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activeX/activeX2.xml" ContentType="application/vnd.ms-office.activeX+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8" r:id="rId4"/>
    <p:sldMasterId id="2147483704" r:id="rId5"/>
    <p:sldMasterId id="2147483716" r:id="rId6"/>
    <p:sldMasterId id="2147483728" r:id="rId7"/>
    <p:sldMasterId id="2147483742" r:id="rId8"/>
  </p:sldMasterIdLst>
  <p:notesMasterIdLst>
    <p:notesMasterId r:id="rId49"/>
  </p:notesMasterIdLst>
  <p:sldIdLst>
    <p:sldId id="267" r:id="rId9"/>
    <p:sldId id="346" r:id="rId10"/>
    <p:sldId id="405" r:id="rId11"/>
    <p:sldId id="347" r:id="rId12"/>
    <p:sldId id="348" r:id="rId13"/>
    <p:sldId id="350" r:id="rId14"/>
    <p:sldId id="351" r:id="rId15"/>
    <p:sldId id="352" r:id="rId16"/>
    <p:sldId id="312" r:id="rId17"/>
    <p:sldId id="257" r:id="rId18"/>
    <p:sldId id="262" r:id="rId19"/>
    <p:sldId id="263" r:id="rId20"/>
    <p:sldId id="3951" r:id="rId21"/>
    <p:sldId id="305" r:id="rId22"/>
    <p:sldId id="406" r:id="rId23"/>
    <p:sldId id="303" r:id="rId24"/>
    <p:sldId id="391" r:id="rId25"/>
    <p:sldId id="396" r:id="rId26"/>
    <p:sldId id="265" r:id="rId27"/>
    <p:sldId id="266" r:id="rId28"/>
    <p:sldId id="276" r:id="rId29"/>
    <p:sldId id="349" r:id="rId30"/>
    <p:sldId id="368" r:id="rId31"/>
    <p:sldId id="400" r:id="rId32"/>
    <p:sldId id="256" r:id="rId33"/>
    <p:sldId id="407" r:id="rId34"/>
    <p:sldId id="258" r:id="rId35"/>
    <p:sldId id="408" r:id="rId36"/>
    <p:sldId id="259" r:id="rId37"/>
    <p:sldId id="402" r:id="rId38"/>
    <p:sldId id="401" r:id="rId39"/>
    <p:sldId id="403" r:id="rId40"/>
    <p:sldId id="354" r:id="rId41"/>
    <p:sldId id="357" r:id="rId42"/>
    <p:sldId id="325" r:id="rId43"/>
    <p:sldId id="3949" r:id="rId44"/>
    <p:sldId id="3950" r:id="rId45"/>
    <p:sldId id="358" r:id="rId46"/>
    <p:sldId id="385" r:id="rId47"/>
    <p:sldId id="441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094" autoAdjust="0"/>
  </p:normalViewPr>
  <p:slideViewPr>
    <p:cSldViewPr snapToGrid="0">
      <p:cViewPr varScale="1">
        <p:scale>
          <a:sx n="64" d="100"/>
          <a:sy n="64" d="100"/>
        </p:scale>
        <p:origin x="97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AADF8A-70F5-4A25-94E9-1AD2814A5358}" type="datetimeFigureOut">
              <a:rPr lang="en-US" smtClean="0"/>
              <a:t>9/15/2024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CA2EBB-F548-421C-B72E-073549B12AF9}" type="slidenum">
              <a:rPr lang="en-US" smtClean="0"/>
              <a:t>‹#›</a:t>
            </a:fld>
            <a:endParaRPr lang="en-US"/>
          </a:p>
        </p:txBody>
      </p:sp>
    </p:spTree>
    <p:extLst>
      <p:ext uri="{BB962C8B-B14F-4D97-AF65-F5344CB8AC3E}">
        <p14:creationId xmlns:p14="http://schemas.microsoft.com/office/powerpoint/2010/main" val="3735050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SĐT/</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68CA2EBB-F548-421C-B72E-073549B12AF9}" type="slidenum">
              <a:rPr lang="en-US" smtClean="0"/>
              <a:t>1</a:t>
            </a:fld>
            <a:endParaRPr lang="en-US"/>
          </a:p>
        </p:txBody>
      </p:sp>
    </p:spTree>
    <p:extLst>
      <p:ext uri="{BB962C8B-B14F-4D97-AF65-F5344CB8AC3E}">
        <p14:creationId xmlns:p14="http://schemas.microsoft.com/office/powerpoint/2010/main" val="441764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SĐT/</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4C96C1-2AF4-4CF0-83A2-7B5D78A2E72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02522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vào</a:t>
            </a:r>
            <a:r>
              <a:rPr lang="en-US" dirty="0"/>
              <a:t> ô </a:t>
            </a:r>
            <a:r>
              <a:rPr lang="en-US" dirty="0" err="1"/>
              <a:t>ngay</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fld id="{68CA2EBB-F548-421C-B72E-073549B12AF9}" type="slidenum">
              <a:rPr lang="en-US" smtClean="0"/>
              <a:t>21</a:t>
            </a:fld>
            <a:endParaRPr lang="en-US"/>
          </a:p>
        </p:txBody>
      </p:sp>
    </p:spTree>
    <p:extLst>
      <p:ext uri="{BB962C8B-B14F-4D97-AF65-F5344CB8AC3E}">
        <p14:creationId xmlns:p14="http://schemas.microsoft.com/office/powerpoint/2010/main" val="1994465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74410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microsoft.com/office/2007/relationships/hdphoto" Target="../media/hdphoto1.wdp"/><Relationship Id="rId9"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8.xml"/><Relationship Id="rId4" Type="http://schemas.openxmlformats.org/officeDocument/2006/relationships/image" Target="../media/image18.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8.xml"/><Relationship Id="rId4" Type="http://schemas.openxmlformats.org/officeDocument/2006/relationships/image" Target="../media/image18.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6B07BC-D790-90F3-4F9C-717468F0DAF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AA1536F-62F2-AF82-4A8D-430327D93FF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5125C31-A736-6F9B-F42D-0CD8015E91D5}"/>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9/15/2024</a:t>
            </a:fld>
            <a:endParaRPr lang="en-US"/>
          </a:p>
        </p:txBody>
      </p:sp>
      <p:sp>
        <p:nvSpPr>
          <p:cNvPr id="5" name="Footer Placeholder 4">
            <a:extLst>
              <a:ext uri="{FF2B5EF4-FFF2-40B4-BE49-F238E27FC236}">
                <a16:creationId xmlns:a16="http://schemas.microsoft.com/office/drawing/2014/main" xmlns="" id="{8964407C-81FE-FCA7-81BD-F9C15DE3DC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66B5374-BB25-21A2-D19E-C636877AFD81}"/>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896987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265382-6D85-4AB5-D4F5-4134DB82D67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9A7D137-F02A-A857-5DD9-252535278DB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FA9715F-F21D-D7D0-3ECE-09300F38701E}"/>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9/15/2024</a:t>
            </a:fld>
            <a:endParaRPr lang="en-US"/>
          </a:p>
        </p:txBody>
      </p:sp>
      <p:sp>
        <p:nvSpPr>
          <p:cNvPr id="5" name="Footer Placeholder 4">
            <a:extLst>
              <a:ext uri="{FF2B5EF4-FFF2-40B4-BE49-F238E27FC236}">
                <a16:creationId xmlns:a16="http://schemas.microsoft.com/office/drawing/2014/main" xmlns="" id="{19EA4A75-DDA4-A07D-D0A6-305FF94737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A3B21DC-A1F0-30A2-69A6-F9024DCA0074}"/>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919243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D2EBAC1-82CE-9FA9-9BFC-1CDB0A09B34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C83B8AC-A9AF-5475-8069-00BF36BF4EE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B46828E-3C33-BAD1-8A1F-EC2A01CDEF21}"/>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9/15/2024</a:t>
            </a:fld>
            <a:endParaRPr lang="en-US"/>
          </a:p>
        </p:txBody>
      </p:sp>
      <p:sp>
        <p:nvSpPr>
          <p:cNvPr id="5" name="Footer Placeholder 4">
            <a:extLst>
              <a:ext uri="{FF2B5EF4-FFF2-40B4-BE49-F238E27FC236}">
                <a16:creationId xmlns:a16="http://schemas.microsoft.com/office/drawing/2014/main" xmlns="" id="{C672AE5F-8C27-170F-0375-114E18FE9B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8250280-DCA0-AEF0-B18C-AD1855F86D97}"/>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507051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A42087-4F5F-CF9A-C308-279C49A0000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4BFB2FF-C6AB-500E-8F16-17C37EB0E3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83297D9-5864-8C54-2CAB-C180AAB45993}"/>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9/15/2024</a:t>
            </a:fld>
            <a:endParaRPr lang="en-US"/>
          </a:p>
        </p:txBody>
      </p:sp>
      <p:sp>
        <p:nvSpPr>
          <p:cNvPr id="5" name="Footer Placeholder 4">
            <a:extLst>
              <a:ext uri="{FF2B5EF4-FFF2-40B4-BE49-F238E27FC236}">
                <a16:creationId xmlns:a16="http://schemas.microsoft.com/office/drawing/2014/main" xmlns="" id="{D1C15B3E-5D1B-2E38-82B2-5CA157DA5D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AFB7B46-78C1-4C6F-86BD-CC988169324B}"/>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545232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23FCAC-F826-BC75-85E8-B43E61F34D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534F871-B86D-5BD0-316E-5E756EAC9D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06E1B27-76FA-2965-3E95-835AF0CA3488}"/>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9/15/2024</a:t>
            </a:fld>
            <a:endParaRPr lang="en-US"/>
          </a:p>
        </p:txBody>
      </p:sp>
      <p:sp>
        <p:nvSpPr>
          <p:cNvPr id="5" name="Footer Placeholder 4">
            <a:extLst>
              <a:ext uri="{FF2B5EF4-FFF2-40B4-BE49-F238E27FC236}">
                <a16:creationId xmlns:a16="http://schemas.microsoft.com/office/drawing/2014/main" xmlns="" id="{D51227D8-79F0-7D11-750B-061B653B88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F3D3875-8790-2E41-3478-1D034B281FDD}"/>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4389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9C882F-43C1-3824-C055-09885647C30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1561C81-5999-BD3D-719C-49485BA717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BB3C208-F372-CD9E-F5ED-54F82C05602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9/15/2024</a:t>
            </a:fld>
            <a:endParaRPr lang="en-US"/>
          </a:p>
        </p:txBody>
      </p:sp>
      <p:sp>
        <p:nvSpPr>
          <p:cNvPr id="5" name="Footer Placeholder 4">
            <a:extLst>
              <a:ext uri="{FF2B5EF4-FFF2-40B4-BE49-F238E27FC236}">
                <a16:creationId xmlns:a16="http://schemas.microsoft.com/office/drawing/2014/main" xmlns="" id="{5A62C647-A87B-FC43-C141-536E40E04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B8026A9-D8A2-FAD1-BA90-F41D420A787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805860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8E7033-7390-9E93-C3DD-58922A718A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02BE7A2-8BF4-15E3-4660-0288612BF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60FB480-154A-AE26-A74F-4C89030C81C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C2419C7-22B2-7DFB-DE1D-35512ED8443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9/15/2024</a:t>
            </a:fld>
            <a:endParaRPr lang="en-US"/>
          </a:p>
        </p:txBody>
      </p:sp>
      <p:sp>
        <p:nvSpPr>
          <p:cNvPr id="6" name="Footer Placeholder 5">
            <a:extLst>
              <a:ext uri="{FF2B5EF4-FFF2-40B4-BE49-F238E27FC236}">
                <a16:creationId xmlns:a16="http://schemas.microsoft.com/office/drawing/2014/main" xmlns="" id="{CCFEC143-B8EB-4E10-6484-EE9FAADFFE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0128267-B264-2F6E-A89A-DBBB7007507F}"/>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442074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735922-BE2A-54ED-F785-2313F5060DA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2BA9A7C-D024-0396-68DE-A7A964AAEC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5F7CE20-8B47-68B2-F2B7-0F8F620054A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2557999-F0A5-6066-3B82-5141E13794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1D7B6DF-1551-E204-31AC-34CAA15DA80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5A644EC-04B7-DE4C-ABE8-8CE4949F66C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9/15/2024</a:t>
            </a:fld>
            <a:endParaRPr lang="en-US"/>
          </a:p>
        </p:txBody>
      </p:sp>
      <p:sp>
        <p:nvSpPr>
          <p:cNvPr id="8" name="Footer Placeholder 7">
            <a:extLst>
              <a:ext uri="{FF2B5EF4-FFF2-40B4-BE49-F238E27FC236}">
                <a16:creationId xmlns:a16="http://schemas.microsoft.com/office/drawing/2014/main" xmlns="" id="{BD4843F6-FCF4-CE58-F08A-C7F650BB22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2A664478-AD15-CF01-94D9-38BD8596AE65}"/>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346698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5A62DF-A0A5-81EE-C8AB-02B4265FF2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20C9B831-9C7F-CEA4-37D6-738F5C8E64C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9/15/2024</a:t>
            </a:fld>
            <a:endParaRPr lang="en-US"/>
          </a:p>
        </p:txBody>
      </p:sp>
      <p:sp>
        <p:nvSpPr>
          <p:cNvPr id="4" name="Footer Placeholder 3">
            <a:extLst>
              <a:ext uri="{FF2B5EF4-FFF2-40B4-BE49-F238E27FC236}">
                <a16:creationId xmlns:a16="http://schemas.microsoft.com/office/drawing/2014/main" xmlns="" id="{59FFC41E-AFCE-EAA7-17C9-73E41E9342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900E7EDF-D2ED-4DD0-607D-9100CA68C4D5}"/>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744834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BFFE8-D312-6523-C198-A2333AD8B90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9/15/2024</a:t>
            </a:fld>
            <a:endParaRPr lang="en-US"/>
          </a:p>
        </p:txBody>
      </p:sp>
      <p:sp>
        <p:nvSpPr>
          <p:cNvPr id="3" name="Footer Placeholder 2">
            <a:extLst>
              <a:ext uri="{FF2B5EF4-FFF2-40B4-BE49-F238E27FC236}">
                <a16:creationId xmlns:a16="http://schemas.microsoft.com/office/drawing/2014/main" xmlns="" id="{B215E7CC-AD51-29E9-D7E4-456CBAB5C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CC9FCE7D-B89F-7B5D-EDAE-167F419283B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1693957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203F62-0A8E-4228-EC71-3224939378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9162ED7-0C30-73B5-FAEE-11FE812E469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650C86B-47D4-451D-3EEA-9ADA10C799F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A4FB60B-5238-AD54-0CD3-423B855B24C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9/15/2024</a:t>
            </a:fld>
            <a:endParaRPr lang="en-US"/>
          </a:p>
        </p:txBody>
      </p:sp>
      <p:sp>
        <p:nvSpPr>
          <p:cNvPr id="6" name="Footer Placeholder 5">
            <a:extLst>
              <a:ext uri="{FF2B5EF4-FFF2-40B4-BE49-F238E27FC236}">
                <a16:creationId xmlns:a16="http://schemas.microsoft.com/office/drawing/2014/main" xmlns="" id="{EC5EFFF0-C751-9740-FD41-C32F1C6E2E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85C0DA4-3D6F-8BBD-A91B-C659C164DFA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197683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4ABC5B-74EC-47A0-C98D-160BDB0FFB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6041F9C-8615-24BD-69C1-83334033BED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CBF1E1C-6425-37BC-66AB-CBFC0FA46CFB}"/>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9/15/2024</a:t>
            </a:fld>
            <a:endParaRPr lang="en-US"/>
          </a:p>
        </p:txBody>
      </p:sp>
      <p:sp>
        <p:nvSpPr>
          <p:cNvPr id="5" name="Footer Placeholder 4">
            <a:extLst>
              <a:ext uri="{FF2B5EF4-FFF2-40B4-BE49-F238E27FC236}">
                <a16:creationId xmlns:a16="http://schemas.microsoft.com/office/drawing/2014/main" xmlns="" id="{8553B1A1-7737-BD82-78D0-6565D040C5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D40730-D008-1C26-A05C-6A831BDD5493}"/>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741666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7D6E5D-A859-DFAE-EBF4-895BC2397A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07FBA98-B392-E459-F687-B41C0A9BD6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16FA430-DB5A-0563-9383-E3A9DE86D3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B313463-C465-D2E3-95D4-448C80EF8B3D}"/>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9/15/2024</a:t>
            </a:fld>
            <a:endParaRPr lang="en-US"/>
          </a:p>
        </p:txBody>
      </p:sp>
      <p:sp>
        <p:nvSpPr>
          <p:cNvPr id="6" name="Footer Placeholder 5">
            <a:extLst>
              <a:ext uri="{FF2B5EF4-FFF2-40B4-BE49-F238E27FC236}">
                <a16:creationId xmlns:a16="http://schemas.microsoft.com/office/drawing/2014/main" xmlns="" id="{8DD78257-A2CF-D77A-87F6-84FEDA7D0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34D3AAC-72AC-525C-8913-BEA3E9900696}"/>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76471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5578BF-A3F0-959A-6CBF-82B3F30BAD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65805F1-8DE5-E831-92B0-A6BDDCB960B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A86699C-6EFD-DA50-41CA-7F0315FF4019}"/>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9/15/2024</a:t>
            </a:fld>
            <a:endParaRPr lang="en-US"/>
          </a:p>
        </p:txBody>
      </p:sp>
      <p:sp>
        <p:nvSpPr>
          <p:cNvPr id="5" name="Footer Placeholder 4">
            <a:extLst>
              <a:ext uri="{FF2B5EF4-FFF2-40B4-BE49-F238E27FC236}">
                <a16:creationId xmlns:a16="http://schemas.microsoft.com/office/drawing/2014/main" xmlns="" id="{39B1CF34-7A86-9F31-53EE-A4A88964F8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DBD8F2F-47BB-E2E8-DA8B-99E97A43239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560968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EDFC189-F4DB-C570-D41D-618684BC8F2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8C411DE-240D-A0BF-7B78-46922A13222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BC4405A-8057-0EFB-21DC-7AD7808F04B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9/15/2024</a:t>
            </a:fld>
            <a:endParaRPr lang="en-US"/>
          </a:p>
        </p:txBody>
      </p:sp>
      <p:sp>
        <p:nvSpPr>
          <p:cNvPr id="5" name="Footer Placeholder 4">
            <a:extLst>
              <a:ext uri="{FF2B5EF4-FFF2-40B4-BE49-F238E27FC236}">
                <a16:creationId xmlns:a16="http://schemas.microsoft.com/office/drawing/2014/main" xmlns="" id="{7B34A9D3-ECBB-84AB-54D1-4A28A7C427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55CF44E-1145-5B62-D430-76259C9DE18A}"/>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491010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xmlns="" id="{45955824-5643-4361-9F61-797753CC6E53}"/>
              </a:ext>
            </a:extLst>
          </p:cNvPr>
          <p:cNvPicPr>
            <a:picLocks noChangeAspect="1"/>
          </p:cNvPicPr>
          <p:nvPr userDrawn="1"/>
        </p:nvPicPr>
        <p:blipFill>
          <a:blip r:embed="rId2"/>
          <a:stretch>
            <a:fillRect/>
          </a:stretch>
        </p:blipFill>
        <p:spPr>
          <a:xfrm>
            <a:off x="2" y="0"/>
            <a:ext cx="12191997" cy="6858000"/>
          </a:xfrm>
          <a:prstGeom prst="rect">
            <a:avLst/>
          </a:prstGeom>
        </p:spPr>
      </p:pic>
      <p:grpSp>
        <p:nvGrpSpPr>
          <p:cNvPr id="30" name="组合 19">
            <a:extLst>
              <a:ext uri="{FF2B5EF4-FFF2-40B4-BE49-F238E27FC236}">
                <a16:creationId xmlns:a16="http://schemas.microsoft.com/office/drawing/2014/main" xmlns=""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xmlns=""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xmlns=""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xmlns=""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xmlns=""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xmlns=""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1"/>
            <a:ext cx="5684108" cy="2190703"/>
          </a:xfrm>
          <a:prstGeom prst="rect">
            <a:avLst/>
          </a:prstGeom>
        </p:spPr>
      </p:pic>
      <p:sp>
        <p:nvSpPr>
          <p:cNvPr id="12" name="TextBox 11">
            <a:extLst>
              <a:ext uri="{FF2B5EF4-FFF2-40B4-BE49-F238E27FC236}">
                <a16:creationId xmlns:a16="http://schemas.microsoft.com/office/drawing/2014/main" xmlns="" id="{005F9A45-4CE2-4785-A30F-8A7B1C9D687F}"/>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346277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xmlns=""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xmlns=""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xmlns=""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xmlns=""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xmlns=""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xmlns=""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 y="1"/>
            <a:ext cx="5684108" cy="2190703"/>
          </a:xfrm>
          <a:prstGeom prst="rect">
            <a:avLst/>
          </a:prstGeom>
        </p:spPr>
      </p:pic>
      <p:sp>
        <p:nvSpPr>
          <p:cNvPr id="8" name="TextBox 7">
            <a:extLst>
              <a:ext uri="{FF2B5EF4-FFF2-40B4-BE49-F238E27FC236}">
                <a16:creationId xmlns:a16="http://schemas.microsoft.com/office/drawing/2014/main" xmlns="" id="{D75922A6-7FA6-4950-8343-A55E10EB4B7A}"/>
              </a:ext>
            </a:extLst>
          </p:cNvPr>
          <p:cNvSpPr txBox="1"/>
          <p:nvPr userDrawn="1"/>
        </p:nvSpPr>
        <p:spPr>
          <a:xfrm>
            <a:off x="1"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9" name="TextBox 8">
            <a:extLst>
              <a:ext uri="{FF2B5EF4-FFF2-40B4-BE49-F238E27FC236}">
                <a16:creationId xmlns:a16="http://schemas.microsoft.com/office/drawing/2014/main" xmlns="" id="{620FA002-F077-4B33-899D-E5397FB07808}"/>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393422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xmlns="" id="{4A9EE439-B4E8-47E9-9136-04CFD9BE6744}"/>
              </a:ext>
            </a:extLst>
          </p:cNvPr>
          <p:cNvPicPr>
            <a:picLocks noChangeAspect="1"/>
          </p:cNvPicPr>
          <p:nvPr userDrawn="1"/>
        </p:nvPicPr>
        <p:blipFill>
          <a:blip r:embed="rId2"/>
          <a:srcRect/>
          <a:stretch>
            <a:fillRect/>
          </a:stretch>
        </p:blipFill>
        <p:spPr>
          <a:xfrm>
            <a:off x="-1171" y="2150"/>
            <a:ext cx="12194345" cy="6853701"/>
          </a:xfrm>
          <a:prstGeom prst="rect">
            <a:avLst/>
          </a:prstGeom>
        </p:spPr>
      </p:pic>
      <p:pic>
        <p:nvPicPr>
          <p:cNvPr id="7" name="Picture 3">
            <a:extLst>
              <a:ext uri="{FF2B5EF4-FFF2-40B4-BE49-F238E27FC236}">
                <a16:creationId xmlns:a16="http://schemas.microsoft.com/office/drawing/2014/main" xmlns=""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1" y="1112717"/>
            <a:ext cx="12194345" cy="3154239"/>
          </a:xfrm>
          <a:prstGeom prst="rect">
            <a:avLst/>
          </a:prstGeom>
        </p:spPr>
      </p:pic>
      <p:pic>
        <p:nvPicPr>
          <p:cNvPr id="12" name="Picture 3">
            <a:extLst>
              <a:ext uri="{FF2B5EF4-FFF2-40B4-BE49-F238E27FC236}">
                <a16:creationId xmlns:a16="http://schemas.microsoft.com/office/drawing/2014/main" xmlns=""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1" y="1"/>
            <a:ext cx="12194345" cy="3154239"/>
          </a:xfrm>
          <a:prstGeom prst="rect">
            <a:avLst/>
          </a:prstGeom>
        </p:spPr>
      </p:pic>
      <p:pic>
        <p:nvPicPr>
          <p:cNvPr id="13" name="Picture 3">
            <a:extLst>
              <a:ext uri="{FF2B5EF4-FFF2-40B4-BE49-F238E27FC236}">
                <a16:creationId xmlns:a16="http://schemas.microsoft.com/office/drawing/2014/main" xmlns=""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638801" y="221813"/>
            <a:ext cx="6400800" cy="3154239"/>
          </a:xfrm>
          <a:prstGeom prst="rect">
            <a:avLst/>
          </a:prstGeom>
        </p:spPr>
      </p:pic>
      <p:pic>
        <p:nvPicPr>
          <p:cNvPr id="14" name="Picture 4">
            <a:extLst>
              <a:ext uri="{FF2B5EF4-FFF2-40B4-BE49-F238E27FC236}">
                <a16:creationId xmlns:a16="http://schemas.microsoft.com/office/drawing/2014/main" xmlns=""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0" y="4299"/>
            <a:ext cx="12192000" cy="6853701"/>
          </a:xfrm>
          <a:prstGeom prst="rect">
            <a:avLst/>
          </a:prstGeom>
        </p:spPr>
      </p:pic>
      <p:pic>
        <p:nvPicPr>
          <p:cNvPr id="15" name="Picture 2">
            <a:extLst>
              <a:ext uri="{FF2B5EF4-FFF2-40B4-BE49-F238E27FC236}">
                <a16:creationId xmlns:a16="http://schemas.microsoft.com/office/drawing/2014/main" xmlns=""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t="87421"/>
          <a:stretch/>
        </p:blipFill>
        <p:spPr>
          <a:xfrm flipV="1">
            <a:off x="1828801" y="6477000"/>
            <a:ext cx="7880193" cy="508000"/>
          </a:xfrm>
          <a:prstGeom prst="rect">
            <a:avLst/>
          </a:prstGeom>
        </p:spPr>
      </p:pic>
      <p:pic>
        <p:nvPicPr>
          <p:cNvPr id="16" name="Picture 2">
            <a:extLst>
              <a:ext uri="{FF2B5EF4-FFF2-40B4-BE49-F238E27FC236}">
                <a16:creationId xmlns:a16="http://schemas.microsoft.com/office/drawing/2014/main" xmlns=""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48174" y="2364225"/>
            <a:ext cx="5212175" cy="4534903"/>
          </a:xfrm>
          <a:prstGeom prst="rect">
            <a:avLst/>
          </a:prstGeom>
        </p:spPr>
      </p:pic>
      <p:pic>
        <p:nvPicPr>
          <p:cNvPr id="17" name="Picture 2">
            <a:extLst>
              <a:ext uri="{FF2B5EF4-FFF2-40B4-BE49-F238E27FC236}">
                <a16:creationId xmlns:a16="http://schemas.microsoft.com/office/drawing/2014/main" xmlns=""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750206" y="3502489"/>
            <a:ext cx="7880193" cy="3355512"/>
          </a:xfrm>
          <a:prstGeom prst="rect">
            <a:avLst/>
          </a:prstGeom>
        </p:spPr>
      </p:pic>
      <p:sp>
        <p:nvSpPr>
          <p:cNvPr id="9" name="TextBox 8">
            <a:extLst>
              <a:ext uri="{FF2B5EF4-FFF2-40B4-BE49-F238E27FC236}">
                <a16:creationId xmlns:a16="http://schemas.microsoft.com/office/drawing/2014/main" xmlns="" id="{6ADC446D-3035-4330-83B7-F26AFCFA3B97}"/>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24577796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6333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8698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6415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50F44C-5CA9-480C-803C-D48790A610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9E99C7D-1216-462D-80A9-0F224C8C9A30}"/>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57D3F8C-FD38-4935-992A-2C9FB235323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028B961-DE96-4433-9D51-5CB797963214}"/>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10C069D-2F69-4788-9352-F0488DB3E25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66D480D-8EF2-411B-88C6-92061F02D77E}"/>
              </a:ext>
            </a:extLst>
          </p:cNvPr>
          <p:cNvSpPr>
            <a:spLocks noGrp="1"/>
          </p:cNvSpPr>
          <p:nvPr>
            <p:ph type="dt" sz="half" idx="10"/>
          </p:nvPr>
        </p:nvSpPr>
        <p:spPr/>
        <p:txBody>
          <a:bodyPr/>
          <a:lstStyle/>
          <a:p>
            <a:fld id="{89019F24-3AED-4440-A2AC-4867EFF192E5}" type="datetimeFigureOut">
              <a:rPr lang="en-US" smtClean="0"/>
              <a:t>9/15/2024</a:t>
            </a:fld>
            <a:endParaRPr lang="en-US"/>
          </a:p>
        </p:txBody>
      </p:sp>
      <p:sp>
        <p:nvSpPr>
          <p:cNvPr id="8" name="Footer Placeholder 7">
            <a:extLst>
              <a:ext uri="{FF2B5EF4-FFF2-40B4-BE49-F238E27FC236}">
                <a16:creationId xmlns:a16="http://schemas.microsoft.com/office/drawing/2014/main" xmlns="" id="{DC75CA2A-F7A1-4531-A195-F3FCE6BE33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6B24EE1-22CF-4851-9A08-F9CDF75FB895}"/>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163405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218282-76A7-2F3A-57A8-9CC4C2C743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8C73EBB-BA3C-13B9-B45B-63235F34E1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C6EF474-258C-9947-AB2D-56B337504134}"/>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9/15/2024</a:t>
            </a:fld>
            <a:endParaRPr lang="en-US"/>
          </a:p>
        </p:txBody>
      </p:sp>
      <p:sp>
        <p:nvSpPr>
          <p:cNvPr id="5" name="Footer Placeholder 4">
            <a:extLst>
              <a:ext uri="{FF2B5EF4-FFF2-40B4-BE49-F238E27FC236}">
                <a16:creationId xmlns:a16="http://schemas.microsoft.com/office/drawing/2014/main" xmlns="" id="{4FE22043-30FF-E973-A49D-F1970BB836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8501509-64CF-AA36-06EB-C8A834C0FB6B}"/>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3772781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BE04D1-86A8-461B-A66F-33F0A7BEAC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104F6A3-2FD8-41C5-819D-3365A0B4AADE}"/>
              </a:ext>
            </a:extLst>
          </p:cNvPr>
          <p:cNvSpPr>
            <a:spLocks noGrp="1"/>
          </p:cNvSpPr>
          <p:nvPr>
            <p:ph type="dt" sz="half" idx="10"/>
          </p:nvPr>
        </p:nvSpPr>
        <p:spPr/>
        <p:txBody>
          <a:bodyPr/>
          <a:lstStyle/>
          <a:p>
            <a:fld id="{89019F24-3AED-4440-A2AC-4867EFF192E5}" type="datetimeFigureOut">
              <a:rPr lang="en-US" smtClean="0"/>
              <a:t>9/15/2024</a:t>
            </a:fld>
            <a:endParaRPr lang="en-US"/>
          </a:p>
        </p:txBody>
      </p:sp>
      <p:sp>
        <p:nvSpPr>
          <p:cNvPr id="4" name="Footer Placeholder 3">
            <a:extLst>
              <a:ext uri="{FF2B5EF4-FFF2-40B4-BE49-F238E27FC236}">
                <a16:creationId xmlns:a16="http://schemas.microsoft.com/office/drawing/2014/main" xmlns="" id="{DBFE983E-6DB1-4197-9694-69720D2F49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E222475-52DF-426A-BCC5-452DED5705DE}"/>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5011291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A758F7C-BC8A-46CF-98AD-AB3F2B48DA42}"/>
              </a:ext>
            </a:extLst>
          </p:cNvPr>
          <p:cNvSpPr>
            <a:spLocks noGrp="1"/>
          </p:cNvSpPr>
          <p:nvPr>
            <p:ph type="dt" sz="half" idx="10"/>
          </p:nvPr>
        </p:nvSpPr>
        <p:spPr/>
        <p:txBody>
          <a:bodyPr/>
          <a:lstStyle/>
          <a:p>
            <a:fld id="{89019F24-3AED-4440-A2AC-4867EFF192E5}" type="datetimeFigureOut">
              <a:rPr lang="en-US" smtClean="0"/>
              <a:t>9/15/2024</a:t>
            </a:fld>
            <a:endParaRPr lang="en-US"/>
          </a:p>
        </p:txBody>
      </p:sp>
      <p:sp>
        <p:nvSpPr>
          <p:cNvPr id="3" name="Footer Placeholder 2">
            <a:extLst>
              <a:ext uri="{FF2B5EF4-FFF2-40B4-BE49-F238E27FC236}">
                <a16:creationId xmlns:a16="http://schemas.microsoft.com/office/drawing/2014/main" xmlns="" id="{74F14E40-42C4-41E9-B17E-7D8BF64934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AC236E3-2576-491D-A4E3-00F9E098107F}"/>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4741152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8F9A78-D8D1-4B1A-81A3-8FA8A60CF2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B645383-B296-441E-B368-281A36F584B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533C049-E46A-4F5B-AC17-C0A40E6C1FE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8DB6D6A-E211-4A99-91CB-69C09F7539C6}"/>
              </a:ext>
            </a:extLst>
          </p:cNvPr>
          <p:cNvSpPr>
            <a:spLocks noGrp="1"/>
          </p:cNvSpPr>
          <p:nvPr>
            <p:ph type="dt" sz="half" idx="10"/>
          </p:nvPr>
        </p:nvSpPr>
        <p:spPr/>
        <p:txBody>
          <a:bodyPr/>
          <a:lstStyle/>
          <a:p>
            <a:fld id="{89019F24-3AED-4440-A2AC-4867EFF192E5}" type="datetimeFigureOut">
              <a:rPr lang="en-US" smtClean="0"/>
              <a:t>9/15/2024</a:t>
            </a:fld>
            <a:endParaRPr lang="en-US"/>
          </a:p>
        </p:txBody>
      </p:sp>
      <p:sp>
        <p:nvSpPr>
          <p:cNvPr id="6" name="Footer Placeholder 5">
            <a:extLst>
              <a:ext uri="{FF2B5EF4-FFF2-40B4-BE49-F238E27FC236}">
                <a16:creationId xmlns:a16="http://schemas.microsoft.com/office/drawing/2014/main" xmlns="" id="{C4816E8E-EE49-40E1-BE3B-0C71818D79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77B7084-7F70-4983-BBBB-FB4A31DA2A0B}"/>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3738894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137FB4-1C4B-4F97-A7C1-5282CF6554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130D111-65CF-48B6-BDC6-08CE9B888332}"/>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EC8C19B5-CCE0-45B2-A299-E233E489CBE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CD49BBB-6C8F-4FED-B124-7274B311D60C}"/>
              </a:ext>
            </a:extLst>
          </p:cNvPr>
          <p:cNvSpPr>
            <a:spLocks noGrp="1"/>
          </p:cNvSpPr>
          <p:nvPr>
            <p:ph type="dt" sz="half" idx="10"/>
          </p:nvPr>
        </p:nvSpPr>
        <p:spPr/>
        <p:txBody>
          <a:bodyPr/>
          <a:lstStyle/>
          <a:p>
            <a:fld id="{89019F24-3AED-4440-A2AC-4867EFF192E5}" type="datetimeFigureOut">
              <a:rPr lang="en-US" smtClean="0"/>
              <a:t>9/15/2024</a:t>
            </a:fld>
            <a:endParaRPr lang="en-US"/>
          </a:p>
        </p:txBody>
      </p:sp>
      <p:sp>
        <p:nvSpPr>
          <p:cNvPr id="6" name="Footer Placeholder 5">
            <a:extLst>
              <a:ext uri="{FF2B5EF4-FFF2-40B4-BE49-F238E27FC236}">
                <a16:creationId xmlns:a16="http://schemas.microsoft.com/office/drawing/2014/main" xmlns="" id="{D4A6F0B6-915D-4DBF-81D8-726393C313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C93405B-8E50-4104-AD4B-60DB60A9FCC4}"/>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4318943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CD5B08-9BC7-4ED7-91BE-857A3B9B91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E702560-E793-4AAD-973A-00C888BAAF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F208057-1BF3-436A-90CE-FB0E34D042E1}"/>
              </a:ext>
            </a:extLst>
          </p:cNvPr>
          <p:cNvSpPr>
            <a:spLocks noGrp="1"/>
          </p:cNvSpPr>
          <p:nvPr>
            <p:ph type="dt" sz="half" idx="10"/>
          </p:nvPr>
        </p:nvSpPr>
        <p:spPr/>
        <p:txBody>
          <a:bodyPr/>
          <a:lstStyle/>
          <a:p>
            <a:fld id="{89019F24-3AED-4440-A2AC-4867EFF192E5}" type="datetimeFigureOut">
              <a:rPr lang="en-US" smtClean="0"/>
              <a:t>9/15/2024</a:t>
            </a:fld>
            <a:endParaRPr lang="en-US"/>
          </a:p>
        </p:txBody>
      </p:sp>
      <p:sp>
        <p:nvSpPr>
          <p:cNvPr id="5" name="Footer Placeholder 4">
            <a:extLst>
              <a:ext uri="{FF2B5EF4-FFF2-40B4-BE49-F238E27FC236}">
                <a16:creationId xmlns:a16="http://schemas.microsoft.com/office/drawing/2014/main" xmlns="" id="{2DC0C90F-A852-41E7-8833-019D50B6E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0835392-FA14-4114-8948-A3DC5696FE39}"/>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3892576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E9380B6-2AE9-49F9-B7D1-AB6A8BEF5E5D}"/>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A37B5F3-20EB-42EF-80E9-1670CD594ADD}"/>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3880874-2361-4586-950C-40AEEEB27F96}"/>
              </a:ext>
            </a:extLst>
          </p:cNvPr>
          <p:cNvSpPr>
            <a:spLocks noGrp="1"/>
          </p:cNvSpPr>
          <p:nvPr>
            <p:ph type="dt" sz="half" idx="10"/>
          </p:nvPr>
        </p:nvSpPr>
        <p:spPr/>
        <p:txBody>
          <a:bodyPr/>
          <a:lstStyle/>
          <a:p>
            <a:fld id="{89019F24-3AED-4440-A2AC-4867EFF192E5}" type="datetimeFigureOut">
              <a:rPr lang="en-US" smtClean="0"/>
              <a:t>9/15/2024</a:t>
            </a:fld>
            <a:endParaRPr lang="en-US"/>
          </a:p>
        </p:txBody>
      </p:sp>
      <p:sp>
        <p:nvSpPr>
          <p:cNvPr id="5" name="Footer Placeholder 4">
            <a:extLst>
              <a:ext uri="{FF2B5EF4-FFF2-40B4-BE49-F238E27FC236}">
                <a16:creationId xmlns:a16="http://schemas.microsoft.com/office/drawing/2014/main" xmlns="" id="{C1CD7770-A9FB-40DC-951D-8FFB5B3941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391E3BF-3BF2-471D-8816-076A1782ACFF}"/>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6150642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flipH="1">
            <a:off x="-2" y="184332"/>
            <a:ext cx="12191924" cy="7067792"/>
            <a:chOff x="-2" y="138249"/>
            <a:chExt cx="9143943" cy="5300844"/>
          </a:xfrm>
        </p:grpSpPr>
        <p:sp>
          <p:nvSpPr>
            <p:cNvPr id="10" name="Google Shape;10;p2"/>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86306" y="32026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618252" y="138249"/>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7149159" y="4415973"/>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 name="Google Shape;83;p2"/>
          <p:cNvGrpSpPr/>
          <p:nvPr/>
        </p:nvGrpSpPr>
        <p:grpSpPr>
          <a:xfrm rot="5958641">
            <a:off x="10645802" y="5776643"/>
            <a:ext cx="839353" cy="882616"/>
            <a:chOff x="782176" y="-1158311"/>
            <a:chExt cx="629467" cy="661912"/>
          </a:xfrm>
        </p:grpSpPr>
        <p:sp>
          <p:nvSpPr>
            <p:cNvPr id="84" name="Google Shape;84;p2"/>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 name="Google Shape;92;p2"/>
          <p:cNvGrpSpPr/>
          <p:nvPr/>
        </p:nvGrpSpPr>
        <p:grpSpPr>
          <a:xfrm rot="-295668">
            <a:off x="11351855" y="4291510"/>
            <a:ext cx="680868" cy="984369"/>
            <a:chOff x="8499282" y="3580082"/>
            <a:chExt cx="510652" cy="738280"/>
          </a:xfrm>
        </p:grpSpPr>
        <p:sp>
          <p:nvSpPr>
            <p:cNvPr id="93" name="Google Shape;93;p2"/>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 name="Google Shape;101;p2"/>
          <p:cNvGrpSpPr/>
          <p:nvPr/>
        </p:nvGrpSpPr>
        <p:grpSpPr>
          <a:xfrm rot="6581981">
            <a:off x="92900" y="4064961"/>
            <a:ext cx="850896" cy="796483"/>
            <a:chOff x="1337242" y="-1974437"/>
            <a:chExt cx="638153" cy="597345"/>
          </a:xfrm>
        </p:grpSpPr>
        <p:sp>
          <p:nvSpPr>
            <p:cNvPr id="102" name="Google Shape;102;p2"/>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2"/>
          <p:cNvGrpSpPr/>
          <p:nvPr/>
        </p:nvGrpSpPr>
        <p:grpSpPr>
          <a:xfrm>
            <a:off x="11327397" y="1920948"/>
            <a:ext cx="729808" cy="941461"/>
            <a:chOff x="8495548" y="1440711"/>
            <a:chExt cx="547356" cy="706096"/>
          </a:xfrm>
        </p:grpSpPr>
        <p:sp>
          <p:nvSpPr>
            <p:cNvPr id="114" name="Google Shape;114;p2"/>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2"/>
          <p:cNvGrpSpPr/>
          <p:nvPr/>
        </p:nvGrpSpPr>
        <p:grpSpPr>
          <a:xfrm>
            <a:off x="290817" y="477132"/>
            <a:ext cx="918384" cy="1173600"/>
            <a:chOff x="586338" y="-2278763"/>
            <a:chExt cx="688788" cy="880200"/>
          </a:xfrm>
        </p:grpSpPr>
        <p:sp>
          <p:nvSpPr>
            <p:cNvPr id="126" name="Google Shape;126;p2"/>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2"/>
          <p:cNvGrpSpPr/>
          <p:nvPr/>
        </p:nvGrpSpPr>
        <p:grpSpPr>
          <a:xfrm>
            <a:off x="10738908" y="293895"/>
            <a:ext cx="1179283" cy="878615"/>
            <a:chOff x="8054181" y="220421"/>
            <a:chExt cx="884462" cy="658961"/>
          </a:xfrm>
        </p:grpSpPr>
        <p:sp>
          <p:nvSpPr>
            <p:cNvPr id="129" name="Google Shape;129;p2"/>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2"/>
          <p:cNvSpPr/>
          <p:nvPr/>
        </p:nvSpPr>
        <p:spPr>
          <a:xfrm>
            <a:off x="1424737" y="189014"/>
            <a:ext cx="356384" cy="36883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2"/>
          <p:cNvSpPr/>
          <p:nvPr/>
        </p:nvSpPr>
        <p:spPr>
          <a:xfrm rot="-1051434">
            <a:off x="9829345" y="62271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06781" y="2387927"/>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 name="Google Shape;134;p2"/>
          <p:cNvGrpSpPr/>
          <p:nvPr/>
        </p:nvGrpSpPr>
        <p:grpSpPr>
          <a:xfrm>
            <a:off x="436475" y="5570022"/>
            <a:ext cx="762867" cy="1103553"/>
            <a:chOff x="497350" y="-655197"/>
            <a:chExt cx="771716" cy="1116355"/>
          </a:xfrm>
        </p:grpSpPr>
        <p:sp>
          <p:nvSpPr>
            <p:cNvPr id="135" name="Google Shape;135;p2"/>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3" name="Google Shape;143;p2"/>
          <p:cNvSpPr txBox="1">
            <a:spLocks noGrp="1"/>
          </p:cNvSpPr>
          <p:nvPr>
            <p:ph type="ctrTitle"/>
          </p:nvPr>
        </p:nvSpPr>
        <p:spPr>
          <a:xfrm>
            <a:off x="950967" y="1885633"/>
            <a:ext cx="5996000" cy="26148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93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44" name="Google Shape;144;p2"/>
          <p:cNvSpPr txBox="1">
            <a:spLocks noGrp="1"/>
          </p:cNvSpPr>
          <p:nvPr>
            <p:ph type="subTitle" idx="1"/>
          </p:nvPr>
        </p:nvSpPr>
        <p:spPr>
          <a:xfrm>
            <a:off x="950967" y="4499967"/>
            <a:ext cx="5792800" cy="4724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atin typeface="Montserrat Medium"/>
                <a:ea typeface="Montserrat Medium"/>
                <a:cs typeface="Montserrat Medium"/>
                <a:sym typeface="Montserrat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5894675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99"/>
        <p:cNvGrpSpPr/>
        <p:nvPr/>
      </p:nvGrpSpPr>
      <p:grpSpPr>
        <a:xfrm>
          <a:off x="0" y="0"/>
          <a:ext cx="0" cy="0"/>
          <a:chOff x="0" y="0"/>
          <a:chExt cx="0" cy="0"/>
        </a:xfrm>
      </p:grpSpPr>
    </p:spTree>
    <p:extLst>
      <p:ext uri="{BB962C8B-B14F-4D97-AF65-F5344CB8AC3E}">
        <p14:creationId xmlns:p14="http://schemas.microsoft.com/office/powerpoint/2010/main" val="13628735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80"/>
        <p:cNvGrpSpPr/>
        <p:nvPr/>
      </p:nvGrpSpPr>
      <p:grpSpPr>
        <a:xfrm>
          <a:off x="0" y="0"/>
          <a:ext cx="0" cy="0"/>
          <a:chOff x="0" y="0"/>
          <a:chExt cx="0" cy="0"/>
        </a:xfrm>
      </p:grpSpPr>
      <p:grpSp>
        <p:nvGrpSpPr>
          <p:cNvPr id="2081" name="Google Shape;2081;p33"/>
          <p:cNvGrpSpPr/>
          <p:nvPr/>
        </p:nvGrpSpPr>
        <p:grpSpPr>
          <a:xfrm>
            <a:off x="350523" y="459335"/>
            <a:ext cx="388071" cy="1333767"/>
            <a:chOff x="3815292" y="-2054574"/>
            <a:chExt cx="291053" cy="1000325"/>
          </a:xfrm>
        </p:grpSpPr>
        <p:sp>
          <p:nvSpPr>
            <p:cNvPr id="2082" name="Google Shape;2082;p33"/>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dk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3"/>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3"/>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85" name="Google Shape;2085;p33"/>
          <p:cNvSpPr/>
          <p:nvPr/>
        </p:nvSpPr>
        <p:spPr>
          <a:xfrm>
            <a:off x="468444" y="4465885"/>
            <a:ext cx="372117" cy="348736"/>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86" name="Google Shape;2086;p33"/>
          <p:cNvGrpSpPr/>
          <p:nvPr/>
        </p:nvGrpSpPr>
        <p:grpSpPr>
          <a:xfrm rot="1542551" flipH="1">
            <a:off x="8243" y="2335470"/>
            <a:ext cx="1072647" cy="1461799"/>
            <a:chOff x="2203847" y="-2373322"/>
            <a:chExt cx="804491" cy="1096358"/>
          </a:xfrm>
        </p:grpSpPr>
        <p:sp>
          <p:nvSpPr>
            <p:cNvPr id="2087" name="Google Shape;2087;p33"/>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3"/>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3"/>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3"/>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3"/>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3"/>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3"/>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3"/>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5" name="Google Shape;2095;p33"/>
          <p:cNvGrpSpPr/>
          <p:nvPr/>
        </p:nvGrpSpPr>
        <p:grpSpPr>
          <a:xfrm>
            <a:off x="187997" y="5457215"/>
            <a:ext cx="729808" cy="941461"/>
            <a:chOff x="8495548" y="1440711"/>
            <a:chExt cx="547356" cy="706096"/>
          </a:xfrm>
        </p:grpSpPr>
        <p:sp>
          <p:nvSpPr>
            <p:cNvPr id="2096" name="Google Shape;2096;p3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42920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07"/>
        <p:cNvGrpSpPr/>
        <p:nvPr/>
      </p:nvGrpSpPr>
      <p:grpSpPr>
        <a:xfrm>
          <a:off x="0" y="0"/>
          <a:ext cx="0" cy="0"/>
          <a:chOff x="0" y="0"/>
          <a:chExt cx="0" cy="0"/>
        </a:xfrm>
      </p:grpSpPr>
      <p:grpSp>
        <p:nvGrpSpPr>
          <p:cNvPr id="2108" name="Google Shape;2108;p34"/>
          <p:cNvGrpSpPr/>
          <p:nvPr/>
        </p:nvGrpSpPr>
        <p:grpSpPr>
          <a:xfrm>
            <a:off x="-2" y="271296"/>
            <a:ext cx="12191924" cy="6259721"/>
            <a:chOff x="-2" y="203471"/>
            <a:chExt cx="9143943" cy="4694791"/>
          </a:xfrm>
        </p:grpSpPr>
        <p:sp>
          <p:nvSpPr>
            <p:cNvPr id="2109" name="Google Shape;2109;p34"/>
            <p:cNvSpPr/>
            <p:nvPr/>
          </p:nvSpPr>
          <p:spPr>
            <a:xfrm flipH="1">
              <a:off x="8899228" y="4782361"/>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4"/>
            <p:cNvSpPr/>
            <p:nvPr/>
          </p:nvSpPr>
          <p:spPr>
            <a:xfrm flipH="1">
              <a:off x="8423989" y="4817435"/>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4"/>
            <p:cNvSpPr/>
            <p:nvPr/>
          </p:nvSpPr>
          <p:spPr>
            <a:xfrm flipH="1">
              <a:off x="9061520" y="4815229"/>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4"/>
            <p:cNvSpPr/>
            <p:nvPr/>
          </p:nvSpPr>
          <p:spPr>
            <a:xfrm flipH="1">
              <a:off x="8586281" y="4851454"/>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4"/>
            <p:cNvSpPr/>
            <p:nvPr/>
          </p:nvSpPr>
          <p:spPr>
            <a:xfrm flipH="1">
              <a:off x="1119541"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4"/>
            <p:cNvSpPr/>
            <p:nvPr/>
          </p:nvSpPr>
          <p:spPr>
            <a:xfrm flipH="1">
              <a:off x="1677387"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4"/>
            <p:cNvSpPr/>
            <p:nvPr/>
          </p:nvSpPr>
          <p:spPr>
            <a:xfrm flipH="1">
              <a:off x="350832"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4"/>
            <p:cNvSpPr/>
            <p:nvPr/>
          </p:nvSpPr>
          <p:spPr>
            <a:xfrm flipH="1">
              <a:off x="402340"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4"/>
            <p:cNvSpPr/>
            <p:nvPr/>
          </p:nvSpPr>
          <p:spPr>
            <a:xfrm flipH="1">
              <a:off x="52965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4"/>
            <p:cNvSpPr/>
            <p:nvPr/>
          </p:nvSpPr>
          <p:spPr>
            <a:xfrm flipH="1">
              <a:off x="650158"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34"/>
            <p:cNvSpPr/>
            <p:nvPr/>
          </p:nvSpPr>
          <p:spPr>
            <a:xfrm flipH="1">
              <a:off x="857148"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34"/>
            <p:cNvSpPr/>
            <p:nvPr/>
          </p:nvSpPr>
          <p:spPr>
            <a:xfrm flipH="1">
              <a:off x="521885"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4"/>
            <p:cNvSpPr/>
            <p:nvPr/>
          </p:nvSpPr>
          <p:spPr>
            <a:xfrm flipH="1">
              <a:off x="6483061"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34"/>
            <p:cNvSpPr/>
            <p:nvPr/>
          </p:nvSpPr>
          <p:spPr>
            <a:xfrm flipH="1">
              <a:off x="6362557"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34"/>
            <p:cNvSpPr/>
            <p:nvPr/>
          </p:nvSpPr>
          <p:spPr>
            <a:xfrm flipH="1">
              <a:off x="6340208"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4"/>
            <p:cNvSpPr/>
            <p:nvPr/>
          </p:nvSpPr>
          <p:spPr>
            <a:xfrm flipH="1">
              <a:off x="7070045"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34"/>
            <p:cNvSpPr/>
            <p:nvPr/>
          </p:nvSpPr>
          <p:spPr>
            <a:xfrm flipH="1">
              <a:off x="7648267"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34"/>
            <p:cNvSpPr/>
            <p:nvPr/>
          </p:nvSpPr>
          <p:spPr>
            <a:xfrm flipH="1">
              <a:off x="7070026"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4"/>
            <p:cNvSpPr/>
            <p:nvPr/>
          </p:nvSpPr>
          <p:spPr>
            <a:xfrm flipH="1">
              <a:off x="8585125"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34"/>
            <p:cNvSpPr/>
            <p:nvPr/>
          </p:nvSpPr>
          <p:spPr>
            <a:xfrm flipH="1">
              <a:off x="2498585"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34"/>
            <p:cNvSpPr/>
            <p:nvPr/>
          </p:nvSpPr>
          <p:spPr>
            <a:xfrm flipH="1">
              <a:off x="8362596" y="3695308"/>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34"/>
            <p:cNvSpPr/>
            <p:nvPr/>
          </p:nvSpPr>
          <p:spPr>
            <a:xfrm flipH="1">
              <a:off x="8973847"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34"/>
            <p:cNvSpPr/>
            <p:nvPr/>
          </p:nvSpPr>
          <p:spPr>
            <a:xfrm flipH="1">
              <a:off x="8865013"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34"/>
            <p:cNvSpPr/>
            <p:nvPr/>
          </p:nvSpPr>
          <p:spPr>
            <a:xfrm flipH="1">
              <a:off x="1000993"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34"/>
            <p:cNvSpPr/>
            <p:nvPr/>
          </p:nvSpPr>
          <p:spPr>
            <a:xfrm flipH="1">
              <a:off x="1608917" y="4244478"/>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4"/>
            <p:cNvSpPr/>
            <p:nvPr/>
          </p:nvSpPr>
          <p:spPr>
            <a:xfrm flipH="1">
              <a:off x="8578792" y="4284711"/>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4"/>
            <p:cNvSpPr/>
            <p:nvPr/>
          </p:nvSpPr>
          <p:spPr>
            <a:xfrm flipH="1">
              <a:off x="6398526"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4"/>
            <p:cNvSpPr/>
            <p:nvPr/>
          </p:nvSpPr>
          <p:spPr>
            <a:xfrm flipH="1">
              <a:off x="7361602"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4"/>
            <p:cNvSpPr/>
            <p:nvPr/>
          </p:nvSpPr>
          <p:spPr>
            <a:xfrm flipH="1">
              <a:off x="981553" y="4599416"/>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4"/>
            <p:cNvSpPr/>
            <p:nvPr/>
          </p:nvSpPr>
          <p:spPr>
            <a:xfrm flipH="1">
              <a:off x="111157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4"/>
            <p:cNvSpPr/>
            <p:nvPr/>
          </p:nvSpPr>
          <p:spPr>
            <a:xfrm flipH="1">
              <a:off x="1712381"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4"/>
            <p:cNvSpPr/>
            <p:nvPr/>
          </p:nvSpPr>
          <p:spPr>
            <a:xfrm flipH="1">
              <a:off x="8071621" y="4284684"/>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4"/>
            <p:cNvSpPr/>
            <p:nvPr/>
          </p:nvSpPr>
          <p:spPr>
            <a:xfrm flipH="1">
              <a:off x="6886363"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4"/>
            <p:cNvSpPr/>
            <p:nvPr/>
          </p:nvSpPr>
          <p:spPr>
            <a:xfrm flipH="1">
              <a:off x="468427"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4"/>
            <p:cNvSpPr/>
            <p:nvPr/>
          </p:nvSpPr>
          <p:spPr>
            <a:xfrm flipH="1">
              <a:off x="8527799"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4"/>
            <p:cNvSpPr/>
            <p:nvPr/>
          </p:nvSpPr>
          <p:spPr>
            <a:xfrm flipH="1">
              <a:off x="1555907"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4"/>
            <p:cNvSpPr/>
            <p:nvPr/>
          </p:nvSpPr>
          <p:spPr>
            <a:xfrm flipH="1">
              <a:off x="7798671"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4"/>
            <p:cNvSpPr/>
            <p:nvPr/>
          </p:nvSpPr>
          <p:spPr>
            <a:xfrm flipH="1">
              <a:off x="7682036"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4"/>
            <p:cNvSpPr/>
            <p:nvPr/>
          </p:nvSpPr>
          <p:spPr>
            <a:xfrm flipH="1">
              <a:off x="2032106"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4"/>
            <p:cNvSpPr/>
            <p:nvPr/>
          </p:nvSpPr>
          <p:spPr>
            <a:xfrm flipH="1">
              <a:off x="947535"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4"/>
            <p:cNvSpPr/>
            <p:nvPr/>
          </p:nvSpPr>
          <p:spPr>
            <a:xfrm flipH="1">
              <a:off x="311953"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4"/>
            <p:cNvSpPr/>
            <p:nvPr/>
          </p:nvSpPr>
          <p:spPr>
            <a:xfrm flipH="1">
              <a:off x="2690995"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4"/>
            <p:cNvSpPr/>
            <p:nvPr/>
          </p:nvSpPr>
          <p:spPr>
            <a:xfrm flipH="1">
              <a:off x="8299419"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4"/>
            <p:cNvSpPr/>
            <p:nvPr/>
          </p:nvSpPr>
          <p:spPr>
            <a:xfrm flipH="1">
              <a:off x="8918007" y="3941077"/>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4"/>
            <p:cNvSpPr/>
            <p:nvPr/>
          </p:nvSpPr>
          <p:spPr>
            <a:xfrm flipH="1">
              <a:off x="821211"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4"/>
            <p:cNvSpPr/>
            <p:nvPr/>
          </p:nvSpPr>
          <p:spPr>
            <a:xfrm flipH="1">
              <a:off x="7492605"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4"/>
            <p:cNvSpPr/>
            <p:nvPr/>
          </p:nvSpPr>
          <p:spPr>
            <a:xfrm flipH="1">
              <a:off x="-2"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4"/>
            <p:cNvSpPr/>
            <p:nvPr/>
          </p:nvSpPr>
          <p:spPr>
            <a:xfrm flipH="1">
              <a:off x="92327" y="4566270"/>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4"/>
            <p:cNvSpPr/>
            <p:nvPr/>
          </p:nvSpPr>
          <p:spPr>
            <a:xfrm flipH="1">
              <a:off x="1897509"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4"/>
            <p:cNvSpPr/>
            <p:nvPr/>
          </p:nvSpPr>
          <p:spPr>
            <a:xfrm flipH="1">
              <a:off x="700200" y="3916868"/>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4"/>
            <p:cNvSpPr/>
            <p:nvPr/>
          </p:nvSpPr>
          <p:spPr>
            <a:xfrm flipH="1">
              <a:off x="657928"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4"/>
            <p:cNvSpPr/>
            <p:nvPr/>
          </p:nvSpPr>
          <p:spPr>
            <a:xfrm flipH="1">
              <a:off x="8479201"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34"/>
            <p:cNvSpPr/>
            <p:nvPr/>
          </p:nvSpPr>
          <p:spPr>
            <a:xfrm flipH="1">
              <a:off x="757540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5029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39A0A7-5E76-C62C-0B26-7441FEB676D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0E53E38-7AFC-2C7D-87CE-6FDAAF9D608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C570861-D453-7E8F-E2A2-7F737FD9DB8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9FD2E43-8D2A-09C9-FA9E-6CFDCC99CF43}"/>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9/15/2024</a:t>
            </a:fld>
            <a:endParaRPr lang="en-US"/>
          </a:p>
        </p:txBody>
      </p:sp>
      <p:sp>
        <p:nvSpPr>
          <p:cNvPr id="6" name="Footer Placeholder 5">
            <a:extLst>
              <a:ext uri="{FF2B5EF4-FFF2-40B4-BE49-F238E27FC236}">
                <a16:creationId xmlns:a16="http://schemas.microsoft.com/office/drawing/2014/main" xmlns="" id="{77C92D49-C2F5-0932-AE65-3CA230362D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FB83DB6-86C0-05EC-948F-B9FEC750BAD2}"/>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960942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62"/>
        <p:cNvGrpSpPr/>
        <p:nvPr/>
      </p:nvGrpSpPr>
      <p:grpSpPr>
        <a:xfrm>
          <a:off x="0" y="0"/>
          <a:ext cx="0" cy="0"/>
          <a:chOff x="0" y="0"/>
          <a:chExt cx="0" cy="0"/>
        </a:xfrm>
      </p:grpSpPr>
      <p:pic>
        <p:nvPicPr>
          <p:cNvPr id="55" name="Picture 54" descr="Pine trees in snow">
            <a:extLst>
              <a:ext uri="{FF2B5EF4-FFF2-40B4-BE49-F238E27FC236}">
                <a16:creationId xmlns:a16="http://schemas.microsoft.com/office/drawing/2014/main" xmlns="" id="{AC2F323C-B32C-440A-AA0C-672350F79CB7}"/>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163" name="Google Shape;2163;p35"/>
          <p:cNvGrpSpPr/>
          <p:nvPr/>
        </p:nvGrpSpPr>
        <p:grpSpPr>
          <a:xfrm rot="437052">
            <a:off x="11294248" y="1207365"/>
            <a:ext cx="839349" cy="882612"/>
            <a:chOff x="782176" y="-1158311"/>
            <a:chExt cx="629467" cy="661912"/>
          </a:xfrm>
        </p:grpSpPr>
        <p:sp>
          <p:nvSpPr>
            <p:cNvPr id="2164" name="Google Shape;2164;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2" name="Google Shape;2172;p35"/>
          <p:cNvGrpSpPr/>
          <p:nvPr/>
        </p:nvGrpSpPr>
        <p:grpSpPr>
          <a:xfrm>
            <a:off x="11241048" y="2487548"/>
            <a:ext cx="729808" cy="941461"/>
            <a:chOff x="8495548" y="1440711"/>
            <a:chExt cx="547356" cy="706096"/>
          </a:xfrm>
        </p:grpSpPr>
        <p:sp>
          <p:nvSpPr>
            <p:cNvPr id="2173" name="Google Shape;2173;p35"/>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5"/>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5"/>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5"/>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35"/>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5"/>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5"/>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35"/>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35"/>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5"/>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5"/>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4" name="Google Shape;2184;p35"/>
          <p:cNvGrpSpPr/>
          <p:nvPr/>
        </p:nvGrpSpPr>
        <p:grpSpPr>
          <a:xfrm rot="5528602">
            <a:off x="43857" y="1580957"/>
            <a:ext cx="1179283" cy="878615"/>
            <a:chOff x="8054181" y="220421"/>
            <a:chExt cx="884462" cy="658961"/>
          </a:xfrm>
        </p:grpSpPr>
        <p:sp>
          <p:nvSpPr>
            <p:cNvPr id="2185" name="Google Shape;2185;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87" name="Google Shape;2187;p35"/>
          <p:cNvSpPr/>
          <p:nvPr/>
        </p:nvSpPr>
        <p:spPr>
          <a:xfrm rot="-1051434">
            <a:off x="434312" y="53733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7" name="Google Shape;2197;p35"/>
          <p:cNvSpPr/>
          <p:nvPr/>
        </p:nvSpPr>
        <p:spPr>
          <a:xfrm rot="-1051434">
            <a:off x="10848145" y="277438"/>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9" name="Google Shape;2199;p35"/>
          <p:cNvGrpSpPr/>
          <p:nvPr/>
        </p:nvGrpSpPr>
        <p:grpSpPr>
          <a:xfrm rot="1515800" flipH="1">
            <a:off x="1200792" y="278037"/>
            <a:ext cx="839331" cy="882592"/>
            <a:chOff x="782176" y="-1158311"/>
            <a:chExt cx="629467" cy="661912"/>
          </a:xfrm>
        </p:grpSpPr>
        <p:sp>
          <p:nvSpPr>
            <p:cNvPr id="2200" name="Google Shape;2200;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12" name="Google Shape;2212;p35"/>
          <p:cNvSpPr/>
          <p:nvPr/>
        </p:nvSpPr>
        <p:spPr>
          <a:xfrm rot="1051434" flipH="1">
            <a:off x="589412" y="616322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180575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32864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1189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80778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88006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42005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1068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26231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90679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7919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3960E1-6E90-7E4D-9CA0-482E098CAAC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560D5E9-278D-F988-3F39-6A489A2B4C6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38C43A3-0E73-60AC-6682-89411509B1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D21E358-C23C-84FF-D548-F24BA8722CA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0E9BF22-CD84-952A-FEF9-B9A1660286F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C24AD57-3E95-1058-F87B-B47A508E833C}"/>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9/15/2024</a:t>
            </a:fld>
            <a:endParaRPr lang="en-US"/>
          </a:p>
        </p:txBody>
      </p:sp>
      <p:sp>
        <p:nvSpPr>
          <p:cNvPr id="8" name="Footer Placeholder 7">
            <a:extLst>
              <a:ext uri="{FF2B5EF4-FFF2-40B4-BE49-F238E27FC236}">
                <a16:creationId xmlns:a16="http://schemas.microsoft.com/office/drawing/2014/main" xmlns="" id="{AE4B85F1-E8F0-994D-7011-F0CDADEB0C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6ECC07CD-E5C9-AB27-7946-987D6E1D80E7}"/>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8612156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7797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14915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41890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21729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23669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62296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66898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51613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41344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3277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C006FB-98A9-DDD5-F8B1-60AF540B219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848970D8-786D-3272-F9FB-67E3DB33C610}"/>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9/15/2024</a:t>
            </a:fld>
            <a:endParaRPr lang="en-US"/>
          </a:p>
        </p:txBody>
      </p:sp>
      <p:sp>
        <p:nvSpPr>
          <p:cNvPr id="4" name="Footer Placeholder 3">
            <a:extLst>
              <a:ext uri="{FF2B5EF4-FFF2-40B4-BE49-F238E27FC236}">
                <a16:creationId xmlns:a16="http://schemas.microsoft.com/office/drawing/2014/main" xmlns="" id="{9E11E6BD-3D22-2090-89AE-64B5110723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C1588C6B-CE3F-E36B-6A1F-2403201227DA}"/>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1317147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85136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61505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95480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47C64F-BB0E-46F2-9665-AC646217F765}"/>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2E8F543C-4C25-45DA-97C4-A4538DDE1BE7}"/>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665E11B0-E8BD-4B09-ADC3-175AADECFCC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9/15/2024</a:t>
            </a:fld>
            <a:endParaRPr lang="en-US"/>
          </a:p>
        </p:txBody>
      </p:sp>
      <p:sp>
        <p:nvSpPr>
          <p:cNvPr id="5" name="Footer Placeholder 4">
            <a:extLst>
              <a:ext uri="{FF2B5EF4-FFF2-40B4-BE49-F238E27FC236}">
                <a16:creationId xmlns:a16="http://schemas.microsoft.com/office/drawing/2014/main" xmlns="" id="{ED897AC5-D535-47BC-98EF-3804FC64B98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D0579B6-B31A-477C-9DB7-9D8E4F8756A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8029411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EDFF83-F809-42FF-9FEB-4BFFEAFAFC50}"/>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89F5949-4E7E-48FF-B602-C5558D2FE6CC}"/>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A3579CA-3D95-4D01-9CB8-86F627DEB89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9/15/2024</a:t>
            </a:fld>
            <a:endParaRPr lang="en-US"/>
          </a:p>
        </p:txBody>
      </p:sp>
      <p:sp>
        <p:nvSpPr>
          <p:cNvPr id="5" name="Footer Placeholder 4">
            <a:extLst>
              <a:ext uri="{FF2B5EF4-FFF2-40B4-BE49-F238E27FC236}">
                <a16:creationId xmlns:a16="http://schemas.microsoft.com/office/drawing/2014/main" xmlns="" id="{B61F4B45-0A24-449E-94DD-D8D1D64CFD4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703E3FE-901E-4C74-8D8B-C5A3C74A03C1}"/>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6425889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74FC0E-7026-45A2-B0CB-01DC12824A5E}"/>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D7A02222-9AE0-4290-B885-07CE16F79D3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041A188-0C64-4FCB-9638-303E11F4C2FC}"/>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9/15/2024</a:t>
            </a:fld>
            <a:endParaRPr lang="en-US"/>
          </a:p>
        </p:txBody>
      </p:sp>
      <p:sp>
        <p:nvSpPr>
          <p:cNvPr id="5" name="Footer Placeholder 4">
            <a:extLst>
              <a:ext uri="{FF2B5EF4-FFF2-40B4-BE49-F238E27FC236}">
                <a16:creationId xmlns:a16="http://schemas.microsoft.com/office/drawing/2014/main" xmlns="" id="{A3B4011D-2A52-44D8-A9CB-662B504E697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4137A55-3880-456A-B24C-F77EFAA37CA9}"/>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1065512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57C0B8-F44B-480B-8B3C-4D4197C758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840D039-53DF-4570-ABF3-8379F690EE53}"/>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AC527F3-8498-4AFA-BA4F-86F419B1F07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CF7D2CA-F65A-4E17-85A6-1CD7FF6D1D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9/15/2024</a:t>
            </a:fld>
            <a:endParaRPr lang="en-US"/>
          </a:p>
        </p:txBody>
      </p:sp>
      <p:sp>
        <p:nvSpPr>
          <p:cNvPr id="6" name="Footer Placeholder 5">
            <a:extLst>
              <a:ext uri="{FF2B5EF4-FFF2-40B4-BE49-F238E27FC236}">
                <a16:creationId xmlns:a16="http://schemas.microsoft.com/office/drawing/2014/main" xmlns="" id="{1DE8BC47-1ED5-4EC3-BE25-9EE69D67515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A0DD507-0815-4267-8314-71B2BB48B6A7}"/>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0678048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1C8962-4BAE-4FB7-A4EF-A3F478BED27D}"/>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4E31A9A-4F6E-4F01-BFB4-0453C9617299}"/>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75B4B3A-B30A-4A45-A7DD-D34577EAB64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75BC11C-D7A1-4DE3-9AF3-B7AD14546A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B64C53E-360E-46CC-AB85-CBD9F8B15B85}"/>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2E511F0-5A9C-4734-BC7C-5DB736D2306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9/15/2024</a:t>
            </a:fld>
            <a:endParaRPr lang="en-US"/>
          </a:p>
        </p:txBody>
      </p:sp>
      <p:sp>
        <p:nvSpPr>
          <p:cNvPr id="8" name="Footer Placeholder 7">
            <a:extLst>
              <a:ext uri="{FF2B5EF4-FFF2-40B4-BE49-F238E27FC236}">
                <a16:creationId xmlns:a16="http://schemas.microsoft.com/office/drawing/2014/main" xmlns="" id="{A4E596FE-24F7-45C7-A6A6-8F4DEC6965E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56B7F18C-EC0B-488B-A3B7-CD61FC9B8FC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0089139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F095DF-BF10-4FC6-B18E-0F954029247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068D64AA-33B4-4DE5-BCA3-B928352CA40A}"/>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9/15/2024</a:t>
            </a:fld>
            <a:endParaRPr lang="en-US"/>
          </a:p>
        </p:txBody>
      </p:sp>
      <p:sp>
        <p:nvSpPr>
          <p:cNvPr id="4" name="Footer Placeholder 3">
            <a:extLst>
              <a:ext uri="{FF2B5EF4-FFF2-40B4-BE49-F238E27FC236}">
                <a16:creationId xmlns:a16="http://schemas.microsoft.com/office/drawing/2014/main" xmlns="" id="{E761DD4D-614B-4D2D-94F9-85C596B158F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0F2D72DA-95E2-43AC-B79E-94036A7E4A08}"/>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075820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35D94F4-4DCD-424E-A3B0-6CF388921A0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9/15/2024</a:t>
            </a:fld>
            <a:endParaRPr lang="en-US"/>
          </a:p>
        </p:txBody>
      </p:sp>
      <p:sp>
        <p:nvSpPr>
          <p:cNvPr id="3" name="Footer Placeholder 2">
            <a:extLst>
              <a:ext uri="{FF2B5EF4-FFF2-40B4-BE49-F238E27FC236}">
                <a16:creationId xmlns:a16="http://schemas.microsoft.com/office/drawing/2014/main" xmlns="" id="{5E4B59CF-2C0E-4116-AE7A-3F77E55D4CF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0973A3ED-8154-4E23-9794-36BF0262E1C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278475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911B8DE-A906-A5A7-861E-ABD643C8E84A}"/>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9/15/2024</a:t>
            </a:fld>
            <a:endParaRPr lang="en-US"/>
          </a:p>
        </p:txBody>
      </p:sp>
      <p:sp>
        <p:nvSpPr>
          <p:cNvPr id="3" name="Footer Placeholder 2">
            <a:extLst>
              <a:ext uri="{FF2B5EF4-FFF2-40B4-BE49-F238E27FC236}">
                <a16:creationId xmlns:a16="http://schemas.microsoft.com/office/drawing/2014/main" xmlns="" id="{81E8F642-801B-3B49-CB1B-6F4975DF60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33A130A5-2CBB-46A3-A2E3-07DBFC65CBD8}"/>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6797438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93778D-5F70-4437-8D68-4FEB0E6F424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FB844B98-A5C7-4362-AA94-C5C0BB8A1C35}"/>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313C0BD-CE03-4A66-BCFE-2093D07B828A}"/>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E462CAC6-A985-4E51-9A17-1F3B80FD512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9/15/2024</a:t>
            </a:fld>
            <a:endParaRPr lang="en-US"/>
          </a:p>
        </p:txBody>
      </p:sp>
      <p:sp>
        <p:nvSpPr>
          <p:cNvPr id="6" name="Footer Placeholder 5">
            <a:extLst>
              <a:ext uri="{FF2B5EF4-FFF2-40B4-BE49-F238E27FC236}">
                <a16:creationId xmlns:a16="http://schemas.microsoft.com/office/drawing/2014/main" xmlns="" id="{BC9826F6-3C6F-4C6C-9C6D-57F61947E4C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1FE6E47-C10C-4834-89D0-97D3186AC3E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1766869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CADF18-CE41-4D1D-AD29-6406F59A997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97173E0A-12FF-4C8C-B7E2-1B8E6C0D311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DFE48B44-FA62-4BC6-9047-A8C80EE6A3F7}"/>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D84CA3DD-4DF7-49A3-8E16-7D25AB5020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9/15/2024</a:t>
            </a:fld>
            <a:endParaRPr lang="en-US"/>
          </a:p>
        </p:txBody>
      </p:sp>
      <p:sp>
        <p:nvSpPr>
          <p:cNvPr id="6" name="Footer Placeholder 5">
            <a:extLst>
              <a:ext uri="{FF2B5EF4-FFF2-40B4-BE49-F238E27FC236}">
                <a16:creationId xmlns:a16="http://schemas.microsoft.com/office/drawing/2014/main" xmlns="" id="{1F598B4B-9E5A-43C2-8C53-74D80624ABB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70D0094-9D12-4762-85AD-35F0DEBCD8A4}"/>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261284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9ADD12-4488-44FC-AAF1-4722F5FF62E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B464E2A-1B7D-4E4A-A335-63A48B2BA679}"/>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4A72AA6-1E99-41D0-969C-9A7795C4C052}"/>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9/15/2024</a:t>
            </a:fld>
            <a:endParaRPr lang="en-US"/>
          </a:p>
        </p:txBody>
      </p:sp>
      <p:sp>
        <p:nvSpPr>
          <p:cNvPr id="5" name="Footer Placeholder 4">
            <a:extLst>
              <a:ext uri="{FF2B5EF4-FFF2-40B4-BE49-F238E27FC236}">
                <a16:creationId xmlns:a16="http://schemas.microsoft.com/office/drawing/2014/main" xmlns="" id="{852DA436-9EA7-4F04-8E6F-668600AE6DA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FC4B2AC-3B32-41CF-8FC0-3C2E6FBE64A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811137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AE57572-F7CD-414A-B6E8-E8E9D3882456}"/>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9A09426-A716-45F5-80F1-30E16024C32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A66112F-3784-49D9-80E9-B53CC3648D93}"/>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9/15/2024</a:t>
            </a:fld>
            <a:endParaRPr lang="en-US"/>
          </a:p>
        </p:txBody>
      </p:sp>
      <p:sp>
        <p:nvSpPr>
          <p:cNvPr id="5" name="Footer Placeholder 4">
            <a:extLst>
              <a:ext uri="{FF2B5EF4-FFF2-40B4-BE49-F238E27FC236}">
                <a16:creationId xmlns:a16="http://schemas.microsoft.com/office/drawing/2014/main" xmlns="" id="{D785CC08-13F7-4C84-AF3B-0BCFE816967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75E4314-CDD8-4767-905F-A6C2114D022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802028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3363332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89444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t>2024/9/15</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81242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44143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34111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t>2024/9/15</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01140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F03986-203A-C28C-3C7E-7D420DF8D5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39587CE-F17B-1E89-FA1C-EAEC02F6D3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D0068BE-6BE1-34CA-FA18-0CBDE115CF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FE9F056-58C4-46DC-56C0-C6E22B1496B7}"/>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9/15/2024</a:t>
            </a:fld>
            <a:endParaRPr lang="en-US"/>
          </a:p>
        </p:txBody>
      </p:sp>
      <p:sp>
        <p:nvSpPr>
          <p:cNvPr id="6" name="Footer Placeholder 5">
            <a:extLst>
              <a:ext uri="{FF2B5EF4-FFF2-40B4-BE49-F238E27FC236}">
                <a16:creationId xmlns:a16="http://schemas.microsoft.com/office/drawing/2014/main" xmlns="" id="{FA2947F1-3814-04AB-D53D-6F011F81EB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41E93D6-ABDE-A137-F8D2-A4250748748F}"/>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8690745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t>2024/9/15</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35352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t>2024/9/15</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85149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t>2024/9/15</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61442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t>2024/9/15</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98715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t>2024/9/15</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09637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t>2024/9/15</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66632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t>2024/9/15</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47421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2AB405-0682-EE59-63B9-A13D2B55D2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43ABD5A-9811-BD17-E8DB-F9BD8577B59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220E7A3-4A7D-0330-12EB-6CABE3A4D4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8A1012A-8871-CC59-175B-255E3B0D368C}"/>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9/15/2024</a:t>
            </a:fld>
            <a:endParaRPr lang="en-US"/>
          </a:p>
        </p:txBody>
      </p:sp>
      <p:sp>
        <p:nvSpPr>
          <p:cNvPr id="6" name="Footer Placeholder 5">
            <a:extLst>
              <a:ext uri="{FF2B5EF4-FFF2-40B4-BE49-F238E27FC236}">
                <a16:creationId xmlns:a16="http://schemas.microsoft.com/office/drawing/2014/main" xmlns="" id="{DE1DAFAD-C564-AF18-D554-659177F2BD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4DF963F-E851-43C6-EFA9-FE5D45F9463A}"/>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981615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ags" Target="../tags/tag3.xml"/><Relationship Id="rId2" Type="http://schemas.openxmlformats.org/officeDocument/2006/relationships/slideLayout" Target="../slideLayouts/slideLayout24.xml"/><Relationship Id="rId16" Type="http://schemas.openxmlformats.org/officeDocument/2006/relationships/tags" Target="../tags/tag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ags" Target="../tags/tag1.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4.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15.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xmlns="" id="{6E1A8E13-E881-6984-93D9-109D79E8A32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43959" y="0"/>
            <a:ext cx="1567105" cy="1567105"/>
          </a:xfrm>
          <a:prstGeom prst="rect">
            <a:avLst/>
          </a:prstGeom>
        </p:spPr>
      </p:pic>
    </p:spTree>
    <p:extLst>
      <p:ext uri="{BB962C8B-B14F-4D97-AF65-F5344CB8AC3E}">
        <p14:creationId xmlns:p14="http://schemas.microsoft.com/office/powerpoint/2010/main" val="8068829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xmlns="" id="{8A770D22-337C-E246-2359-A3682F4C514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60776" y="0"/>
            <a:ext cx="1802775" cy="1802775"/>
          </a:xfrm>
          <a:prstGeom prst="rect">
            <a:avLst/>
          </a:prstGeom>
        </p:spPr>
      </p:pic>
    </p:spTree>
    <p:extLst>
      <p:ext uri="{BB962C8B-B14F-4D97-AF65-F5344CB8AC3E}">
        <p14:creationId xmlns:p14="http://schemas.microsoft.com/office/powerpoint/2010/main" val="3512430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ECC8AD9-1262-468F-9EE2-7D6FD0758A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94A380C-9916-469F-B220-D7DDC92841A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5614B58-5F60-4EBE-9778-C67338923DB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019F24-3AED-4440-A2AC-4867EFF192E5}" type="datetimeFigureOut">
              <a:rPr lang="en-US" smtClean="0"/>
              <a:t>9/15/2024</a:t>
            </a:fld>
            <a:endParaRPr lang="en-US"/>
          </a:p>
        </p:txBody>
      </p:sp>
      <p:sp>
        <p:nvSpPr>
          <p:cNvPr id="5" name="Footer Placeholder 4">
            <a:extLst>
              <a:ext uri="{FF2B5EF4-FFF2-40B4-BE49-F238E27FC236}">
                <a16:creationId xmlns:a16="http://schemas.microsoft.com/office/drawing/2014/main" xmlns="" id="{8BB3B6D5-83AA-4695-8DCE-EAF188D74B1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393853A-1F6E-4A6A-B9CA-6DACD5BBA9B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52FAC2-AD3F-4539-A958-040DF09986C4}" type="slidenum">
              <a:rPr lang="en-US" smtClean="0"/>
              <a:t>‹#›</a:t>
            </a:fld>
            <a:endParaRPr lang="en-US"/>
          </a:p>
        </p:txBody>
      </p:sp>
      <p:sp>
        <p:nvSpPr>
          <p:cNvPr id="9" name="Oval 8">
            <a:extLst>
              <a:ext uri="{FF2B5EF4-FFF2-40B4-BE49-F238E27FC236}">
                <a16:creationId xmlns:a16="http://schemas.microsoft.com/office/drawing/2014/main" xmlns="" id="{C8B2F053-4AB2-4FCF-82E7-5900373F42DD}"/>
              </a:ext>
            </a:extLst>
          </p:cNvPr>
          <p:cNvSpPr>
            <a:spLocks noChangeAspect="1"/>
          </p:cNvSpPr>
          <p:nvPr userDrawn="1">
            <p:custDataLst>
              <p:tags r:id="rId15"/>
            </p:custDataLst>
          </p:nvPr>
        </p:nvSpPr>
        <p:spPr>
          <a:xfrm>
            <a:off x="14536964" y="9402117"/>
            <a:ext cx="1016000" cy="1016000"/>
          </a:xfrm>
          <a:prstGeom prst="ellipse">
            <a:avLst/>
          </a:prstGeom>
          <a:blipFill dpi="0" rotWithShape="0">
            <a:blip r:embed="rId18"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Oval 9">
            <a:extLst>
              <a:ext uri="{FF2B5EF4-FFF2-40B4-BE49-F238E27FC236}">
                <a16:creationId xmlns:a16="http://schemas.microsoft.com/office/drawing/2014/main" xmlns="" id="{1B00724D-74C4-4CEE-8D46-058C3E6B6B08}"/>
              </a:ext>
            </a:extLst>
          </p:cNvPr>
          <p:cNvSpPr>
            <a:spLocks noChangeAspect="1"/>
          </p:cNvSpPr>
          <p:nvPr userDrawn="1">
            <p:custDataLst>
              <p:tags r:id="rId16"/>
            </p:custDataLst>
          </p:nvPr>
        </p:nvSpPr>
        <p:spPr>
          <a:xfrm>
            <a:off x="14536964" y="-2159000"/>
            <a:ext cx="1016000" cy="1016000"/>
          </a:xfrm>
          <a:prstGeom prst="ellipse">
            <a:avLst/>
          </a:prstGeom>
          <a:blipFill dpi="0" rotWithShape="0">
            <a:blip r:embed="rId18" cstate="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Oval 10">
            <a:extLst>
              <a:ext uri="{FF2B5EF4-FFF2-40B4-BE49-F238E27FC236}">
                <a16:creationId xmlns:a16="http://schemas.microsoft.com/office/drawing/2014/main" xmlns="" id="{F22B459E-B45E-4A97-B286-92533319090C}"/>
              </a:ext>
            </a:extLst>
          </p:cNvPr>
          <p:cNvSpPr>
            <a:spLocks noChangeAspect="1"/>
          </p:cNvSpPr>
          <p:nvPr userDrawn="1">
            <p:custDataLst>
              <p:tags r:id="rId17"/>
            </p:custDataLst>
          </p:nvPr>
        </p:nvSpPr>
        <p:spPr>
          <a:xfrm>
            <a:off x="-3736523" y="9402117"/>
            <a:ext cx="1016000" cy="1016000"/>
          </a:xfrm>
          <a:prstGeom prst="ellipse">
            <a:avLst/>
          </a:prstGeom>
          <a:blipFill dpi="0" rotWithShape="0">
            <a:blip r:embed="rId18" cstate="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33380318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056696841"/>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7801973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xmlns="" id="{EECDC065-0542-5E99-2481-C770014D4B2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74800" y="127000"/>
            <a:ext cx="1435100" cy="1435100"/>
          </a:xfrm>
          <a:prstGeom prst="rect">
            <a:avLst/>
          </a:prstGeom>
        </p:spPr>
      </p:pic>
    </p:spTree>
    <p:extLst>
      <p:ext uri="{BB962C8B-B14F-4D97-AF65-F5344CB8AC3E}">
        <p14:creationId xmlns:p14="http://schemas.microsoft.com/office/powerpoint/2010/main" val="99073208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896849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2024/9/15</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7554132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jpe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4.sv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audio" Target="../media/audio3.wav"/><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5" Type="http://schemas.openxmlformats.org/officeDocument/2006/relationships/audio" Target="../media/audio6.wav"/><Relationship Id="rId2"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image" Target="../media/image45.png"/><Relationship Id="rId24" Type="http://schemas.openxmlformats.org/officeDocument/2006/relationships/audio" Target="../media/audio8.wav"/><Relationship Id="rId5" Type="http://schemas.microsoft.com/office/2007/relationships/hdphoto" Target="../media/hdphoto3.wdp"/><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8.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8.xml"/><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17.xml"/><Relationship Id="rId6" Type="http://schemas.microsoft.com/office/2007/relationships/hdphoto" Target="../media/hdphoto5.wdp"/><Relationship Id="rId5" Type="http://schemas.openxmlformats.org/officeDocument/2006/relationships/image" Target="../media/image57.png"/><Relationship Id="rId4" Type="http://schemas.microsoft.com/office/2007/relationships/hdphoto" Target="../media/hdphoto4.wdp"/><Relationship Id="rId9"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4.wav"/><Relationship Id="rId1" Type="http://schemas.openxmlformats.org/officeDocument/2006/relationships/slideLayout" Target="../slideLayouts/slideLayout18.xml"/><Relationship Id="rId5" Type="http://schemas.openxmlformats.org/officeDocument/2006/relationships/image" Target="../media/image54.pn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18.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8.svg"/></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audio" Target="../media/audio7.wav"/><Relationship Id="rId2" Type="http://schemas.openxmlformats.org/officeDocument/2006/relationships/image" Target="../media/image66.png"/><Relationship Id="rId1" Type="http://schemas.openxmlformats.org/officeDocument/2006/relationships/slideLayout" Target="../slideLayouts/slideLayout1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24.png"/><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slide" Target="slide4.xml"/><Relationship Id="rId11" Type="http://schemas.openxmlformats.org/officeDocument/2006/relationships/slide" Target="slide9.xml"/><Relationship Id="rId5" Type="http://schemas.openxmlformats.org/officeDocument/2006/relationships/slide" Target="slide3.xml"/><Relationship Id="rId10" Type="http://schemas.openxmlformats.org/officeDocument/2006/relationships/slide" Target="slide8.xml"/><Relationship Id="rId4" Type="http://schemas.microsoft.com/office/2007/relationships/hdphoto" Target="../media/hdphoto2.wdp"/><Relationship Id="rId9" Type="http://schemas.openxmlformats.org/officeDocument/2006/relationships/slide" Target="slide7.xml"/></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18" Type="http://schemas.openxmlformats.org/officeDocument/2006/relationships/audio" Target="../media/audio7.wav"/><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audio" Target="../media/audio7.wav"/><Relationship Id="rId1" Type="http://schemas.openxmlformats.org/officeDocument/2006/relationships/slideLayout" Target="../slideLayouts/slideLayout18.xml"/><Relationship Id="rId6" Type="http://schemas.openxmlformats.org/officeDocument/2006/relationships/image" Target="../media/image68.png"/><Relationship Id="rId5" Type="http://schemas.openxmlformats.org/officeDocument/2006/relationships/image" Target="../media/image79.svg"/><Relationship Id="rId10" Type="http://schemas.openxmlformats.org/officeDocument/2006/relationships/image" Target="../media/image81.svg"/><Relationship Id="rId4" Type="http://schemas.openxmlformats.org/officeDocument/2006/relationships/image" Target="../media/image73.png"/><Relationship Id="rId9" Type="http://schemas.openxmlformats.org/officeDocument/2006/relationships/image" Target="../media/image74.png"/></Relationships>
</file>

<file path=ppt/slides/_rels/slide21.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8.png"/><Relationship Id="rId3" Type="http://schemas.openxmlformats.org/officeDocument/2006/relationships/slideLayout" Target="../slideLayouts/slideLayout18.xml"/><Relationship Id="rId7" Type="http://schemas.openxmlformats.org/officeDocument/2006/relationships/image" Target="../media/image79.svg"/><Relationship Id="rId12" Type="http://schemas.openxmlformats.org/officeDocument/2006/relationships/image" Target="../media/image85.sv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73.png"/><Relationship Id="rId11" Type="http://schemas.openxmlformats.org/officeDocument/2006/relationships/image" Target="../media/image77.png"/><Relationship Id="rId5" Type="http://schemas.openxmlformats.org/officeDocument/2006/relationships/image" Target="../media/image66.png"/><Relationship Id="rId10" Type="http://schemas.openxmlformats.org/officeDocument/2006/relationships/image" Target="../media/image83.svg"/><Relationship Id="rId4" Type="http://schemas.openxmlformats.org/officeDocument/2006/relationships/notesSlide" Target="../notesSlides/notesSlide3.xml"/><Relationship Id="rId9" Type="http://schemas.openxmlformats.org/officeDocument/2006/relationships/image" Target="../media/image76.png"/><Relationship Id="rId14" Type="http://schemas.openxmlformats.org/officeDocument/2006/relationships/image" Target="../media/image75.wmf"/></Relationships>
</file>

<file path=ppt/slides/_rels/slide22.xml.rels><?xml version="1.0" encoding="UTF-8" standalone="yes"?>
<Relationships xmlns="http://schemas.openxmlformats.org/package/2006/relationships"><Relationship Id="rId3" Type="http://schemas.openxmlformats.org/officeDocument/2006/relationships/image" Target="../media/image89.svg"/><Relationship Id="rId7" Type="http://schemas.openxmlformats.org/officeDocument/2006/relationships/image" Target="../media/image92.svg"/><Relationship Id="rId2" Type="http://schemas.openxmlformats.org/officeDocument/2006/relationships/image" Target="../media/image79.png"/><Relationship Id="rId1" Type="http://schemas.openxmlformats.org/officeDocument/2006/relationships/slideLayout" Target="../slideLayouts/slideLayout18.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audio" Target="../media/audio3.wav"/><Relationship Id="rId1" Type="http://schemas.openxmlformats.org/officeDocument/2006/relationships/slideLayout" Target="../slideLayouts/slideLayout13.xml"/><Relationship Id="rId5" Type="http://schemas.openxmlformats.org/officeDocument/2006/relationships/image" Target="../media/image82.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audio" Target="../media/audio3.wav"/><Relationship Id="rId1" Type="http://schemas.openxmlformats.org/officeDocument/2006/relationships/slideLayout" Target="../slideLayouts/slideLayout18.xml"/><Relationship Id="rId5" Type="http://schemas.openxmlformats.org/officeDocument/2006/relationships/image" Target="../media/image83.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84.jpeg"/><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86.png"/><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87.jpeg"/><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88.jpeg"/><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89.png"/><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66.png"/><Relationship Id="rId1" Type="http://schemas.openxmlformats.org/officeDocument/2006/relationships/slideLayout" Target="../slideLayouts/slideLayout18.xml"/><Relationship Id="rId4" Type="http://schemas.microsoft.com/office/2007/relationships/hdphoto" Target="../media/hdphoto6.wdp"/></Relationships>
</file>

<file path=ppt/slides/_rels/slide3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audio" Target="../media/audio3.wav"/><Relationship Id="rId1" Type="http://schemas.openxmlformats.org/officeDocument/2006/relationships/slideLayout" Target="../slideLayouts/slideLayout18.xml"/><Relationship Id="rId5" Type="http://schemas.openxmlformats.org/officeDocument/2006/relationships/image" Target="../media/image91.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82.png"/><Relationship Id="rId5" Type="http://schemas.openxmlformats.org/officeDocument/2006/relationships/image" Target="../media/image92.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13.xml"/><Relationship Id="rId5" Type="http://schemas.openxmlformats.org/officeDocument/2006/relationships/image" Target="../media/image96.png"/><Relationship Id="rId4" Type="http://schemas.openxmlformats.org/officeDocument/2006/relationships/image" Target="../media/image95.png"/></Relationships>
</file>

<file path=ppt/slides/_rels/slide34.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3.png"/><Relationship Id="rId3" Type="http://schemas.openxmlformats.org/officeDocument/2006/relationships/slideLayout" Target="../slideLayouts/slideLayout13.xml"/><Relationship Id="rId7" Type="http://schemas.openxmlformats.org/officeDocument/2006/relationships/image" Target="../media/image110.svg"/><Relationship Id="rId12" Type="http://schemas.openxmlformats.org/officeDocument/2006/relationships/image" Target="../media/image115.svg"/><Relationship Id="rId17" Type="http://schemas.openxmlformats.org/officeDocument/2006/relationships/image" Target="../media/image97.wmf"/><Relationship Id="rId2" Type="http://schemas.openxmlformats.org/officeDocument/2006/relationships/control" Target="../activeX/activeX2.xml"/><Relationship Id="rId16" Type="http://schemas.openxmlformats.org/officeDocument/2006/relationships/image" Target="../media/image78.png"/><Relationship Id="rId1" Type="http://schemas.openxmlformats.org/officeDocument/2006/relationships/vmlDrawing" Target="../drawings/vmlDrawing2.vml"/><Relationship Id="rId6" Type="http://schemas.openxmlformats.org/officeDocument/2006/relationships/image" Target="../media/image99.png"/><Relationship Id="rId11" Type="http://schemas.openxmlformats.org/officeDocument/2006/relationships/image" Target="../media/image102.png"/><Relationship Id="rId5" Type="http://schemas.openxmlformats.org/officeDocument/2006/relationships/image" Target="../media/image108.svg"/><Relationship Id="rId15" Type="http://schemas.openxmlformats.org/officeDocument/2006/relationships/image" Target="../media/image104.png"/><Relationship Id="rId10" Type="http://schemas.openxmlformats.org/officeDocument/2006/relationships/image" Target="../media/image113.svg"/><Relationship Id="rId4" Type="http://schemas.openxmlformats.org/officeDocument/2006/relationships/image" Target="../media/image98.png"/><Relationship Id="rId9" Type="http://schemas.openxmlformats.org/officeDocument/2006/relationships/image" Target="../media/image101.png"/><Relationship Id="rId14" Type="http://schemas.openxmlformats.org/officeDocument/2006/relationships/image" Target="../media/image117.svg"/></Relationships>
</file>

<file path=ppt/slides/_rels/slide35.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30.svg"/><Relationship Id="rId18" Type="http://schemas.openxmlformats.org/officeDocument/2006/relationships/image" Target="../media/image114.png"/><Relationship Id="rId3" Type="http://schemas.openxmlformats.org/officeDocument/2006/relationships/image" Target="../media/image105.png"/><Relationship Id="rId21" Type="http://schemas.openxmlformats.org/officeDocument/2006/relationships/image" Target="../media/image138.svg"/><Relationship Id="rId7" Type="http://schemas.openxmlformats.org/officeDocument/2006/relationships/image" Target="../media/image108.gif"/><Relationship Id="rId12" Type="http://schemas.openxmlformats.org/officeDocument/2006/relationships/image" Target="../media/image111.png"/><Relationship Id="rId17" Type="http://schemas.openxmlformats.org/officeDocument/2006/relationships/image" Target="../media/image134.svg"/><Relationship Id="rId25" Type="http://schemas.microsoft.com/office/2007/relationships/hdphoto" Target="../media/hdphoto6.wdp"/><Relationship Id="rId2" Type="http://schemas.openxmlformats.org/officeDocument/2006/relationships/audio" Target="../media/audio3.wav"/><Relationship Id="rId16" Type="http://schemas.openxmlformats.org/officeDocument/2006/relationships/image" Target="../media/image113.png"/><Relationship Id="rId20" Type="http://schemas.openxmlformats.org/officeDocument/2006/relationships/image" Target="../media/image115.png"/><Relationship Id="rId1" Type="http://schemas.openxmlformats.org/officeDocument/2006/relationships/slideLayout" Target="../slideLayouts/slideLayout13.xml"/><Relationship Id="rId6" Type="http://schemas.openxmlformats.org/officeDocument/2006/relationships/image" Target="../media/image123.svg"/><Relationship Id="rId11" Type="http://schemas.openxmlformats.org/officeDocument/2006/relationships/image" Target="../media/image128.svg"/><Relationship Id="rId24" Type="http://schemas.openxmlformats.org/officeDocument/2006/relationships/image" Target="../media/image90.png"/><Relationship Id="rId5" Type="http://schemas.openxmlformats.org/officeDocument/2006/relationships/image" Target="../media/image107.png"/><Relationship Id="rId15" Type="http://schemas.openxmlformats.org/officeDocument/2006/relationships/image" Target="../media/image132.svg"/><Relationship Id="rId23" Type="http://schemas.openxmlformats.org/officeDocument/2006/relationships/image" Target="../media/image54.png"/><Relationship Id="rId10" Type="http://schemas.openxmlformats.org/officeDocument/2006/relationships/image" Target="../media/image110.png"/><Relationship Id="rId19" Type="http://schemas.openxmlformats.org/officeDocument/2006/relationships/image" Target="../media/image136.svg"/><Relationship Id="rId4" Type="http://schemas.openxmlformats.org/officeDocument/2006/relationships/image" Target="../media/image106.png"/><Relationship Id="rId9" Type="http://schemas.openxmlformats.org/officeDocument/2006/relationships/image" Target="../media/image126.svg"/><Relationship Id="rId14" Type="http://schemas.openxmlformats.org/officeDocument/2006/relationships/image" Target="../media/image112.png"/><Relationship Id="rId22" Type="http://schemas.openxmlformats.org/officeDocument/2006/relationships/image" Target="../media/image116.png"/></Relationships>
</file>

<file path=ppt/slides/_rels/slide36.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0.png"/><Relationship Id="rId2" Type="http://schemas.openxmlformats.org/officeDocument/2006/relationships/notesSlide" Target="../notesSlides/notesSlide4.xml"/><Relationship Id="rId1" Type="http://schemas.openxmlformats.org/officeDocument/2006/relationships/slideLayout" Target="../slideLayouts/slideLayout63.xml"/><Relationship Id="rId6" Type="http://schemas.microsoft.com/office/2007/relationships/hdphoto" Target="../media/hdphoto7.wdp"/><Relationship Id="rId5" Type="http://schemas.openxmlformats.org/officeDocument/2006/relationships/image" Target="../media/image119.png"/><Relationship Id="rId4" Type="http://schemas.openxmlformats.org/officeDocument/2006/relationships/image" Target="../media/image118.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8.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21.jpeg"/><Relationship Id="rId1" Type="http://schemas.openxmlformats.org/officeDocument/2006/relationships/slideLayout" Target="../slideLayouts/slideLayout13.xml"/><Relationship Id="rId4" Type="http://schemas.openxmlformats.org/officeDocument/2006/relationships/image" Target="../media/image122.png"/></Relationships>
</file>

<file path=ppt/slides/_rels/slide39.xml.rels><?xml version="1.0" encoding="UTF-8" standalone="yes"?>
<Relationships xmlns="http://schemas.openxmlformats.org/package/2006/relationships"><Relationship Id="rId8" Type="http://schemas.openxmlformats.org/officeDocument/2006/relationships/image" Target="../media/image151.svg"/><Relationship Id="rId13"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5.png"/><Relationship Id="rId12" Type="http://schemas.openxmlformats.org/officeDocument/2006/relationships/image" Target="../media/image155.svg"/><Relationship Id="rId2" Type="http://schemas.openxmlformats.org/officeDocument/2006/relationships/audio" Target="../media/audio4.wav"/><Relationship Id="rId1" Type="http://schemas.openxmlformats.org/officeDocument/2006/relationships/slideLayout" Target="../slideLayouts/slideLayout17.xml"/><Relationship Id="rId6" Type="http://schemas.openxmlformats.org/officeDocument/2006/relationships/image" Target="../media/image149.svg"/><Relationship Id="rId11" Type="http://schemas.openxmlformats.org/officeDocument/2006/relationships/image" Target="../media/image127.png"/><Relationship Id="rId5" Type="http://schemas.openxmlformats.org/officeDocument/2006/relationships/image" Target="../media/image124.png"/><Relationship Id="rId15" Type="http://schemas.microsoft.com/office/2007/relationships/hdphoto" Target="../media/hdphoto6.wdp"/><Relationship Id="rId10" Type="http://schemas.openxmlformats.org/officeDocument/2006/relationships/image" Target="../media/image153.svg"/><Relationship Id="rId4" Type="http://schemas.openxmlformats.org/officeDocument/2006/relationships/image" Target="../media/image147.svg"/><Relationship Id="rId9" Type="http://schemas.openxmlformats.org/officeDocument/2006/relationships/image" Target="../media/image126.png"/><Relationship Id="rId14"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77.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audio" Target="../media/audio2.wav"/><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31.png"/><Relationship Id="rId2" Type="http://schemas.openxmlformats.org/officeDocument/2006/relationships/audio" Target="../media/audio2.wav"/><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xmlns="" id="{26E4A7EF-F037-447B-8885-069AAC2A42AD}"/>
              </a:ext>
            </a:extLst>
          </p:cNvPr>
          <p:cNvSpPr/>
          <p:nvPr/>
        </p:nvSpPr>
        <p:spPr>
          <a:xfrm>
            <a:off x="0" y="0"/>
            <a:ext cx="12192000" cy="6972300"/>
          </a:xfrm>
          <a:custGeom>
            <a:avLst/>
            <a:gdLst/>
            <a:ahLst/>
            <a:cxnLst/>
            <a:rect l="l" t="t" r="r" b="b"/>
            <a:pathLst>
              <a:path w="4412451" h="2482004">
                <a:moveTo>
                  <a:pt x="0" y="0"/>
                </a:moveTo>
                <a:lnTo>
                  <a:pt x="4412452" y="0"/>
                </a:lnTo>
                <a:lnTo>
                  <a:pt x="4412452" y="2482004"/>
                </a:lnTo>
                <a:lnTo>
                  <a:pt x="0" y="248200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2">
            <a:extLst>
              <a:ext uri="{FF2B5EF4-FFF2-40B4-BE49-F238E27FC236}">
                <a16:creationId xmlns:a16="http://schemas.microsoft.com/office/drawing/2014/main" xmlns="" id="{5DF7D21F-25F0-4BFE-A225-A54E43180B5A}"/>
              </a:ext>
            </a:extLst>
          </p:cNvPr>
          <p:cNvSpPr/>
          <p:nvPr/>
        </p:nvSpPr>
        <p:spPr>
          <a:xfrm>
            <a:off x="201192" y="1943100"/>
            <a:ext cx="8021303" cy="4847331"/>
          </a:xfrm>
          <a:custGeom>
            <a:avLst/>
            <a:gdLst/>
            <a:ahLst/>
            <a:cxnLst/>
            <a:rect l="l" t="t" r="r" b="b"/>
            <a:pathLst>
              <a:path w="4439183" h="2535883">
                <a:moveTo>
                  <a:pt x="0" y="0"/>
                </a:moveTo>
                <a:lnTo>
                  <a:pt x="4439183" y="0"/>
                </a:lnTo>
                <a:lnTo>
                  <a:pt x="4439183" y="2535883"/>
                </a:lnTo>
                <a:lnTo>
                  <a:pt x="0" y="25358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12" descr="A cartoon chicken and trees&#10;&#10;Description automatically generated">
            <a:extLst>
              <a:ext uri="{FF2B5EF4-FFF2-40B4-BE49-F238E27FC236}">
                <a16:creationId xmlns:a16="http://schemas.microsoft.com/office/drawing/2014/main" xmlns="" id="{332DD505-B2AB-4012-81E5-464161E873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2495" y="2603500"/>
            <a:ext cx="2592945" cy="2790421"/>
          </a:xfrm>
          <a:prstGeom prst="rect">
            <a:avLst/>
          </a:prstGeom>
        </p:spPr>
      </p:pic>
      <p:pic>
        <p:nvPicPr>
          <p:cNvPr id="16" name="Picture 15" descr="A group of sun images&#10;&#10;Description automatically generated">
            <a:extLst>
              <a:ext uri="{FF2B5EF4-FFF2-40B4-BE49-F238E27FC236}">
                <a16:creationId xmlns:a16="http://schemas.microsoft.com/office/drawing/2014/main" xmlns="" id="{1585B710-248E-4B23-8620-B086768061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9626" b="64689"/>
          <a:stretch/>
        </p:blipFill>
        <p:spPr>
          <a:xfrm>
            <a:off x="5079551" y="2033481"/>
            <a:ext cx="3142944" cy="2421631"/>
          </a:xfrm>
          <a:prstGeom prst="rect">
            <a:avLst/>
          </a:prstGeom>
        </p:spPr>
      </p:pic>
      <p:pic>
        <p:nvPicPr>
          <p:cNvPr id="4" name="Picture 3">
            <a:extLst>
              <a:ext uri="{FF2B5EF4-FFF2-40B4-BE49-F238E27FC236}">
                <a16:creationId xmlns:a16="http://schemas.microsoft.com/office/drawing/2014/main" xmlns="" id="{CBB05E41-07C1-A9F7-1F51-27D854332654}"/>
              </a:ext>
            </a:extLst>
          </p:cNvPr>
          <p:cNvPicPr>
            <a:picLocks noChangeAspect="1"/>
          </p:cNvPicPr>
          <p:nvPr/>
        </p:nvPicPr>
        <p:blipFill>
          <a:blip r:embed="rId8"/>
          <a:stretch>
            <a:fillRect/>
          </a:stretch>
        </p:blipFill>
        <p:spPr>
          <a:xfrm>
            <a:off x="789719" y="970651"/>
            <a:ext cx="10955462" cy="3164098"/>
          </a:xfrm>
          <a:prstGeom prst="rect">
            <a:avLst/>
          </a:prstGeom>
        </p:spPr>
      </p:pic>
    </p:spTree>
    <p:extLst>
      <p:ext uri="{BB962C8B-B14F-4D97-AF65-F5344CB8AC3E}">
        <p14:creationId xmlns:p14="http://schemas.microsoft.com/office/powerpoint/2010/main" val="51356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cartoon landscape with mountains and blue sky&#10;&#10;Description automatically generated">
            <a:extLst>
              <a:ext uri="{FF2B5EF4-FFF2-40B4-BE49-F238E27FC236}">
                <a16:creationId xmlns:a16="http://schemas.microsoft.com/office/drawing/2014/main" xmlns="" id="{910EAFA5-0144-49E8-832B-F8D14368CBA7}"/>
              </a:ext>
            </a:extLst>
          </p:cNvPr>
          <p:cNvPicPr>
            <a:picLocks noChangeAspect="1"/>
          </p:cNvPicPr>
          <p:nvPr/>
        </p:nvPicPr>
        <p:blipFill rotWithShape="1">
          <a:blip r:embed="rId3">
            <a:extLst>
              <a:ext uri="{28A0092B-C50C-407E-A947-70E740481C1C}">
                <a14:useLocalDpi xmlns:a14="http://schemas.microsoft.com/office/drawing/2010/main" val="0"/>
              </a:ext>
            </a:extLst>
          </a:blip>
          <a:srcRect b="10811"/>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xmlns="" id="{EB760A48-5C6C-40A3-B142-FB7F327281F6}"/>
              </a:ext>
            </a:extLst>
          </p:cNvPr>
          <p:cNvSpPr/>
          <p:nvPr/>
        </p:nvSpPr>
        <p:spPr>
          <a:xfrm>
            <a:off x="340002" y="704335"/>
            <a:ext cx="11374343" cy="5708822"/>
          </a:xfrm>
          <a:prstGeom prst="roundRect">
            <a:avLst/>
          </a:prstGeom>
          <a:solidFill>
            <a:srgbClr val="FFFFFF">
              <a:alpha val="87059"/>
            </a:srgbClr>
          </a:solidFill>
          <a:ln w="762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E8610325-66BC-4CBF-91F7-820EF992520B}"/>
              </a:ext>
            </a:extLst>
          </p:cNvPr>
          <p:cNvSpPr txBox="1"/>
          <p:nvPr/>
        </p:nvSpPr>
        <p:spPr>
          <a:xfrm>
            <a:off x="707923" y="1324602"/>
            <a:ext cx="10792091" cy="4832092"/>
          </a:xfrm>
          <a:prstGeom prst="rect">
            <a:avLst/>
          </a:prstGeom>
          <a:noFill/>
        </p:spPr>
        <p:txBody>
          <a:bodyPr wrap="square" rtlCol="0">
            <a:spAutoFit/>
          </a:bodyPr>
          <a:lstStyle/>
          <a:p>
            <a:pPr marL="342900" lvl="0" indent="-342900" algn="just">
              <a:buFont typeface="Arial" panose="020B0604020202020204" pitchFamily="34" charset="0"/>
              <a:buChar char="•"/>
            </a:pPr>
            <a:r>
              <a:rPr lang="vi-VN" sz="2800" dirty="0">
                <a:solidFill>
                  <a:prstClr val="black"/>
                </a:solidFill>
              </a:rPr>
              <a:t>Đọc đúng và diễn cảm bài thơ Tuổi Ngựa, biết thể hiện giọng đọc khác nhau phù hợp với lời nói của mỗi nhân vật (mẹ và con); nhấn giọng vào những từ ngữ cần thiết để thể hiện cảm xúc, suy nghĩ của bạn nhỏ thông qua hình ảnh chú ngựa con.</a:t>
            </a:r>
          </a:p>
          <a:p>
            <a:pPr marL="342900" lvl="0" indent="-342900" algn="just">
              <a:buFont typeface="Arial" panose="020B0604020202020204" pitchFamily="34" charset="0"/>
              <a:buChar char="•"/>
            </a:pPr>
            <a:r>
              <a:rPr lang="vi-VN" sz="2800" dirty="0">
                <a:solidFill>
                  <a:prstClr val="black"/>
                </a:solidFill>
              </a:rPr>
              <a:t>Đọc hiểu: Nhận biết được nội dung cuộc trò chuyện của hai mẹ con, cảm nhận được suy nghĩ, cảm xúc của bạn nhỏ về hành trình rong ruổi của chú ngựa con và hình dung được những cảnh vật tươi đẹp của nhiều miền đất theo tưởng tượng của bạn nhỏ. Hiểu điều tác giả muốn nói qua bài thơ: Tuổi thơ có nhiều ước mơ, muốn đi đến nhiều nơi, muốn khám phá nhiều điều thú vị của cuộc sống,...</a:t>
            </a:r>
          </a:p>
        </p:txBody>
      </p:sp>
      <p:grpSp>
        <p:nvGrpSpPr>
          <p:cNvPr id="8" name="Group 7">
            <a:extLst>
              <a:ext uri="{FF2B5EF4-FFF2-40B4-BE49-F238E27FC236}">
                <a16:creationId xmlns:a16="http://schemas.microsoft.com/office/drawing/2014/main" xmlns="" id="{F40080C4-E8B3-4874-9565-DCE170196C8D}"/>
              </a:ext>
            </a:extLst>
          </p:cNvPr>
          <p:cNvGrpSpPr/>
          <p:nvPr/>
        </p:nvGrpSpPr>
        <p:grpSpPr>
          <a:xfrm>
            <a:off x="2744706" y="187733"/>
            <a:ext cx="6806393" cy="1033204"/>
            <a:chOff x="2655308" y="475258"/>
            <a:chExt cx="8592146" cy="1033204"/>
          </a:xfrm>
        </p:grpSpPr>
        <p:sp>
          <p:nvSpPr>
            <p:cNvPr id="9" name="TextBox 8">
              <a:extLst>
                <a:ext uri="{FF2B5EF4-FFF2-40B4-BE49-F238E27FC236}">
                  <a16:creationId xmlns:a16="http://schemas.microsoft.com/office/drawing/2014/main" xmlns="" id="{AB829BEB-45BB-4E38-B9AD-715723F482D7}"/>
                </a:ext>
              </a:extLst>
            </p:cNvPr>
            <p:cNvSpPr txBox="1"/>
            <p:nvPr/>
          </p:nvSpPr>
          <p:spPr>
            <a:xfrm>
              <a:off x="2682909" y="492799"/>
              <a:ext cx="85645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68275">
                    <a:solidFill>
                      <a:prstClr val="white"/>
                    </a:solidFill>
                  </a:ln>
                  <a:solidFill>
                    <a:prstClr val="white"/>
                  </a:solidFill>
                  <a:effectLst>
                    <a:glow rad="63500">
                      <a:srgbClr val="FFFF00">
                        <a:alpha val="40000"/>
                      </a:srgbClr>
                    </a:glow>
                    <a:outerShdw blurRad="50800" dist="38100" dir="2700000" algn="tl" rotWithShape="0">
                      <a:prstClr val="black">
                        <a:alpha val="40000"/>
                      </a:prstClr>
                    </a:outerShdw>
                  </a:effectLst>
                  <a:uLnTx/>
                  <a:uFillTx/>
                  <a:latin typeface="iCiel Pony" panose="02000000000000000000" pitchFamily="2" charset="0"/>
                  <a:ea typeface="+mn-ea"/>
                  <a:cs typeface="+mn-cs"/>
                </a:rPr>
                <a:t>YÊU CẦU CẦN ĐẠT</a:t>
              </a:r>
            </a:p>
          </p:txBody>
        </p:sp>
        <p:sp>
          <p:nvSpPr>
            <p:cNvPr id="10" name="TextBox 9">
              <a:extLst>
                <a:ext uri="{FF2B5EF4-FFF2-40B4-BE49-F238E27FC236}">
                  <a16:creationId xmlns:a16="http://schemas.microsoft.com/office/drawing/2014/main" xmlns="" id="{2A87C610-C3AE-434A-B27C-C3DDA795E342}"/>
                </a:ext>
              </a:extLst>
            </p:cNvPr>
            <p:cNvSpPr txBox="1"/>
            <p:nvPr/>
          </p:nvSpPr>
          <p:spPr>
            <a:xfrm>
              <a:off x="2655308" y="475258"/>
              <a:ext cx="85645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solidFill>
                      <a:sysClr val="windowText" lastClr="000000"/>
                    </a:solidFill>
                  </a:ln>
                  <a:solidFill>
                    <a:srgbClr val="00FF00"/>
                  </a:solidFill>
                  <a:effectLst>
                    <a:glow rad="63500">
                      <a:prstClr val="white">
                        <a:alpha val="40000"/>
                      </a:prstClr>
                    </a:glow>
                    <a:outerShdw blurRad="50800" dist="38100" dir="2700000" algn="tl" rotWithShape="0">
                      <a:prstClr val="black">
                        <a:alpha val="40000"/>
                      </a:prstClr>
                    </a:outerShdw>
                  </a:effectLst>
                  <a:uLnTx/>
                  <a:uFillTx/>
                  <a:latin typeface="iCiel Pony" panose="02000000000000000000" pitchFamily="2" charset="0"/>
                  <a:ea typeface="+mn-ea"/>
                  <a:cs typeface="+mn-cs"/>
                </a:rPr>
                <a:t>YÊU CẦU CẦN ĐẠT</a:t>
              </a:r>
            </a:p>
          </p:txBody>
        </p:sp>
      </p:grpSp>
    </p:spTree>
    <p:extLst>
      <p:ext uri="{BB962C8B-B14F-4D97-AF65-F5344CB8AC3E}">
        <p14:creationId xmlns:p14="http://schemas.microsoft.com/office/powerpoint/2010/main" val="3833126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8"/>
                                        </p:tgtEl>
                                      </p:cBhvr>
                                    </p:animEffect>
                                    <p:animScale>
                                      <p:cBhvr>
                                        <p:cTn id="12" dur="250" autoRev="1" fill="hold"/>
                                        <p:tgtEl>
                                          <p:spTgt spid="8"/>
                                        </p:tgtEl>
                                      </p:cBhvr>
                                      <p:by x="105000" y="105000"/>
                                    </p:animScale>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1A2B7CE0-3E5C-7745-AC07-D89CFDD316E3}"/>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3" name="Freeform 3">
            <a:extLst>
              <a:ext uri="{FF2B5EF4-FFF2-40B4-BE49-F238E27FC236}">
                <a16:creationId xmlns:a16="http://schemas.microsoft.com/office/drawing/2014/main" xmlns="" id="{0EC88295-F8C7-4507-4E11-071B57E1AEB3}"/>
              </a:ext>
            </a:extLst>
          </p:cNvPr>
          <p:cNvSpPr/>
          <p:nvPr/>
        </p:nvSpPr>
        <p:spPr>
          <a:xfrm>
            <a:off x="7924801" y="2148840"/>
            <a:ext cx="4140983" cy="4709160"/>
          </a:xfrm>
          <a:custGeom>
            <a:avLst/>
            <a:gdLst/>
            <a:ahLst/>
            <a:cxnLst/>
            <a:rect l="l" t="t" r="r" b="b"/>
            <a:pathLst>
              <a:path w="8697067" h="8229600">
                <a:moveTo>
                  <a:pt x="0" y="0"/>
                </a:moveTo>
                <a:lnTo>
                  <a:pt x="8697068" y="0"/>
                </a:lnTo>
                <a:lnTo>
                  <a:pt x="8697068" y="8229600"/>
                </a:lnTo>
                <a:lnTo>
                  <a:pt x="0" y="82296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xmlns="" id="{D87E6C5F-C743-1DC5-ED36-1CAF6BDBC280}"/>
              </a:ext>
            </a:extLst>
          </p:cNvPr>
          <p:cNvPicPr>
            <a:picLocks noChangeAspect="1"/>
          </p:cNvPicPr>
          <p:nvPr/>
        </p:nvPicPr>
        <p:blipFill>
          <a:blip r:embed="rId4"/>
          <a:stretch>
            <a:fillRect/>
          </a:stretch>
        </p:blipFill>
        <p:spPr>
          <a:xfrm>
            <a:off x="-854918" y="1772732"/>
            <a:ext cx="10640475" cy="4348857"/>
          </a:xfrm>
          <a:prstGeom prst="rect">
            <a:avLst/>
          </a:prstGeom>
        </p:spPr>
      </p:pic>
    </p:spTree>
    <p:extLst>
      <p:ext uri="{BB962C8B-B14F-4D97-AF65-F5344CB8AC3E}">
        <p14:creationId xmlns:p14="http://schemas.microsoft.com/office/powerpoint/2010/main" val="4188622435"/>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9836ADF4-7724-C6C2-ED15-DBAFAECC2265}"/>
              </a:ext>
            </a:extLst>
          </p:cNvPr>
          <p:cNvPicPr>
            <a:picLocks noChangeAspect="1"/>
          </p:cNvPicPr>
          <p:nvPr/>
        </p:nvPicPr>
        <p:blipFill>
          <a:blip r:embed="rId2"/>
          <a:stretch>
            <a:fillRect/>
          </a:stretch>
        </p:blipFill>
        <p:spPr>
          <a:xfrm>
            <a:off x="-445078" y="-66404"/>
            <a:ext cx="13842654" cy="6924404"/>
          </a:xfrm>
          <a:prstGeom prst="rect">
            <a:avLst/>
          </a:prstGeom>
        </p:spPr>
      </p:pic>
      <p:sp>
        <p:nvSpPr>
          <p:cNvPr id="30" name="Freeform 18">
            <a:extLst>
              <a:ext uri="{FF2B5EF4-FFF2-40B4-BE49-F238E27FC236}">
                <a16:creationId xmlns:a16="http://schemas.microsoft.com/office/drawing/2014/main" xmlns="" id="{3ADFC57E-B2F8-4EDF-B0B1-C2A7693ECC10}"/>
              </a:ext>
            </a:extLst>
          </p:cNvPr>
          <p:cNvSpPr/>
          <p:nvPr/>
        </p:nvSpPr>
        <p:spPr>
          <a:xfrm>
            <a:off x="10080559" y="259593"/>
            <a:ext cx="1695979" cy="1158973"/>
          </a:xfrm>
          <a:custGeom>
            <a:avLst/>
            <a:gdLst/>
            <a:ahLst/>
            <a:cxnLst/>
            <a:rect l="l" t="t" r="r" b="b"/>
            <a:pathLst>
              <a:path w="2171134" h="1476371">
                <a:moveTo>
                  <a:pt x="0" y="0"/>
                </a:moveTo>
                <a:lnTo>
                  <a:pt x="2171135" y="0"/>
                </a:lnTo>
                <a:lnTo>
                  <a:pt x="2171135" y="1476371"/>
                </a:lnTo>
                <a:lnTo>
                  <a:pt x="0" y="147637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xmlns="" id="{BF86A801-C62A-4ECE-90C3-03091BBA74EC}"/>
              </a:ext>
            </a:extLst>
          </p:cNvPr>
          <p:cNvGrpSpPr/>
          <p:nvPr/>
        </p:nvGrpSpPr>
        <p:grpSpPr>
          <a:xfrm>
            <a:off x="1261693" y="4460013"/>
            <a:ext cx="4243485" cy="1802008"/>
            <a:chOff x="1261693" y="4460013"/>
            <a:chExt cx="4243485" cy="1802008"/>
          </a:xfrm>
        </p:grpSpPr>
        <p:sp>
          <p:nvSpPr>
            <p:cNvPr id="9" name="Rectangle: Rounded Corners 26">
              <a:extLst>
                <a:ext uri="{FF2B5EF4-FFF2-40B4-BE49-F238E27FC236}">
                  <a16:creationId xmlns:a16="http://schemas.microsoft.com/office/drawing/2014/main" xmlns="" id="{1625F2F1-DCD0-41D0-BA76-133EEBBE424F}"/>
                </a:ext>
              </a:extLst>
            </p:cNvPr>
            <p:cNvSpPr/>
            <p:nvPr/>
          </p:nvSpPr>
          <p:spPr>
            <a:xfrm>
              <a:off x="2649543" y="485939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Tay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dò</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xmlns="" id="{228DE551-34F1-4D31-94B9-37AA98B8AF2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6419" t="24137" r="17940" b="18855"/>
            <a:stretch/>
          </p:blipFill>
          <p:spPr>
            <a:xfrm>
              <a:off x="1261693" y="4460013"/>
              <a:ext cx="2074901" cy="1802008"/>
            </a:xfrm>
            <a:prstGeom prst="rect">
              <a:avLst/>
            </a:prstGeom>
          </p:spPr>
        </p:pic>
      </p:grpSp>
      <p:grpSp>
        <p:nvGrpSpPr>
          <p:cNvPr id="5" name="Group 4">
            <a:extLst>
              <a:ext uri="{FF2B5EF4-FFF2-40B4-BE49-F238E27FC236}">
                <a16:creationId xmlns:a16="http://schemas.microsoft.com/office/drawing/2014/main" xmlns="" id="{AE3C1890-F800-420E-9500-F323917AD985}"/>
              </a:ext>
            </a:extLst>
          </p:cNvPr>
          <p:cNvGrpSpPr/>
          <p:nvPr/>
        </p:nvGrpSpPr>
        <p:grpSpPr>
          <a:xfrm>
            <a:off x="3948713" y="2830690"/>
            <a:ext cx="3289317" cy="1162566"/>
            <a:chOff x="3948713" y="2830690"/>
            <a:chExt cx="3289317" cy="1162566"/>
          </a:xfrm>
        </p:grpSpPr>
        <p:sp>
          <p:nvSpPr>
            <p:cNvPr id="6" name="Rectangle: Rounded Corners 20">
              <a:extLst>
                <a:ext uri="{FF2B5EF4-FFF2-40B4-BE49-F238E27FC236}">
                  <a16:creationId xmlns:a16="http://schemas.microsoft.com/office/drawing/2014/main" xmlns="" id="{6631A592-EC69-482C-91D2-4F254E84C61A}"/>
                </a:ext>
              </a:extLst>
            </p:cNvPr>
            <p:cNvSpPr/>
            <p:nvPr/>
          </p:nvSpPr>
          <p:spPr>
            <a:xfrm>
              <a:off x="4382395" y="2830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92941"/>
              </a:srgb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Tai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nghe</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xmlns="" id="{D579B8FC-C67E-44BF-9309-5403A083EAF9}"/>
                </a:ext>
              </a:extLst>
            </p:cNvPr>
            <p:cNvPicPr>
              <a:picLocks noChangeAspect="1"/>
            </p:cNvPicPr>
            <p:nvPr/>
          </p:nvPicPr>
          <p:blipFill>
            <a:blip r:embed="rId6"/>
            <a:stretch>
              <a:fillRect/>
            </a:stretch>
          </p:blipFill>
          <p:spPr>
            <a:xfrm>
              <a:off x="3948713" y="2922844"/>
              <a:ext cx="1012312" cy="1012312"/>
            </a:xfrm>
            <a:prstGeom prst="rect">
              <a:avLst/>
            </a:prstGeom>
          </p:spPr>
        </p:pic>
      </p:grpSp>
      <p:grpSp>
        <p:nvGrpSpPr>
          <p:cNvPr id="2" name="Group 1">
            <a:extLst>
              <a:ext uri="{FF2B5EF4-FFF2-40B4-BE49-F238E27FC236}">
                <a16:creationId xmlns:a16="http://schemas.microsoft.com/office/drawing/2014/main" xmlns="" id="{E7CA384E-44D9-4D0C-851D-DA113903F749}"/>
              </a:ext>
            </a:extLst>
          </p:cNvPr>
          <p:cNvGrpSpPr/>
          <p:nvPr/>
        </p:nvGrpSpPr>
        <p:grpSpPr>
          <a:xfrm>
            <a:off x="133740" y="2752512"/>
            <a:ext cx="3485482" cy="1243620"/>
            <a:chOff x="133740" y="2752512"/>
            <a:chExt cx="3485482" cy="1243620"/>
          </a:xfrm>
        </p:grpSpPr>
        <p:sp>
          <p:nvSpPr>
            <p:cNvPr id="3" name="Rectangle: Rounded Corners 14">
              <a:extLst>
                <a:ext uri="{FF2B5EF4-FFF2-40B4-BE49-F238E27FC236}">
                  <a16:creationId xmlns:a16="http://schemas.microsoft.com/office/drawing/2014/main" xmlns="" id="{652EB8C5-6C33-4933-B0B5-F36BDD1B640E}"/>
                </a:ext>
              </a:extLst>
            </p:cNvPr>
            <p:cNvSpPr/>
            <p:nvPr/>
          </p:nvSpPr>
          <p:spPr>
            <a:xfrm>
              <a:off x="763587" y="2819248"/>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dõi</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xmlns="" id="{71354CBD-B924-4F6C-8F8E-7720831539E5}"/>
                </a:ext>
              </a:extLst>
            </p:cNvPr>
            <p:cNvGrpSpPr/>
            <p:nvPr/>
          </p:nvGrpSpPr>
          <p:grpSpPr>
            <a:xfrm>
              <a:off x="133740" y="2752512"/>
              <a:ext cx="956425" cy="1243620"/>
              <a:chOff x="-4373448" y="-1956816"/>
              <a:chExt cx="4876800" cy="6237159"/>
            </a:xfrm>
          </p:grpSpPr>
          <p:pic>
            <p:nvPicPr>
              <p:cNvPr id="9218" name="Picture 2" descr="Open book - Free education icons">
                <a:extLst>
                  <a:ext uri="{FF2B5EF4-FFF2-40B4-BE49-F238E27FC236}">
                    <a16:creationId xmlns:a16="http://schemas.microsoft.com/office/drawing/2014/main" xmlns="" id="{3F210058-A910-450A-8330-E9216EEF059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73448" y="-596457"/>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xmlns="" id="{E3D19FFB-E58F-485E-AC2B-27858E67BA82}"/>
                  </a:ext>
                </a:extLst>
              </p:cNvPr>
              <p:cNvPicPr>
                <a:picLocks noChangeAspect="1"/>
              </p:cNvPicPr>
              <p:nvPr/>
            </p:nvPicPr>
            <p:blipFill rotWithShape="1">
              <a:blip r:embed="rId8"/>
              <a:srcRect t="23900" b="29559"/>
              <a:stretch/>
            </p:blipFill>
            <p:spPr>
              <a:xfrm>
                <a:off x="-3781044" y="-1956816"/>
                <a:ext cx="3604758" cy="1680328"/>
              </a:xfrm>
              <a:prstGeom prst="rect">
                <a:avLst/>
              </a:prstGeom>
            </p:spPr>
          </p:pic>
        </p:grpSp>
      </p:grpSp>
      <p:pic>
        <p:nvPicPr>
          <p:cNvPr id="4" name="Picture 3" descr="A cartoon of a child reading a book&#10;&#10;Description automatically generated">
            <a:extLst>
              <a:ext uri="{FF2B5EF4-FFF2-40B4-BE49-F238E27FC236}">
                <a16:creationId xmlns:a16="http://schemas.microsoft.com/office/drawing/2014/main" xmlns="" id="{FB82925B-4D34-4A2F-B7D7-5291F6565D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67333" y="2615328"/>
            <a:ext cx="4551352" cy="4306656"/>
          </a:xfrm>
          <a:prstGeom prst="rect">
            <a:avLst/>
          </a:prstGeom>
        </p:spPr>
      </p:pic>
      <p:pic>
        <p:nvPicPr>
          <p:cNvPr id="10" name="Picture 9">
            <a:extLst>
              <a:ext uri="{FF2B5EF4-FFF2-40B4-BE49-F238E27FC236}">
                <a16:creationId xmlns:a16="http://schemas.microsoft.com/office/drawing/2014/main" xmlns="" id="{E718EF3C-2F24-6519-07C0-C59EC3C55219}"/>
              </a:ext>
            </a:extLst>
          </p:cNvPr>
          <p:cNvPicPr>
            <a:picLocks noChangeAspect="1"/>
          </p:cNvPicPr>
          <p:nvPr/>
        </p:nvPicPr>
        <p:blipFill>
          <a:blip r:embed="rId10"/>
          <a:stretch>
            <a:fillRect/>
          </a:stretch>
        </p:blipFill>
        <p:spPr>
          <a:xfrm>
            <a:off x="879064" y="802009"/>
            <a:ext cx="6547671" cy="2840982"/>
          </a:xfrm>
          <a:prstGeom prst="rect">
            <a:avLst/>
          </a:prstGeom>
        </p:spPr>
      </p:pic>
    </p:spTree>
    <p:extLst>
      <p:ext uri="{BB962C8B-B14F-4D97-AF65-F5344CB8AC3E}">
        <p14:creationId xmlns:p14="http://schemas.microsoft.com/office/powerpoint/2010/main" val="2530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4" name="Trò-chơi-chíu.wav"/>
                                            </p:tgtEl>
                                          </p:cMediaNode>
                                        </p:audio>
                                      </p:sub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1"/>
                                            </p:tgtEl>
                                          </p:cBhvr>
                                        </p:animEffect>
                                        <p:animScale>
                                          <p:cBhvr>
                                            <p:cTn id="12" dur="250" autoRev="1" fill="hold"/>
                                            <p:tgtEl>
                                              <p:spTgt spid="11"/>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5"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4"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 presetClass="entr" presetSubtype="4"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038577a">
            <a:hlinkClick r:id="" action="ppaction://media"/>
            <a:extLst>
              <a:ext uri="{FF2B5EF4-FFF2-40B4-BE49-F238E27FC236}">
                <a16:creationId xmlns:a16="http://schemas.microsoft.com/office/drawing/2014/main" xmlns="" id="{FC1D144B-99C1-0470-0567-E44AF245AE5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58000"/>
          </a:xfrm>
          <a:prstGeom prst="rect">
            <a:avLst/>
          </a:prstGeom>
        </p:spPr>
      </p:pic>
    </p:spTree>
    <p:extLst>
      <p:ext uri="{BB962C8B-B14F-4D97-AF65-F5344CB8AC3E}">
        <p14:creationId xmlns:p14="http://schemas.microsoft.com/office/powerpoint/2010/main" val="262017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xmlns="" id="{00FD48E2-54CE-7D1D-8EE5-506DB0D34DB0}"/>
              </a:ext>
            </a:extLst>
          </p:cNvPr>
          <p:cNvPicPr>
            <a:picLocks noChangeAspect="1"/>
          </p:cNvPicPr>
          <p:nvPr/>
        </p:nvPicPr>
        <p:blipFill>
          <a:blip r:embed="rId2"/>
          <a:stretch>
            <a:fillRect/>
          </a:stretch>
        </p:blipFill>
        <p:spPr>
          <a:xfrm>
            <a:off x="-242102" y="-899416"/>
            <a:ext cx="12937326" cy="7757415"/>
          </a:xfrm>
          <a:prstGeom prst="rect">
            <a:avLst/>
          </a:prstGeom>
        </p:spPr>
      </p:pic>
      <p:sp>
        <p:nvSpPr>
          <p:cNvPr id="2" name="Rectangle: Rounded Corners 1">
            <a:extLst>
              <a:ext uri="{FF2B5EF4-FFF2-40B4-BE49-F238E27FC236}">
                <a16:creationId xmlns:a16="http://schemas.microsoft.com/office/drawing/2014/main" xmlns="" id="{78E66815-4D19-46EB-A93B-2CFFA2CE4808}"/>
              </a:ext>
            </a:extLst>
          </p:cNvPr>
          <p:cNvSpPr/>
          <p:nvPr/>
        </p:nvSpPr>
        <p:spPr>
          <a:xfrm>
            <a:off x="158323" y="-1"/>
            <a:ext cx="12175444" cy="6666615"/>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xmlns="" id="{8FF3D0DC-5F1F-A7D7-78C8-A7AEDCFCDD9F}"/>
              </a:ext>
            </a:extLst>
          </p:cNvPr>
          <p:cNvPicPr>
            <a:picLocks noChangeAspect="1"/>
          </p:cNvPicPr>
          <p:nvPr/>
        </p:nvPicPr>
        <p:blipFill>
          <a:blip r:embed="rId3"/>
          <a:stretch>
            <a:fillRect/>
          </a:stretch>
        </p:blipFill>
        <p:spPr>
          <a:xfrm>
            <a:off x="8784041" y="262218"/>
            <a:ext cx="3407959" cy="6120914"/>
          </a:xfrm>
          <a:prstGeom prst="rect">
            <a:avLst/>
          </a:prstGeom>
        </p:spPr>
      </p:pic>
      <p:pic>
        <p:nvPicPr>
          <p:cNvPr id="16" name="Picture 15">
            <a:extLst>
              <a:ext uri="{FF2B5EF4-FFF2-40B4-BE49-F238E27FC236}">
                <a16:creationId xmlns:a16="http://schemas.microsoft.com/office/drawing/2014/main" xmlns="" id="{88BE1C0F-9A44-44EA-9B5B-AE667D38B29F}"/>
              </a:ext>
            </a:extLst>
          </p:cNvPr>
          <p:cNvPicPr>
            <a:picLocks noChangeAspect="1"/>
          </p:cNvPicPr>
          <p:nvPr/>
        </p:nvPicPr>
        <p:blipFill>
          <a:blip r:embed="rId4"/>
          <a:stretch>
            <a:fillRect/>
          </a:stretch>
        </p:blipFill>
        <p:spPr>
          <a:xfrm>
            <a:off x="4453316" y="0"/>
            <a:ext cx="3017782" cy="1072989"/>
          </a:xfrm>
          <a:prstGeom prst="rect">
            <a:avLst/>
          </a:prstGeom>
        </p:spPr>
      </p:pic>
      <p:sp>
        <p:nvSpPr>
          <p:cNvPr id="17" name="TextBox 16">
            <a:extLst>
              <a:ext uri="{FF2B5EF4-FFF2-40B4-BE49-F238E27FC236}">
                <a16:creationId xmlns:a16="http://schemas.microsoft.com/office/drawing/2014/main" xmlns="" id="{40C59862-AA39-19F9-4B13-B57747C2DB44}"/>
              </a:ext>
            </a:extLst>
          </p:cNvPr>
          <p:cNvSpPr txBox="1"/>
          <p:nvPr/>
        </p:nvSpPr>
        <p:spPr>
          <a:xfrm>
            <a:off x="554665" y="1101498"/>
            <a:ext cx="4304414" cy="1508105"/>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 Mẹ ơi, con tuổi gì?</a:t>
            </a:r>
          </a:p>
          <a:p>
            <a:pPr algn="just"/>
            <a:r>
              <a:rPr lang="vi-VN" sz="2300" b="0" i="0" dirty="0">
                <a:solidFill>
                  <a:srgbClr val="000000"/>
                </a:solidFill>
                <a:effectLst/>
                <a:latin typeface="Cambria" panose="02040503050406030204" pitchFamily="18" charset="0"/>
                <a:ea typeface="Cambria" panose="02040503050406030204" pitchFamily="18" charset="0"/>
              </a:rPr>
              <a:t>– Tuổi con là tuổi Ngựa</a:t>
            </a:r>
          </a:p>
          <a:p>
            <a:pPr algn="just"/>
            <a:r>
              <a:rPr lang="vi-VN" sz="2300" b="0" i="0" dirty="0">
                <a:solidFill>
                  <a:srgbClr val="000000"/>
                </a:solidFill>
                <a:effectLst/>
                <a:latin typeface="Cambria" panose="02040503050406030204" pitchFamily="18" charset="0"/>
                <a:ea typeface="Cambria" panose="02040503050406030204" pitchFamily="18" charset="0"/>
              </a:rPr>
              <a:t>Ngựa không yên một chỗ</a:t>
            </a:r>
          </a:p>
          <a:p>
            <a:pPr algn="just"/>
            <a:r>
              <a:rPr lang="vi-VN" sz="2300" b="0" i="0" dirty="0">
                <a:solidFill>
                  <a:srgbClr val="000000"/>
                </a:solidFill>
                <a:effectLst/>
                <a:latin typeface="Cambria" panose="02040503050406030204" pitchFamily="18" charset="0"/>
                <a:ea typeface="Cambria" panose="02040503050406030204" pitchFamily="18" charset="0"/>
              </a:rPr>
              <a:t>Tuổi con là tuổi đi...</a:t>
            </a:r>
          </a:p>
        </p:txBody>
      </p:sp>
      <p:sp>
        <p:nvSpPr>
          <p:cNvPr id="18" name="TextBox 17">
            <a:extLst>
              <a:ext uri="{FF2B5EF4-FFF2-40B4-BE49-F238E27FC236}">
                <a16:creationId xmlns:a16="http://schemas.microsoft.com/office/drawing/2014/main" xmlns="" id="{C1EFBDE0-4992-9D8A-7411-E5591EDD01D7}"/>
              </a:ext>
            </a:extLst>
          </p:cNvPr>
          <p:cNvSpPr txBox="1"/>
          <p:nvPr/>
        </p:nvSpPr>
        <p:spPr>
          <a:xfrm>
            <a:off x="618461" y="2919666"/>
            <a:ext cx="4304414" cy="2923877"/>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Mẹ ơi, con sẽ phi</a:t>
            </a:r>
          </a:p>
          <a:p>
            <a:pPr algn="just"/>
            <a:r>
              <a:rPr lang="vi-VN" sz="2300" b="0" i="0" dirty="0">
                <a:solidFill>
                  <a:srgbClr val="000000"/>
                </a:solidFill>
                <a:effectLst/>
                <a:latin typeface="Cambria" panose="02040503050406030204" pitchFamily="18" charset="0"/>
                <a:ea typeface="Cambria" panose="02040503050406030204" pitchFamily="18" charset="0"/>
              </a:rPr>
              <a:t>Qua bao nhiêu ngọn gió</a:t>
            </a:r>
          </a:p>
          <a:p>
            <a:pPr algn="just"/>
            <a:r>
              <a:rPr lang="vi-VN" sz="2300" b="0" i="0" dirty="0">
                <a:solidFill>
                  <a:srgbClr val="000000"/>
                </a:solidFill>
                <a:effectLst/>
                <a:latin typeface="Cambria" panose="02040503050406030204" pitchFamily="18" charset="0"/>
                <a:ea typeface="Cambria" panose="02040503050406030204" pitchFamily="18" charset="0"/>
              </a:rPr>
              <a:t>Gió xanh miền trung du</a:t>
            </a:r>
          </a:p>
          <a:p>
            <a:pPr algn="just"/>
            <a:r>
              <a:rPr lang="vi-VN" sz="2300" b="0" i="0" dirty="0">
                <a:solidFill>
                  <a:srgbClr val="000000"/>
                </a:solidFill>
                <a:effectLst/>
                <a:latin typeface="Cambria" panose="02040503050406030204" pitchFamily="18" charset="0"/>
                <a:ea typeface="Cambria" panose="02040503050406030204" pitchFamily="18" charset="0"/>
              </a:rPr>
              <a:t>Gió hồng vùng đất đỏ</a:t>
            </a:r>
          </a:p>
          <a:p>
            <a:pPr algn="just"/>
            <a:r>
              <a:rPr lang="vi-VN" sz="2300" b="0" i="0" dirty="0">
                <a:solidFill>
                  <a:srgbClr val="000000"/>
                </a:solidFill>
                <a:effectLst/>
                <a:latin typeface="Cambria" panose="02040503050406030204" pitchFamily="18" charset="0"/>
                <a:ea typeface="Cambria" panose="02040503050406030204" pitchFamily="18" charset="0"/>
              </a:rPr>
              <a:t>Gió đen hút đại ngàn</a:t>
            </a:r>
          </a:p>
          <a:p>
            <a:pPr algn="just"/>
            <a:r>
              <a:rPr lang="vi-VN" sz="2300" b="0" i="0" dirty="0">
                <a:solidFill>
                  <a:srgbClr val="000000"/>
                </a:solidFill>
                <a:effectLst/>
                <a:latin typeface="Cambria" panose="02040503050406030204" pitchFamily="18" charset="0"/>
                <a:ea typeface="Cambria" panose="02040503050406030204" pitchFamily="18" charset="0"/>
              </a:rPr>
              <a:t>Mấp mô triền núi đá...</a:t>
            </a:r>
          </a:p>
          <a:p>
            <a:pPr algn="just"/>
            <a:r>
              <a:rPr lang="vi-VN" sz="2300" b="0" i="0" dirty="0">
                <a:solidFill>
                  <a:srgbClr val="000000"/>
                </a:solidFill>
                <a:effectLst/>
                <a:latin typeface="Cambria" panose="02040503050406030204" pitchFamily="18" charset="0"/>
                <a:ea typeface="Cambria" panose="02040503050406030204" pitchFamily="18" charset="0"/>
              </a:rPr>
              <a:t>Con mang về cho mẹ</a:t>
            </a:r>
          </a:p>
          <a:p>
            <a:pPr algn="just"/>
            <a:r>
              <a:rPr lang="vi-VN" sz="2300" b="0" i="0" dirty="0">
                <a:solidFill>
                  <a:srgbClr val="000000"/>
                </a:solidFill>
                <a:effectLst/>
                <a:latin typeface="Cambria" panose="02040503050406030204" pitchFamily="18" charset="0"/>
                <a:ea typeface="Cambria" panose="02040503050406030204" pitchFamily="18" charset="0"/>
              </a:rPr>
              <a:t>Ngọn gió của trăm miền.</a:t>
            </a:r>
          </a:p>
        </p:txBody>
      </p:sp>
      <p:sp>
        <p:nvSpPr>
          <p:cNvPr id="19" name="TextBox 18">
            <a:extLst>
              <a:ext uri="{FF2B5EF4-FFF2-40B4-BE49-F238E27FC236}">
                <a16:creationId xmlns:a16="http://schemas.microsoft.com/office/drawing/2014/main" xmlns="" id="{F0BB4DF5-EDB3-5728-0FB9-A1E597EA88E2}"/>
              </a:ext>
            </a:extLst>
          </p:cNvPr>
          <p:cNvSpPr txBox="1"/>
          <p:nvPr/>
        </p:nvSpPr>
        <p:spPr>
          <a:xfrm>
            <a:off x="5392479" y="1005805"/>
            <a:ext cx="4304414" cy="2923877"/>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Ngựa con sẽ đi khắp</a:t>
            </a:r>
          </a:p>
          <a:p>
            <a:pPr algn="just"/>
            <a:r>
              <a:rPr lang="vi-VN" sz="2300" b="0" i="0" dirty="0">
                <a:solidFill>
                  <a:srgbClr val="000000"/>
                </a:solidFill>
                <a:effectLst/>
                <a:latin typeface="Cambria" panose="02040503050406030204" pitchFamily="18" charset="0"/>
                <a:ea typeface="Cambria" panose="02040503050406030204" pitchFamily="18" charset="0"/>
              </a:rPr>
              <a:t>Trên những cánh đồng hoa</a:t>
            </a:r>
          </a:p>
          <a:p>
            <a:pPr algn="just"/>
            <a:r>
              <a:rPr lang="vi-VN" sz="2300" b="0" i="0" dirty="0">
                <a:solidFill>
                  <a:srgbClr val="000000"/>
                </a:solidFill>
                <a:effectLst/>
                <a:latin typeface="Cambria" panose="02040503050406030204" pitchFamily="18" charset="0"/>
                <a:ea typeface="Cambria" panose="02040503050406030204" pitchFamily="18" charset="0"/>
              </a:rPr>
              <a:t>Loá màu trắng hoa mơ</a:t>
            </a:r>
          </a:p>
          <a:p>
            <a:pPr algn="just"/>
            <a:r>
              <a:rPr lang="vi-VN" sz="2300" b="0" i="0" dirty="0">
                <a:solidFill>
                  <a:srgbClr val="000000"/>
                </a:solidFill>
                <a:effectLst/>
                <a:latin typeface="Cambria" panose="02040503050406030204" pitchFamily="18" charset="0"/>
                <a:ea typeface="Cambria" panose="02040503050406030204" pitchFamily="18" charset="0"/>
              </a:rPr>
              <a:t>Trang giấy nguyên chưa viết</a:t>
            </a:r>
          </a:p>
          <a:p>
            <a:pPr algn="just"/>
            <a:r>
              <a:rPr lang="vi-VN" sz="2300" b="0" i="0" dirty="0">
                <a:solidFill>
                  <a:srgbClr val="000000"/>
                </a:solidFill>
                <a:effectLst/>
                <a:latin typeface="Cambria" panose="02040503050406030204" pitchFamily="18" charset="0"/>
                <a:ea typeface="Cambria" panose="02040503050406030204" pitchFamily="18" charset="0"/>
              </a:rPr>
              <a:t>Con làm sao ôm hết</a:t>
            </a:r>
          </a:p>
          <a:p>
            <a:pPr algn="just"/>
            <a:r>
              <a:rPr lang="vi-VN" sz="2300" b="0" i="0" dirty="0">
                <a:solidFill>
                  <a:srgbClr val="000000"/>
                </a:solidFill>
                <a:effectLst/>
                <a:latin typeface="Cambria" panose="02040503050406030204" pitchFamily="18" charset="0"/>
                <a:ea typeface="Cambria" panose="02040503050406030204" pitchFamily="18" charset="0"/>
              </a:rPr>
              <a:t>Mùi hoa huệ ngọt ngào</a:t>
            </a:r>
          </a:p>
          <a:p>
            <a:pPr algn="just"/>
            <a:r>
              <a:rPr lang="vi-VN" sz="2300" b="0" i="0" dirty="0">
                <a:solidFill>
                  <a:srgbClr val="000000"/>
                </a:solidFill>
                <a:effectLst/>
                <a:latin typeface="Cambria" panose="02040503050406030204" pitchFamily="18" charset="0"/>
                <a:ea typeface="Cambria" panose="02040503050406030204" pitchFamily="18" charset="0"/>
              </a:rPr>
              <a:t>Gió và nắng xôn xao</a:t>
            </a:r>
          </a:p>
          <a:p>
            <a:pPr algn="just"/>
            <a:r>
              <a:rPr lang="vi-VN" sz="2300" b="0" i="0" dirty="0">
                <a:solidFill>
                  <a:srgbClr val="000000"/>
                </a:solidFill>
                <a:effectLst/>
                <a:latin typeface="Cambria" panose="02040503050406030204" pitchFamily="18" charset="0"/>
                <a:ea typeface="Cambria" panose="02040503050406030204" pitchFamily="18" charset="0"/>
              </a:rPr>
              <a:t>Khắp đồng hoa cúc dại.</a:t>
            </a:r>
          </a:p>
        </p:txBody>
      </p:sp>
      <p:sp>
        <p:nvSpPr>
          <p:cNvPr id="20" name="TextBox 19">
            <a:extLst>
              <a:ext uri="{FF2B5EF4-FFF2-40B4-BE49-F238E27FC236}">
                <a16:creationId xmlns:a16="http://schemas.microsoft.com/office/drawing/2014/main" xmlns="" id="{B70AD603-BFFF-FF86-FBF0-355FF66B1306}"/>
              </a:ext>
            </a:extLst>
          </p:cNvPr>
          <p:cNvSpPr txBox="1"/>
          <p:nvPr/>
        </p:nvSpPr>
        <p:spPr>
          <a:xfrm>
            <a:off x="5435009" y="4153041"/>
            <a:ext cx="4304414" cy="3277820"/>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Tuổi con là tuổi Ngựa</a:t>
            </a:r>
          </a:p>
          <a:p>
            <a:pPr algn="just"/>
            <a:r>
              <a:rPr lang="vi-VN" sz="2300" b="0" i="0" dirty="0">
                <a:solidFill>
                  <a:srgbClr val="000000"/>
                </a:solidFill>
                <a:effectLst/>
                <a:latin typeface="Cambria" panose="02040503050406030204" pitchFamily="18" charset="0"/>
                <a:ea typeface="Cambria" panose="02040503050406030204" pitchFamily="18" charset="0"/>
              </a:rPr>
              <a:t>Nhưng mẹ ơi, đừng buồn</a:t>
            </a:r>
          </a:p>
          <a:p>
            <a:pPr algn="just"/>
            <a:r>
              <a:rPr lang="vi-VN" sz="2300" b="0" i="0" dirty="0">
                <a:solidFill>
                  <a:srgbClr val="000000"/>
                </a:solidFill>
                <a:effectLst/>
                <a:latin typeface="Cambria" panose="02040503050406030204" pitchFamily="18" charset="0"/>
                <a:ea typeface="Cambria" panose="02040503050406030204" pitchFamily="18" charset="0"/>
              </a:rPr>
              <a:t>Dẫu cách núi cách rừng</a:t>
            </a:r>
          </a:p>
          <a:p>
            <a:pPr algn="just"/>
            <a:r>
              <a:rPr lang="vi-VN" sz="2300" b="0" i="0" dirty="0">
                <a:solidFill>
                  <a:srgbClr val="000000"/>
                </a:solidFill>
                <a:effectLst/>
                <a:latin typeface="Cambria" panose="02040503050406030204" pitchFamily="18" charset="0"/>
                <a:ea typeface="Cambria" panose="02040503050406030204" pitchFamily="18" charset="0"/>
              </a:rPr>
              <a:t>Dẫu cách sông cách biển</a:t>
            </a:r>
          </a:p>
          <a:p>
            <a:pPr algn="just"/>
            <a:r>
              <a:rPr lang="vi-VN" sz="2300" b="0" i="0" dirty="0">
                <a:solidFill>
                  <a:srgbClr val="000000"/>
                </a:solidFill>
                <a:effectLst/>
                <a:latin typeface="Cambria" panose="02040503050406030204" pitchFamily="18" charset="0"/>
                <a:ea typeface="Cambria" panose="02040503050406030204" pitchFamily="18" charset="0"/>
              </a:rPr>
              <a:t>Con tìm về với mẹ</a:t>
            </a:r>
          </a:p>
          <a:p>
            <a:pPr algn="just"/>
            <a:r>
              <a:rPr lang="vi-VN" sz="2300" b="0" i="0" dirty="0">
                <a:solidFill>
                  <a:srgbClr val="000000"/>
                </a:solidFill>
                <a:effectLst/>
                <a:latin typeface="Cambria" panose="02040503050406030204" pitchFamily="18" charset="0"/>
                <a:ea typeface="Cambria" panose="02040503050406030204" pitchFamily="18" charset="0"/>
              </a:rPr>
              <a:t>Ngựa con vẫn nhớ đường.</a:t>
            </a:r>
          </a:p>
          <a:p>
            <a:pPr algn="r"/>
            <a:r>
              <a:rPr lang="vi-VN" sz="2300" b="0" i="0" dirty="0">
                <a:solidFill>
                  <a:srgbClr val="000000"/>
                </a:solidFill>
                <a:effectLst/>
                <a:latin typeface="Cambria" panose="02040503050406030204" pitchFamily="18" charset="0"/>
                <a:ea typeface="Cambria" panose="02040503050406030204" pitchFamily="18" charset="0"/>
              </a:rPr>
              <a:t>(Xuân Quỳnh)</a:t>
            </a:r>
          </a:p>
          <a:p>
            <a:pPr algn="just"/>
            <a:endParaRPr lang="vi-VN" sz="2300" b="0" i="0" dirty="0">
              <a:solidFill>
                <a:srgbClr val="000000"/>
              </a:solidFill>
              <a:effectLst/>
              <a:latin typeface="Cambria" panose="02040503050406030204" pitchFamily="18" charset="0"/>
              <a:ea typeface="Cambria" panose="02040503050406030204" pitchFamily="18" charset="0"/>
            </a:endParaRPr>
          </a:p>
          <a:p>
            <a:pPr algn="just"/>
            <a:endParaRPr lang="vi-VN" sz="2300" b="0" i="0" dirty="0">
              <a:solidFill>
                <a:srgbClr val="000000"/>
              </a:solidFill>
              <a:effectLst/>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xmlns="" id="{1AFED7A3-1CBE-B25C-5D07-C472BBAB1807}"/>
              </a:ext>
            </a:extLst>
          </p:cNvPr>
          <p:cNvSpPr txBox="1"/>
          <p:nvPr/>
        </p:nvSpPr>
        <p:spPr>
          <a:xfrm>
            <a:off x="5284381" y="648586"/>
            <a:ext cx="1201479" cy="400110"/>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a:t>
            </a:r>
            <a:r>
              <a:rPr lang="en-US" sz="2000" dirty="0" err="1">
                <a:latin typeface="Cambria" panose="02040503050406030204" pitchFamily="18" charset="0"/>
                <a:ea typeface="Cambria" panose="02040503050406030204" pitchFamily="18" charset="0"/>
              </a:rPr>
              <a:t>Trích</a:t>
            </a:r>
            <a:r>
              <a:rPr lang="en-US" sz="20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713534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P spid="18"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xmlns="" id="{00FD48E2-54CE-7D1D-8EE5-506DB0D34DB0}"/>
              </a:ext>
            </a:extLst>
          </p:cNvPr>
          <p:cNvPicPr>
            <a:picLocks noChangeAspect="1"/>
          </p:cNvPicPr>
          <p:nvPr/>
        </p:nvPicPr>
        <p:blipFill>
          <a:blip r:embed="rId2"/>
          <a:stretch>
            <a:fillRect/>
          </a:stretch>
        </p:blipFill>
        <p:spPr>
          <a:xfrm>
            <a:off x="-242102" y="-899416"/>
            <a:ext cx="12937326" cy="7757415"/>
          </a:xfrm>
          <a:prstGeom prst="rect">
            <a:avLst/>
          </a:prstGeom>
        </p:spPr>
      </p:pic>
      <p:sp>
        <p:nvSpPr>
          <p:cNvPr id="2" name="Rectangle: Rounded Corners 1">
            <a:extLst>
              <a:ext uri="{FF2B5EF4-FFF2-40B4-BE49-F238E27FC236}">
                <a16:creationId xmlns:a16="http://schemas.microsoft.com/office/drawing/2014/main" xmlns="" id="{78E66815-4D19-46EB-A93B-2CFFA2CE4808}"/>
              </a:ext>
            </a:extLst>
          </p:cNvPr>
          <p:cNvSpPr/>
          <p:nvPr/>
        </p:nvSpPr>
        <p:spPr>
          <a:xfrm>
            <a:off x="158323" y="-1"/>
            <a:ext cx="12175444" cy="6666615"/>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xmlns="" id="{8FF3D0DC-5F1F-A7D7-78C8-A7AEDCFCDD9F}"/>
              </a:ext>
            </a:extLst>
          </p:cNvPr>
          <p:cNvPicPr>
            <a:picLocks noChangeAspect="1"/>
          </p:cNvPicPr>
          <p:nvPr/>
        </p:nvPicPr>
        <p:blipFill>
          <a:blip r:embed="rId3"/>
          <a:stretch>
            <a:fillRect/>
          </a:stretch>
        </p:blipFill>
        <p:spPr>
          <a:xfrm>
            <a:off x="8784041" y="262218"/>
            <a:ext cx="3407959" cy="6120914"/>
          </a:xfrm>
          <a:prstGeom prst="rect">
            <a:avLst/>
          </a:prstGeom>
        </p:spPr>
      </p:pic>
      <p:pic>
        <p:nvPicPr>
          <p:cNvPr id="16" name="Picture 15">
            <a:extLst>
              <a:ext uri="{FF2B5EF4-FFF2-40B4-BE49-F238E27FC236}">
                <a16:creationId xmlns:a16="http://schemas.microsoft.com/office/drawing/2014/main" xmlns="" id="{88BE1C0F-9A44-44EA-9B5B-AE667D38B29F}"/>
              </a:ext>
            </a:extLst>
          </p:cNvPr>
          <p:cNvPicPr>
            <a:picLocks noChangeAspect="1"/>
          </p:cNvPicPr>
          <p:nvPr/>
        </p:nvPicPr>
        <p:blipFill>
          <a:blip r:embed="rId4"/>
          <a:stretch>
            <a:fillRect/>
          </a:stretch>
        </p:blipFill>
        <p:spPr>
          <a:xfrm>
            <a:off x="4453316" y="0"/>
            <a:ext cx="3017782" cy="1072989"/>
          </a:xfrm>
          <a:prstGeom prst="rect">
            <a:avLst/>
          </a:prstGeom>
        </p:spPr>
      </p:pic>
      <p:sp>
        <p:nvSpPr>
          <p:cNvPr id="17" name="TextBox 16">
            <a:extLst>
              <a:ext uri="{FF2B5EF4-FFF2-40B4-BE49-F238E27FC236}">
                <a16:creationId xmlns:a16="http://schemas.microsoft.com/office/drawing/2014/main" xmlns="" id="{40C59862-AA39-19F9-4B13-B57747C2DB44}"/>
              </a:ext>
            </a:extLst>
          </p:cNvPr>
          <p:cNvSpPr txBox="1"/>
          <p:nvPr/>
        </p:nvSpPr>
        <p:spPr>
          <a:xfrm>
            <a:off x="554665" y="1101498"/>
            <a:ext cx="4304414" cy="15081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Mẹ ơi, con tuổi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Tuổi con là tuổi Ngựa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không yên một chỗ</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con là tuổi đi...</a:t>
            </a:r>
          </a:p>
        </p:txBody>
      </p:sp>
      <p:sp>
        <p:nvSpPr>
          <p:cNvPr id="18" name="TextBox 17">
            <a:extLst>
              <a:ext uri="{FF2B5EF4-FFF2-40B4-BE49-F238E27FC236}">
                <a16:creationId xmlns:a16="http://schemas.microsoft.com/office/drawing/2014/main" xmlns="" id="{C1EFBDE0-4992-9D8A-7411-E5591EDD01D7}"/>
              </a:ext>
            </a:extLst>
          </p:cNvPr>
          <p:cNvSpPr txBox="1"/>
          <p:nvPr/>
        </p:nvSpPr>
        <p:spPr>
          <a:xfrm>
            <a:off x="618461" y="2919666"/>
            <a:ext cx="4304414" cy="29238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Mẹ ơi, con sẽ phi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Qua bao nhiêu ngọn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xanh miền trung du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hồng vùng đất đỏ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đen hút đại ngàn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Mấp mô triền núi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mang về cho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Ngọn gió của trăm miền.</a:t>
            </a:r>
          </a:p>
        </p:txBody>
      </p:sp>
      <p:sp>
        <p:nvSpPr>
          <p:cNvPr id="19" name="TextBox 18">
            <a:extLst>
              <a:ext uri="{FF2B5EF4-FFF2-40B4-BE49-F238E27FC236}">
                <a16:creationId xmlns:a16="http://schemas.microsoft.com/office/drawing/2014/main" xmlns="" id="{F0BB4DF5-EDB3-5728-0FB9-A1E597EA88E2}"/>
              </a:ext>
            </a:extLst>
          </p:cNvPr>
          <p:cNvSpPr txBox="1"/>
          <p:nvPr/>
        </p:nvSpPr>
        <p:spPr>
          <a:xfrm>
            <a:off x="5392479" y="1005805"/>
            <a:ext cx="4304414" cy="29238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con sẽ đi khắp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Trên những cánh đồng hoa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Loá màu trắng hoa mơ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giấy nguyên chưa viết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làm sao ôm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Mùi hoa huệ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và nắng xôn xao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Khắp đồng hoa cúc dại.</a:t>
            </a:r>
          </a:p>
        </p:txBody>
      </p:sp>
      <p:sp>
        <p:nvSpPr>
          <p:cNvPr id="20" name="TextBox 19">
            <a:extLst>
              <a:ext uri="{FF2B5EF4-FFF2-40B4-BE49-F238E27FC236}">
                <a16:creationId xmlns:a16="http://schemas.microsoft.com/office/drawing/2014/main" xmlns="" id="{B70AD603-BFFF-FF86-FBF0-355FF66B1306}"/>
              </a:ext>
            </a:extLst>
          </p:cNvPr>
          <p:cNvSpPr txBox="1"/>
          <p:nvPr/>
        </p:nvSpPr>
        <p:spPr>
          <a:xfrm>
            <a:off x="5435009" y="4153041"/>
            <a:ext cx="4304414" cy="32778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con là tuổi Ngựa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mẹ ơi, đừng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Dẫu cách núi cách rừng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Dẫu cách sông cách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tìm về với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con vẫn nhớ đường.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(Xuân Quỳnh)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1" name="TextBox 20">
            <a:extLst>
              <a:ext uri="{FF2B5EF4-FFF2-40B4-BE49-F238E27FC236}">
                <a16:creationId xmlns:a16="http://schemas.microsoft.com/office/drawing/2014/main" xmlns="" id="{1AFED7A3-1CBE-B25C-5D07-C472BBAB1807}"/>
              </a:ext>
            </a:extLst>
          </p:cNvPr>
          <p:cNvSpPr txBox="1"/>
          <p:nvPr/>
        </p:nvSpPr>
        <p:spPr>
          <a:xfrm>
            <a:off x="5284381" y="648586"/>
            <a:ext cx="12014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Trích</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nvGrpSpPr>
          <p:cNvPr id="3" name="Group 2">
            <a:extLst>
              <a:ext uri="{FF2B5EF4-FFF2-40B4-BE49-F238E27FC236}">
                <a16:creationId xmlns:a16="http://schemas.microsoft.com/office/drawing/2014/main" xmlns="" id="{49968348-1B9A-7AB9-695E-92D5DE48151F}"/>
              </a:ext>
            </a:extLst>
          </p:cNvPr>
          <p:cNvGrpSpPr/>
          <p:nvPr/>
        </p:nvGrpSpPr>
        <p:grpSpPr>
          <a:xfrm>
            <a:off x="105817" y="0"/>
            <a:ext cx="3542258" cy="919401"/>
            <a:chOff x="715316" y="628899"/>
            <a:chExt cx="3542258" cy="919401"/>
          </a:xfrm>
        </p:grpSpPr>
        <p:sp>
          <p:nvSpPr>
            <p:cNvPr id="4" name="TextBox 3">
              <a:extLst>
                <a:ext uri="{FF2B5EF4-FFF2-40B4-BE49-F238E27FC236}">
                  <a16:creationId xmlns:a16="http://schemas.microsoft.com/office/drawing/2014/main" xmlns="" id="{DC52E89F-3A3F-1AF5-8093-F1570199A6BB}"/>
                </a:ext>
              </a:extLst>
            </p:cNvPr>
            <p:cNvSpPr txBox="1"/>
            <p:nvPr/>
          </p:nvSpPr>
          <p:spPr>
            <a:xfrm>
              <a:off x="1361974" y="628899"/>
              <a:ext cx="2895600"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Chia </a:t>
              </a:r>
              <a:r>
                <a:rPr kumimoji="0" lang="en-US" sz="48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5" name="Picture 4" descr="A question mark in a speech bubble&#10;&#10;Description automatically generated">
              <a:extLst>
                <a:ext uri="{FF2B5EF4-FFF2-40B4-BE49-F238E27FC236}">
                  <a16:creationId xmlns:a16="http://schemas.microsoft.com/office/drawing/2014/main" xmlns="" id="{6EEB4A99-43C8-2273-0234-3F3431CD6C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sp>
        <p:nvSpPr>
          <p:cNvPr id="6" name="Oval 5">
            <a:extLst>
              <a:ext uri="{FF2B5EF4-FFF2-40B4-BE49-F238E27FC236}">
                <a16:creationId xmlns:a16="http://schemas.microsoft.com/office/drawing/2014/main" xmlns="" id="{01EF15AD-248D-57A2-CB82-02C8EF071443}"/>
              </a:ext>
            </a:extLst>
          </p:cNvPr>
          <p:cNvSpPr/>
          <p:nvPr/>
        </p:nvSpPr>
        <p:spPr>
          <a:xfrm>
            <a:off x="123825" y="114300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7" name="Oval 6">
            <a:extLst>
              <a:ext uri="{FF2B5EF4-FFF2-40B4-BE49-F238E27FC236}">
                <a16:creationId xmlns:a16="http://schemas.microsoft.com/office/drawing/2014/main" xmlns="" id="{9A3ABB87-D045-047E-18B3-83954F05AF99}"/>
              </a:ext>
            </a:extLst>
          </p:cNvPr>
          <p:cNvSpPr/>
          <p:nvPr/>
        </p:nvSpPr>
        <p:spPr>
          <a:xfrm>
            <a:off x="171450" y="295275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8" name="Oval 7">
            <a:extLst>
              <a:ext uri="{FF2B5EF4-FFF2-40B4-BE49-F238E27FC236}">
                <a16:creationId xmlns:a16="http://schemas.microsoft.com/office/drawing/2014/main" xmlns="" id="{0243C4ED-2AF2-8F7E-7969-809902B6620C}"/>
              </a:ext>
            </a:extLst>
          </p:cNvPr>
          <p:cNvSpPr/>
          <p:nvPr/>
        </p:nvSpPr>
        <p:spPr>
          <a:xfrm>
            <a:off x="4933950" y="108585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
        <p:nvSpPr>
          <p:cNvPr id="9" name="Oval 8">
            <a:extLst>
              <a:ext uri="{FF2B5EF4-FFF2-40B4-BE49-F238E27FC236}">
                <a16:creationId xmlns:a16="http://schemas.microsoft.com/office/drawing/2014/main" xmlns="" id="{8D3B4333-1B29-AA6C-20DD-54690DB22E6A}"/>
              </a:ext>
            </a:extLst>
          </p:cNvPr>
          <p:cNvSpPr/>
          <p:nvPr/>
        </p:nvSpPr>
        <p:spPr>
          <a:xfrm>
            <a:off x="5019675" y="422910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4</a:t>
            </a:r>
          </a:p>
        </p:txBody>
      </p:sp>
    </p:spTree>
    <p:extLst>
      <p:ext uri="{BB962C8B-B14F-4D97-AF65-F5344CB8AC3E}">
        <p14:creationId xmlns:p14="http://schemas.microsoft.com/office/powerpoint/2010/main" val="19576733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EE422E1E-9570-4D02-83AA-F2E452E9D83A}"/>
              </a:ext>
            </a:extLst>
          </p:cNvPr>
          <p:cNvSpPr/>
          <p:nvPr/>
        </p:nvSpPr>
        <p:spPr>
          <a:xfrm>
            <a:off x="0" y="0"/>
            <a:ext cx="12192000" cy="3429000"/>
          </a:xfrm>
          <a:prstGeom prst="rect">
            <a:avLst/>
          </a:prstGeom>
          <a:gradFill flip="none" rotWithShape="1">
            <a:gsLst>
              <a:gs pos="26000">
                <a:srgbClr val="FFFF99"/>
              </a:gs>
              <a:gs pos="79000">
                <a:srgbClr val="66FF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A cartoon of a green field with trees and grass&#10;&#10;Description automatically generated">
            <a:extLst>
              <a:ext uri="{FF2B5EF4-FFF2-40B4-BE49-F238E27FC236}">
                <a16:creationId xmlns:a16="http://schemas.microsoft.com/office/drawing/2014/main" xmlns="" id="{219E8656-C64F-40A3-99CA-5BD48D7448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115"/>
            <a:ext cx="12192000" cy="7351776"/>
          </a:xfrm>
          <a:prstGeom prst="rect">
            <a:avLst/>
          </a:prstGeom>
        </p:spPr>
      </p:pic>
      <p:pic>
        <p:nvPicPr>
          <p:cNvPr id="17" name="Picture 16" descr="A cartoon sun with a face&#10;&#10;Description automatically generated">
            <a:extLst>
              <a:ext uri="{FF2B5EF4-FFF2-40B4-BE49-F238E27FC236}">
                <a16:creationId xmlns:a16="http://schemas.microsoft.com/office/drawing/2014/main" xmlns="" id="{9F58C25F-72BE-42B7-90A8-2CC9815E98B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125" b="91914" l="7852" r="91250">
                        <a14:foregroundMark x1="42891" y1="8359" x2="42891" y2="8359"/>
                        <a14:foregroundMark x1="91406" y1="49258" x2="91406" y2="49258"/>
                        <a14:foregroundMark x1="56055" y1="90508" x2="56055" y2="90508"/>
                        <a14:foregroundMark x1="40586" y1="91211" x2="40586" y2="91211"/>
                        <a14:foregroundMark x1="8750" y1="54922" x2="8750" y2="54922"/>
                        <a14:foregroundMark x1="8594" y1="38203" x2="8594" y2="38203"/>
                        <a14:foregroundMark x1="7852" y1="54570" x2="7852" y2="54570"/>
                        <a14:foregroundMark x1="57461" y1="91914" x2="57461" y2="91914"/>
                      </a14:backgroundRemoval>
                    </a14:imgEffect>
                  </a14:imgLayer>
                </a14:imgProps>
              </a:ext>
              <a:ext uri="{28A0092B-C50C-407E-A947-70E740481C1C}">
                <a14:useLocalDpi xmlns:a14="http://schemas.microsoft.com/office/drawing/2010/main" val="0"/>
              </a:ext>
            </a:extLst>
          </a:blip>
          <a:stretch>
            <a:fillRect/>
          </a:stretch>
        </p:blipFill>
        <p:spPr>
          <a:xfrm>
            <a:off x="9834368" y="-155388"/>
            <a:ext cx="2478024" cy="2478024"/>
          </a:xfrm>
          <a:prstGeom prst="rect">
            <a:avLst/>
          </a:prstGeom>
        </p:spPr>
      </p:pic>
      <p:sp>
        <p:nvSpPr>
          <p:cNvPr id="5" name="Rectangle: Rounded Corners 4">
            <a:extLst>
              <a:ext uri="{FF2B5EF4-FFF2-40B4-BE49-F238E27FC236}">
                <a16:creationId xmlns:a16="http://schemas.microsoft.com/office/drawing/2014/main" xmlns="" id="{F2245311-1200-43E5-912F-5DD3A90916FF}"/>
              </a:ext>
            </a:extLst>
          </p:cNvPr>
          <p:cNvSpPr/>
          <p:nvPr/>
        </p:nvSpPr>
        <p:spPr>
          <a:xfrm>
            <a:off x="788151" y="2387633"/>
            <a:ext cx="10615697" cy="3708261"/>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FC7C3137-362E-49BD-9188-E91BB18E8035}"/>
              </a:ext>
            </a:extLst>
          </p:cNvPr>
          <p:cNvSpPr txBox="1"/>
          <p:nvPr/>
        </p:nvSpPr>
        <p:spPr>
          <a:xfrm>
            <a:off x="2257098" y="2754969"/>
            <a:ext cx="8743249"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Giọng</a:t>
            </a:r>
            <a:r>
              <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khác</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nhau</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phù</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hợp</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với</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lời</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nói</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mỗi</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nhân</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vật</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mẹ</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con);</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Nhấn</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giọng</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vào</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những</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từ</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ngữ</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cần</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thiết</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thể</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hiện</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cảm</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xúc</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suy</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nghĩ</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của</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bạn</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nhỏ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thông</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qua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hình</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ảnh</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chú</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ngựa</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con.</a:t>
            </a:r>
            <a:endPar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Cartoon cupcake holding a megaphone&#10;&#10;Description automatically generated">
            <a:extLst>
              <a:ext uri="{FF2B5EF4-FFF2-40B4-BE49-F238E27FC236}">
                <a16:creationId xmlns:a16="http://schemas.microsoft.com/office/drawing/2014/main" xmlns="" id="{98165735-E13F-43E0-B25A-8D0CE2097EB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xmlns="" id="{BBC05E4C-E682-4455-96B8-C9427B9F67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392" y="293170"/>
            <a:ext cx="822225" cy="822225"/>
          </a:xfrm>
          <a:prstGeom prst="rect">
            <a:avLst/>
          </a:prstGeom>
        </p:spPr>
      </p:pic>
      <p:pic>
        <p:nvPicPr>
          <p:cNvPr id="14" name="Picture 13" descr="A cartoon of a child with purple hair&#10;&#10;Description automatically generated">
            <a:extLst>
              <a:ext uri="{FF2B5EF4-FFF2-40B4-BE49-F238E27FC236}">
                <a16:creationId xmlns:a16="http://schemas.microsoft.com/office/drawing/2014/main" xmlns="" id="{4A700819-82FC-442B-9DB3-DB1173E04F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1653" y="2797954"/>
            <a:ext cx="1000085" cy="1000085"/>
          </a:xfrm>
          <a:prstGeom prst="rect">
            <a:avLst/>
          </a:prstGeom>
        </p:spPr>
      </p:pic>
      <p:pic>
        <p:nvPicPr>
          <p:cNvPr id="7" name="Picture 6">
            <a:extLst>
              <a:ext uri="{FF2B5EF4-FFF2-40B4-BE49-F238E27FC236}">
                <a16:creationId xmlns:a16="http://schemas.microsoft.com/office/drawing/2014/main" xmlns="" id="{B08F69B2-D65A-1D33-3C1E-97A46A0732F8}"/>
              </a:ext>
            </a:extLst>
          </p:cNvPr>
          <p:cNvPicPr>
            <a:picLocks noChangeAspect="1"/>
          </p:cNvPicPr>
          <p:nvPr/>
        </p:nvPicPr>
        <p:blipFill>
          <a:blip r:embed="rId9"/>
          <a:stretch>
            <a:fillRect/>
          </a:stretch>
        </p:blipFill>
        <p:spPr>
          <a:xfrm>
            <a:off x="3953248" y="582952"/>
            <a:ext cx="5072312" cy="1524132"/>
          </a:xfrm>
          <a:prstGeom prst="rect">
            <a:avLst/>
          </a:prstGeom>
        </p:spPr>
      </p:pic>
    </p:spTree>
    <p:extLst>
      <p:ext uri="{BB962C8B-B14F-4D97-AF65-F5344CB8AC3E}">
        <p14:creationId xmlns:p14="http://schemas.microsoft.com/office/powerpoint/2010/main" val="260692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xmlns="" id="{78A96C7C-EFE8-C459-E58C-82C225309AC6}"/>
              </a:ext>
            </a:extLst>
          </p:cNvPr>
          <p:cNvPicPr>
            <a:picLocks noChangeAspect="1"/>
          </p:cNvPicPr>
          <p:nvPr/>
        </p:nvPicPr>
        <p:blipFill>
          <a:blip r:embed="rId4"/>
          <a:stretch>
            <a:fillRect/>
          </a:stretch>
        </p:blipFill>
        <p:spPr>
          <a:xfrm>
            <a:off x="0" y="0"/>
            <a:ext cx="12192000" cy="6858000"/>
          </a:xfrm>
          <a:prstGeom prst="rect">
            <a:avLst/>
          </a:prstGeom>
        </p:spPr>
      </p:pic>
      <p:sp>
        <p:nvSpPr>
          <p:cNvPr id="20" name="Rectangle: Rounded Corners 19">
            <a:extLst>
              <a:ext uri="{FF2B5EF4-FFF2-40B4-BE49-F238E27FC236}">
                <a16:creationId xmlns:a16="http://schemas.microsoft.com/office/drawing/2014/main" xmlns="" id="{A6D90F99-E353-42DE-A34F-75ED104658CF}"/>
              </a:ext>
            </a:extLst>
          </p:cNvPr>
          <p:cNvSpPr/>
          <p:nvPr/>
        </p:nvSpPr>
        <p:spPr>
          <a:xfrm>
            <a:off x="218876" y="882887"/>
            <a:ext cx="11754248" cy="545542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D7848B14-21C0-4801-BB4B-A5F289BD450F}"/>
              </a:ext>
            </a:extLst>
          </p:cNvPr>
          <p:cNvGrpSpPr/>
          <p:nvPr/>
        </p:nvGrpSpPr>
        <p:grpSpPr>
          <a:xfrm>
            <a:off x="1701335" y="2982519"/>
            <a:ext cx="3038314" cy="802640"/>
            <a:chOff x="892967" y="2103140"/>
            <a:chExt cx="10089994" cy="802640"/>
          </a:xfrm>
        </p:grpSpPr>
        <p:sp>
          <p:nvSpPr>
            <p:cNvPr id="3" name="Rectangle: Rounded Corners 2">
              <a:extLst>
                <a:ext uri="{FF2B5EF4-FFF2-40B4-BE49-F238E27FC236}">
                  <a16:creationId xmlns:a16="http://schemas.microsoft.com/office/drawing/2014/main" xmlns=""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030E5BA0-D8E0-4C08-99BE-DDA2B90D3455}"/>
                </a:ext>
              </a:extLst>
            </p:cNvPr>
            <p:cNvSpPr txBox="1"/>
            <p:nvPr/>
          </p:nvSpPr>
          <p:spPr>
            <a:xfrm>
              <a:off x="1209039" y="2194083"/>
              <a:ext cx="912227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Triền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núi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đá</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xmlns="" id="{1BB47596-8558-4697-BC09-BB86696059FC}"/>
              </a:ext>
            </a:extLst>
          </p:cNvPr>
          <p:cNvGrpSpPr/>
          <p:nvPr/>
        </p:nvGrpSpPr>
        <p:grpSpPr>
          <a:xfrm>
            <a:off x="3220492" y="1202685"/>
            <a:ext cx="5799784" cy="919401"/>
            <a:chOff x="715316" y="628899"/>
            <a:chExt cx="5799784" cy="919401"/>
          </a:xfrm>
        </p:grpSpPr>
        <p:sp>
          <p:nvSpPr>
            <p:cNvPr id="12" name="TextBox 11">
              <a:extLst>
                <a:ext uri="{FF2B5EF4-FFF2-40B4-BE49-F238E27FC236}">
                  <a16:creationId xmlns:a16="http://schemas.microsoft.com/office/drawing/2014/main" xmlns="" id="{7B66E065-495F-4CA7-B87E-97D2765A298D}"/>
                </a:ext>
              </a:extLst>
            </p:cNvPr>
            <p:cNvSpPr txBox="1"/>
            <p:nvPr/>
          </p:nvSpPr>
          <p:spPr>
            <a:xfrm>
              <a:off x="1105540" y="628899"/>
              <a:ext cx="5409560"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từ khó</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xmlns="" id="{71FA307D-7AE9-4749-9BC7-299703548C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a16="http://schemas.microsoft.com/office/drawing/2014/main" xmlns="" id="{3CFE9FBB-101A-3F5D-62E5-783ED34A650D}"/>
              </a:ext>
            </a:extLst>
          </p:cNvPr>
          <p:cNvGrpSpPr/>
          <p:nvPr/>
        </p:nvGrpSpPr>
        <p:grpSpPr>
          <a:xfrm>
            <a:off x="6877687" y="2994786"/>
            <a:ext cx="3552188" cy="802640"/>
            <a:chOff x="892967" y="2103140"/>
            <a:chExt cx="10089994" cy="802640"/>
          </a:xfrm>
        </p:grpSpPr>
        <p:sp>
          <p:nvSpPr>
            <p:cNvPr id="15" name="Rectangle: Rounded Corners 14">
              <a:extLst>
                <a:ext uri="{FF2B5EF4-FFF2-40B4-BE49-F238E27FC236}">
                  <a16:creationId xmlns:a16="http://schemas.microsoft.com/office/drawing/2014/main" xmlns="" id="{2A5AA283-FDEE-628B-9E8B-E7541562F26E}"/>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xmlns="" id="{72434836-9939-ED0A-89B8-6525D9715652}"/>
                </a:ext>
              </a:extLst>
            </p:cNvPr>
            <p:cNvSpPr txBox="1"/>
            <p:nvPr/>
          </p:nvSpPr>
          <p:spPr>
            <a:xfrm>
              <a:off x="2210102" y="2146458"/>
              <a:ext cx="805799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loá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màu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trắng</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40473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6" presetClass="emph" presetSubtype="0" fill="hold" nodeType="withEffect">
                                  <p:stCondLst>
                                    <p:cond delay="0"/>
                                  </p:stCondLst>
                                  <p:childTnLst>
                                    <p:animEffect transition="out" filter="fade">
                                      <p:cBhvr>
                                        <p:cTn id="10" dur="500" tmFilter="0, 0; .2, .5; .8, .5; 1, 0"/>
                                        <p:tgtEl>
                                          <p:spTgt spid="11"/>
                                        </p:tgtEl>
                                      </p:cBhvr>
                                    </p:animEffect>
                                    <p:animScale>
                                      <p:cBhvr>
                                        <p:cTn id="11" dur="250" autoRev="1" fill="hold"/>
                                        <p:tgtEl>
                                          <p:spTgt spid="11"/>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par>
                                <p:cTn id="12" presetID="22" presetClass="entr" presetSubtype="4"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landscape with hills and trees&#10;&#10;Description automatically generated">
            <a:extLst>
              <a:ext uri="{FF2B5EF4-FFF2-40B4-BE49-F238E27FC236}">
                <a16:creationId xmlns:a16="http://schemas.microsoft.com/office/drawing/2014/main" xmlns="" id="{B8FA2F5E-3D31-44DB-B31D-FEB8362CD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xmlns="" id="{4C0634F6-14AE-4106-96AA-868793395AD2}"/>
              </a:ext>
            </a:extLst>
          </p:cNvPr>
          <p:cNvSpPr/>
          <p:nvPr/>
        </p:nvSpPr>
        <p:spPr>
          <a:xfrm>
            <a:off x="320351" y="1937656"/>
            <a:ext cx="11551297" cy="4388715"/>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xmlns="" id="{4438BB0A-5411-4595-85F9-DC8693835105}"/>
              </a:ext>
            </a:extLst>
          </p:cNvPr>
          <p:cNvSpPr txBox="1"/>
          <p:nvPr/>
        </p:nvSpPr>
        <p:spPr>
          <a:xfrm>
            <a:off x="1244319" y="2380157"/>
            <a:ext cx="9408691"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Tuổi</a:t>
            </a:r>
            <a:r>
              <a:rPr kumimoji="0" lang="en-US" sz="44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ngựa</a:t>
            </a:r>
            <a:r>
              <a:rPr kumimoji="0" lang="en-US" sz="44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sinh</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năm</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Ngựa</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năm</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Ngọ</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theo</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âm</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lịch</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Freeform 15">
            <a:extLst>
              <a:ext uri="{FF2B5EF4-FFF2-40B4-BE49-F238E27FC236}">
                <a16:creationId xmlns:a16="http://schemas.microsoft.com/office/drawing/2014/main" xmlns="" id="{BD604A5E-B3AC-420B-9399-8588BA353797}"/>
              </a:ext>
            </a:extLst>
          </p:cNvPr>
          <p:cNvSpPr/>
          <p:nvPr/>
        </p:nvSpPr>
        <p:spPr>
          <a:xfrm>
            <a:off x="9006696" y="1294455"/>
            <a:ext cx="3083872" cy="1433975"/>
          </a:xfrm>
          <a:custGeom>
            <a:avLst/>
            <a:gdLst/>
            <a:ahLst/>
            <a:cxnLst/>
            <a:rect l="l" t="t" r="r" b="b"/>
            <a:pathLst>
              <a:path w="3521712" h="1786468">
                <a:moveTo>
                  <a:pt x="0" y="0"/>
                </a:moveTo>
                <a:lnTo>
                  <a:pt x="3521711" y="0"/>
                </a:lnTo>
                <a:lnTo>
                  <a:pt x="3521711" y="1786468"/>
                </a:lnTo>
                <a:lnTo>
                  <a:pt x="0" y="17864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xmlns="" id="{A7783832-BC0A-E269-4246-B43EF2B750A4}"/>
              </a:ext>
            </a:extLst>
          </p:cNvPr>
          <p:cNvPicPr>
            <a:picLocks noChangeAspect="1"/>
          </p:cNvPicPr>
          <p:nvPr/>
        </p:nvPicPr>
        <p:blipFill>
          <a:blip r:embed="rId5"/>
          <a:stretch>
            <a:fillRect/>
          </a:stretch>
        </p:blipFill>
        <p:spPr>
          <a:xfrm>
            <a:off x="568010" y="268730"/>
            <a:ext cx="11034716" cy="1408298"/>
          </a:xfrm>
          <a:prstGeom prst="rect">
            <a:avLst/>
          </a:prstGeom>
        </p:spPr>
      </p:pic>
      <p:pic>
        <p:nvPicPr>
          <p:cNvPr id="7" name="Picture 2" descr="Tử vi tuổi Ngọ năm 2024 - Năm khởi sắc với nhiều năng lượng">
            <a:extLst>
              <a:ext uri="{FF2B5EF4-FFF2-40B4-BE49-F238E27FC236}">
                <a16:creationId xmlns:a16="http://schemas.microsoft.com/office/drawing/2014/main" xmlns="" id="{4F6DAAE2-AC8C-A5E3-61B7-0A24A94A9A7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6428" y="3523701"/>
            <a:ext cx="3891516" cy="2490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306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xmlns="" id="{9698175C-BF21-4E8F-841B-ABDA15422F43}"/>
              </a:ext>
            </a:extLst>
          </p:cNvPr>
          <p:cNvPicPr>
            <a:picLocks noChangeAspect="1"/>
          </p:cNvPicPr>
          <p:nvPr/>
        </p:nvPicPr>
        <p:blipFill>
          <a:blip r:embed="rId2"/>
          <a:stretch>
            <a:fillRect/>
          </a:stretch>
        </p:blipFill>
        <p:spPr>
          <a:xfrm>
            <a:off x="0" y="-1"/>
            <a:ext cx="12192000" cy="6903987"/>
          </a:xfrm>
          <a:prstGeom prst="rect">
            <a:avLst/>
          </a:prstGeom>
        </p:spPr>
      </p:pic>
      <p:sp>
        <p:nvSpPr>
          <p:cNvPr id="38" name="Freeform 18">
            <a:extLst>
              <a:ext uri="{FF2B5EF4-FFF2-40B4-BE49-F238E27FC236}">
                <a16:creationId xmlns:a16="http://schemas.microsoft.com/office/drawing/2014/main" xmlns="" id="{339D1746-7377-488F-BDE4-80B41DF56EE6}"/>
              </a:ext>
            </a:extLst>
          </p:cNvPr>
          <p:cNvSpPr/>
          <p:nvPr/>
        </p:nvSpPr>
        <p:spPr>
          <a:xfrm>
            <a:off x="3307434" y="2659265"/>
            <a:ext cx="5094636" cy="2228903"/>
          </a:xfrm>
          <a:custGeom>
            <a:avLst/>
            <a:gdLst/>
            <a:ahLst/>
            <a:cxnLst/>
            <a:rect l="l" t="t" r="r" b="b"/>
            <a:pathLst>
              <a:path w="5094636" h="2228903">
                <a:moveTo>
                  <a:pt x="0" y="0"/>
                </a:moveTo>
                <a:lnTo>
                  <a:pt x="5094636" y="0"/>
                </a:lnTo>
                <a:lnTo>
                  <a:pt x="5094636" y="2228903"/>
                </a:lnTo>
                <a:lnTo>
                  <a:pt x="0" y="222890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xmlns="" id="{B513AB05-27D1-4602-AC07-EBF2AA8099B9}"/>
              </a:ext>
            </a:extLst>
          </p:cNvPr>
          <p:cNvGrpSpPr/>
          <p:nvPr/>
        </p:nvGrpSpPr>
        <p:grpSpPr>
          <a:xfrm>
            <a:off x="6136626" y="3653086"/>
            <a:ext cx="5565555" cy="2709729"/>
            <a:chOff x="6096000" y="3244032"/>
            <a:chExt cx="5565555" cy="2709729"/>
          </a:xfrm>
        </p:grpSpPr>
        <p:sp>
          <p:nvSpPr>
            <p:cNvPr id="12" name="Rectangle: Rounded Corners 11">
              <a:extLst>
                <a:ext uri="{FF2B5EF4-FFF2-40B4-BE49-F238E27FC236}">
                  <a16:creationId xmlns:a16="http://schemas.microsoft.com/office/drawing/2014/main" xmlns="" id="{5A06B1AF-D34F-4DDC-A546-76F4F90EDAA3}"/>
                </a:ext>
              </a:extLst>
            </p:cNvPr>
            <p:cNvSpPr/>
            <p:nvPr/>
          </p:nvSpPr>
          <p:spPr>
            <a:xfrm>
              <a:off x="6096000" y="3789681"/>
              <a:ext cx="5561110" cy="2164080"/>
            </a:xfrm>
            <a:prstGeom prst="roundRect">
              <a:avLst/>
            </a:prstGeom>
            <a:solidFill>
              <a:schemeClr val="bg1">
                <a:alpha val="86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xmlns=""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xmlns="" id="{9EA9A807-D805-4C60-BAC7-7A9BE38C0B9F}"/>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xmlns="" id="{C882AD6A-7AE4-44C9-83D1-88227051E33A}"/>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xmlns="" id="{D99592CB-9ACE-416A-AC7D-EED0E03F515B}"/>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xmlns=""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xmlns="" id="{0B198AC8-9B61-4707-A402-DE7B1D5956C8}"/>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xmlns="" id="{D3824F82-A30E-4E4C-BF66-E97A0E510945}"/>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xmlns="" id="{40E95EE3-C914-4316-ADD7-B0F17503DD8A}"/>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xmlns="" id="{6FA29395-F980-4C11-9211-12B58BB2A889}"/>
                </a:ext>
              </a:extLst>
            </p:cNvPr>
            <p:cNvGrpSpPr/>
            <p:nvPr/>
          </p:nvGrpSpPr>
          <p:grpSpPr>
            <a:xfrm>
              <a:off x="10078244" y="5154337"/>
              <a:ext cx="1583311" cy="469963"/>
              <a:chOff x="3276133" y="4185214"/>
              <a:chExt cx="1583311" cy="469963"/>
            </a:xfrm>
          </p:grpSpPr>
          <p:pic>
            <p:nvPicPr>
              <p:cNvPr id="17" name="Picture 16">
                <a:extLst>
                  <a:ext uri="{FF2B5EF4-FFF2-40B4-BE49-F238E27FC236}">
                    <a16:creationId xmlns:a16="http://schemas.microsoft.com/office/drawing/2014/main" xmlns="" id="{34B85528-31D3-40D5-A3C0-2DB87A56A576}"/>
                  </a:ext>
                </a:extLst>
              </p:cNvPr>
              <p:cNvPicPr>
                <a:picLocks noChangeAspect="1"/>
              </p:cNvPicPr>
              <p:nvPr/>
            </p:nvPicPr>
            <p:blipFill>
              <a:blip r:embed="rId4"/>
              <a:stretch>
                <a:fillRect/>
              </a:stretch>
            </p:blipFill>
            <p:spPr>
              <a:xfrm>
                <a:off x="3832807" y="4185214"/>
                <a:ext cx="469963" cy="469963"/>
              </a:xfrm>
              <a:prstGeom prst="rect">
                <a:avLst/>
              </a:prstGeom>
            </p:spPr>
          </p:pic>
          <p:pic>
            <p:nvPicPr>
              <p:cNvPr id="18" name="Picture 17">
                <a:extLst>
                  <a:ext uri="{FF2B5EF4-FFF2-40B4-BE49-F238E27FC236}">
                    <a16:creationId xmlns:a16="http://schemas.microsoft.com/office/drawing/2014/main" xmlns="" id="{63DA84CF-4197-47E5-B727-2E004F885852}"/>
                  </a:ext>
                </a:extLst>
              </p:cNvPr>
              <p:cNvPicPr>
                <a:picLocks noChangeAspect="1"/>
              </p:cNvPicPr>
              <p:nvPr/>
            </p:nvPicPr>
            <p:blipFill>
              <a:blip r:embed="rId5"/>
              <a:stretch>
                <a:fillRect/>
              </a:stretch>
            </p:blipFill>
            <p:spPr>
              <a:xfrm>
                <a:off x="3276133" y="4185214"/>
                <a:ext cx="469963" cy="469963"/>
              </a:xfrm>
              <a:prstGeom prst="rect">
                <a:avLst/>
              </a:prstGeom>
            </p:spPr>
          </p:pic>
          <p:pic>
            <p:nvPicPr>
              <p:cNvPr id="19" name="Picture 18">
                <a:extLst>
                  <a:ext uri="{FF2B5EF4-FFF2-40B4-BE49-F238E27FC236}">
                    <a16:creationId xmlns:a16="http://schemas.microsoft.com/office/drawing/2014/main" xmlns="" id="{E8FDA72B-53D9-4239-8534-0F3FEE438A18}"/>
                  </a:ext>
                </a:extLst>
              </p:cNvPr>
              <p:cNvPicPr>
                <a:picLocks noChangeAspect="1"/>
              </p:cNvPicPr>
              <p:nvPr/>
            </p:nvPicPr>
            <p:blipFill>
              <a:blip r:embed="rId6"/>
              <a:stretch>
                <a:fillRect/>
              </a:stretch>
            </p:blipFill>
            <p:spPr>
              <a:xfrm>
                <a:off x="4389481" y="4185214"/>
                <a:ext cx="469963" cy="469963"/>
              </a:xfrm>
              <a:prstGeom prst="rect">
                <a:avLst/>
              </a:prstGeom>
            </p:spPr>
          </p:pic>
        </p:grpSp>
        <p:sp>
          <p:nvSpPr>
            <p:cNvPr id="16" name="Rectangle: Rounded Corners 15">
              <a:extLst>
                <a:ext uri="{FF2B5EF4-FFF2-40B4-BE49-F238E27FC236}">
                  <a16:creationId xmlns:a16="http://schemas.microsoft.com/office/drawing/2014/main" xmlns=""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Tiêu</a:t>
              </a:r>
              <a:r>
                <a:rPr kumimoji="0" lang="en-US" sz="4400" b="1" i="0" u="none" strike="noStrike" kern="1200" cap="none" spc="0" normalizeH="0" baseline="0" noProof="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 chí đánh giá</a:t>
              </a:r>
              <a:endParaRPr kumimoji="0" lang="en-US" sz="4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xmlns="" id="{2D611757-0265-4940-AC33-324CC40B77E3}"/>
              </a:ext>
            </a:extLst>
          </p:cNvPr>
          <p:cNvGrpSpPr/>
          <p:nvPr/>
        </p:nvGrpSpPr>
        <p:grpSpPr>
          <a:xfrm>
            <a:off x="308078" y="3578282"/>
            <a:ext cx="5561110" cy="2784533"/>
            <a:chOff x="226098" y="3169228"/>
            <a:chExt cx="5561110" cy="2784533"/>
          </a:xfrm>
        </p:grpSpPr>
        <p:sp>
          <p:nvSpPr>
            <p:cNvPr id="29" name="Rectangle: Rounded Corners 28">
              <a:extLst>
                <a:ext uri="{FF2B5EF4-FFF2-40B4-BE49-F238E27FC236}">
                  <a16:creationId xmlns:a16="http://schemas.microsoft.com/office/drawing/2014/main" xmlns="" id="{A92557E3-9241-4689-AE6A-7B86358F6355}"/>
                </a:ext>
              </a:extLst>
            </p:cNvPr>
            <p:cNvSpPr/>
            <p:nvPr/>
          </p:nvSpPr>
          <p:spPr>
            <a:xfrm>
              <a:off x="226098" y="3789681"/>
              <a:ext cx="5561110" cy="2164080"/>
            </a:xfrm>
            <a:prstGeom prst="roundRect">
              <a:avLst/>
            </a:prstGeom>
            <a:solidFill>
              <a:schemeClr val="bg1">
                <a:alpha val="86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Giải nghĩa từ cùng nhau. </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0" name="Rectangle: Rounded Corners 29">
              <a:extLst>
                <a:ext uri="{FF2B5EF4-FFF2-40B4-BE49-F238E27FC236}">
                  <a16:creationId xmlns:a16="http://schemas.microsoft.com/office/drawing/2014/main" xmlns=""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Yêu</a:t>
              </a:r>
              <a:r>
                <a:rPr kumimoji="0" lang="en-US" sz="4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Cầu</a:t>
              </a:r>
              <a:endParaRPr kumimoji="0" lang="en-US" sz="4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xmlns="" id="{A75FF11A-25B2-49F2-A9C2-A63D69049BDE}"/>
                </a:ext>
              </a:extLst>
            </p:cNvPr>
            <p:cNvPicPr>
              <a:picLocks noChangeAspect="1"/>
            </p:cNvPicPr>
            <p:nvPr/>
          </p:nvPicPr>
          <p:blipFill>
            <a:blip r:embed="rId7"/>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xmlns="" id="{8ABB2D96-2FD4-4A90-955E-51F1C4105B0B}"/>
                </a:ext>
              </a:extLst>
            </p:cNvPr>
            <p:cNvPicPr>
              <a:picLocks noChangeAspect="1"/>
            </p:cNvPicPr>
            <p:nvPr/>
          </p:nvPicPr>
          <p:blipFill>
            <a:blip r:embed="rId7"/>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xmlns="" id="{84F5389F-31EE-4A7F-92D3-50B596980B6B}"/>
                </a:ext>
              </a:extLst>
            </p:cNvPr>
            <p:cNvPicPr>
              <a:picLocks noChangeAspect="1"/>
            </p:cNvPicPr>
            <p:nvPr/>
          </p:nvPicPr>
          <p:blipFill>
            <a:blip r:embed="rId7"/>
            <a:stretch>
              <a:fillRect/>
            </a:stretch>
          </p:blipFill>
          <p:spPr>
            <a:xfrm flipH="1">
              <a:off x="324528" y="5242918"/>
              <a:ext cx="609091" cy="609091"/>
            </a:xfrm>
            <a:prstGeom prst="rect">
              <a:avLst/>
            </a:prstGeom>
          </p:spPr>
        </p:pic>
      </p:grpSp>
      <p:pic>
        <p:nvPicPr>
          <p:cNvPr id="2" name="Picture 1">
            <a:extLst>
              <a:ext uri="{FF2B5EF4-FFF2-40B4-BE49-F238E27FC236}">
                <a16:creationId xmlns:a16="http://schemas.microsoft.com/office/drawing/2014/main" xmlns="" id="{A822FBFC-3F95-2D6A-C694-31020410AF4A}"/>
              </a:ext>
            </a:extLst>
          </p:cNvPr>
          <p:cNvPicPr>
            <a:picLocks noChangeAspect="1"/>
          </p:cNvPicPr>
          <p:nvPr/>
        </p:nvPicPr>
        <p:blipFill>
          <a:blip r:embed="rId8"/>
          <a:stretch>
            <a:fillRect/>
          </a:stretch>
        </p:blipFill>
        <p:spPr>
          <a:xfrm>
            <a:off x="133067" y="1080795"/>
            <a:ext cx="12058933" cy="235326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2"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1646D2DC-B166-4827-A0EA-13D6D8E56DD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1" y="2440784"/>
            <a:ext cx="3155156" cy="4417217"/>
          </a:xfrm>
          <a:prstGeom prst="rect">
            <a:avLst/>
          </a:prstGeom>
        </p:spPr>
      </p:pic>
      <p:cxnSp>
        <p:nvCxnSpPr>
          <p:cNvPr id="21" name="Straight Connector 20">
            <a:extLst>
              <a:ext uri="{FF2B5EF4-FFF2-40B4-BE49-F238E27FC236}">
                <a16:creationId xmlns:a16="http://schemas.microsoft.com/office/drawing/2014/main" xmlns="" id="{68EB3A29-FB6C-4A09-A5F9-C48AB0967FA2}"/>
              </a:ext>
            </a:extLst>
          </p:cNvPr>
          <p:cNvCxnSpPr>
            <a:cxnSpLocks/>
          </p:cNvCxnSpPr>
          <p:nvPr/>
        </p:nvCxnSpPr>
        <p:spPr>
          <a:xfrm flipV="1">
            <a:off x="4368800" y="5257800"/>
            <a:ext cx="841216" cy="1219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DDC2D584-B3C8-487C-B756-DDB59B6B9AF2}"/>
              </a:ext>
            </a:extLst>
          </p:cNvPr>
          <p:cNvCxnSpPr>
            <a:cxnSpLocks/>
          </p:cNvCxnSpPr>
          <p:nvPr/>
        </p:nvCxnSpPr>
        <p:spPr>
          <a:xfrm flipV="1">
            <a:off x="5226695" y="4360290"/>
            <a:ext cx="980724" cy="9175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0F4550E1-1AE7-4DD3-9B6D-8061A34E4992}"/>
              </a:ext>
            </a:extLst>
          </p:cNvPr>
          <p:cNvCxnSpPr>
            <a:cxnSpLocks/>
          </p:cNvCxnSpPr>
          <p:nvPr/>
        </p:nvCxnSpPr>
        <p:spPr>
          <a:xfrm flipV="1">
            <a:off x="6316429" y="3419044"/>
            <a:ext cx="716727" cy="9785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CDBA1690-BC28-4E55-9B27-4603D8322E8D}"/>
              </a:ext>
            </a:extLst>
          </p:cNvPr>
          <p:cNvCxnSpPr>
            <a:cxnSpLocks/>
            <a:endCxn id="36" idx="4"/>
          </p:cNvCxnSpPr>
          <p:nvPr/>
        </p:nvCxnSpPr>
        <p:spPr>
          <a:xfrm flipH="1" flipV="1">
            <a:off x="5982728" y="2451665"/>
            <a:ext cx="891648" cy="7803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3264A5CA-7662-4700-8F8D-F44619D26697}"/>
              </a:ext>
            </a:extLst>
          </p:cNvPr>
          <p:cNvCxnSpPr>
            <a:cxnSpLocks/>
            <a:stCxn id="36" idx="2"/>
            <a:endCxn id="37" idx="5"/>
          </p:cNvCxnSpPr>
          <p:nvPr/>
        </p:nvCxnSpPr>
        <p:spPr>
          <a:xfrm flipH="1" flipV="1">
            <a:off x="5281467" y="1832680"/>
            <a:ext cx="553316" cy="4710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AFAF44AA-E1B3-4657-B4D5-444BC3C62481}"/>
              </a:ext>
            </a:extLst>
          </p:cNvPr>
          <p:cNvCxnSpPr>
            <a:cxnSpLocks/>
            <a:stCxn id="37" idx="1"/>
            <a:endCxn id="40" idx="3"/>
          </p:cNvCxnSpPr>
          <p:nvPr/>
        </p:nvCxnSpPr>
        <p:spPr>
          <a:xfrm flipV="1">
            <a:off x="5072240" y="227178"/>
            <a:ext cx="836355" cy="13962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xmlns="" id="{0D1AA67E-C8AD-4E82-8ECD-53C61A1CCF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rot="19135494">
            <a:off x="3597333" y="4936581"/>
            <a:ext cx="928331" cy="1593203"/>
          </a:xfrm>
          <a:prstGeom prst="rect">
            <a:avLst/>
          </a:prstGeom>
        </p:spPr>
      </p:pic>
      <p:pic>
        <p:nvPicPr>
          <p:cNvPr id="43" name="Picture 42">
            <a:extLst>
              <a:ext uri="{FF2B5EF4-FFF2-40B4-BE49-F238E27FC236}">
                <a16:creationId xmlns:a16="http://schemas.microsoft.com/office/drawing/2014/main" xmlns="" id="{AEDC8E27-19F6-4456-A549-B9E2D5FAE3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flipH="1">
            <a:off x="6711947" y="1993757"/>
            <a:ext cx="1056285" cy="1478800"/>
          </a:xfrm>
          <a:prstGeom prst="rect">
            <a:avLst/>
          </a:prstGeom>
        </p:spPr>
      </p:pic>
      <p:pic>
        <p:nvPicPr>
          <p:cNvPr id="44" name="Picture 43">
            <a:hlinkClick r:id="" action="ppaction://noaction"/>
            <a:extLst>
              <a:ext uri="{FF2B5EF4-FFF2-40B4-BE49-F238E27FC236}">
                <a16:creationId xmlns:a16="http://schemas.microsoft.com/office/drawing/2014/main" xmlns="" id="{8CCC67FE-EA5B-4D1D-A44C-07B930D79DA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4061499" y="622713"/>
            <a:ext cx="1056285" cy="1478800"/>
          </a:xfrm>
          <a:prstGeom prst="rect">
            <a:avLst/>
          </a:prstGeom>
        </p:spPr>
      </p:pic>
      <p:sp>
        <p:nvSpPr>
          <p:cNvPr id="58" name="矩形 20">
            <a:extLst>
              <a:ext uri="{FF2B5EF4-FFF2-40B4-BE49-F238E27FC236}">
                <a16:creationId xmlns:a16="http://schemas.microsoft.com/office/drawing/2014/main" xmlns="" id="{01F439FC-9FB9-4C67-AF9F-19512E9D205C}"/>
              </a:ext>
            </a:extLst>
          </p:cNvPr>
          <p:cNvSpPr/>
          <p:nvPr/>
        </p:nvSpPr>
        <p:spPr>
          <a:xfrm>
            <a:off x="7247165" y="0"/>
            <a:ext cx="4944836" cy="1898084"/>
          </a:xfrm>
          <a:prstGeom prst="rect">
            <a:avLst/>
          </a:prstGeom>
        </p:spPr>
        <p:txBody>
          <a:bodyPr vert="horz"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5867" b="0" i="0" u="none" strike="noStrike" kern="0" cap="none" spc="0" normalizeH="0" baseline="0" noProof="0" dirty="0">
                <a:ln>
                  <a:noFill/>
                </a:ln>
                <a:solidFill>
                  <a:srgbClr val="FFFF00"/>
                </a:solidFill>
                <a:effectLst/>
                <a:uLnTx/>
                <a:uFillTx/>
                <a:latin typeface="UTM Showcard" panose="02040603050506020204" pitchFamily="18" charset="0"/>
                <a:ea typeface="迷你简少儿" panose="03000509000000000000" pitchFamily="65" charset="-122"/>
                <a:cs typeface="Arial"/>
                <a:sym typeface="Arial"/>
              </a:rPr>
              <a:t>CHINH PHỤC</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5867" b="0" i="0" u="none" strike="noStrike" kern="0" cap="none" spc="0" normalizeH="0" baseline="0" noProof="0" dirty="0">
                <a:ln>
                  <a:noFill/>
                </a:ln>
                <a:solidFill>
                  <a:srgbClr val="FFFF00"/>
                </a:solidFill>
                <a:effectLst/>
                <a:uLnTx/>
                <a:uFillTx/>
                <a:latin typeface="UTM Showcard" panose="02040603050506020204" pitchFamily="18" charset="0"/>
                <a:ea typeface="迷你简少儿" panose="03000509000000000000" pitchFamily="65" charset="-122"/>
                <a:cs typeface="Arial"/>
                <a:sym typeface="Arial"/>
              </a:rPr>
              <a:t>ĐỈNH NÚI</a:t>
            </a:r>
            <a:endParaRPr kumimoji="0" lang="zh-CN" altLang="en-US" sz="5867" b="0" i="0" u="none" strike="noStrike" kern="0" cap="none" spc="0" normalizeH="0" baseline="0" noProof="0" dirty="0">
              <a:ln>
                <a:noFill/>
              </a:ln>
              <a:solidFill>
                <a:srgbClr val="FFFF00"/>
              </a:solidFill>
              <a:effectLst/>
              <a:uLnTx/>
              <a:uFillTx/>
              <a:latin typeface="UTM Showcard" panose="02040603050506020204" pitchFamily="18" charset="0"/>
              <a:ea typeface="迷你简少儿" panose="03000509000000000000" pitchFamily="65" charset="-122"/>
              <a:cs typeface="Arial"/>
              <a:sym typeface="Arial"/>
            </a:endParaRPr>
          </a:p>
        </p:txBody>
      </p:sp>
      <p:sp>
        <p:nvSpPr>
          <p:cNvPr id="32" name="1 - 9Slide.vn">
            <a:hlinkClick r:id="rId5" action="ppaction://hlinksldjump"/>
            <a:extLst>
              <a:ext uri="{FF2B5EF4-FFF2-40B4-BE49-F238E27FC236}">
                <a16:creationId xmlns:a16="http://schemas.microsoft.com/office/drawing/2014/main" xmlns="" id="{9E07689F-5EE4-4F22-852D-7C6EA9F252C4}"/>
              </a:ext>
            </a:extLst>
          </p:cNvPr>
          <p:cNvSpPr/>
          <p:nvPr/>
        </p:nvSpPr>
        <p:spPr>
          <a:xfrm>
            <a:off x="4914125" y="5199996"/>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34" name="2 - 9Slide.vn">
            <a:hlinkClick r:id="rId6" action="ppaction://hlinksldjump"/>
            <a:extLst>
              <a:ext uri="{FF2B5EF4-FFF2-40B4-BE49-F238E27FC236}">
                <a16:creationId xmlns:a16="http://schemas.microsoft.com/office/drawing/2014/main" xmlns="" id="{0BD556A9-B251-403D-9C8C-22B2B0F5585B}"/>
              </a:ext>
            </a:extLst>
          </p:cNvPr>
          <p:cNvSpPr/>
          <p:nvPr/>
        </p:nvSpPr>
        <p:spPr>
          <a:xfrm>
            <a:off x="6013208" y="4231935"/>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35" name="3 - 9Slide.vn">
            <a:hlinkClick r:id="rId7" action="ppaction://hlinksldjump"/>
            <a:extLst>
              <a:ext uri="{FF2B5EF4-FFF2-40B4-BE49-F238E27FC236}">
                <a16:creationId xmlns:a16="http://schemas.microsoft.com/office/drawing/2014/main" xmlns="" id="{7E1F031F-7602-4959-A841-E1A6AB077209}"/>
              </a:ext>
            </a:extLst>
          </p:cNvPr>
          <p:cNvSpPr/>
          <p:nvPr/>
        </p:nvSpPr>
        <p:spPr>
          <a:xfrm>
            <a:off x="6885209" y="3301868"/>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36" name="4 - 9Slide.vn">
            <a:hlinkClick r:id="rId8" action="ppaction://hlinksldjump"/>
            <a:extLst>
              <a:ext uri="{FF2B5EF4-FFF2-40B4-BE49-F238E27FC236}">
                <a16:creationId xmlns:a16="http://schemas.microsoft.com/office/drawing/2014/main" xmlns="" id="{FFB7A084-319B-4DAC-9C30-DF54ACDCF302}"/>
              </a:ext>
            </a:extLst>
          </p:cNvPr>
          <p:cNvSpPr/>
          <p:nvPr/>
        </p:nvSpPr>
        <p:spPr>
          <a:xfrm>
            <a:off x="5834783" y="2155775"/>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37" name="5 - 9Slide.vn">
            <a:hlinkClick r:id="rId9" action="ppaction://hlinksldjump"/>
            <a:extLst>
              <a:ext uri="{FF2B5EF4-FFF2-40B4-BE49-F238E27FC236}">
                <a16:creationId xmlns:a16="http://schemas.microsoft.com/office/drawing/2014/main" xmlns="" id="{241AFA89-58B2-43FE-91B6-0E4C98CF3ABD}"/>
              </a:ext>
            </a:extLst>
          </p:cNvPr>
          <p:cNvSpPr/>
          <p:nvPr/>
        </p:nvSpPr>
        <p:spPr>
          <a:xfrm>
            <a:off x="5028908" y="1580121"/>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40" name="6 - 9Slide.vn">
            <a:hlinkClick r:id="rId10" action="ppaction://hlinksldjump"/>
            <a:extLst>
              <a:ext uri="{FF2B5EF4-FFF2-40B4-BE49-F238E27FC236}">
                <a16:creationId xmlns:a16="http://schemas.microsoft.com/office/drawing/2014/main" xmlns="" id="{390C5834-AD98-4E34-B42F-968C1F7843CC}"/>
              </a:ext>
            </a:extLst>
          </p:cNvPr>
          <p:cNvSpPr/>
          <p:nvPr/>
        </p:nvSpPr>
        <p:spPr>
          <a:xfrm>
            <a:off x="5865263" y="-25382"/>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60" name="TextBox 59">
            <a:extLst>
              <a:ext uri="{FF2B5EF4-FFF2-40B4-BE49-F238E27FC236}">
                <a16:creationId xmlns:a16="http://schemas.microsoft.com/office/drawing/2014/main" xmlns="" id="{D22446DE-AC75-4AB2-BC36-F6FB1CBF4235}"/>
              </a:ext>
            </a:extLst>
          </p:cNvPr>
          <p:cNvSpPr txBox="1"/>
          <p:nvPr/>
        </p:nvSpPr>
        <p:spPr>
          <a:xfrm>
            <a:off x="-3657602" y="366273"/>
            <a:ext cx="3374551" cy="3539046"/>
          </a:xfrm>
          <a:prstGeom prst="rect">
            <a:avLst/>
          </a:prstGeom>
          <a:solidFill>
            <a:schemeClr val="accent1">
              <a:lumMod val="20000"/>
              <a:lumOff val="8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Click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từng</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chấm</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tròn</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qua slide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leo</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núi</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qua slide 15</a:t>
            </a:r>
          </a:p>
        </p:txBody>
      </p:sp>
      <p:sp>
        <p:nvSpPr>
          <p:cNvPr id="2" name="Rectangle: Rounded Corners 1">
            <a:hlinkClick r:id="rId11" action="ppaction://hlinksldjump"/>
            <a:extLst>
              <a:ext uri="{FF2B5EF4-FFF2-40B4-BE49-F238E27FC236}">
                <a16:creationId xmlns:a16="http://schemas.microsoft.com/office/drawing/2014/main" xmlns="" id="{4B9206EF-BE5F-239C-50C7-33F2D1D6EAE5}"/>
              </a:ext>
            </a:extLst>
          </p:cNvPr>
          <p:cNvSpPr/>
          <p:nvPr/>
        </p:nvSpPr>
        <p:spPr>
          <a:xfrm>
            <a:off x="279400" y="139700"/>
            <a:ext cx="1193800" cy="482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Bài</a:t>
            </a:r>
            <a:r>
              <a:rPr lang="en-US" dirty="0"/>
              <a:t> </a:t>
            </a:r>
            <a:r>
              <a:rPr lang="en-US" dirty="0" err="1"/>
              <a:t>mới</a:t>
            </a:r>
            <a:endParaRPr lang="en-US" dirty="0"/>
          </a:p>
        </p:txBody>
      </p:sp>
    </p:spTree>
    <p:extLst>
      <p:ext uri="{BB962C8B-B14F-4D97-AF65-F5344CB8AC3E}">
        <p14:creationId xmlns:p14="http://schemas.microsoft.com/office/powerpoint/2010/main" val="188052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500" fill="hold"/>
                                        <p:tgtEl>
                                          <p:spTgt spid="20"/>
                                        </p:tgtEl>
                                        <p:attrNameLst>
                                          <p:attrName>ppt_x</p:attrName>
                                        </p:attrNameLst>
                                      </p:cBhvr>
                                      <p:tavLst>
                                        <p:tav tm="0">
                                          <p:val>
                                            <p:strVal val="0-#ppt_w/2"/>
                                          </p:val>
                                        </p:tav>
                                        <p:tav tm="100000">
                                          <p:val>
                                            <p:strVal val="#ppt_x"/>
                                          </p:val>
                                        </p:tav>
                                      </p:tavLst>
                                    </p:anim>
                                    <p:anim calcmode="lin" valueType="num">
                                      <p:cBhvr additive="base">
                                        <p:cTn id="8" dur="1500" fill="hold"/>
                                        <p:tgtEl>
                                          <p:spTgt spid="20"/>
                                        </p:tgtEl>
                                        <p:attrNameLst>
                                          <p:attrName>ppt_y</p:attrName>
                                        </p:attrNameLst>
                                      </p:cBhvr>
                                      <p:tavLst>
                                        <p:tav tm="0">
                                          <p:val>
                                            <p:strVal val="#ppt_y"/>
                                          </p:val>
                                        </p:tav>
                                        <p:tav tm="100000">
                                          <p:val>
                                            <p:strVal val="#ppt_y"/>
                                          </p:val>
                                        </p:tav>
                                      </p:tavLst>
                                    </p:anim>
                                  </p:childTnLst>
                                </p:cTn>
                              </p:par>
                              <p:par>
                                <p:cTn id="9" presetID="32" presetClass="emph" presetSubtype="0" repeatCount="3000" fill="hold" nodeType="withEffect">
                                  <p:stCondLst>
                                    <p:cond delay="0"/>
                                  </p:stCondLst>
                                  <p:childTnLst>
                                    <p:animRot by="120000">
                                      <p:cBhvr>
                                        <p:cTn id="10" dur="75" fill="hold">
                                          <p:stCondLst>
                                            <p:cond delay="0"/>
                                          </p:stCondLst>
                                        </p:cTn>
                                        <p:tgtEl>
                                          <p:spTgt spid="20"/>
                                        </p:tgtEl>
                                        <p:attrNameLst>
                                          <p:attrName>r</p:attrName>
                                        </p:attrNameLst>
                                      </p:cBhvr>
                                    </p:animRot>
                                    <p:animRot by="-240000">
                                      <p:cBhvr>
                                        <p:cTn id="11" dur="150" fill="hold">
                                          <p:stCondLst>
                                            <p:cond delay="150"/>
                                          </p:stCondLst>
                                        </p:cTn>
                                        <p:tgtEl>
                                          <p:spTgt spid="20"/>
                                        </p:tgtEl>
                                        <p:attrNameLst>
                                          <p:attrName>r</p:attrName>
                                        </p:attrNameLst>
                                      </p:cBhvr>
                                    </p:animRot>
                                    <p:animRot by="240000">
                                      <p:cBhvr>
                                        <p:cTn id="12" dur="150" fill="hold">
                                          <p:stCondLst>
                                            <p:cond delay="300"/>
                                          </p:stCondLst>
                                        </p:cTn>
                                        <p:tgtEl>
                                          <p:spTgt spid="20"/>
                                        </p:tgtEl>
                                        <p:attrNameLst>
                                          <p:attrName>r</p:attrName>
                                        </p:attrNameLst>
                                      </p:cBhvr>
                                    </p:animRot>
                                    <p:animRot by="-240000">
                                      <p:cBhvr>
                                        <p:cTn id="13" dur="150" fill="hold">
                                          <p:stCondLst>
                                            <p:cond delay="450"/>
                                          </p:stCondLst>
                                        </p:cTn>
                                        <p:tgtEl>
                                          <p:spTgt spid="20"/>
                                        </p:tgtEl>
                                        <p:attrNameLst>
                                          <p:attrName>r</p:attrName>
                                        </p:attrNameLst>
                                      </p:cBhvr>
                                    </p:animRot>
                                    <p:animRot by="120000">
                                      <p:cBhvr>
                                        <p:cTn id="14" dur="150" fill="hold">
                                          <p:stCondLst>
                                            <p:cond delay="600"/>
                                          </p:stCondLst>
                                        </p:cTn>
                                        <p:tgtEl>
                                          <p:spTgt spid="20"/>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par>
                          <p:cTn id="20" fill="hold">
                            <p:stCondLst>
                              <p:cond delay="500"/>
                            </p:stCondLst>
                            <p:childTnLst>
                              <p:par>
                                <p:cTn id="21" presetID="53" presetClass="entr" presetSubtype="16" fill="hold" grpId="1" nodeType="after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p:cTn id="23" dur="500" fill="hold"/>
                                        <p:tgtEl>
                                          <p:spTgt spid="32"/>
                                        </p:tgtEl>
                                        <p:attrNameLst>
                                          <p:attrName>ppt_w</p:attrName>
                                        </p:attrNameLst>
                                      </p:cBhvr>
                                      <p:tavLst>
                                        <p:tav tm="0">
                                          <p:val>
                                            <p:fltVal val="0"/>
                                          </p:val>
                                        </p:tav>
                                        <p:tav tm="100000">
                                          <p:val>
                                            <p:strVal val="#ppt_w"/>
                                          </p:val>
                                        </p:tav>
                                      </p:tavLst>
                                    </p:anim>
                                    <p:anim calcmode="lin" valueType="num">
                                      <p:cBhvr>
                                        <p:cTn id="24" dur="500" fill="hold"/>
                                        <p:tgtEl>
                                          <p:spTgt spid="32"/>
                                        </p:tgtEl>
                                        <p:attrNameLst>
                                          <p:attrName>ppt_h</p:attrName>
                                        </p:attrNameLst>
                                      </p:cBhvr>
                                      <p:tavLst>
                                        <p:tav tm="0">
                                          <p:val>
                                            <p:fltVal val="0"/>
                                          </p:val>
                                        </p:tav>
                                        <p:tav tm="100000">
                                          <p:val>
                                            <p:strVal val="#ppt_h"/>
                                          </p:val>
                                        </p:tav>
                                      </p:tavLst>
                                    </p:anim>
                                    <p:animEffect transition="in" filter="fade">
                                      <p:cBhvr>
                                        <p:cTn id="25" dur="500"/>
                                        <p:tgtEl>
                                          <p:spTgt spid="32"/>
                                        </p:tgtEl>
                                      </p:cBhvr>
                                    </p:animEffect>
                                  </p:childTnLst>
                                </p:cTn>
                              </p:par>
                            </p:childTnLst>
                          </p:cTn>
                        </p:par>
                        <p:par>
                          <p:cTn id="26" fill="hold">
                            <p:stCondLst>
                              <p:cond delay="1000"/>
                            </p:stCondLst>
                            <p:childTnLst>
                              <p:par>
                                <p:cTn id="27" presetID="6" presetClass="emph" presetSubtype="0" repeatCount="indefinite" fill="hold" grpId="0" nodeType="afterEffect">
                                  <p:stCondLst>
                                    <p:cond delay="0"/>
                                  </p:stCondLst>
                                  <p:childTnLst>
                                    <p:animScale>
                                      <p:cBhvr>
                                        <p:cTn id="28" dur="750" fill="hold"/>
                                        <p:tgtEl>
                                          <p:spTgt spid="32"/>
                                        </p:tgtEl>
                                      </p:cBhvr>
                                      <p:by x="130000" y="130000"/>
                                    </p:animScale>
                                  </p:childTnLst>
                                </p:cTn>
                              </p:par>
                            </p:childTnLst>
                          </p:cTn>
                        </p:par>
                        <p:par>
                          <p:cTn id="29" fill="hold">
                            <p:stCondLst>
                              <p:cond delay="1750"/>
                            </p:stCondLst>
                            <p:childTnLst>
                              <p:par>
                                <p:cTn id="30" presetID="22" presetClass="entr" presetSubtype="4"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par>
                          <p:cTn id="33" fill="hold">
                            <p:stCondLst>
                              <p:cond delay="2250"/>
                            </p:stCondLst>
                            <p:childTnLst>
                              <p:par>
                                <p:cTn id="34" presetID="53" presetClass="entr" presetSubtype="16" fill="hold" grpId="1" nodeType="after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p:cTn id="36" dur="500" fill="hold"/>
                                        <p:tgtEl>
                                          <p:spTgt spid="34"/>
                                        </p:tgtEl>
                                        <p:attrNameLst>
                                          <p:attrName>ppt_w</p:attrName>
                                        </p:attrNameLst>
                                      </p:cBhvr>
                                      <p:tavLst>
                                        <p:tav tm="0">
                                          <p:val>
                                            <p:fltVal val="0"/>
                                          </p:val>
                                        </p:tav>
                                        <p:tav tm="100000">
                                          <p:val>
                                            <p:strVal val="#ppt_w"/>
                                          </p:val>
                                        </p:tav>
                                      </p:tavLst>
                                    </p:anim>
                                    <p:anim calcmode="lin" valueType="num">
                                      <p:cBhvr>
                                        <p:cTn id="37" dur="500" fill="hold"/>
                                        <p:tgtEl>
                                          <p:spTgt spid="34"/>
                                        </p:tgtEl>
                                        <p:attrNameLst>
                                          <p:attrName>ppt_h</p:attrName>
                                        </p:attrNameLst>
                                      </p:cBhvr>
                                      <p:tavLst>
                                        <p:tav tm="0">
                                          <p:val>
                                            <p:fltVal val="0"/>
                                          </p:val>
                                        </p:tav>
                                        <p:tav tm="100000">
                                          <p:val>
                                            <p:strVal val="#ppt_h"/>
                                          </p:val>
                                        </p:tav>
                                      </p:tavLst>
                                    </p:anim>
                                    <p:animEffect transition="in" filter="fade">
                                      <p:cBhvr>
                                        <p:cTn id="38" dur="500"/>
                                        <p:tgtEl>
                                          <p:spTgt spid="34"/>
                                        </p:tgtEl>
                                      </p:cBhvr>
                                    </p:animEffect>
                                  </p:childTnLst>
                                </p:cTn>
                              </p:par>
                            </p:childTnLst>
                          </p:cTn>
                        </p:par>
                        <p:par>
                          <p:cTn id="39" fill="hold">
                            <p:stCondLst>
                              <p:cond delay="2750"/>
                            </p:stCondLst>
                            <p:childTnLst>
                              <p:par>
                                <p:cTn id="40" presetID="6" presetClass="emph" presetSubtype="0" repeatCount="indefinite" fill="hold" grpId="0" nodeType="afterEffect">
                                  <p:stCondLst>
                                    <p:cond delay="0"/>
                                  </p:stCondLst>
                                  <p:childTnLst>
                                    <p:animScale>
                                      <p:cBhvr>
                                        <p:cTn id="41" dur="750" fill="hold"/>
                                        <p:tgtEl>
                                          <p:spTgt spid="34"/>
                                        </p:tgtEl>
                                      </p:cBhvr>
                                      <p:by x="130000" y="130000"/>
                                    </p:animScale>
                                  </p:childTnLst>
                                </p:cTn>
                              </p:par>
                            </p:childTnLst>
                          </p:cTn>
                        </p:par>
                        <p:par>
                          <p:cTn id="42" fill="hold">
                            <p:stCondLst>
                              <p:cond delay="3500"/>
                            </p:stCondLst>
                            <p:childTnLst>
                              <p:par>
                                <p:cTn id="43" presetID="22" presetClass="entr" presetSubtype="4" fill="hold"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00"/>
                                        <p:tgtEl>
                                          <p:spTgt spid="24"/>
                                        </p:tgtEl>
                                      </p:cBhvr>
                                    </p:animEffect>
                                  </p:childTnLst>
                                </p:cTn>
                              </p:par>
                            </p:childTnLst>
                          </p:cTn>
                        </p:par>
                        <p:par>
                          <p:cTn id="46" fill="hold">
                            <p:stCondLst>
                              <p:cond delay="4000"/>
                            </p:stCondLst>
                            <p:childTnLst>
                              <p:par>
                                <p:cTn id="47" presetID="53" presetClass="entr" presetSubtype="16" fill="hold" grpId="1" nodeType="after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p:cTn id="49" dur="500" fill="hold"/>
                                        <p:tgtEl>
                                          <p:spTgt spid="35"/>
                                        </p:tgtEl>
                                        <p:attrNameLst>
                                          <p:attrName>ppt_w</p:attrName>
                                        </p:attrNameLst>
                                      </p:cBhvr>
                                      <p:tavLst>
                                        <p:tav tm="0">
                                          <p:val>
                                            <p:fltVal val="0"/>
                                          </p:val>
                                        </p:tav>
                                        <p:tav tm="100000">
                                          <p:val>
                                            <p:strVal val="#ppt_w"/>
                                          </p:val>
                                        </p:tav>
                                      </p:tavLst>
                                    </p:anim>
                                    <p:anim calcmode="lin" valueType="num">
                                      <p:cBhvr>
                                        <p:cTn id="50" dur="500" fill="hold"/>
                                        <p:tgtEl>
                                          <p:spTgt spid="35"/>
                                        </p:tgtEl>
                                        <p:attrNameLst>
                                          <p:attrName>ppt_h</p:attrName>
                                        </p:attrNameLst>
                                      </p:cBhvr>
                                      <p:tavLst>
                                        <p:tav tm="0">
                                          <p:val>
                                            <p:fltVal val="0"/>
                                          </p:val>
                                        </p:tav>
                                        <p:tav tm="100000">
                                          <p:val>
                                            <p:strVal val="#ppt_h"/>
                                          </p:val>
                                        </p:tav>
                                      </p:tavLst>
                                    </p:anim>
                                    <p:animEffect transition="in" filter="fade">
                                      <p:cBhvr>
                                        <p:cTn id="51" dur="500"/>
                                        <p:tgtEl>
                                          <p:spTgt spid="35"/>
                                        </p:tgtEl>
                                      </p:cBhvr>
                                    </p:animEffect>
                                  </p:childTnLst>
                                </p:cTn>
                              </p:par>
                            </p:childTnLst>
                          </p:cTn>
                        </p:par>
                        <p:par>
                          <p:cTn id="52" fill="hold">
                            <p:stCondLst>
                              <p:cond delay="4500"/>
                            </p:stCondLst>
                            <p:childTnLst>
                              <p:par>
                                <p:cTn id="53" presetID="6" presetClass="emph" presetSubtype="0" repeatCount="indefinite" fill="hold" grpId="0" nodeType="afterEffect">
                                  <p:stCondLst>
                                    <p:cond delay="0"/>
                                  </p:stCondLst>
                                  <p:childTnLst>
                                    <p:animScale>
                                      <p:cBhvr>
                                        <p:cTn id="54" dur="750" fill="hold"/>
                                        <p:tgtEl>
                                          <p:spTgt spid="35"/>
                                        </p:tgtEl>
                                      </p:cBhvr>
                                      <p:by x="130000" y="130000"/>
                                    </p:animScale>
                                  </p:childTnLst>
                                </p:cTn>
                              </p:par>
                            </p:childTnLst>
                          </p:cTn>
                        </p:par>
                        <p:par>
                          <p:cTn id="55" fill="hold">
                            <p:stCondLst>
                              <p:cond delay="5250"/>
                            </p:stCondLst>
                            <p:childTnLst>
                              <p:par>
                                <p:cTn id="56" presetID="22" presetClass="entr" presetSubtype="4" fill="hold" nodeType="after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down)">
                                      <p:cBhvr>
                                        <p:cTn id="58" dur="500"/>
                                        <p:tgtEl>
                                          <p:spTgt spid="26"/>
                                        </p:tgtEl>
                                      </p:cBhvr>
                                    </p:animEffect>
                                  </p:childTnLst>
                                </p:cTn>
                              </p:par>
                            </p:childTnLst>
                          </p:cTn>
                        </p:par>
                        <p:par>
                          <p:cTn id="59" fill="hold">
                            <p:stCondLst>
                              <p:cond delay="5750"/>
                            </p:stCondLst>
                            <p:childTnLst>
                              <p:par>
                                <p:cTn id="60" presetID="53" presetClass="entr" presetSubtype="16" fill="hold" grpId="1" nodeType="afterEffect">
                                  <p:stCondLst>
                                    <p:cond delay="0"/>
                                  </p:stCondLst>
                                  <p:childTnLst>
                                    <p:set>
                                      <p:cBhvr>
                                        <p:cTn id="61" dur="1" fill="hold">
                                          <p:stCondLst>
                                            <p:cond delay="0"/>
                                          </p:stCondLst>
                                        </p:cTn>
                                        <p:tgtEl>
                                          <p:spTgt spid="36"/>
                                        </p:tgtEl>
                                        <p:attrNameLst>
                                          <p:attrName>style.visibility</p:attrName>
                                        </p:attrNameLst>
                                      </p:cBhvr>
                                      <p:to>
                                        <p:strVal val="visible"/>
                                      </p:to>
                                    </p:set>
                                    <p:anim calcmode="lin" valueType="num">
                                      <p:cBhvr>
                                        <p:cTn id="62" dur="500" fill="hold"/>
                                        <p:tgtEl>
                                          <p:spTgt spid="36"/>
                                        </p:tgtEl>
                                        <p:attrNameLst>
                                          <p:attrName>ppt_w</p:attrName>
                                        </p:attrNameLst>
                                      </p:cBhvr>
                                      <p:tavLst>
                                        <p:tav tm="0">
                                          <p:val>
                                            <p:fltVal val="0"/>
                                          </p:val>
                                        </p:tav>
                                        <p:tav tm="100000">
                                          <p:val>
                                            <p:strVal val="#ppt_w"/>
                                          </p:val>
                                        </p:tav>
                                      </p:tavLst>
                                    </p:anim>
                                    <p:anim calcmode="lin" valueType="num">
                                      <p:cBhvr>
                                        <p:cTn id="63" dur="500" fill="hold"/>
                                        <p:tgtEl>
                                          <p:spTgt spid="36"/>
                                        </p:tgtEl>
                                        <p:attrNameLst>
                                          <p:attrName>ppt_h</p:attrName>
                                        </p:attrNameLst>
                                      </p:cBhvr>
                                      <p:tavLst>
                                        <p:tav tm="0">
                                          <p:val>
                                            <p:fltVal val="0"/>
                                          </p:val>
                                        </p:tav>
                                        <p:tav tm="100000">
                                          <p:val>
                                            <p:strVal val="#ppt_h"/>
                                          </p:val>
                                        </p:tav>
                                      </p:tavLst>
                                    </p:anim>
                                    <p:animEffect transition="in" filter="fade">
                                      <p:cBhvr>
                                        <p:cTn id="64" dur="500"/>
                                        <p:tgtEl>
                                          <p:spTgt spid="36"/>
                                        </p:tgtEl>
                                      </p:cBhvr>
                                    </p:animEffect>
                                  </p:childTnLst>
                                </p:cTn>
                              </p:par>
                            </p:childTnLst>
                          </p:cTn>
                        </p:par>
                        <p:par>
                          <p:cTn id="65" fill="hold">
                            <p:stCondLst>
                              <p:cond delay="6250"/>
                            </p:stCondLst>
                            <p:childTnLst>
                              <p:par>
                                <p:cTn id="66" presetID="6" presetClass="emph" presetSubtype="0" repeatCount="indefinite" fill="hold" grpId="0" nodeType="afterEffect">
                                  <p:stCondLst>
                                    <p:cond delay="0"/>
                                  </p:stCondLst>
                                  <p:childTnLst>
                                    <p:animScale>
                                      <p:cBhvr>
                                        <p:cTn id="67" dur="750" fill="hold"/>
                                        <p:tgtEl>
                                          <p:spTgt spid="36"/>
                                        </p:tgtEl>
                                      </p:cBhvr>
                                      <p:by x="130000" y="130000"/>
                                    </p:animScale>
                                  </p:childTnLst>
                                </p:cTn>
                              </p:par>
                            </p:childTnLst>
                          </p:cTn>
                        </p:par>
                        <p:par>
                          <p:cTn id="68" fill="hold">
                            <p:stCondLst>
                              <p:cond delay="7000"/>
                            </p:stCondLst>
                            <p:childTnLst>
                              <p:par>
                                <p:cTn id="69" presetID="22" presetClass="entr" presetSubtype="4" fill="hold" nodeType="after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wipe(down)">
                                      <p:cBhvr>
                                        <p:cTn id="71" dur="500"/>
                                        <p:tgtEl>
                                          <p:spTgt spid="28"/>
                                        </p:tgtEl>
                                      </p:cBhvr>
                                    </p:animEffect>
                                  </p:childTnLst>
                                </p:cTn>
                              </p:par>
                            </p:childTnLst>
                          </p:cTn>
                        </p:par>
                        <p:par>
                          <p:cTn id="72" fill="hold">
                            <p:stCondLst>
                              <p:cond delay="7500"/>
                            </p:stCondLst>
                            <p:childTnLst>
                              <p:par>
                                <p:cTn id="73" presetID="53" presetClass="entr" presetSubtype="16" fill="hold" grpId="1" nodeType="afterEffect">
                                  <p:stCondLst>
                                    <p:cond delay="0"/>
                                  </p:stCondLst>
                                  <p:childTnLst>
                                    <p:set>
                                      <p:cBhvr>
                                        <p:cTn id="74" dur="1" fill="hold">
                                          <p:stCondLst>
                                            <p:cond delay="0"/>
                                          </p:stCondLst>
                                        </p:cTn>
                                        <p:tgtEl>
                                          <p:spTgt spid="37"/>
                                        </p:tgtEl>
                                        <p:attrNameLst>
                                          <p:attrName>style.visibility</p:attrName>
                                        </p:attrNameLst>
                                      </p:cBhvr>
                                      <p:to>
                                        <p:strVal val="visible"/>
                                      </p:to>
                                    </p:set>
                                    <p:anim calcmode="lin" valueType="num">
                                      <p:cBhvr>
                                        <p:cTn id="75" dur="500" fill="hold"/>
                                        <p:tgtEl>
                                          <p:spTgt spid="37"/>
                                        </p:tgtEl>
                                        <p:attrNameLst>
                                          <p:attrName>ppt_w</p:attrName>
                                        </p:attrNameLst>
                                      </p:cBhvr>
                                      <p:tavLst>
                                        <p:tav tm="0">
                                          <p:val>
                                            <p:fltVal val="0"/>
                                          </p:val>
                                        </p:tav>
                                        <p:tav tm="100000">
                                          <p:val>
                                            <p:strVal val="#ppt_w"/>
                                          </p:val>
                                        </p:tav>
                                      </p:tavLst>
                                    </p:anim>
                                    <p:anim calcmode="lin" valueType="num">
                                      <p:cBhvr>
                                        <p:cTn id="76" dur="500" fill="hold"/>
                                        <p:tgtEl>
                                          <p:spTgt spid="37"/>
                                        </p:tgtEl>
                                        <p:attrNameLst>
                                          <p:attrName>ppt_h</p:attrName>
                                        </p:attrNameLst>
                                      </p:cBhvr>
                                      <p:tavLst>
                                        <p:tav tm="0">
                                          <p:val>
                                            <p:fltVal val="0"/>
                                          </p:val>
                                        </p:tav>
                                        <p:tav tm="100000">
                                          <p:val>
                                            <p:strVal val="#ppt_h"/>
                                          </p:val>
                                        </p:tav>
                                      </p:tavLst>
                                    </p:anim>
                                    <p:animEffect transition="in" filter="fade">
                                      <p:cBhvr>
                                        <p:cTn id="77" dur="500"/>
                                        <p:tgtEl>
                                          <p:spTgt spid="37"/>
                                        </p:tgtEl>
                                      </p:cBhvr>
                                    </p:animEffect>
                                  </p:childTnLst>
                                </p:cTn>
                              </p:par>
                            </p:childTnLst>
                          </p:cTn>
                        </p:par>
                        <p:par>
                          <p:cTn id="78" fill="hold">
                            <p:stCondLst>
                              <p:cond delay="8000"/>
                            </p:stCondLst>
                            <p:childTnLst>
                              <p:par>
                                <p:cTn id="79" presetID="6" presetClass="emph" presetSubtype="0" repeatCount="indefinite" fill="hold" grpId="0" nodeType="afterEffect">
                                  <p:stCondLst>
                                    <p:cond delay="0"/>
                                  </p:stCondLst>
                                  <p:childTnLst>
                                    <p:animScale>
                                      <p:cBhvr>
                                        <p:cTn id="80" dur="750" fill="hold"/>
                                        <p:tgtEl>
                                          <p:spTgt spid="37"/>
                                        </p:tgtEl>
                                      </p:cBhvr>
                                      <p:by x="130000" y="130000"/>
                                    </p:animScale>
                                  </p:childTnLst>
                                </p:cTn>
                              </p:par>
                            </p:childTnLst>
                          </p:cTn>
                        </p:par>
                        <p:par>
                          <p:cTn id="81" fill="hold">
                            <p:stCondLst>
                              <p:cond delay="8750"/>
                            </p:stCondLst>
                            <p:childTnLst>
                              <p:par>
                                <p:cTn id="82" presetID="22" presetClass="entr" presetSubtype="4" fill="hold" nodeType="after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wipe(down)">
                                      <p:cBhvr>
                                        <p:cTn id="84" dur="500"/>
                                        <p:tgtEl>
                                          <p:spTgt spid="29"/>
                                        </p:tgtEl>
                                      </p:cBhvr>
                                    </p:animEffect>
                                  </p:childTnLst>
                                </p:cTn>
                              </p:par>
                            </p:childTnLst>
                          </p:cTn>
                        </p:par>
                        <p:par>
                          <p:cTn id="85" fill="hold">
                            <p:stCondLst>
                              <p:cond delay="9250"/>
                            </p:stCondLst>
                            <p:childTnLst>
                              <p:par>
                                <p:cTn id="86" presetID="53" presetClass="entr" presetSubtype="16" fill="hold" grpId="1" nodeType="afterEffect">
                                  <p:stCondLst>
                                    <p:cond delay="0"/>
                                  </p:stCondLst>
                                  <p:childTnLst>
                                    <p:set>
                                      <p:cBhvr>
                                        <p:cTn id="87" dur="1" fill="hold">
                                          <p:stCondLst>
                                            <p:cond delay="0"/>
                                          </p:stCondLst>
                                        </p:cTn>
                                        <p:tgtEl>
                                          <p:spTgt spid="40"/>
                                        </p:tgtEl>
                                        <p:attrNameLst>
                                          <p:attrName>style.visibility</p:attrName>
                                        </p:attrNameLst>
                                      </p:cBhvr>
                                      <p:to>
                                        <p:strVal val="visible"/>
                                      </p:to>
                                    </p:set>
                                    <p:anim calcmode="lin" valueType="num">
                                      <p:cBhvr>
                                        <p:cTn id="88" dur="500" fill="hold"/>
                                        <p:tgtEl>
                                          <p:spTgt spid="40"/>
                                        </p:tgtEl>
                                        <p:attrNameLst>
                                          <p:attrName>ppt_w</p:attrName>
                                        </p:attrNameLst>
                                      </p:cBhvr>
                                      <p:tavLst>
                                        <p:tav tm="0">
                                          <p:val>
                                            <p:fltVal val="0"/>
                                          </p:val>
                                        </p:tav>
                                        <p:tav tm="100000">
                                          <p:val>
                                            <p:strVal val="#ppt_w"/>
                                          </p:val>
                                        </p:tav>
                                      </p:tavLst>
                                    </p:anim>
                                    <p:anim calcmode="lin" valueType="num">
                                      <p:cBhvr>
                                        <p:cTn id="89" dur="500" fill="hold"/>
                                        <p:tgtEl>
                                          <p:spTgt spid="40"/>
                                        </p:tgtEl>
                                        <p:attrNameLst>
                                          <p:attrName>ppt_h</p:attrName>
                                        </p:attrNameLst>
                                      </p:cBhvr>
                                      <p:tavLst>
                                        <p:tav tm="0">
                                          <p:val>
                                            <p:fltVal val="0"/>
                                          </p:val>
                                        </p:tav>
                                        <p:tav tm="100000">
                                          <p:val>
                                            <p:strVal val="#ppt_h"/>
                                          </p:val>
                                        </p:tav>
                                      </p:tavLst>
                                    </p:anim>
                                    <p:animEffect transition="in" filter="fade">
                                      <p:cBhvr>
                                        <p:cTn id="90" dur="500"/>
                                        <p:tgtEl>
                                          <p:spTgt spid="40"/>
                                        </p:tgtEl>
                                      </p:cBhvr>
                                    </p:animEffect>
                                  </p:childTnLst>
                                </p:cTn>
                              </p:par>
                            </p:childTnLst>
                          </p:cTn>
                        </p:par>
                        <p:par>
                          <p:cTn id="91" fill="hold">
                            <p:stCondLst>
                              <p:cond delay="9750"/>
                            </p:stCondLst>
                            <p:childTnLst>
                              <p:par>
                                <p:cTn id="92" presetID="6" presetClass="emph" presetSubtype="0" repeatCount="indefinite" fill="hold" grpId="0" nodeType="afterEffect">
                                  <p:stCondLst>
                                    <p:cond delay="0"/>
                                  </p:stCondLst>
                                  <p:childTnLst>
                                    <p:animScale>
                                      <p:cBhvr>
                                        <p:cTn id="93" dur="750" fill="hold"/>
                                        <p:tgtEl>
                                          <p:spTgt spid="40"/>
                                        </p:tgtEl>
                                      </p:cBhvr>
                                      <p:by x="130000" y="130000"/>
                                    </p:animScale>
                                  </p:childTnLst>
                                </p:cTn>
                              </p:par>
                              <p:par>
                                <p:cTn id="94" presetID="41" presetClass="entr" presetSubtype="0" fill="hold" grpId="0" nodeType="withEffect">
                                  <p:stCondLst>
                                    <p:cond delay="0"/>
                                  </p:stCondLst>
                                  <p:iterate type="lt">
                                    <p:tmPct val="10000"/>
                                  </p:iterate>
                                  <p:childTnLst>
                                    <p:set>
                                      <p:cBhvr>
                                        <p:cTn id="95" dur="1" fill="hold">
                                          <p:stCondLst>
                                            <p:cond delay="0"/>
                                          </p:stCondLst>
                                        </p:cTn>
                                        <p:tgtEl>
                                          <p:spTgt spid="58"/>
                                        </p:tgtEl>
                                        <p:attrNameLst>
                                          <p:attrName>style.visibility</p:attrName>
                                        </p:attrNameLst>
                                      </p:cBhvr>
                                      <p:to>
                                        <p:strVal val="visible"/>
                                      </p:to>
                                    </p:set>
                                    <p:anim calcmode="lin" valueType="num">
                                      <p:cBhvr>
                                        <p:cTn id="96" dur="500" fill="hold"/>
                                        <p:tgtEl>
                                          <p:spTgt spid="58"/>
                                        </p:tgtEl>
                                        <p:attrNameLst>
                                          <p:attrName>ppt_x</p:attrName>
                                        </p:attrNameLst>
                                      </p:cBhvr>
                                      <p:tavLst>
                                        <p:tav tm="0">
                                          <p:val>
                                            <p:strVal val="#ppt_x"/>
                                          </p:val>
                                        </p:tav>
                                        <p:tav tm="50000">
                                          <p:val>
                                            <p:strVal val="#ppt_x+.1"/>
                                          </p:val>
                                        </p:tav>
                                        <p:tav tm="100000">
                                          <p:val>
                                            <p:strVal val="#ppt_x"/>
                                          </p:val>
                                        </p:tav>
                                      </p:tavLst>
                                    </p:anim>
                                    <p:anim calcmode="lin" valueType="num">
                                      <p:cBhvr>
                                        <p:cTn id="97" dur="500" fill="hold"/>
                                        <p:tgtEl>
                                          <p:spTgt spid="58"/>
                                        </p:tgtEl>
                                        <p:attrNameLst>
                                          <p:attrName>ppt_y</p:attrName>
                                        </p:attrNameLst>
                                      </p:cBhvr>
                                      <p:tavLst>
                                        <p:tav tm="0">
                                          <p:val>
                                            <p:strVal val="#ppt_y"/>
                                          </p:val>
                                        </p:tav>
                                        <p:tav tm="100000">
                                          <p:val>
                                            <p:strVal val="#ppt_y"/>
                                          </p:val>
                                        </p:tav>
                                      </p:tavLst>
                                    </p:anim>
                                    <p:anim calcmode="lin" valueType="num">
                                      <p:cBhvr>
                                        <p:cTn id="98" dur="500" fill="hold"/>
                                        <p:tgtEl>
                                          <p:spTgt spid="58"/>
                                        </p:tgtEl>
                                        <p:attrNameLst>
                                          <p:attrName>ppt_h</p:attrName>
                                        </p:attrNameLst>
                                      </p:cBhvr>
                                      <p:tavLst>
                                        <p:tav tm="0">
                                          <p:val>
                                            <p:strVal val="#ppt_h/10"/>
                                          </p:val>
                                        </p:tav>
                                        <p:tav tm="50000">
                                          <p:val>
                                            <p:strVal val="#ppt_h+.01"/>
                                          </p:val>
                                        </p:tav>
                                        <p:tav tm="100000">
                                          <p:val>
                                            <p:strVal val="#ppt_h"/>
                                          </p:val>
                                        </p:tav>
                                      </p:tavLst>
                                    </p:anim>
                                    <p:anim calcmode="lin" valueType="num">
                                      <p:cBhvr>
                                        <p:cTn id="99" dur="500" fill="hold"/>
                                        <p:tgtEl>
                                          <p:spTgt spid="58"/>
                                        </p:tgtEl>
                                        <p:attrNameLst>
                                          <p:attrName>ppt_w</p:attrName>
                                        </p:attrNameLst>
                                      </p:cBhvr>
                                      <p:tavLst>
                                        <p:tav tm="0">
                                          <p:val>
                                            <p:strVal val="#ppt_w/10"/>
                                          </p:val>
                                        </p:tav>
                                        <p:tav tm="50000">
                                          <p:val>
                                            <p:strVal val="#ppt_w+.01"/>
                                          </p:val>
                                        </p:tav>
                                        <p:tav tm="100000">
                                          <p:val>
                                            <p:strVal val="#ppt_w"/>
                                          </p:val>
                                        </p:tav>
                                      </p:tavLst>
                                    </p:anim>
                                    <p:animEffect transition="in" filter="fade">
                                      <p:cBhvr>
                                        <p:cTn id="100" dur="500" tmFilter="0,0; .5, 1; 1, 1"/>
                                        <p:tgtEl>
                                          <p:spTgt spid="58"/>
                                        </p:tgtEl>
                                      </p:cBhvr>
                                    </p:animEffect>
                                  </p:childTnLst>
                                </p:cTn>
                              </p:par>
                            </p:childTnLst>
                          </p:cTn>
                        </p:par>
                      </p:childTnLst>
                    </p:cTn>
                  </p:par>
                  <p:par>
                    <p:cTn id="101" fill="hold">
                      <p:stCondLst>
                        <p:cond delay="indefinite"/>
                      </p:stCondLst>
                      <p:childTnLst>
                        <p:par>
                          <p:cTn id="102" fill="hold">
                            <p:stCondLst>
                              <p:cond delay="0"/>
                            </p:stCondLst>
                            <p:childTnLst>
                              <p:par>
                                <p:cTn id="103" presetID="42" presetClass="path" presetSubtype="0" accel="50000" decel="50000" fill="hold" nodeType="clickEffect">
                                  <p:stCondLst>
                                    <p:cond delay="0"/>
                                  </p:stCondLst>
                                  <p:childTnLst>
                                    <p:animMotion origin="layout" path="M -2.77778E-7 2.22222E-6 L 0.17899 0.02623 " pathEditMode="relative" rAng="0" ptsTypes="AA">
                                      <p:cBhvr>
                                        <p:cTn id="104" dur="2000" fill="hold"/>
                                        <p:tgtEl>
                                          <p:spTgt spid="20"/>
                                        </p:tgtEl>
                                        <p:attrNameLst>
                                          <p:attrName>ppt_x</p:attrName>
                                          <p:attrName>ppt_y</p:attrName>
                                        </p:attrNameLst>
                                      </p:cBhvr>
                                      <p:rCtr x="8941" y="1296"/>
                                    </p:animMotion>
                                  </p:childTnLst>
                                </p:cTn>
                              </p:par>
                              <p:par>
                                <p:cTn id="105" presetID="53" presetClass="exit" presetSubtype="32" fill="hold" nodeType="withEffect">
                                  <p:stCondLst>
                                    <p:cond delay="1500"/>
                                  </p:stCondLst>
                                  <p:childTnLst>
                                    <p:anim calcmode="lin" valueType="num">
                                      <p:cBhvr>
                                        <p:cTn id="106" dur="500"/>
                                        <p:tgtEl>
                                          <p:spTgt spid="20"/>
                                        </p:tgtEl>
                                        <p:attrNameLst>
                                          <p:attrName>ppt_w</p:attrName>
                                        </p:attrNameLst>
                                      </p:cBhvr>
                                      <p:tavLst>
                                        <p:tav tm="0">
                                          <p:val>
                                            <p:strVal val="ppt_w"/>
                                          </p:val>
                                        </p:tav>
                                        <p:tav tm="100000">
                                          <p:val>
                                            <p:fltVal val="0"/>
                                          </p:val>
                                        </p:tav>
                                      </p:tavLst>
                                    </p:anim>
                                    <p:anim calcmode="lin" valueType="num">
                                      <p:cBhvr>
                                        <p:cTn id="107" dur="500"/>
                                        <p:tgtEl>
                                          <p:spTgt spid="20"/>
                                        </p:tgtEl>
                                        <p:attrNameLst>
                                          <p:attrName>ppt_h</p:attrName>
                                        </p:attrNameLst>
                                      </p:cBhvr>
                                      <p:tavLst>
                                        <p:tav tm="0">
                                          <p:val>
                                            <p:strVal val="ppt_h"/>
                                          </p:val>
                                        </p:tav>
                                        <p:tav tm="100000">
                                          <p:val>
                                            <p:fltVal val="0"/>
                                          </p:val>
                                        </p:tav>
                                      </p:tavLst>
                                    </p:anim>
                                    <p:animEffect transition="out" filter="fade">
                                      <p:cBhvr>
                                        <p:cTn id="108" dur="500"/>
                                        <p:tgtEl>
                                          <p:spTgt spid="20"/>
                                        </p:tgtEl>
                                      </p:cBhvr>
                                    </p:animEffect>
                                    <p:set>
                                      <p:cBhvr>
                                        <p:cTn id="109" dur="1" fill="hold">
                                          <p:stCondLst>
                                            <p:cond delay="499"/>
                                          </p:stCondLst>
                                        </p:cTn>
                                        <p:tgtEl>
                                          <p:spTgt spid="20"/>
                                        </p:tgtEl>
                                        <p:attrNameLst>
                                          <p:attrName>style.visibility</p:attrName>
                                        </p:attrNameLst>
                                      </p:cBhvr>
                                      <p:to>
                                        <p:strVal val="hidden"/>
                                      </p:to>
                                    </p:set>
                                  </p:childTnLst>
                                </p:cTn>
                              </p:par>
                              <p:par>
                                <p:cTn id="110" presetID="10" presetClass="entr" presetSubtype="0" fill="hold" nodeType="withEffect">
                                  <p:stCondLst>
                                    <p:cond delay="1500"/>
                                  </p:stCondLst>
                                  <p:childTnLst>
                                    <p:set>
                                      <p:cBhvr>
                                        <p:cTn id="111" dur="1" fill="hold">
                                          <p:stCondLst>
                                            <p:cond delay="0"/>
                                          </p:stCondLst>
                                        </p:cTn>
                                        <p:tgtEl>
                                          <p:spTgt spid="42"/>
                                        </p:tgtEl>
                                        <p:attrNameLst>
                                          <p:attrName>style.visibility</p:attrName>
                                        </p:attrNameLst>
                                      </p:cBhvr>
                                      <p:to>
                                        <p:strVal val="visible"/>
                                      </p:to>
                                    </p:set>
                                    <p:animEffect transition="in" filter="fade">
                                      <p:cBhvr>
                                        <p:cTn id="1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3" restart="whenNotActive" fill="hold" evtFilter="cancelBubble" nodeType="interactiveSeq">
                <p:stCondLst>
                  <p:cond evt="onClick" delay="0">
                    <p:tgtEl>
                      <p:spTgt spid="32"/>
                    </p:tgtEl>
                  </p:cond>
                </p:stCondLst>
                <p:endSync evt="end" delay="0">
                  <p:rtn val="all"/>
                </p:endSync>
                <p:childTnLst>
                  <p:par>
                    <p:cTn id="114" fill="hold">
                      <p:stCondLst>
                        <p:cond delay="0"/>
                      </p:stCondLst>
                      <p:childTnLst>
                        <p:par>
                          <p:cTn id="115" fill="hold">
                            <p:stCondLst>
                              <p:cond delay="0"/>
                            </p:stCondLst>
                            <p:childTnLst>
                              <p:par>
                                <p:cTn id="116" presetID="42" presetClass="path" presetSubtype="0" accel="50000" decel="50000" fill="hold" nodeType="withEffect">
                                  <p:stCondLst>
                                    <p:cond delay="1500"/>
                                  </p:stCondLst>
                                  <p:childTnLst>
                                    <p:animMotion origin="layout" path="M -3.33333E-6 -7.40741E-7 L 0.03351 -0.11358 " pathEditMode="relative" rAng="0" ptsTypes="AA">
                                      <p:cBhvr>
                                        <p:cTn id="117" dur="2000" fill="hold"/>
                                        <p:tgtEl>
                                          <p:spTgt spid="42"/>
                                        </p:tgtEl>
                                        <p:attrNameLst>
                                          <p:attrName>ppt_x</p:attrName>
                                          <p:attrName>ppt_y</p:attrName>
                                        </p:attrNameLst>
                                      </p:cBhvr>
                                      <p:rCtr x="1667" y="-5926"/>
                                    </p:animMotion>
                                  </p:childTnLst>
                                </p:cTn>
                              </p:par>
                              <p:par>
                                <p:cTn id="118" presetID="32" presetClass="emph" presetSubtype="0" repeatCount="3000" fill="hold" nodeType="withEffect">
                                  <p:stCondLst>
                                    <p:cond delay="1500"/>
                                  </p:stCondLst>
                                  <p:childTnLst>
                                    <p:animRot by="120000">
                                      <p:cBhvr>
                                        <p:cTn id="119" dur="100" fill="hold">
                                          <p:stCondLst>
                                            <p:cond delay="0"/>
                                          </p:stCondLst>
                                        </p:cTn>
                                        <p:tgtEl>
                                          <p:spTgt spid="42"/>
                                        </p:tgtEl>
                                        <p:attrNameLst>
                                          <p:attrName>r</p:attrName>
                                        </p:attrNameLst>
                                      </p:cBhvr>
                                    </p:animRot>
                                    <p:animRot by="-240000">
                                      <p:cBhvr>
                                        <p:cTn id="120" dur="200" fill="hold">
                                          <p:stCondLst>
                                            <p:cond delay="200"/>
                                          </p:stCondLst>
                                        </p:cTn>
                                        <p:tgtEl>
                                          <p:spTgt spid="42"/>
                                        </p:tgtEl>
                                        <p:attrNameLst>
                                          <p:attrName>r</p:attrName>
                                        </p:attrNameLst>
                                      </p:cBhvr>
                                    </p:animRot>
                                    <p:animRot by="240000">
                                      <p:cBhvr>
                                        <p:cTn id="121" dur="200" fill="hold">
                                          <p:stCondLst>
                                            <p:cond delay="400"/>
                                          </p:stCondLst>
                                        </p:cTn>
                                        <p:tgtEl>
                                          <p:spTgt spid="42"/>
                                        </p:tgtEl>
                                        <p:attrNameLst>
                                          <p:attrName>r</p:attrName>
                                        </p:attrNameLst>
                                      </p:cBhvr>
                                    </p:animRot>
                                    <p:animRot by="-240000">
                                      <p:cBhvr>
                                        <p:cTn id="122" dur="200" fill="hold">
                                          <p:stCondLst>
                                            <p:cond delay="600"/>
                                          </p:stCondLst>
                                        </p:cTn>
                                        <p:tgtEl>
                                          <p:spTgt spid="42"/>
                                        </p:tgtEl>
                                        <p:attrNameLst>
                                          <p:attrName>r</p:attrName>
                                        </p:attrNameLst>
                                      </p:cBhvr>
                                    </p:animRot>
                                    <p:animRot by="120000">
                                      <p:cBhvr>
                                        <p:cTn id="123"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32"/>
                  </p:tgtEl>
                </p:cond>
              </p:nextCondLst>
            </p:seq>
            <p:seq concurrent="1" nextAc="seek">
              <p:cTn id="124" restart="whenNotActive" fill="hold" evtFilter="cancelBubble" nodeType="interactiveSeq">
                <p:stCondLst>
                  <p:cond evt="onClick" delay="0">
                    <p:tgtEl>
                      <p:spTgt spid="34"/>
                    </p:tgtEl>
                  </p:cond>
                </p:stCondLst>
                <p:endSync evt="end" delay="0">
                  <p:rtn val="all"/>
                </p:endSync>
                <p:childTnLst>
                  <p:par>
                    <p:cTn id="125" fill="hold">
                      <p:stCondLst>
                        <p:cond delay="0"/>
                      </p:stCondLst>
                      <p:childTnLst>
                        <p:par>
                          <p:cTn id="126" fill="hold">
                            <p:stCondLst>
                              <p:cond delay="0"/>
                            </p:stCondLst>
                            <p:childTnLst>
                              <p:par>
                                <p:cTn id="127" presetID="42" presetClass="path" presetSubtype="0" accel="50000" decel="50000" fill="hold" nodeType="clickEffect">
                                  <p:stCondLst>
                                    <p:cond delay="0"/>
                                  </p:stCondLst>
                                  <p:childTnLst>
                                    <p:animMotion origin="layout" path="M 0.03351 -0.11358 L 0.12014 -0.2537 " pathEditMode="relative" rAng="0" ptsTypes="AA">
                                      <p:cBhvr>
                                        <p:cTn id="128" dur="2000" fill="hold"/>
                                        <p:tgtEl>
                                          <p:spTgt spid="42"/>
                                        </p:tgtEl>
                                        <p:attrNameLst>
                                          <p:attrName>ppt_x</p:attrName>
                                          <p:attrName>ppt_y</p:attrName>
                                        </p:attrNameLst>
                                      </p:cBhvr>
                                      <p:rCtr x="4323" y="-7006"/>
                                    </p:animMotion>
                                  </p:childTnLst>
                                </p:cTn>
                              </p:par>
                            </p:childTnLst>
                          </p:cTn>
                        </p:par>
                      </p:childTnLst>
                    </p:cTn>
                  </p:par>
                </p:childTnLst>
              </p:cTn>
              <p:nextCondLst>
                <p:cond evt="onClick" delay="0">
                  <p:tgtEl>
                    <p:spTgt spid="34"/>
                  </p:tgtEl>
                </p:cond>
              </p:nextCondLst>
            </p:seq>
            <p:seq concurrent="1" nextAc="seek">
              <p:cTn id="129" restart="whenNotActive" fill="hold" evtFilter="cancelBubble" nodeType="interactiveSeq">
                <p:stCondLst>
                  <p:cond evt="onClick" delay="0">
                    <p:tgtEl>
                      <p:spTgt spid="35"/>
                    </p:tgtEl>
                  </p:cond>
                </p:stCondLst>
                <p:endSync evt="end" delay="0">
                  <p:rtn val="all"/>
                </p:endSync>
                <p:childTnLst>
                  <p:par>
                    <p:cTn id="130" fill="hold">
                      <p:stCondLst>
                        <p:cond delay="0"/>
                      </p:stCondLst>
                      <p:childTnLst>
                        <p:par>
                          <p:cTn id="131" fill="hold">
                            <p:stCondLst>
                              <p:cond delay="0"/>
                            </p:stCondLst>
                            <p:childTnLst>
                              <p:par>
                                <p:cTn id="132" presetID="42" presetClass="path" presetSubtype="0" accel="50000" decel="50000" fill="hold" nodeType="clickEffect">
                                  <p:stCondLst>
                                    <p:cond delay="0"/>
                                  </p:stCondLst>
                                  <p:childTnLst>
                                    <p:animMotion origin="layout" path="M 0.12014 -0.2537 L 0.18767 -0.38765 " pathEditMode="relative" rAng="0" ptsTypes="AA">
                                      <p:cBhvr>
                                        <p:cTn id="133" dur="2000" fill="hold"/>
                                        <p:tgtEl>
                                          <p:spTgt spid="42"/>
                                        </p:tgtEl>
                                        <p:attrNameLst>
                                          <p:attrName>ppt_x</p:attrName>
                                          <p:attrName>ppt_y</p:attrName>
                                        </p:attrNameLst>
                                      </p:cBhvr>
                                      <p:rCtr x="3368" y="-6698"/>
                                    </p:animMotion>
                                  </p:childTnLst>
                                </p:cTn>
                              </p:par>
                            </p:childTnLst>
                          </p:cTn>
                        </p:par>
                      </p:childTnLst>
                    </p:cTn>
                  </p:par>
                </p:childTnLst>
              </p:cTn>
              <p:nextCondLst>
                <p:cond evt="onClick" delay="0">
                  <p:tgtEl>
                    <p:spTgt spid="35"/>
                  </p:tgtEl>
                </p:cond>
              </p:nextCondLst>
            </p:seq>
            <p:seq concurrent="1" nextAc="seek">
              <p:cTn id="134" restart="whenNotActive" fill="hold" evtFilter="cancelBubble" nodeType="interactiveSeq">
                <p:stCondLst>
                  <p:cond evt="onClick" delay="0">
                    <p:tgtEl>
                      <p:spTgt spid="36"/>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nodeType="afterEffect">
                                  <p:stCondLst>
                                    <p:cond delay="0"/>
                                  </p:stCondLst>
                                  <p:childTnLst>
                                    <p:animEffect transition="out" filter="fade">
                                      <p:cBhvr>
                                        <p:cTn id="138" dur="500"/>
                                        <p:tgtEl>
                                          <p:spTgt spid="42"/>
                                        </p:tgtEl>
                                      </p:cBhvr>
                                    </p:animEffect>
                                    <p:set>
                                      <p:cBhvr>
                                        <p:cTn id="139" dur="1" fill="hold">
                                          <p:stCondLst>
                                            <p:cond delay="499"/>
                                          </p:stCondLst>
                                        </p:cTn>
                                        <p:tgtEl>
                                          <p:spTgt spid="42"/>
                                        </p:tgtEl>
                                        <p:attrNameLst>
                                          <p:attrName>style.visibility</p:attrName>
                                        </p:attrNameLst>
                                      </p:cBhvr>
                                      <p:to>
                                        <p:strVal val="hidden"/>
                                      </p:to>
                                    </p:set>
                                  </p:childTnLst>
                                </p:cTn>
                              </p:par>
                            </p:childTnLst>
                          </p:cTn>
                        </p:par>
                        <p:par>
                          <p:cTn id="140" fill="hold">
                            <p:stCondLst>
                              <p:cond delay="500"/>
                            </p:stCondLst>
                            <p:childTnLst>
                              <p:par>
                                <p:cTn id="141" presetID="2" presetClass="entr" presetSubtype="8" fill="hold" nodeType="afterEffect">
                                  <p:stCondLst>
                                    <p:cond delay="0"/>
                                  </p:stCondLst>
                                  <p:childTnLst>
                                    <p:set>
                                      <p:cBhvr>
                                        <p:cTn id="142" dur="1" fill="hold">
                                          <p:stCondLst>
                                            <p:cond delay="0"/>
                                          </p:stCondLst>
                                        </p:cTn>
                                        <p:tgtEl>
                                          <p:spTgt spid="43"/>
                                        </p:tgtEl>
                                        <p:attrNameLst>
                                          <p:attrName>style.visibility</p:attrName>
                                        </p:attrNameLst>
                                      </p:cBhvr>
                                      <p:to>
                                        <p:strVal val="visible"/>
                                      </p:to>
                                    </p:set>
                                    <p:anim calcmode="lin" valueType="num">
                                      <p:cBhvr additive="base">
                                        <p:cTn id="143" dur="1500" fill="hold"/>
                                        <p:tgtEl>
                                          <p:spTgt spid="43"/>
                                        </p:tgtEl>
                                        <p:attrNameLst>
                                          <p:attrName>ppt_x</p:attrName>
                                        </p:attrNameLst>
                                      </p:cBhvr>
                                      <p:tavLst>
                                        <p:tav tm="0">
                                          <p:val>
                                            <p:strVal val="0-#ppt_w/2"/>
                                          </p:val>
                                        </p:tav>
                                        <p:tav tm="100000">
                                          <p:val>
                                            <p:strVal val="#ppt_x"/>
                                          </p:val>
                                        </p:tav>
                                      </p:tavLst>
                                    </p:anim>
                                    <p:anim calcmode="lin" valueType="num">
                                      <p:cBhvr additive="base">
                                        <p:cTn id="144" dur="1500" fill="hold"/>
                                        <p:tgtEl>
                                          <p:spTgt spid="43"/>
                                        </p:tgtEl>
                                        <p:attrNameLst>
                                          <p:attrName>ppt_y</p:attrName>
                                        </p:attrNameLst>
                                      </p:cBhvr>
                                      <p:tavLst>
                                        <p:tav tm="0">
                                          <p:val>
                                            <p:strVal val="#ppt_y"/>
                                          </p:val>
                                        </p:tav>
                                        <p:tav tm="100000">
                                          <p:val>
                                            <p:strVal val="#ppt_y"/>
                                          </p:val>
                                        </p:tav>
                                      </p:tavLst>
                                    </p:anim>
                                  </p:childTnLst>
                                </p:cTn>
                              </p:par>
                              <p:par>
                                <p:cTn id="145" presetID="32" presetClass="emph" presetSubtype="0" repeatCount="3000" fill="hold" nodeType="withEffect">
                                  <p:stCondLst>
                                    <p:cond delay="0"/>
                                  </p:stCondLst>
                                  <p:childTnLst>
                                    <p:animRot by="120000">
                                      <p:cBhvr>
                                        <p:cTn id="146" dur="75" fill="hold">
                                          <p:stCondLst>
                                            <p:cond delay="0"/>
                                          </p:stCondLst>
                                        </p:cTn>
                                        <p:tgtEl>
                                          <p:spTgt spid="43"/>
                                        </p:tgtEl>
                                        <p:attrNameLst>
                                          <p:attrName>r</p:attrName>
                                        </p:attrNameLst>
                                      </p:cBhvr>
                                    </p:animRot>
                                    <p:animRot by="-240000">
                                      <p:cBhvr>
                                        <p:cTn id="147" dur="150" fill="hold">
                                          <p:stCondLst>
                                            <p:cond delay="150"/>
                                          </p:stCondLst>
                                        </p:cTn>
                                        <p:tgtEl>
                                          <p:spTgt spid="43"/>
                                        </p:tgtEl>
                                        <p:attrNameLst>
                                          <p:attrName>r</p:attrName>
                                        </p:attrNameLst>
                                      </p:cBhvr>
                                    </p:animRot>
                                    <p:animRot by="240000">
                                      <p:cBhvr>
                                        <p:cTn id="148" dur="150" fill="hold">
                                          <p:stCondLst>
                                            <p:cond delay="300"/>
                                          </p:stCondLst>
                                        </p:cTn>
                                        <p:tgtEl>
                                          <p:spTgt spid="43"/>
                                        </p:tgtEl>
                                        <p:attrNameLst>
                                          <p:attrName>r</p:attrName>
                                        </p:attrNameLst>
                                      </p:cBhvr>
                                    </p:animRot>
                                    <p:animRot by="-240000">
                                      <p:cBhvr>
                                        <p:cTn id="149" dur="150" fill="hold">
                                          <p:stCondLst>
                                            <p:cond delay="450"/>
                                          </p:stCondLst>
                                        </p:cTn>
                                        <p:tgtEl>
                                          <p:spTgt spid="43"/>
                                        </p:tgtEl>
                                        <p:attrNameLst>
                                          <p:attrName>r</p:attrName>
                                        </p:attrNameLst>
                                      </p:cBhvr>
                                    </p:animRot>
                                    <p:animRot by="120000">
                                      <p:cBhvr>
                                        <p:cTn id="150" dur="150" fill="hold">
                                          <p:stCondLst>
                                            <p:cond delay="600"/>
                                          </p:stCondLst>
                                        </p:cTn>
                                        <p:tgtEl>
                                          <p:spTgt spid="43"/>
                                        </p:tgtEl>
                                        <p:attrNameLst>
                                          <p:attrName>r</p:attrName>
                                        </p:attrNameLst>
                                      </p:cBhvr>
                                    </p:animRot>
                                  </p:childTnLst>
                                </p:cTn>
                              </p:par>
                              <p:par>
                                <p:cTn id="151" presetID="42" presetClass="path" presetSubtype="0" accel="50000" decel="50000" fill="hold" nodeType="withEffect">
                                  <p:stCondLst>
                                    <p:cond delay="0"/>
                                  </p:stCondLst>
                                  <p:childTnLst>
                                    <p:animMotion origin="layout" path="M 1.11022E-16 3.20988E-6 L -0.06267 -0.1 " pathEditMode="relative" rAng="0" ptsTypes="AA">
                                      <p:cBhvr>
                                        <p:cTn id="152" dur="2000" fill="hold"/>
                                        <p:tgtEl>
                                          <p:spTgt spid="43"/>
                                        </p:tgtEl>
                                        <p:attrNameLst>
                                          <p:attrName>ppt_x</p:attrName>
                                          <p:attrName>ppt_y</p:attrName>
                                        </p:attrNameLst>
                                      </p:cBhvr>
                                      <p:rCtr x="-3663" y="-5710"/>
                                    </p:animMotion>
                                  </p:childTnLst>
                                </p:cTn>
                              </p:par>
                            </p:childTnLst>
                          </p:cTn>
                        </p:par>
                      </p:childTnLst>
                    </p:cTn>
                  </p:par>
                </p:childTnLst>
              </p:cTn>
              <p:nextCondLst>
                <p:cond evt="onClick" delay="0">
                  <p:tgtEl>
                    <p:spTgt spid="36"/>
                  </p:tgtEl>
                </p:cond>
              </p:nextCondLst>
            </p:seq>
            <p:seq concurrent="1" nextAc="seek">
              <p:cTn id="153" restart="whenNotActive" fill="hold" evtFilter="cancelBubble" nodeType="interactiveSeq">
                <p:stCondLst>
                  <p:cond evt="onClick" delay="0">
                    <p:tgtEl>
                      <p:spTgt spid="37"/>
                    </p:tgtEl>
                  </p:cond>
                </p:stCondLst>
                <p:endSync evt="end" delay="0">
                  <p:rtn val="all"/>
                </p:endSync>
                <p:childTnLst>
                  <p:par>
                    <p:cTn id="154" fill="hold">
                      <p:stCondLst>
                        <p:cond delay="0"/>
                      </p:stCondLst>
                      <p:childTnLst>
                        <p:par>
                          <p:cTn id="155" fill="hold">
                            <p:stCondLst>
                              <p:cond delay="0"/>
                            </p:stCondLst>
                            <p:childTnLst>
                              <p:par>
                                <p:cTn id="156" presetID="42" presetClass="path" presetSubtype="0" accel="50000" decel="50000" fill="hold" nodeType="clickEffect">
                                  <p:stCondLst>
                                    <p:cond delay="0"/>
                                  </p:stCondLst>
                                  <p:childTnLst>
                                    <p:animMotion origin="layout" path="M -0.06267 -0.1 L -0.12639 -0.21389 " pathEditMode="relative" rAng="0" ptsTypes="AA">
                                      <p:cBhvr>
                                        <p:cTn id="157" dur="2000" fill="hold"/>
                                        <p:tgtEl>
                                          <p:spTgt spid="43"/>
                                        </p:tgtEl>
                                        <p:attrNameLst>
                                          <p:attrName>ppt_x</p:attrName>
                                          <p:attrName>ppt_y</p:attrName>
                                        </p:attrNameLst>
                                      </p:cBhvr>
                                      <p:rCtr x="-3194" y="-5710"/>
                                    </p:animMotion>
                                  </p:childTnLst>
                                </p:cTn>
                              </p:par>
                            </p:childTnLst>
                          </p:cTn>
                        </p:par>
                      </p:childTnLst>
                    </p:cTn>
                  </p:par>
                </p:childTnLst>
              </p:cTn>
              <p:nextCondLst>
                <p:cond evt="onClick" delay="0">
                  <p:tgtEl>
                    <p:spTgt spid="37"/>
                  </p:tgtEl>
                </p:cond>
              </p:nextCondLst>
            </p:seq>
            <p:seq concurrent="1" nextAc="seek">
              <p:cTn id="158" restart="whenNotActive" fill="hold" evtFilter="cancelBubble" nodeType="interactiveSeq">
                <p:stCondLst>
                  <p:cond evt="onClick" delay="0">
                    <p:tgtEl>
                      <p:spTgt spid="40"/>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500"/>
                                        <p:tgtEl>
                                          <p:spTgt spid="43"/>
                                        </p:tgtEl>
                                      </p:cBhvr>
                                    </p:animEffect>
                                    <p:set>
                                      <p:cBhvr>
                                        <p:cTn id="163" dur="1" fill="hold">
                                          <p:stCondLst>
                                            <p:cond delay="499"/>
                                          </p:stCondLst>
                                        </p:cTn>
                                        <p:tgtEl>
                                          <p:spTgt spid="43"/>
                                        </p:tgtEl>
                                        <p:attrNameLst>
                                          <p:attrName>style.visibility</p:attrName>
                                        </p:attrNameLst>
                                      </p:cBhvr>
                                      <p:to>
                                        <p:strVal val="hidden"/>
                                      </p:to>
                                    </p:set>
                                  </p:childTnLst>
                                </p:cTn>
                              </p:par>
                            </p:childTnLst>
                          </p:cTn>
                        </p:par>
                        <p:par>
                          <p:cTn id="164" fill="hold">
                            <p:stCondLst>
                              <p:cond delay="500"/>
                            </p:stCondLst>
                            <p:childTnLst>
                              <p:par>
                                <p:cTn id="165" presetID="2" presetClass="entr" presetSubtype="8" fill="hold" nodeType="afterEffect">
                                  <p:stCondLst>
                                    <p:cond delay="0"/>
                                  </p:stCondLst>
                                  <p:childTnLst>
                                    <p:set>
                                      <p:cBhvr>
                                        <p:cTn id="166" dur="1" fill="hold">
                                          <p:stCondLst>
                                            <p:cond delay="0"/>
                                          </p:stCondLst>
                                        </p:cTn>
                                        <p:tgtEl>
                                          <p:spTgt spid="44"/>
                                        </p:tgtEl>
                                        <p:attrNameLst>
                                          <p:attrName>style.visibility</p:attrName>
                                        </p:attrNameLst>
                                      </p:cBhvr>
                                      <p:to>
                                        <p:strVal val="visible"/>
                                      </p:to>
                                    </p:set>
                                    <p:anim calcmode="lin" valueType="num">
                                      <p:cBhvr additive="base">
                                        <p:cTn id="167" dur="1500" fill="hold"/>
                                        <p:tgtEl>
                                          <p:spTgt spid="44"/>
                                        </p:tgtEl>
                                        <p:attrNameLst>
                                          <p:attrName>ppt_x</p:attrName>
                                        </p:attrNameLst>
                                      </p:cBhvr>
                                      <p:tavLst>
                                        <p:tav tm="0">
                                          <p:val>
                                            <p:strVal val="0-#ppt_w/2"/>
                                          </p:val>
                                        </p:tav>
                                        <p:tav tm="100000">
                                          <p:val>
                                            <p:strVal val="#ppt_x"/>
                                          </p:val>
                                        </p:tav>
                                      </p:tavLst>
                                    </p:anim>
                                    <p:anim calcmode="lin" valueType="num">
                                      <p:cBhvr additive="base">
                                        <p:cTn id="168" dur="1500" fill="hold"/>
                                        <p:tgtEl>
                                          <p:spTgt spid="44"/>
                                        </p:tgtEl>
                                        <p:attrNameLst>
                                          <p:attrName>ppt_y</p:attrName>
                                        </p:attrNameLst>
                                      </p:cBhvr>
                                      <p:tavLst>
                                        <p:tav tm="0">
                                          <p:val>
                                            <p:strVal val="#ppt_y"/>
                                          </p:val>
                                        </p:tav>
                                        <p:tav tm="100000">
                                          <p:val>
                                            <p:strVal val="#ppt_y"/>
                                          </p:val>
                                        </p:tav>
                                      </p:tavLst>
                                    </p:anim>
                                  </p:childTnLst>
                                </p:cTn>
                              </p:par>
                              <p:par>
                                <p:cTn id="169" presetID="32" presetClass="emph" presetSubtype="0" repeatCount="3000" fill="hold" nodeType="withEffect">
                                  <p:stCondLst>
                                    <p:cond delay="0"/>
                                  </p:stCondLst>
                                  <p:childTnLst>
                                    <p:animRot by="120000">
                                      <p:cBhvr>
                                        <p:cTn id="170" dur="75" fill="hold">
                                          <p:stCondLst>
                                            <p:cond delay="0"/>
                                          </p:stCondLst>
                                        </p:cTn>
                                        <p:tgtEl>
                                          <p:spTgt spid="44"/>
                                        </p:tgtEl>
                                        <p:attrNameLst>
                                          <p:attrName>r</p:attrName>
                                        </p:attrNameLst>
                                      </p:cBhvr>
                                    </p:animRot>
                                    <p:animRot by="-240000">
                                      <p:cBhvr>
                                        <p:cTn id="171" dur="150" fill="hold">
                                          <p:stCondLst>
                                            <p:cond delay="150"/>
                                          </p:stCondLst>
                                        </p:cTn>
                                        <p:tgtEl>
                                          <p:spTgt spid="44"/>
                                        </p:tgtEl>
                                        <p:attrNameLst>
                                          <p:attrName>r</p:attrName>
                                        </p:attrNameLst>
                                      </p:cBhvr>
                                    </p:animRot>
                                    <p:animRot by="240000">
                                      <p:cBhvr>
                                        <p:cTn id="172" dur="150" fill="hold">
                                          <p:stCondLst>
                                            <p:cond delay="300"/>
                                          </p:stCondLst>
                                        </p:cTn>
                                        <p:tgtEl>
                                          <p:spTgt spid="44"/>
                                        </p:tgtEl>
                                        <p:attrNameLst>
                                          <p:attrName>r</p:attrName>
                                        </p:attrNameLst>
                                      </p:cBhvr>
                                    </p:animRot>
                                    <p:animRot by="-240000">
                                      <p:cBhvr>
                                        <p:cTn id="173" dur="150" fill="hold">
                                          <p:stCondLst>
                                            <p:cond delay="450"/>
                                          </p:stCondLst>
                                        </p:cTn>
                                        <p:tgtEl>
                                          <p:spTgt spid="44"/>
                                        </p:tgtEl>
                                        <p:attrNameLst>
                                          <p:attrName>r</p:attrName>
                                        </p:attrNameLst>
                                      </p:cBhvr>
                                    </p:animRot>
                                    <p:animRot by="120000">
                                      <p:cBhvr>
                                        <p:cTn id="174" dur="150" fill="hold">
                                          <p:stCondLst>
                                            <p:cond delay="600"/>
                                          </p:stCondLst>
                                        </p:cTn>
                                        <p:tgtEl>
                                          <p:spTgt spid="44"/>
                                        </p:tgtEl>
                                        <p:attrNameLst>
                                          <p:attrName>r</p:attrName>
                                        </p:attrNameLst>
                                      </p:cBhvr>
                                    </p:animRot>
                                  </p:childTnLst>
                                </p:cTn>
                              </p:par>
                              <p:par>
                                <p:cTn id="175" presetID="42" presetClass="path" presetSubtype="0" accel="50000" decel="50000" fill="hold" nodeType="withEffect">
                                  <p:stCondLst>
                                    <p:cond delay="0"/>
                                  </p:stCondLst>
                                  <p:childTnLst>
                                    <p:animMotion origin="layout" path="M 1.11111E-6 3.20988E-6 L 0.08194 -0.09753 " pathEditMode="relative" rAng="0" ptsTypes="AA">
                                      <p:cBhvr>
                                        <p:cTn id="176" dur="2000" fill="hold"/>
                                        <p:tgtEl>
                                          <p:spTgt spid="44"/>
                                        </p:tgtEl>
                                        <p:attrNameLst>
                                          <p:attrName>ppt_x</p:attrName>
                                          <p:attrName>ppt_y</p:attrName>
                                        </p:attrNameLst>
                                      </p:cBhvr>
                                      <p:rCtr x="4097" y="-4877"/>
                                    </p:animMotion>
                                  </p:childTnLst>
                                  <p:subTnLst>
                                    <p:audio>
                                      <p:cMediaNode>
                                        <p:cTn display="0" masterRel="sameClick">
                                          <p:stCondLst>
                                            <p:cond evt="begin" delay="0">
                                              <p:tn val="17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0"/>
                  </p:tgtEl>
                </p:cond>
              </p:nextCondLst>
            </p:seq>
          </p:childTnLst>
        </p:cTn>
      </p:par>
    </p:tnLst>
    <p:bldLst>
      <p:bldP spid="58" grpId="0"/>
      <p:bldP spid="32" grpId="0" animBg="1"/>
      <p:bldP spid="32" grpId="1" animBg="1"/>
      <p:bldP spid="34" grpId="0" animBg="1"/>
      <p:bldP spid="34" grpId="1" animBg="1"/>
      <p:bldP spid="35" grpId="0" animBg="1"/>
      <p:bldP spid="35" grpId="1" animBg="1"/>
      <p:bldP spid="36" grpId="0" animBg="1"/>
      <p:bldP spid="36" grpId="1" animBg="1"/>
      <p:bldP spid="37" grpId="0" animBg="1"/>
      <p:bldP spid="37" grpId="1" animBg="1"/>
      <p:bldP spid="40" grpId="0" animBg="1"/>
      <p:bldP spid="40"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xmlns="" id="{AD52C890-F0EE-4B1F-99DA-CA79071C0E4E}"/>
              </a:ext>
            </a:extLst>
          </p:cNvPr>
          <p:cNvPicPr>
            <a:picLocks noChangeAspect="1"/>
          </p:cNvPicPr>
          <p:nvPr/>
        </p:nvPicPr>
        <p:blipFill>
          <a:blip r:embed="rId3"/>
          <a:stretch>
            <a:fillRect/>
          </a:stretch>
        </p:blipFill>
        <p:spPr>
          <a:xfrm>
            <a:off x="0" y="-1"/>
            <a:ext cx="12192000" cy="6903987"/>
          </a:xfrm>
          <a:prstGeom prst="rect">
            <a:avLst/>
          </a:prstGeom>
        </p:spPr>
      </p:pic>
      <p:sp>
        <p:nvSpPr>
          <p:cNvPr id="25" name="Freeform 2">
            <a:extLst>
              <a:ext uri="{FF2B5EF4-FFF2-40B4-BE49-F238E27FC236}">
                <a16:creationId xmlns:a16="http://schemas.microsoft.com/office/drawing/2014/main" xmlns="" id="{D581FE78-620D-4EFA-82A4-C62687BA7653}"/>
              </a:ext>
            </a:extLst>
          </p:cNvPr>
          <p:cNvSpPr/>
          <p:nvPr/>
        </p:nvSpPr>
        <p:spPr>
          <a:xfrm>
            <a:off x="8121778" y="1511300"/>
            <a:ext cx="5365622" cy="5352727"/>
          </a:xfrm>
          <a:custGeom>
            <a:avLst/>
            <a:gdLst/>
            <a:ahLst/>
            <a:cxnLst/>
            <a:rect l="l" t="t" r="r" b="b"/>
            <a:pathLst>
              <a:path w="4246041" h="4114800">
                <a:moveTo>
                  <a:pt x="0" y="0"/>
                </a:moveTo>
                <a:lnTo>
                  <a:pt x="4246041" y="0"/>
                </a:lnTo>
                <a:lnTo>
                  <a:pt x="424604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xmlns="" id="{342C167A-D1A8-4BB2-A0FE-A9958A0C492F}"/>
              </a:ext>
            </a:extLst>
          </p:cNvPr>
          <p:cNvGrpSpPr/>
          <p:nvPr/>
        </p:nvGrpSpPr>
        <p:grpSpPr>
          <a:xfrm>
            <a:off x="177792" y="1097921"/>
            <a:ext cx="12057568" cy="1110850"/>
            <a:chOff x="712557" y="1660810"/>
            <a:chExt cx="16873686" cy="1110850"/>
          </a:xfrm>
        </p:grpSpPr>
        <p:sp>
          <p:nvSpPr>
            <p:cNvPr id="7" name="TextBox 6">
              <a:extLst>
                <a:ext uri="{FF2B5EF4-FFF2-40B4-BE49-F238E27FC236}">
                  <a16:creationId xmlns:a16="http://schemas.microsoft.com/office/drawing/2014/main" xmlns="" id="{AD915AFB-81FD-4981-BE51-AFBEE1601DBC}"/>
                </a:ext>
              </a:extLst>
            </p:cNvPr>
            <p:cNvSpPr txBox="1"/>
            <p:nvPr/>
          </p:nvSpPr>
          <p:spPr>
            <a:xfrm>
              <a:off x="730330" y="1669820"/>
              <a:ext cx="16855913" cy="11018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Calibri" panose="020F0502020204030204" pitchFamily="34" charset="0"/>
                  <a:ea typeface="LNTH-LuoLuoNotangYuanTi 1" pitchFamily="2" charset="-128"/>
                  <a:cs typeface="Calibri" panose="020F0502020204030204" pitchFamily="34" charset="0"/>
                </a:rPr>
                <a:t>THI ĐUA ĐỌC TRƯỚC LỚP</a:t>
              </a:r>
              <a:endParaRPr kumimoji="0" lang="en-US" sz="80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Calibri" panose="020F0502020204030204" pitchFamily="34" charset="0"/>
                <a:ea typeface="LNTH-LuoLuoNotangYuanTi 1" pitchFamily="2" charset="-128"/>
                <a:cs typeface="Calibri" panose="020F0502020204030204" pitchFamily="34" charset="0"/>
              </a:endParaRPr>
            </a:p>
          </p:txBody>
        </p:sp>
        <p:sp>
          <p:nvSpPr>
            <p:cNvPr id="8" name="TextBox 7">
              <a:extLst>
                <a:ext uri="{FF2B5EF4-FFF2-40B4-BE49-F238E27FC236}">
                  <a16:creationId xmlns:a16="http://schemas.microsoft.com/office/drawing/2014/main" xmlns="" id="{ED6B7526-B504-4190-A67F-72960BFFAA31}"/>
                </a:ext>
              </a:extLst>
            </p:cNvPr>
            <p:cNvSpPr txBox="1"/>
            <p:nvPr/>
          </p:nvSpPr>
          <p:spPr>
            <a:xfrm>
              <a:off x="712557" y="1660810"/>
              <a:ext cx="16855913" cy="11018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T</a:t>
              </a:r>
              <a:r>
                <a:rPr kumimoji="0" lang="en-US" sz="80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H</a:t>
              </a:r>
              <a:r>
                <a:rPr kumimoji="0" lang="en-US" sz="80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I </a:t>
              </a: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Đ</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U</a:t>
              </a:r>
              <a:r>
                <a:rPr kumimoji="0" lang="en-US" sz="80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A</a:t>
              </a:r>
              <a:r>
                <a:rPr kumimoji="0" lang="en-US" sz="8000" b="1" i="0" u="none" strike="noStrike" kern="1200" cap="none" spc="0" normalizeH="0" baseline="0" noProof="0" dirty="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en-US" sz="80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Đ</a:t>
              </a: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Ọ</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C</a:t>
              </a:r>
              <a:r>
                <a:rPr kumimoji="0" lang="en-US" sz="8000" b="1" i="0" u="none" strike="noStrike" kern="1200" cap="none" spc="0" normalizeH="0" baseline="0" noProof="0" dirty="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en-US" sz="80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T</a:t>
              </a:r>
              <a:r>
                <a:rPr kumimoji="0" lang="en-US" sz="80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R</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Ư</a:t>
              </a: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Ớ</a:t>
              </a:r>
              <a:r>
                <a:rPr kumimoji="0" lang="en-US" sz="80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C</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en-US" sz="80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L</a:t>
              </a:r>
              <a:r>
                <a:rPr kumimoji="0" lang="en-US" sz="80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Ớ</a:t>
              </a:r>
              <a:r>
                <a:rPr kumimoji="0" lang="en-US" sz="80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alibri" panose="020F0502020204030204" pitchFamily="34" charset="0"/>
                  <a:ea typeface="LNTH-LuoLuoNotangYuanTi 1" pitchFamily="2" charset="-128"/>
                  <a:cs typeface="Calibri" panose="020F0502020204030204" pitchFamily="34" charset="0"/>
                </a:rPr>
                <a:t>P</a:t>
              </a:r>
            </a:p>
          </p:txBody>
        </p:sp>
      </p:grpSp>
      <p:grpSp>
        <p:nvGrpSpPr>
          <p:cNvPr id="9" name="Group 8">
            <a:extLst>
              <a:ext uri="{FF2B5EF4-FFF2-40B4-BE49-F238E27FC236}">
                <a16:creationId xmlns:a16="http://schemas.microsoft.com/office/drawing/2014/main" xmlns="" id="{650A75AB-1BDC-4950-809B-DA349D231AC5}"/>
              </a:ext>
            </a:extLst>
          </p:cNvPr>
          <p:cNvGrpSpPr/>
          <p:nvPr/>
        </p:nvGrpSpPr>
        <p:grpSpPr>
          <a:xfrm>
            <a:off x="2302688" y="2649240"/>
            <a:ext cx="7586625" cy="3682646"/>
            <a:chOff x="4841104" y="3804755"/>
            <a:chExt cx="5882697" cy="2855537"/>
          </a:xfrm>
        </p:grpSpPr>
        <p:grpSp>
          <p:nvGrpSpPr>
            <p:cNvPr id="10" name="Group 9">
              <a:extLst>
                <a:ext uri="{FF2B5EF4-FFF2-40B4-BE49-F238E27FC236}">
                  <a16:creationId xmlns:a16="http://schemas.microsoft.com/office/drawing/2014/main" xmlns=""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xmlns=""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chemeClr val="accent2"/>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xmlns=""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Tiêu</a:t>
                </a:r>
                <a:r>
                  <a:rPr kumimoji="0" lang="en-US" sz="48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chí</a:t>
                </a:r>
                <a:r>
                  <a:rPr kumimoji="0" lang="en-US" sz="48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đánh</a:t>
                </a:r>
                <a:r>
                  <a:rPr kumimoji="0" lang="en-US" sz="48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giá</a:t>
                </a:r>
                <a:endParaRPr kumimoji="0" lang="en-US" sz="48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xmlns="" id="{797C14C5-F408-41B2-8CA0-7B541218B63C}"/>
                </a:ext>
              </a:extLst>
            </p:cNvPr>
            <p:cNvPicPr>
              <a:picLocks noChangeAspect="1"/>
            </p:cNvPicPr>
            <p:nvPr/>
          </p:nvPicPr>
          <p:blipFill>
            <a:blip r:embed="rId6"/>
            <a:stretch>
              <a:fillRect/>
            </a:stretch>
          </p:blipFill>
          <p:spPr>
            <a:xfrm>
              <a:off x="7633212" y="4932419"/>
              <a:ext cx="469963" cy="469963"/>
            </a:xfrm>
            <a:prstGeom prst="rect">
              <a:avLst/>
            </a:prstGeom>
          </p:spPr>
        </p:pic>
        <p:pic>
          <p:nvPicPr>
            <p:cNvPr id="12" name="Picture 11">
              <a:extLst>
                <a:ext uri="{FF2B5EF4-FFF2-40B4-BE49-F238E27FC236}">
                  <a16:creationId xmlns:a16="http://schemas.microsoft.com/office/drawing/2014/main" xmlns="" id="{F15685E9-3574-42E9-9D98-88477561C713}"/>
                </a:ext>
              </a:extLst>
            </p:cNvPr>
            <p:cNvPicPr>
              <a:picLocks noChangeAspect="1"/>
            </p:cNvPicPr>
            <p:nvPr/>
          </p:nvPicPr>
          <p:blipFill>
            <a:blip r:embed="rId7"/>
            <a:stretch>
              <a:fillRect/>
            </a:stretch>
          </p:blipFill>
          <p:spPr>
            <a:xfrm>
              <a:off x="7076538" y="4932419"/>
              <a:ext cx="469963" cy="469963"/>
            </a:xfrm>
            <a:prstGeom prst="rect">
              <a:avLst/>
            </a:prstGeom>
          </p:spPr>
        </p:pic>
        <p:pic>
          <p:nvPicPr>
            <p:cNvPr id="13" name="Picture 12">
              <a:extLst>
                <a:ext uri="{FF2B5EF4-FFF2-40B4-BE49-F238E27FC236}">
                  <a16:creationId xmlns:a16="http://schemas.microsoft.com/office/drawing/2014/main" xmlns="" id="{94DA71C9-D95F-4E2E-AF73-266BF67B755B}"/>
                </a:ext>
              </a:extLst>
            </p:cNvPr>
            <p:cNvPicPr>
              <a:picLocks noChangeAspect="1"/>
            </p:cNvPicPr>
            <p:nvPr/>
          </p:nvPicPr>
          <p:blipFill>
            <a:blip r:embed="rId8"/>
            <a:stretch>
              <a:fillRect/>
            </a:stretch>
          </p:blipFill>
          <p:spPr>
            <a:xfrm>
              <a:off x="8189886" y="4932419"/>
              <a:ext cx="469963" cy="469963"/>
            </a:xfrm>
            <a:prstGeom prst="rect">
              <a:avLst/>
            </a:prstGeom>
          </p:spPr>
        </p:pic>
        <p:pic>
          <p:nvPicPr>
            <p:cNvPr id="14" name="Picture 13">
              <a:extLst>
                <a:ext uri="{FF2B5EF4-FFF2-40B4-BE49-F238E27FC236}">
                  <a16:creationId xmlns:a16="http://schemas.microsoft.com/office/drawing/2014/main" xmlns="" id="{6043FF04-51B4-409F-9616-99D8282C5FFE}"/>
                </a:ext>
              </a:extLst>
            </p:cNvPr>
            <p:cNvPicPr>
              <a:picLocks noChangeAspect="1"/>
            </p:cNvPicPr>
            <p:nvPr/>
          </p:nvPicPr>
          <p:blipFill>
            <a:blip r:embed="rId6"/>
            <a:stretch>
              <a:fillRect/>
            </a:stretch>
          </p:blipFill>
          <p:spPr>
            <a:xfrm>
              <a:off x="7764306" y="5501619"/>
              <a:ext cx="469963" cy="469963"/>
            </a:xfrm>
            <a:prstGeom prst="rect">
              <a:avLst/>
            </a:prstGeom>
          </p:spPr>
        </p:pic>
        <p:pic>
          <p:nvPicPr>
            <p:cNvPr id="15" name="Picture 14">
              <a:extLst>
                <a:ext uri="{FF2B5EF4-FFF2-40B4-BE49-F238E27FC236}">
                  <a16:creationId xmlns:a16="http://schemas.microsoft.com/office/drawing/2014/main" xmlns="" id="{F61CA4A6-989D-4CC0-91F7-D9C698DCEFD1}"/>
                </a:ext>
              </a:extLst>
            </p:cNvPr>
            <p:cNvPicPr>
              <a:picLocks noChangeAspect="1"/>
            </p:cNvPicPr>
            <p:nvPr/>
          </p:nvPicPr>
          <p:blipFill>
            <a:blip r:embed="rId7"/>
            <a:stretch>
              <a:fillRect/>
            </a:stretch>
          </p:blipFill>
          <p:spPr>
            <a:xfrm>
              <a:off x="7207631" y="5501619"/>
              <a:ext cx="469963" cy="469963"/>
            </a:xfrm>
            <a:prstGeom prst="rect">
              <a:avLst/>
            </a:prstGeom>
          </p:spPr>
        </p:pic>
        <p:pic>
          <p:nvPicPr>
            <p:cNvPr id="16" name="Picture 15">
              <a:extLst>
                <a:ext uri="{FF2B5EF4-FFF2-40B4-BE49-F238E27FC236}">
                  <a16:creationId xmlns:a16="http://schemas.microsoft.com/office/drawing/2014/main" xmlns="" id="{A5CABDFD-98DC-4453-9BC3-43859564C56D}"/>
                </a:ext>
              </a:extLst>
            </p:cNvPr>
            <p:cNvPicPr>
              <a:picLocks noChangeAspect="1"/>
            </p:cNvPicPr>
            <p:nvPr/>
          </p:nvPicPr>
          <p:blipFill>
            <a:blip r:embed="rId8"/>
            <a:stretch>
              <a:fillRect/>
            </a:stretch>
          </p:blipFill>
          <p:spPr>
            <a:xfrm>
              <a:off x="8320980" y="5501619"/>
              <a:ext cx="469963" cy="469963"/>
            </a:xfrm>
            <a:prstGeom prst="rect">
              <a:avLst/>
            </a:prstGeom>
          </p:spPr>
        </p:pic>
        <p:pic>
          <p:nvPicPr>
            <p:cNvPr id="17" name="Picture 16">
              <a:extLst>
                <a:ext uri="{FF2B5EF4-FFF2-40B4-BE49-F238E27FC236}">
                  <a16:creationId xmlns:a16="http://schemas.microsoft.com/office/drawing/2014/main" xmlns="" id="{04AFBF42-049D-4843-B0C8-A7F98162BE9F}"/>
                </a:ext>
              </a:extLst>
            </p:cNvPr>
            <p:cNvPicPr>
              <a:picLocks noChangeAspect="1"/>
            </p:cNvPicPr>
            <p:nvPr/>
          </p:nvPicPr>
          <p:blipFill>
            <a:blip r:embed="rId6"/>
            <a:stretch>
              <a:fillRect/>
            </a:stretch>
          </p:blipFill>
          <p:spPr>
            <a:xfrm>
              <a:off x="9280756" y="6088340"/>
              <a:ext cx="469963" cy="469963"/>
            </a:xfrm>
            <a:prstGeom prst="rect">
              <a:avLst/>
            </a:prstGeom>
          </p:spPr>
        </p:pic>
        <p:pic>
          <p:nvPicPr>
            <p:cNvPr id="18" name="Picture 17">
              <a:extLst>
                <a:ext uri="{FF2B5EF4-FFF2-40B4-BE49-F238E27FC236}">
                  <a16:creationId xmlns:a16="http://schemas.microsoft.com/office/drawing/2014/main" xmlns="" id="{DA7CEB03-5A2F-4B95-97A9-BA20DE6660E3}"/>
                </a:ext>
              </a:extLst>
            </p:cNvPr>
            <p:cNvPicPr>
              <a:picLocks noChangeAspect="1"/>
            </p:cNvPicPr>
            <p:nvPr/>
          </p:nvPicPr>
          <p:blipFill>
            <a:blip r:embed="rId7"/>
            <a:stretch>
              <a:fillRect/>
            </a:stretch>
          </p:blipFill>
          <p:spPr>
            <a:xfrm>
              <a:off x="8724082" y="6088340"/>
              <a:ext cx="469963" cy="469963"/>
            </a:xfrm>
            <a:prstGeom prst="rect">
              <a:avLst/>
            </a:prstGeom>
          </p:spPr>
        </p:pic>
        <p:pic>
          <p:nvPicPr>
            <p:cNvPr id="19" name="Picture 18">
              <a:extLst>
                <a:ext uri="{FF2B5EF4-FFF2-40B4-BE49-F238E27FC236}">
                  <a16:creationId xmlns:a16="http://schemas.microsoft.com/office/drawing/2014/main" xmlns="" id="{E00B605D-EA67-417A-AF06-E1C2F8FDFC8A}"/>
                </a:ext>
              </a:extLst>
            </p:cNvPr>
            <p:cNvPicPr>
              <a:picLocks noChangeAspect="1"/>
            </p:cNvPicPr>
            <p:nvPr/>
          </p:nvPicPr>
          <p:blipFill>
            <a:blip r:embed="rId8"/>
            <a:stretch>
              <a:fillRect/>
            </a:stretch>
          </p:blipFill>
          <p:spPr>
            <a:xfrm>
              <a:off x="9837431" y="6088340"/>
              <a:ext cx="469963" cy="469963"/>
            </a:xfrm>
            <a:prstGeom prst="rect">
              <a:avLst/>
            </a:prstGeom>
          </p:spPr>
        </p:pic>
      </p:grpSp>
      <p:sp>
        <p:nvSpPr>
          <p:cNvPr id="26" name="Freeform 7">
            <a:extLst>
              <a:ext uri="{FF2B5EF4-FFF2-40B4-BE49-F238E27FC236}">
                <a16:creationId xmlns:a16="http://schemas.microsoft.com/office/drawing/2014/main" xmlns="" id="{54DD5051-F4B3-4464-8FBF-BD5391350A34}"/>
              </a:ext>
            </a:extLst>
          </p:cNvPr>
          <p:cNvSpPr/>
          <p:nvPr/>
        </p:nvSpPr>
        <p:spPr>
          <a:xfrm>
            <a:off x="307793" y="4103533"/>
            <a:ext cx="1994894" cy="2754467"/>
          </a:xfrm>
          <a:custGeom>
            <a:avLst/>
            <a:gdLst/>
            <a:ahLst/>
            <a:cxnLst/>
            <a:rect l="l" t="t" r="r" b="b"/>
            <a:pathLst>
              <a:path w="1188816" h="1626489">
                <a:moveTo>
                  <a:pt x="0" y="0"/>
                </a:moveTo>
                <a:lnTo>
                  <a:pt x="1188816" y="0"/>
                </a:lnTo>
                <a:lnTo>
                  <a:pt x="1188816" y="1626489"/>
                </a:lnTo>
                <a:lnTo>
                  <a:pt x="0" y="162648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7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7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66000">
                                          <p:cBhvr additive="base">
                                            <p:cTn id="12"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921A7CC-7160-43D3-A94F-EB7122817513}"/>
              </a:ext>
            </a:extLst>
          </p:cNvPr>
          <p:cNvPicPr>
            <a:picLocks noChangeAspect="1"/>
          </p:cNvPicPr>
          <p:nvPr/>
        </p:nvPicPr>
        <p:blipFill>
          <a:blip r:embed="rId5"/>
          <a:stretch>
            <a:fillRect/>
          </a:stretch>
        </p:blipFill>
        <p:spPr>
          <a:xfrm>
            <a:off x="0" y="-1"/>
            <a:ext cx="12192000" cy="6903987"/>
          </a:xfrm>
          <a:prstGeom prst="rect">
            <a:avLst/>
          </a:prstGeom>
        </p:spPr>
      </p:pic>
      <p:sp>
        <p:nvSpPr>
          <p:cNvPr id="10" name="Freeform 2">
            <a:extLst>
              <a:ext uri="{FF2B5EF4-FFF2-40B4-BE49-F238E27FC236}">
                <a16:creationId xmlns:a16="http://schemas.microsoft.com/office/drawing/2014/main" xmlns="" id="{DD5B9560-A976-4565-9C6D-B737CC61B362}"/>
              </a:ext>
            </a:extLst>
          </p:cNvPr>
          <p:cNvSpPr/>
          <p:nvPr/>
        </p:nvSpPr>
        <p:spPr>
          <a:xfrm>
            <a:off x="8102602" y="812800"/>
            <a:ext cx="5825180" cy="6180500"/>
          </a:xfrm>
          <a:custGeom>
            <a:avLst/>
            <a:gdLst/>
            <a:ahLst/>
            <a:cxnLst/>
            <a:rect l="l" t="t" r="r" b="b"/>
            <a:pathLst>
              <a:path w="4246041" h="4114800">
                <a:moveTo>
                  <a:pt x="0" y="0"/>
                </a:moveTo>
                <a:lnTo>
                  <a:pt x="4246041" y="0"/>
                </a:lnTo>
                <a:lnTo>
                  <a:pt x="4246041"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8">
            <a:extLst>
              <a:ext uri="{FF2B5EF4-FFF2-40B4-BE49-F238E27FC236}">
                <a16:creationId xmlns:a16="http://schemas.microsoft.com/office/drawing/2014/main" xmlns="" id="{893E9333-7DD5-47F0-AA1A-581F3018715D}"/>
              </a:ext>
            </a:extLst>
          </p:cNvPr>
          <p:cNvSpPr/>
          <p:nvPr/>
        </p:nvSpPr>
        <p:spPr>
          <a:xfrm>
            <a:off x="3443944" y="1184913"/>
            <a:ext cx="5611156" cy="2588988"/>
          </a:xfrm>
          <a:custGeom>
            <a:avLst/>
            <a:gdLst/>
            <a:ahLst/>
            <a:cxnLst/>
            <a:rect l="l" t="t" r="r" b="b"/>
            <a:pathLst>
              <a:path w="5094636" h="2228903">
                <a:moveTo>
                  <a:pt x="0" y="0"/>
                </a:moveTo>
                <a:lnTo>
                  <a:pt x="5094636" y="0"/>
                </a:lnTo>
                <a:lnTo>
                  <a:pt x="5094636" y="2228903"/>
                </a:lnTo>
                <a:lnTo>
                  <a:pt x="0" y="222890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
            <a:extLst>
              <a:ext uri="{FF2B5EF4-FFF2-40B4-BE49-F238E27FC236}">
                <a16:creationId xmlns:a16="http://schemas.microsoft.com/office/drawing/2014/main" xmlns="" id="{B470169C-D93C-4C27-8E40-49CB2313D7AB}"/>
              </a:ext>
            </a:extLst>
          </p:cNvPr>
          <p:cNvSpPr/>
          <p:nvPr/>
        </p:nvSpPr>
        <p:spPr>
          <a:xfrm>
            <a:off x="5106670" y="1990013"/>
            <a:ext cx="6863821" cy="4805100"/>
          </a:xfrm>
          <a:custGeom>
            <a:avLst/>
            <a:gdLst/>
            <a:ahLst/>
            <a:cxnLst/>
            <a:rect l="l" t="t" r="r" b="b"/>
            <a:pathLst>
              <a:path w="4474372" h="3299849">
                <a:moveTo>
                  <a:pt x="0" y="0"/>
                </a:moveTo>
                <a:lnTo>
                  <a:pt x="4474372" y="0"/>
                </a:lnTo>
                <a:lnTo>
                  <a:pt x="4474372" y="3299849"/>
                </a:lnTo>
                <a:lnTo>
                  <a:pt x="0" y="329984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7">
            <a:extLst>
              <a:ext uri="{FF2B5EF4-FFF2-40B4-BE49-F238E27FC236}">
                <a16:creationId xmlns:a16="http://schemas.microsoft.com/office/drawing/2014/main" xmlns="" id="{1FC6BECF-BBE3-4A53-9FAC-1CBA92261BC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45179" y="3650031"/>
            <a:ext cx="3508236" cy="1762889"/>
          </a:xfrm>
          <a:prstGeom prst="rect">
            <a:avLst/>
          </a:prstGeom>
        </p:spPr>
      </p:pic>
      <p:pic>
        <p:nvPicPr>
          <p:cNvPr id="5" name="Picture 4">
            <a:extLst>
              <a:ext uri="{FF2B5EF4-FFF2-40B4-BE49-F238E27FC236}">
                <a16:creationId xmlns:a16="http://schemas.microsoft.com/office/drawing/2014/main" xmlns="" id="{3255A9B9-CD62-5BA9-BBB8-95E3D6DD8879}"/>
              </a:ext>
            </a:extLst>
          </p:cNvPr>
          <p:cNvPicPr>
            <a:picLocks noChangeAspect="1"/>
          </p:cNvPicPr>
          <p:nvPr/>
        </p:nvPicPr>
        <p:blipFill>
          <a:blip r:embed="rId13"/>
          <a:stretch>
            <a:fillRect/>
          </a:stretch>
        </p:blipFill>
        <p:spPr>
          <a:xfrm>
            <a:off x="339330" y="268168"/>
            <a:ext cx="12046740" cy="1292464"/>
          </a:xfrm>
          <a:prstGeom prst="rect">
            <a:avLst/>
          </a:prstGeom>
        </p:spPr>
      </p:pic>
    </p:spTree>
    <p:controls>
      <mc:AlternateContent xmlns:mc="http://schemas.openxmlformats.org/markup-compatibility/2006">
        <mc:Choice xmlns:v="urn:schemas-microsoft-com:vml" Requires="v">
          <p:control spid="1026" name="TextBox1" r:id="rId2" imgW="4848120" imgH="1390680"/>
        </mc:Choice>
        <mc:Fallback>
          <p:control name="TextBox1" r:id="rId2" imgW="4848120" imgH="1390680">
            <p:pic>
              <p:nvPicPr>
                <p:cNvPr id="20" name="TextBox1">
                  <a:extLst>
                    <a:ext uri="{FF2B5EF4-FFF2-40B4-BE49-F238E27FC236}">
                      <a16:creationId xmlns:a16="http://schemas.microsoft.com/office/drawing/2014/main" xmlns="" id="{73F9A8FA-1199-471E-981B-6424F6838D16}"/>
                    </a:ext>
                  </a:extLst>
                </p:cNvPr>
                <p:cNvPicPr>
                  <a:picLocks/>
                </p:cNvPicPr>
                <p:nvPr/>
              </p:nvPicPr>
              <p:blipFill>
                <a:blip r:embed="rId14"/>
                <a:stretch>
                  <a:fillRect/>
                </a:stretch>
              </p:blipFill>
              <p:spPr>
                <a:xfrm>
                  <a:off x="128030" y="4715850"/>
                  <a:ext cx="4850611" cy="1394141"/>
                </a:xfrm>
                <a:prstGeom prst="rect">
                  <a:avLst/>
                </a:prstGeom>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9">
            <a:extLst>
              <a:ext uri="{FF2B5EF4-FFF2-40B4-BE49-F238E27FC236}">
                <a16:creationId xmlns:a16="http://schemas.microsoft.com/office/drawing/2014/main" xmlns="" id="{7884F2C8-CF24-28C7-EFF8-1E54FA2EC5C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05503" y="1720416"/>
            <a:ext cx="9520717" cy="2400757"/>
          </a:xfrm>
          <a:prstGeom prst="rect">
            <a:avLst/>
          </a:prstGeom>
        </p:spPr>
      </p:pic>
      <p:sp>
        <p:nvSpPr>
          <p:cNvPr id="4" name="TextBox 3">
            <a:extLst>
              <a:ext uri="{FF2B5EF4-FFF2-40B4-BE49-F238E27FC236}">
                <a16:creationId xmlns:a16="http://schemas.microsoft.com/office/drawing/2014/main" xmlns="" id="{65F5C07F-F906-2403-9D85-200CB7BCED19}"/>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5" name="Freeform 2">
            <a:extLst>
              <a:ext uri="{FF2B5EF4-FFF2-40B4-BE49-F238E27FC236}">
                <a16:creationId xmlns:a16="http://schemas.microsoft.com/office/drawing/2014/main" xmlns="" id="{B606D40F-A1BC-C249-E7BC-850EBC8B298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6" name="Picture 5">
            <a:extLst>
              <a:ext uri="{FF2B5EF4-FFF2-40B4-BE49-F238E27FC236}">
                <a16:creationId xmlns:a16="http://schemas.microsoft.com/office/drawing/2014/main" xmlns="" id="{0000518D-08FF-6D32-A15E-0367CD618EEE}"/>
              </a:ext>
            </a:extLst>
          </p:cNvPr>
          <p:cNvPicPr>
            <a:picLocks noChangeAspect="1"/>
          </p:cNvPicPr>
          <p:nvPr/>
        </p:nvPicPr>
        <p:blipFill>
          <a:blip r:embed="rId5"/>
          <a:stretch>
            <a:fillRect/>
          </a:stretch>
        </p:blipFill>
        <p:spPr>
          <a:xfrm>
            <a:off x="789353" y="750823"/>
            <a:ext cx="10632345" cy="2975105"/>
          </a:xfrm>
          <a:prstGeom prst="rect">
            <a:avLst/>
          </a:prstGeom>
        </p:spPr>
      </p:pic>
      <p:pic>
        <p:nvPicPr>
          <p:cNvPr id="7" name="Picture 7">
            <a:extLst>
              <a:ext uri="{FF2B5EF4-FFF2-40B4-BE49-F238E27FC236}">
                <a16:creationId xmlns:a16="http://schemas.microsoft.com/office/drawing/2014/main" xmlns="" id="{8FC304A2-375C-9CBD-1ADC-B0BBB53275E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37828588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andscape with hills and trees&#10;&#10;Description automatically generated">
            <a:extLst>
              <a:ext uri="{FF2B5EF4-FFF2-40B4-BE49-F238E27FC236}">
                <a16:creationId xmlns:a16="http://schemas.microsoft.com/office/drawing/2014/main" xmlns="" id="{8CBD5E79-320B-EB93-E635-393D4B901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xmlns="" id="{EC19701B-330F-BF91-952F-E68E6EF3990B}"/>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xmlns="" id="{79BC6666-AAAB-4F01-ACF0-283AD7F669C0}"/>
              </a:ext>
            </a:extLst>
          </p:cNvPr>
          <p:cNvGrpSpPr/>
          <p:nvPr/>
        </p:nvGrpSpPr>
        <p:grpSpPr>
          <a:xfrm>
            <a:off x="-10180" y="85063"/>
            <a:ext cx="11659306" cy="1807306"/>
            <a:chOff x="40893" y="288601"/>
            <a:chExt cx="11659306" cy="1807306"/>
          </a:xfrm>
        </p:grpSpPr>
        <p:sp>
          <p:nvSpPr>
            <p:cNvPr id="9" name="TextBox 8">
              <a:extLst>
                <a:ext uri="{FF2B5EF4-FFF2-40B4-BE49-F238E27FC236}">
                  <a16:creationId xmlns:a16="http://schemas.microsoft.com/office/drawing/2014/main" xmlns="" id="{26D9F4D0-8D2F-B27C-2C18-C00FCD56603A}"/>
                </a:ext>
              </a:extLst>
            </p:cNvPr>
            <p:cNvSpPr txBox="1"/>
            <p:nvPr/>
          </p:nvSpPr>
          <p:spPr>
            <a:xfrm>
              <a:off x="666237" y="767884"/>
              <a:ext cx="11033962" cy="132802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Qua trò chuyện với mẹ, vì sao bạn nhỏ lại tưởng tượng mình là chú ngựa con rong ruổi đó đây?</a:t>
              </a:r>
              <a:endPar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4" name="Picture 3" descr="A question mark in a speech bubble&#10;&#10;Description automatically generated">
              <a:extLst>
                <a:ext uri="{FF2B5EF4-FFF2-40B4-BE49-F238E27FC236}">
                  <a16:creationId xmlns:a16="http://schemas.microsoft.com/office/drawing/2014/main" xmlns="" id="{562E7616-D61F-4CE8-9FF7-50D2441AE6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14" name="Group 13">
            <a:extLst>
              <a:ext uri="{FF2B5EF4-FFF2-40B4-BE49-F238E27FC236}">
                <a16:creationId xmlns:a16="http://schemas.microsoft.com/office/drawing/2014/main" xmlns="" id="{E604D35F-5804-5DBA-DFA2-8662C889FBAC}"/>
              </a:ext>
            </a:extLst>
          </p:cNvPr>
          <p:cNvGrpSpPr/>
          <p:nvPr/>
        </p:nvGrpSpPr>
        <p:grpSpPr>
          <a:xfrm>
            <a:off x="335641" y="2569742"/>
            <a:ext cx="11133740" cy="3538675"/>
            <a:chOff x="366074" y="2189812"/>
            <a:chExt cx="11133740" cy="3538675"/>
          </a:xfrm>
        </p:grpSpPr>
        <p:sp>
          <p:nvSpPr>
            <p:cNvPr id="25" name="TextBox 24">
              <a:extLst>
                <a:ext uri="{FF2B5EF4-FFF2-40B4-BE49-F238E27FC236}">
                  <a16:creationId xmlns:a16="http://schemas.microsoft.com/office/drawing/2014/main" xmlns="" id="{97112F73-386A-9E4B-D9FB-F8DB6A086466}"/>
                </a:ext>
              </a:extLst>
            </p:cNvPr>
            <p:cNvSpPr txBox="1"/>
            <p:nvPr/>
          </p:nvSpPr>
          <p:spPr>
            <a:xfrm>
              <a:off x="962633" y="2561663"/>
              <a:ext cx="10537181" cy="3166824"/>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Qua trò chuyện với mẹ, bạn nhỏ biết tuổi của mình là tuổi Ngựa. Ngựa không yên</a:t>
              </a:r>
              <a:r>
                <a:rPr kumimoji="0" lang="en-US"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một chỗ, người tuổi Ngựa thích đi đây, đi đó. Bởi vậy, bạn nhỏ đã tưởng tượng mình như một chú ngựa con rong ruổi khắp đó đây, được tung vó đi đến muôn nơi.</a:t>
              </a:r>
            </a:p>
          </p:txBody>
        </p:sp>
        <p:pic>
          <p:nvPicPr>
            <p:cNvPr id="26" name="Picture 25" descr="A light bulb with stars and dots&#10;&#10;Description automatically generated">
              <a:extLst>
                <a:ext uri="{FF2B5EF4-FFF2-40B4-BE49-F238E27FC236}">
                  <a16:creationId xmlns:a16="http://schemas.microsoft.com/office/drawing/2014/main" xmlns="" id="{AE7A6F1F-0AEA-3A78-104C-F2412DEE19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074" y="2189812"/>
              <a:ext cx="1007003" cy="1007003"/>
            </a:xfrm>
            <a:prstGeom prst="rect">
              <a:avLst/>
            </a:prstGeom>
          </p:spPr>
        </p:pic>
      </p:grpSp>
    </p:spTree>
    <p:extLst>
      <p:ext uri="{BB962C8B-B14F-4D97-AF65-F5344CB8AC3E}">
        <p14:creationId xmlns:p14="http://schemas.microsoft.com/office/powerpoint/2010/main" val="1296369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andscape with hills and trees&#10;&#10;Description automatically generated">
            <a:extLst>
              <a:ext uri="{FF2B5EF4-FFF2-40B4-BE49-F238E27FC236}">
                <a16:creationId xmlns:a16="http://schemas.microsoft.com/office/drawing/2014/main" xmlns="" id="{8CBD5E79-320B-EB93-E635-393D4B901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xmlns="" id="{EC19701B-330F-BF91-952F-E68E6EF3990B}"/>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xmlns="" id="{79BC6666-AAAB-4F01-ACF0-283AD7F669C0}"/>
              </a:ext>
            </a:extLst>
          </p:cNvPr>
          <p:cNvGrpSpPr/>
          <p:nvPr/>
        </p:nvGrpSpPr>
        <p:grpSpPr>
          <a:xfrm>
            <a:off x="-10180" y="85063"/>
            <a:ext cx="11659306" cy="1807306"/>
            <a:chOff x="40893" y="288601"/>
            <a:chExt cx="11659306" cy="1807306"/>
          </a:xfrm>
        </p:grpSpPr>
        <p:sp>
          <p:nvSpPr>
            <p:cNvPr id="9" name="TextBox 8">
              <a:extLst>
                <a:ext uri="{FF2B5EF4-FFF2-40B4-BE49-F238E27FC236}">
                  <a16:creationId xmlns:a16="http://schemas.microsoft.com/office/drawing/2014/main" xmlns="" id="{26D9F4D0-8D2F-B27C-2C18-C00FCD56603A}"/>
                </a:ext>
              </a:extLst>
            </p:cNvPr>
            <p:cNvSpPr txBox="1"/>
            <p:nvPr/>
          </p:nvSpPr>
          <p:spPr>
            <a:xfrm>
              <a:off x="666237" y="767884"/>
              <a:ext cx="11033962" cy="132802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Kể lại hành trình của chú ngựa con theo trí tưởng tượng của bạn nhỏ.</a:t>
              </a:r>
            </a:p>
          </p:txBody>
        </p:sp>
        <p:pic>
          <p:nvPicPr>
            <p:cNvPr id="4" name="Picture 3" descr="A question mark in a speech bubble&#10;&#10;Description automatically generated">
              <a:extLst>
                <a:ext uri="{FF2B5EF4-FFF2-40B4-BE49-F238E27FC236}">
                  <a16:creationId xmlns:a16="http://schemas.microsoft.com/office/drawing/2014/main" xmlns="" id="{562E7616-D61F-4CE8-9FF7-50D2441AE6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pic>
        <p:nvPicPr>
          <p:cNvPr id="10" name="Picture 9">
            <a:extLst>
              <a:ext uri="{FF2B5EF4-FFF2-40B4-BE49-F238E27FC236}">
                <a16:creationId xmlns:a16="http://schemas.microsoft.com/office/drawing/2014/main" xmlns="" id="{6329FE67-3D39-1F29-0206-9CE1BA81140B}"/>
              </a:ext>
            </a:extLst>
          </p:cNvPr>
          <p:cNvPicPr>
            <a:picLocks noChangeAspect="1"/>
          </p:cNvPicPr>
          <p:nvPr/>
        </p:nvPicPr>
        <p:blipFill>
          <a:blip r:embed="rId5"/>
          <a:stretch>
            <a:fillRect/>
          </a:stretch>
        </p:blipFill>
        <p:spPr>
          <a:xfrm>
            <a:off x="1833119" y="2481927"/>
            <a:ext cx="9086919" cy="2111338"/>
          </a:xfrm>
          <a:prstGeom prst="rect">
            <a:avLst/>
          </a:prstGeom>
        </p:spPr>
      </p:pic>
    </p:spTree>
    <p:extLst>
      <p:ext uri="{BB962C8B-B14F-4D97-AF65-F5344CB8AC3E}">
        <p14:creationId xmlns:p14="http://schemas.microsoft.com/office/powerpoint/2010/main" val="11398025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10"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
            <a:ext cx="12192000" cy="6858000"/>
          </a:xfrm>
          <a:custGeom>
            <a:avLst/>
            <a:gdLst/>
            <a:ahLst/>
            <a:cxnLst/>
            <a:rect l="l" t="t" r="r" b="b"/>
            <a:pathLst>
              <a:path w="18288000" h="6624202">
                <a:moveTo>
                  <a:pt x="0" y="0"/>
                </a:moveTo>
                <a:lnTo>
                  <a:pt x="18288000" y="0"/>
                </a:lnTo>
                <a:lnTo>
                  <a:pt x="18288000" y="6624202"/>
                </a:lnTo>
                <a:lnTo>
                  <a:pt x="0" y="6624202"/>
                </a:lnTo>
                <a:lnTo>
                  <a:pt x="0" y="0"/>
                </a:lnTo>
                <a:close/>
              </a:path>
            </a:pathLst>
          </a:custGeom>
          <a:blipFill>
            <a:blip r:embed="rId2"/>
            <a:stretch>
              <a:fillRect t="-22854"/>
            </a:stretch>
          </a:blipFill>
        </p:spPr>
        <p:txBody>
          <a:bodyPr/>
          <a:lstStyle/>
          <a:p>
            <a:endParaRPr lang="en-US"/>
          </a:p>
        </p:txBody>
      </p:sp>
      <p:pic>
        <p:nvPicPr>
          <p:cNvPr id="7" name="Picture 6">
            <a:extLst>
              <a:ext uri="{FF2B5EF4-FFF2-40B4-BE49-F238E27FC236}">
                <a16:creationId xmlns:a16="http://schemas.microsoft.com/office/drawing/2014/main" xmlns="" id="{3021EE57-607A-A35F-4817-F9DE92AC5F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305647" y="3777216"/>
            <a:ext cx="5666933" cy="2857500"/>
          </a:xfrm>
          <a:prstGeom prst="rect">
            <a:avLst/>
          </a:prstGeom>
        </p:spPr>
      </p:pic>
      <p:sp>
        <p:nvSpPr>
          <p:cNvPr id="8" name="TextBox 7">
            <a:extLst>
              <a:ext uri="{FF2B5EF4-FFF2-40B4-BE49-F238E27FC236}">
                <a16:creationId xmlns:a16="http://schemas.microsoft.com/office/drawing/2014/main" xmlns="" id="{09268CD1-B385-6518-226C-0BC95743BFC3}"/>
              </a:ext>
            </a:extLst>
          </p:cNvPr>
          <p:cNvSpPr txBox="1"/>
          <p:nvPr/>
        </p:nvSpPr>
        <p:spPr>
          <a:xfrm>
            <a:off x="327191" y="266700"/>
            <a:ext cx="11538893" cy="732115"/>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Những miền đất ngựa con đã đi qua</a:t>
            </a:r>
            <a:r>
              <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đó là: miền trung du</a:t>
            </a:r>
          </a:p>
        </p:txBody>
      </p:sp>
      <p:sp>
        <p:nvSpPr>
          <p:cNvPr id="9" name="TextBox 8">
            <a:extLst>
              <a:ext uri="{FF2B5EF4-FFF2-40B4-BE49-F238E27FC236}">
                <a16:creationId xmlns:a16="http://schemas.microsoft.com/office/drawing/2014/main" xmlns="" id="{D6FED3EC-7520-908C-0B05-A5E657C2E718}"/>
              </a:ext>
            </a:extLst>
          </p:cNvPr>
          <p:cNvSpPr txBox="1"/>
          <p:nvPr/>
        </p:nvSpPr>
        <p:spPr>
          <a:xfrm>
            <a:off x="292100" y="1130300"/>
            <a:ext cx="11557000" cy="1362075"/>
          </a:xfrm>
          <a:prstGeom prst="roundRect">
            <a:avLst/>
          </a:prstGeom>
          <a:solidFill>
            <a:srgbClr val="FFFFCC"/>
          </a:solidFill>
          <a:ln w="38100">
            <a:solidFill>
              <a:srgbClr val="663300"/>
            </a:solidFill>
          </a:ln>
        </p:spPr>
        <p:txBody>
          <a:bodyPr wrap="square" rtlCol="0">
            <a:spAutoFit/>
          </a:bodyPr>
          <a:lstStyle/>
          <a:p>
            <a:pPr lvl="0" algn="just">
              <a:defRPr/>
            </a:pPr>
            <a:r>
              <a:rPr lang="en-US" sz="3700" b="1" dirty="0" err="1">
                <a:solidFill>
                  <a:prstClr val="black"/>
                </a:solidFill>
                <a:ea typeface="Roboto" panose="02000000000000000000" pitchFamily="2" charset="0"/>
              </a:rPr>
              <a:t>Cảnh</a:t>
            </a:r>
            <a:r>
              <a:rPr lang="en-US" sz="3700" b="1" dirty="0">
                <a:solidFill>
                  <a:prstClr val="black"/>
                </a:solidFill>
                <a:ea typeface="Roboto" panose="02000000000000000000" pitchFamily="2" charset="0"/>
              </a:rPr>
              <a:t> </a:t>
            </a:r>
            <a:r>
              <a:rPr lang="en-US" sz="3700" b="1" dirty="0" err="1">
                <a:solidFill>
                  <a:prstClr val="black"/>
                </a:solidFill>
                <a:ea typeface="Roboto" panose="02000000000000000000" pitchFamily="2" charset="0"/>
              </a:rPr>
              <a:t>vật</a:t>
            </a:r>
            <a:r>
              <a:rPr lang="en-US" sz="3700" b="1" dirty="0">
                <a:solidFill>
                  <a:prstClr val="black"/>
                </a:solidFill>
                <a:ea typeface="Roboto" panose="02000000000000000000" pitchFamily="2" charset="0"/>
              </a:rPr>
              <a:t> </a:t>
            </a:r>
            <a:r>
              <a:rPr lang="en-US" sz="3700" b="1" dirty="0" err="1">
                <a:solidFill>
                  <a:prstClr val="black"/>
                </a:solidFill>
                <a:ea typeface="Roboto" panose="02000000000000000000" pitchFamily="2" charset="0"/>
              </a:rPr>
              <a:t>đã</a:t>
            </a:r>
            <a:r>
              <a:rPr lang="en-US" sz="3700" b="1" dirty="0">
                <a:solidFill>
                  <a:prstClr val="black"/>
                </a:solidFill>
                <a:ea typeface="Roboto" panose="02000000000000000000" pitchFamily="2" charset="0"/>
              </a:rPr>
              <a:t> </a:t>
            </a:r>
            <a:r>
              <a:rPr lang="en-US" sz="3700" b="1" dirty="0" err="1">
                <a:solidFill>
                  <a:prstClr val="black"/>
                </a:solidFill>
                <a:ea typeface="Roboto" panose="02000000000000000000" pitchFamily="2" charset="0"/>
              </a:rPr>
              <a:t>thấy</a:t>
            </a:r>
            <a:r>
              <a:rPr lang="en-US" sz="3700" b="1"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gió</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xanh</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miền</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trung</a:t>
            </a:r>
            <a:r>
              <a:rPr lang="en-US" sz="3700" dirty="0">
                <a:solidFill>
                  <a:prstClr val="black"/>
                </a:solidFill>
                <a:ea typeface="Roboto" panose="02000000000000000000" pitchFamily="2" charset="0"/>
              </a:rPr>
              <a:t> du (</a:t>
            </a:r>
            <a:r>
              <a:rPr lang="en-US" sz="3700" dirty="0" err="1">
                <a:solidFill>
                  <a:prstClr val="black"/>
                </a:solidFill>
                <a:ea typeface="Roboto" panose="02000000000000000000" pitchFamily="2" charset="0"/>
              </a:rPr>
              <a:t>trung</a:t>
            </a:r>
            <a:r>
              <a:rPr lang="en-US" sz="3700" dirty="0">
                <a:solidFill>
                  <a:prstClr val="black"/>
                </a:solidFill>
                <a:ea typeface="Roboto" panose="02000000000000000000" pitchFamily="2" charset="0"/>
              </a:rPr>
              <a:t> du </a:t>
            </a:r>
            <a:r>
              <a:rPr lang="en-US" sz="3700" dirty="0" err="1">
                <a:solidFill>
                  <a:prstClr val="black"/>
                </a:solidFill>
                <a:ea typeface="Roboto" panose="02000000000000000000" pitchFamily="2" charset="0"/>
              </a:rPr>
              <a:t>xanh</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màu</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cây</a:t>
            </a:r>
            <a:r>
              <a:rPr lang="en-US" sz="3700" dirty="0">
                <a:solidFill>
                  <a:prstClr val="black"/>
                </a:solidFill>
                <a:ea typeface="Roboto" panose="02000000000000000000" pitchFamily="2" charset="0"/>
              </a:rPr>
              <a:t> </a:t>
            </a:r>
            <a:r>
              <a:rPr lang="en-US" sz="3700" dirty="0" err="1">
                <a:solidFill>
                  <a:prstClr val="black"/>
                </a:solidFill>
                <a:ea typeface="Roboto" panose="02000000000000000000" pitchFamily="2" charset="0"/>
              </a:rPr>
              <a:t>lá</a:t>
            </a:r>
            <a:r>
              <a:rPr lang="en-US" sz="3700" dirty="0">
                <a:solidFill>
                  <a:prstClr val="black"/>
                </a:solidFill>
                <a:ea typeface="Roboto" panose="02000000000000000000" pitchFamily="2" charset="0"/>
              </a:rPr>
              <a:t>)</a:t>
            </a:r>
            <a:endPar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299 0.10833 L 1.04127 0.07639 " pathEditMode="relative" rAng="0" ptsTypes="AA">
                                      <p:cBhvr>
                                        <p:cTn id="6" dur="3750" fill="hold"/>
                                        <p:tgtEl>
                                          <p:spTgt spid="7"/>
                                        </p:tgtEl>
                                        <p:attrNameLst>
                                          <p:attrName>ppt_x</p:attrName>
                                          <p:attrName>ppt_y</p:attrName>
                                        </p:attrNameLst>
                                      </p:cBhvr>
                                      <p:rCtr x="51914" y="-1597"/>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2305944" h="8229600">
                <a:moveTo>
                  <a:pt x="0" y="0"/>
                </a:moveTo>
                <a:lnTo>
                  <a:pt x="12305944" y="0"/>
                </a:lnTo>
                <a:lnTo>
                  <a:pt x="12305944" y="8229600"/>
                </a:lnTo>
                <a:lnTo>
                  <a:pt x="0" y="8229600"/>
                </a:lnTo>
                <a:lnTo>
                  <a:pt x="0" y="0"/>
                </a:lnTo>
                <a:close/>
              </a:path>
            </a:pathLst>
          </a:custGeom>
          <a:blipFill>
            <a:blip r:embed="rId2"/>
            <a:stretch>
              <a:fillRect/>
            </a:stretch>
          </a:blipFill>
        </p:spPr>
        <p:txBody>
          <a:bodyPr/>
          <a:lstStyle/>
          <a:p>
            <a:endParaRPr lang="en-US"/>
          </a:p>
        </p:txBody>
      </p:sp>
      <p:pic>
        <p:nvPicPr>
          <p:cNvPr id="4" name="Picture 3">
            <a:extLst>
              <a:ext uri="{FF2B5EF4-FFF2-40B4-BE49-F238E27FC236}">
                <a16:creationId xmlns:a16="http://schemas.microsoft.com/office/drawing/2014/main" xmlns="" id="{9ED75B78-37AF-18D4-D89C-5D25971285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305647" y="3777216"/>
            <a:ext cx="5666933" cy="2857500"/>
          </a:xfrm>
          <a:prstGeom prst="rect">
            <a:avLst/>
          </a:prstGeom>
        </p:spPr>
      </p:pic>
      <p:sp>
        <p:nvSpPr>
          <p:cNvPr id="5" name="TextBox 4">
            <a:extLst>
              <a:ext uri="{FF2B5EF4-FFF2-40B4-BE49-F238E27FC236}">
                <a16:creationId xmlns:a16="http://schemas.microsoft.com/office/drawing/2014/main" xmlns="" id="{8A3A3866-40C6-DFB0-9C03-BC1ABCDE1EFB}"/>
              </a:ext>
            </a:extLst>
          </p:cNvPr>
          <p:cNvSpPr txBox="1"/>
          <p:nvPr/>
        </p:nvSpPr>
        <p:spPr>
          <a:xfrm>
            <a:off x="4064000" y="177800"/>
            <a:ext cx="4182584" cy="732115"/>
          </a:xfrm>
          <a:prstGeom prst="roundRect">
            <a:avLst/>
          </a:prstGeom>
          <a:solidFill>
            <a:srgbClr val="FFFFCC"/>
          </a:solidFill>
          <a:ln w="38100">
            <a:solidFill>
              <a:srgbClr val="66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Vùng</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đất</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đỏ</a:t>
            </a:r>
            <a:endPar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7" name="TextBox 6">
            <a:extLst>
              <a:ext uri="{FF2B5EF4-FFF2-40B4-BE49-F238E27FC236}">
                <a16:creationId xmlns:a16="http://schemas.microsoft.com/office/drawing/2014/main" xmlns="" id="{4CC21824-E8E1-0B12-FE62-D7EB43432D9A}"/>
              </a:ext>
            </a:extLst>
          </p:cNvPr>
          <p:cNvSpPr txBox="1"/>
          <p:nvPr/>
        </p:nvSpPr>
        <p:spPr>
          <a:xfrm>
            <a:off x="292100" y="1130300"/>
            <a:ext cx="11557000" cy="1191816"/>
          </a:xfrm>
          <a:prstGeom prst="roundRect">
            <a:avLst/>
          </a:prstGeom>
          <a:solidFill>
            <a:srgbClr val="FFFFCC"/>
          </a:solidFill>
          <a:ln w="38100">
            <a:solidFill>
              <a:srgbClr val="663300"/>
            </a:solidFill>
          </a:ln>
        </p:spPr>
        <p:txBody>
          <a:bodyPr wrap="square" rtlCol="0">
            <a:spAutoFit/>
          </a:bodyPr>
          <a:lstStyle/>
          <a:p>
            <a:pPr lvl="0" algn="just">
              <a:defRPr/>
            </a:pPr>
            <a:r>
              <a:rPr lang="en-US" sz="3200" b="1" dirty="0" err="1">
                <a:solidFill>
                  <a:prstClr val="black"/>
                </a:solidFill>
                <a:ea typeface="Roboto" panose="02000000000000000000" pitchFamily="2" charset="0"/>
              </a:rPr>
              <a:t>Cảnh</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vật</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đã</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thấy</a:t>
            </a:r>
            <a:r>
              <a:rPr lang="en-US" sz="3200" b="1" dirty="0">
                <a:solidFill>
                  <a:prstClr val="black"/>
                </a:solidFill>
                <a:ea typeface="Roboto" panose="02000000000000000000" pitchFamily="2" charset="0"/>
              </a:rPr>
              <a:t>: </a:t>
            </a:r>
            <a:r>
              <a:rPr lang="en-US" sz="3200" dirty="0"/>
              <a:t> </a:t>
            </a:r>
            <a:r>
              <a:rPr lang="en-US" sz="3200" dirty="0" err="1"/>
              <a:t>gió</a:t>
            </a:r>
            <a:r>
              <a:rPr lang="en-US" sz="3200" dirty="0"/>
              <a:t> </a:t>
            </a:r>
            <a:r>
              <a:rPr lang="en-US" sz="3200" dirty="0" err="1"/>
              <a:t>hồng</a:t>
            </a:r>
            <a:r>
              <a:rPr lang="en-US" sz="3200" dirty="0"/>
              <a:t> </a:t>
            </a:r>
            <a:r>
              <a:rPr lang="en-US" sz="3200" dirty="0" err="1"/>
              <a:t>vùng</a:t>
            </a:r>
            <a:r>
              <a:rPr lang="en-US" sz="3200" dirty="0"/>
              <a:t> </a:t>
            </a:r>
            <a:r>
              <a:rPr lang="en-US" sz="3200" dirty="0" err="1"/>
              <a:t>đất</a:t>
            </a:r>
            <a:r>
              <a:rPr lang="en-US" sz="3200" dirty="0"/>
              <a:t> </a:t>
            </a:r>
            <a:r>
              <a:rPr lang="en-US" sz="3200" dirty="0" err="1"/>
              <a:t>đỏ</a:t>
            </a:r>
            <a:r>
              <a:rPr lang="en-US" sz="3200" dirty="0"/>
              <a:t> (</a:t>
            </a:r>
            <a:r>
              <a:rPr lang="en-US" sz="3200" dirty="0" err="1"/>
              <a:t>vùng</a:t>
            </a:r>
            <a:r>
              <a:rPr lang="en-US" sz="3200" dirty="0"/>
              <a:t> </a:t>
            </a:r>
            <a:r>
              <a:rPr lang="en-US" sz="3200" dirty="0" err="1"/>
              <a:t>cao</a:t>
            </a:r>
            <a:r>
              <a:rPr lang="en-US" sz="3200" dirty="0"/>
              <a:t> </a:t>
            </a:r>
            <a:r>
              <a:rPr lang="en-US" sz="3200" dirty="0" err="1"/>
              <a:t>nguyên</a:t>
            </a:r>
            <a:r>
              <a:rPr lang="en-US" sz="3200" dirty="0"/>
              <a:t> </a:t>
            </a:r>
            <a:r>
              <a:rPr lang="en-US" sz="3200" dirty="0" err="1"/>
              <a:t>đất</a:t>
            </a:r>
            <a:r>
              <a:rPr lang="en-US" sz="3200" dirty="0"/>
              <a:t> </a:t>
            </a:r>
            <a:r>
              <a:rPr lang="en-US" sz="3200" dirty="0" err="1"/>
              <a:t>đỏ</a:t>
            </a:r>
            <a:r>
              <a:rPr lang="en-US" sz="3200" dirty="0"/>
              <a:t> </a:t>
            </a:r>
            <a:r>
              <a:rPr lang="en-US" sz="3200" dirty="0" err="1"/>
              <a:t>có</a:t>
            </a:r>
            <a:r>
              <a:rPr lang="en-US" sz="3200" dirty="0"/>
              <a:t> </a:t>
            </a:r>
            <a:r>
              <a:rPr lang="en-US" sz="3200" dirty="0" err="1"/>
              <a:t>bụi</a:t>
            </a:r>
            <a:r>
              <a:rPr lang="en-US" sz="3200" dirty="0"/>
              <a:t> </a:t>
            </a:r>
            <a:r>
              <a:rPr lang="en-US" sz="3200" dirty="0" err="1"/>
              <a:t>hồng</a:t>
            </a:r>
            <a:r>
              <a:rPr lang="en-US" sz="3200" dirty="0"/>
              <a:t> </a:t>
            </a:r>
            <a:r>
              <a:rPr lang="en-US" sz="3200" dirty="0" err="1"/>
              <a:t>cuốn</a:t>
            </a:r>
            <a:r>
              <a:rPr lang="en-US" sz="3200" dirty="0"/>
              <a:t> </a:t>
            </a:r>
            <a:r>
              <a:rPr lang="en-US" sz="3200" dirty="0" err="1"/>
              <a:t>theo</a:t>
            </a:r>
            <a:r>
              <a:rPr lang="en-US" sz="3200" dirty="0"/>
              <a:t> </a:t>
            </a:r>
            <a:r>
              <a:rPr lang="en-US" sz="3200" dirty="0" err="1"/>
              <a:t>vó</a:t>
            </a:r>
            <a:r>
              <a:rPr lang="en-US" sz="3200" dirty="0"/>
              <a:t> </a:t>
            </a:r>
            <a:r>
              <a:rPr lang="en-US" sz="3200" dirty="0" err="1"/>
              <a:t>ngựa</a:t>
            </a:r>
            <a:r>
              <a:rPr lang="en-US" sz="3200" dirty="0"/>
              <a:t>)</a:t>
            </a:r>
            <a:endParaRPr kumimoji="0" lang="vi-VN" sz="32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299 0.10833 L 1.04127 0.07639 " pathEditMode="relative" rAng="0" ptsTypes="AA">
                                      <p:cBhvr>
                                        <p:cTn id="6" dur="3750" fill="hold"/>
                                        <p:tgtEl>
                                          <p:spTgt spid="4"/>
                                        </p:tgtEl>
                                        <p:attrNameLst>
                                          <p:attrName>ppt_x</p:attrName>
                                          <p:attrName>ppt_y</p:attrName>
                                        </p:attrNameLst>
                                      </p:cBhvr>
                                      <p:rCtr x="51914" y="-1597"/>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1631943" h="8229600">
                <a:moveTo>
                  <a:pt x="0" y="0"/>
                </a:moveTo>
                <a:lnTo>
                  <a:pt x="11631944" y="0"/>
                </a:lnTo>
                <a:lnTo>
                  <a:pt x="11631944" y="8229600"/>
                </a:lnTo>
                <a:lnTo>
                  <a:pt x="0" y="8229600"/>
                </a:lnTo>
                <a:lnTo>
                  <a:pt x="0" y="0"/>
                </a:lnTo>
                <a:close/>
              </a:path>
            </a:pathLst>
          </a:custGeom>
          <a:blipFill>
            <a:blip r:embed="rId2"/>
            <a:stretch>
              <a:fillRect/>
            </a:stretch>
          </a:blipFill>
        </p:spPr>
        <p:txBody>
          <a:bodyPr/>
          <a:lstStyle/>
          <a:p>
            <a:endParaRPr lang="en-US"/>
          </a:p>
        </p:txBody>
      </p:sp>
      <p:pic>
        <p:nvPicPr>
          <p:cNvPr id="4" name="Picture 3">
            <a:extLst>
              <a:ext uri="{FF2B5EF4-FFF2-40B4-BE49-F238E27FC236}">
                <a16:creationId xmlns:a16="http://schemas.microsoft.com/office/drawing/2014/main" xmlns="" id="{F9138B69-11C8-C5AC-37E0-BDE3600BC8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305647" y="3777216"/>
            <a:ext cx="5666933" cy="2857500"/>
          </a:xfrm>
          <a:prstGeom prst="rect">
            <a:avLst/>
          </a:prstGeom>
        </p:spPr>
      </p:pic>
      <p:sp>
        <p:nvSpPr>
          <p:cNvPr id="5" name="TextBox 4">
            <a:extLst>
              <a:ext uri="{FF2B5EF4-FFF2-40B4-BE49-F238E27FC236}">
                <a16:creationId xmlns:a16="http://schemas.microsoft.com/office/drawing/2014/main" xmlns="" id="{EE57785D-92C3-14DC-F586-44988893710B}"/>
              </a:ext>
            </a:extLst>
          </p:cNvPr>
          <p:cNvSpPr txBox="1"/>
          <p:nvPr/>
        </p:nvSpPr>
        <p:spPr>
          <a:xfrm>
            <a:off x="4064000" y="177800"/>
            <a:ext cx="4182584" cy="732115"/>
          </a:xfrm>
          <a:prstGeom prst="roundRect">
            <a:avLst/>
          </a:prstGeom>
          <a:solidFill>
            <a:srgbClr val="FFFFCC"/>
          </a:solidFill>
          <a:ln w="38100">
            <a:solidFill>
              <a:srgbClr val="66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Rừng</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đại</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ngàn</a:t>
            </a:r>
            <a:endPar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6" name="TextBox 5">
            <a:extLst>
              <a:ext uri="{FF2B5EF4-FFF2-40B4-BE49-F238E27FC236}">
                <a16:creationId xmlns:a16="http://schemas.microsoft.com/office/drawing/2014/main" xmlns="" id="{E619F616-B41D-C119-B425-D45AE82B949A}"/>
              </a:ext>
            </a:extLst>
          </p:cNvPr>
          <p:cNvSpPr txBox="1"/>
          <p:nvPr/>
        </p:nvSpPr>
        <p:spPr>
          <a:xfrm>
            <a:off x="292100" y="1130300"/>
            <a:ext cx="11557000" cy="1191816"/>
          </a:xfrm>
          <a:prstGeom prst="roundRect">
            <a:avLst/>
          </a:prstGeom>
          <a:solidFill>
            <a:srgbClr val="FFFFCC"/>
          </a:solidFill>
          <a:ln w="38100">
            <a:solidFill>
              <a:srgbClr val="663300"/>
            </a:solidFill>
          </a:ln>
        </p:spPr>
        <p:txBody>
          <a:bodyPr wrap="square" rtlCol="0">
            <a:spAutoFit/>
          </a:bodyPr>
          <a:lstStyle/>
          <a:p>
            <a:pPr lvl="0" algn="just">
              <a:defRPr/>
            </a:pPr>
            <a:r>
              <a:rPr lang="en-US" sz="3200" b="1" dirty="0" err="1">
                <a:solidFill>
                  <a:prstClr val="black"/>
                </a:solidFill>
                <a:ea typeface="Roboto" panose="02000000000000000000" pitchFamily="2" charset="0"/>
              </a:rPr>
              <a:t>Cảnh</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vật</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đã</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thấy</a:t>
            </a:r>
            <a:r>
              <a:rPr lang="en-US" sz="3200" b="1" dirty="0">
                <a:solidFill>
                  <a:prstClr val="black"/>
                </a:solidFill>
                <a:ea typeface="Roboto" panose="02000000000000000000" pitchFamily="2" charset="0"/>
              </a:rPr>
              <a:t>: </a:t>
            </a:r>
            <a:r>
              <a:rPr lang="en-US" sz="3200" dirty="0"/>
              <a:t> </a:t>
            </a:r>
            <a:r>
              <a:rPr lang="en-US" sz="3200" dirty="0" err="1"/>
              <a:t>gió</a:t>
            </a:r>
            <a:r>
              <a:rPr lang="en-US" sz="3200" dirty="0"/>
              <a:t> </a:t>
            </a:r>
            <a:r>
              <a:rPr lang="en-US" sz="3200" dirty="0" err="1"/>
              <a:t>đen</a:t>
            </a:r>
            <a:r>
              <a:rPr lang="en-US" sz="3200" dirty="0"/>
              <a:t> </a:t>
            </a:r>
            <a:r>
              <a:rPr lang="en-US" sz="3200" dirty="0" err="1"/>
              <a:t>hút</a:t>
            </a:r>
            <a:r>
              <a:rPr lang="en-US" sz="3200" dirty="0"/>
              <a:t> </a:t>
            </a:r>
            <a:r>
              <a:rPr lang="en-US" sz="3200" dirty="0" err="1"/>
              <a:t>đại</a:t>
            </a:r>
            <a:r>
              <a:rPr lang="en-US" sz="3200" dirty="0"/>
              <a:t> </a:t>
            </a:r>
            <a:r>
              <a:rPr lang="en-US" sz="3200" dirty="0" err="1"/>
              <a:t>ngàn</a:t>
            </a:r>
            <a:r>
              <a:rPr lang="en-US" sz="3200" dirty="0"/>
              <a:t> (</a:t>
            </a:r>
            <a:r>
              <a:rPr lang="en-US" sz="3200" dirty="0" err="1"/>
              <a:t>những</a:t>
            </a:r>
            <a:r>
              <a:rPr lang="en-US" sz="3200" dirty="0"/>
              <a:t> </a:t>
            </a:r>
            <a:r>
              <a:rPr lang="en-US" sz="3200" dirty="0" err="1"/>
              <a:t>cánh</a:t>
            </a:r>
            <a:r>
              <a:rPr lang="en-US" sz="3200" dirty="0"/>
              <a:t> </a:t>
            </a:r>
            <a:r>
              <a:rPr lang="en-US" sz="3200" dirty="0" err="1"/>
              <a:t>rừng</a:t>
            </a:r>
            <a:r>
              <a:rPr lang="en-US" sz="3200" dirty="0"/>
              <a:t> </a:t>
            </a:r>
            <a:r>
              <a:rPr lang="en-US" sz="3200" dirty="0" err="1"/>
              <a:t>đại</a:t>
            </a:r>
            <a:r>
              <a:rPr lang="en-US" sz="3200" dirty="0"/>
              <a:t> </a:t>
            </a:r>
            <a:r>
              <a:rPr lang="en-US" sz="3200" dirty="0" err="1"/>
              <a:t>ngàn</a:t>
            </a:r>
            <a:r>
              <a:rPr lang="en-US" sz="3200" dirty="0"/>
              <a:t> </a:t>
            </a:r>
            <a:r>
              <a:rPr lang="en-US" sz="3200" dirty="0" err="1"/>
              <a:t>âm</a:t>
            </a:r>
            <a:r>
              <a:rPr lang="en-US" sz="3200" dirty="0"/>
              <a:t> u)</a:t>
            </a:r>
            <a:endParaRPr kumimoji="0" lang="vi-VN" sz="32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299 0.10833 L 1.04127 0.07639 " pathEditMode="relative" rAng="0" ptsTypes="AA">
                                      <p:cBhvr>
                                        <p:cTn id="6" dur="3750" fill="hold"/>
                                        <p:tgtEl>
                                          <p:spTgt spid="4"/>
                                        </p:tgtEl>
                                        <p:attrNameLst>
                                          <p:attrName>ppt_x</p:attrName>
                                          <p:attrName>ppt_y</p:attrName>
                                        </p:attrNameLst>
                                      </p:cBhvr>
                                      <p:rCtr x="51914" y="-1597"/>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6592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433" r="-28191"/>
            </a:stretch>
          </a:blipFill>
        </p:spPr>
        <p:txBody>
          <a:bodyPr/>
          <a:lstStyle/>
          <a:p>
            <a:endParaRPr lang="en-US"/>
          </a:p>
        </p:txBody>
      </p:sp>
      <p:pic>
        <p:nvPicPr>
          <p:cNvPr id="17" name="Picture 16">
            <a:extLst>
              <a:ext uri="{FF2B5EF4-FFF2-40B4-BE49-F238E27FC236}">
                <a16:creationId xmlns:a16="http://schemas.microsoft.com/office/drawing/2014/main" xmlns="" id="{1D50830E-92D1-5E0A-F35B-E15E655F0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305647" y="3777216"/>
            <a:ext cx="5666933" cy="2857500"/>
          </a:xfrm>
          <a:prstGeom prst="rect">
            <a:avLst/>
          </a:prstGeom>
        </p:spPr>
      </p:pic>
      <p:sp>
        <p:nvSpPr>
          <p:cNvPr id="18" name="TextBox 17">
            <a:extLst>
              <a:ext uri="{FF2B5EF4-FFF2-40B4-BE49-F238E27FC236}">
                <a16:creationId xmlns:a16="http://schemas.microsoft.com/office/drawing/2014/main" xmlns="" id="{9373356D-6494-34A6-5174-72E9E950E1F2}"/>
              </a:ext>
            </a:extLst>
          </p:cNvPr>
          <p:cNvSpPr txBox="1"/>
          <p:nvPr/>
        </p:nvSpPr>
        <p:spPr>
          <a:xfrm>
            <a:off x="5092700" y="0"/>
            <a:ext cx="3187700" cy="732115"/>
          </a:xfrm>
          <a:prstGeom prst="roundRect">
            <a:avLst/>
          </a:prstGeom>
          <a:solidFill>
            <a:srgbClr val="FFFFCC"/>
          </a:solidFill>
          <a:ln w="38100">
            <a:solidFill>
              <a:srgbClr val="66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Triền</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núi</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đá</a:t>
            </a:r>
            <a:endPar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19" name="TextBox 18">
            <a:extLst>
              <a:ext uri="{FF2B5EF4-FFF2-40B4-BE49-F238E27FC236}">
                <a16:creationId xmlns:a16="http://schemas.microsoft.com/office/drawing/2014/main" xmlns="" id="{14BD8D29-0887-8B2C-027E-FD4E5DD427D6}"/>
              </a:ext>
            </a:extLst>
          </p:cNvPr>
          <p:cNvSpPr txBox="1"/>
          <p:nvPr/>
        </p:nvSpPr>
        <p:spPr>
          <a:xfrm>
            <a:off x="1244600" y="965200"/>
            <a:ext cx="10401300" cy="646986"/>
          </a:xfrm>
          <a:prstGeom prst="roundRect">
            <a:avLst/>
          </a:prstGeom>
          <a:solidFill>
            <a:srgbClr val="FFFFCC"/>
          </a:solidFill>
          <a:ln w="38100">
            <a:solidFill>
              <a:srgbClr val="663300"/>
            </a:solidFill>
          </a:ln>
        </p:spPr>
        <p:txBody>
          <a:bodyPr wrap="square" rtlCol="0">
            <a:spAutoFit/>
          </a:bodyPr>
          <a:lstStyle/>
          <a:p>
            <a:pPr lvl="0" algn="ctr">
              <a:defRPr/>
            </a:pPr>
            <a:r>
              <a:rPr lang="en-US" sz="3200" b="1" dirty="0" err="1">
                <a:solidFill>
                  <a:prstClr val="black"/>
                </a:solidFill>
                <a:ea typeface="Roboto" panose="02000000000000000000" pitchFamily="2" charset="0"/>
              </a:rPr>
              <a:t>Cảnh</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vật</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đã</a:t>
            </a:r>
            <a:r>
              <a:rPr lang="en-US" sz="3200" b="1" dirty="0">
                <a:solidFill>
                  <a:prstClr val="black"/>
                </a:solidFill>
                <a:ea typeface="Roboto" panose="02000000000000000000" pitchFamily="2" charset="0"/>
              </a:rPr>
              <a:t> </a:t>
            </a:r>
            <a:r>
              <a:rPr lang="en-US" sz="3200" b="1" dirty="0" err="1">
                <a:solidFill>
                  <a:prstClr val="black"/>
                </a:solidFill>
                <a:ea typeface="Roboto" panose="02000000000000000000" pitchFamily="2" charset="0"/>
              </a:rPr>
              <a:t>thấy</a:t>
            </a:r>
            <a:r>
              <a:rPr lang="en-US" sz="3200" b="1" dirty="0">
                <a:solidFill>
                  <a:prstClr val="black"/>
                </a:solidFill>
                <a:ea typeface="Roboto" panose="02000000000000000000" pitchFamily="2" charset="0"/>
              </a:rPr>
              <a:t>: </a:t>
            </a:r>
            <a:r>
              <a:rPr lang="en-US" sz="3200" dirty="0"/>
              <a:t> </a:t>
            </a:r>
            <a:r>
              <a:rPr lang="en-US" sz="3200" dirty="0" err="1"/>
              <a:t>những</a:t>
            </a:r>
            <a:r>
              <a:rPr lang="en-US" sz="3200" dirty="0"/>
              <a:t> </a:t>
            </a:r>
            <a:r>
              <a:rPr lang="en-US" sz="3200" dirty="0" err="1"/>
              <a:t>triền</a:t>
            </a:r>
            <a:r>
              <a:rPr lang="en-US" sz="3200" dirty="0"/>
              <a:t> </a:t>
            </a:r>
            <a:r>
              <a:rPr lang="en-US" sz="3200" dirty="0" err="1"/>
              <a:t>núi</a:t>
            </a:r>
            <a:r>
              <a:rPr lang="en-US" sz="3200" dirty="0"/>
              <a:t> </a:t>
            </a:r>
            <a:r>
              <a:rPr lang="en-US" sz="3200" dirty="0" err="1"/>
              <a:t>đá</a:t>
            </a:r>
            <a:r>
              <a:rPr lang="en-US" sz="3200" dirty="0"/>
              <a:t> </a:t>
            </a:r>
            <a:r>
              <a:rPr lang="en-US" sz="3200" dirty="0" err="1"/>
              <a:t>mấp</a:t>
            </a:r>
            <a:r>
              <a:rPr lang="en-US" sz="3200" dirty="0"/>
              <a:t> </a:t>
            </a:r>
            <a:r>
              <a:rPr lang="en-US" sz="3200" dirty="0" err="1"/>
              <a:t>mô</a:t>
            </a:r>
            <a:r>
              <a:rPr lang="en-US" sz="3200" dirty="0"/>
              <a:t>, </a:t>
            </a:r>
            <a:r>
              <a:rPr lang="en-US" sz="3200" dirty="0" err="1"/>
              <a:t>hiểm</a:t>
            </a:r>
            <a:r>
              <a:rPr lang="en-US" sz="3200" dirty="0"/>
              <a:t> </a:t>
            </a:r>
            <a:r>
              <a:rPr lang="en-US" sz="3200" dirty="0" err="1"/>
              <a:t>trở</a:t>
            </a:r>
            <a:endParaRPr kumimoji="0" lang="vi-VN" sz="32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299 0.10833 L 1.04127 0.07639 " pathEditMode="relative" rAng="0" ptsTypes="AA">
                                      <p:cBhvr>
                                        <p:cTn id="6" dur="3750" fill="hold"/>
                                        <p:tgtEl>
                                          <p:spTgt spid="17"/>
                                        </p:tgtEl>
                                        <p:attrNameLst>
                                          <p:attrName>ppt_x</p:attrName>
                                          <p:attrName>ppt_y</p:attrName>
                                        </p:attrNameLst>
                                      </p:cBhvr>
                                      <p:rCtr x="51914" y="-1597"/>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1673191" h="8229600">
                <a:moveTo>
                  <a:pt x="0" y="0"/>
                </a:moveTo>
                <a:lnTo>
                  <a:pt x="11673192" y="0"/>
                </a:lnTo>
                <a:lnTo>
                  <a:pt x="11673192" y="8229600"/>
                </a:lnTo>
                <a:lnTo>
                  <a:pt x="0" y="8229600"/>
                </a:lnTo>
                <a:lnTo>
                  <a:pt x="0" y="0"/>
                </a:lnTo>
                <a:close/>
              </a:path>
            </a:pathLst>
          </a:custGeom>
          <a:blipFill>
            <a:blip r:embed="rId2"/>
            <a:stretch>
              <a:fillRect/>
            </a:stretch>
          </a:blipFill>
        </p:spPr>
        <p:txBody>
          <a:bodyPr/>
          <a:lstStyle/>
          <a:p>
            <a:endParaRPr lang="en-US"/>
          </a:p>
        </p:txBody>
      </p:sp>
      <p:pic>
        <p:nvPicPr>
          <p:cNvPr id="4" name="Picture 3">
            <a:extLst>
              <a:ext uri="{FF2B5EF4-FFF2-40B4-BE49-F238E27FC236}">
                <a16:creationId xmlns:a16="http://schemas.microsoft.com/office/drawing/2014/main" xmlns="" id="{75784DC5-C04A-FFF6-12D5-FBA2F7EB0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305647" y="3777216"/>
            <a:ext cx="5666933" cy="2857500"/>
          </a:xfrm>
          <a:prstGeom prst="rect">
            <a:avLst/>
          </a:prstGeom>
        </p:spPr>
      </p:pic>
      <p:sp>
        <p:nvSpPr>
          <p:cNvPr id="5" name="TextBox 4">
            <a:extLst>
              <a:ext uri="{FF2B5EF4-FFF2-40B4-BE49-F238E27FC236}">
                <a16:creationId xmlns:a16="http://schemas.microsoft.com/office/drawing/2014/main" xmlns="" id="{DBDF1EB4-66B0-8076-F48D-A5CF52A79B4F}"/>
              </a:ext>
            </a:extLst>
          </p:cNvPr>
          <p:cNvSpPr txBox="1"/>
          <p:nvPr/>
        </p:nvSpPr>
        <p:spPr>
          <a:xfrm>
            <a:off x="4381500" y="139700"/>
            <a:ext cx="4182584" cy="732115"/>
          </a:xfrm>
          <a:prstGeom prst="roundRect">
            <a:avLst/>
          </a:prstGeom>
          <a:solidFill>
            <a:srgbClr val="FFFFCC"/>
          </a:solidFill>
          <a:ln w="38100">
            <a:solidFill>
              <a:srgbClr val="66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Cánh</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đồng</a:t>
            </a:r>
            <a:r>
              <a:rPr kumimoji="0" lang="en-US" sz="3700" b="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700" b="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hoa</a:t>
            </a:r>
            <a:endParaRPr kumimoji="0" lang="vi-VN" sz="37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6" name="TextBox 5">
            <a:extLst>
              <a:ext uri="{FF2B5EF4-FFF2-40B4-BE49-F238E27FC236}">
                <a16:creationId xmlns:a16="http://schemas.microsoft.com/office/drawing/2014/main" xmlns="" id="{AF526447-B804-FF12-58D0-2507AB7187F2}"/>
              </a:ext>
            </a:extLst>
          </p:cNvPr>
          <p:cNvSpPr txBox="1"/>
          <p:nvPr/>
        </p:nvSpPr>
        <p:spPr>
          <a:xfrm>
            <a:off x="660400" y="990600"/>
            <a:ext cx="11353800" cy="1532334"/>
          </a:xfrm>
          <a:prstGeom prst="roundRect">
            <a:avLst/>
          </a:prstGeom>
          <a:solidFill>
            <a:srgbClr val="FFFFCC"/>
          </a:solidFill>
          <a:ln w="38100">
            <a:solidFill>
              <a:srgbClr val="663300"/>
            </a:solidFill>
          </a:ln>
        </p:spPr>
        <p:txBody>
          <a:bodyPr wrap="square" rtlCol="0">
            <a:spAutoFit/>
          </a:bodyPr>
          <a:lstStyle/>
          <a:p>
            <a:pPr algn="just"/>
            <a:r>
              <a:rPr lang="en-US" sz="2800" b="1" dirty="0" err="1">
                <a:solidFill>
                  <a:prstClr val="black"/>
                </a:solidFill>
                <a:ea typeface="Roboto" panose="02000000000000000000" pitchFamily="2" charset="0"/>
              </a:rPr>
              <a:t>Cảnh</a:t>
            </a:r>
            <a:r>
              <a:rPr lang="en-US" sz="2800" b="1" dirty="0">
                <a:solidFill>
                  <a:prstClr val="black"/>
                </a:solidFill>
                <a:ea typeface="Roboto" panose="02000000000000000000" pitchFamily="2" charset="0"/>
              </a:rPr>
              <a:t> </a:t>
            </a:r>
            <a:r>
              <a:rPr lang="en-US" sz="2800" b="1" dirty="0" err="1">
                <a:solidFill>
                  <a:prstClr val="black"/>
                </a:solidFill>
                <a:ea typeface="Roboto" panose="02000000000000000000" pitchFamily="2" charset="0"/>
              </a:rPr>
              <a:t>vật</a:t>
            </a:r>
            <a:r>
              <a:rPr lang="en-US" sz="2800" b="1" dirty="0">
                <a:solidFill>
                  <a:prstClr val="black"/>
                </a:solidFill>
                <a:ea typeface="Roboto" panose="02000000000000000000" pitchFamily="2" charset="0"/>
              </a:rPr>
              <a:t> </a:t>
            </a:r>
            <a:r>
              <a:rPr lang="en-US" sz="2800" b="1" dirty="0" err="1">
                <a:solidFill>
                  <a:prstClr val="black"/>
                </a:solidFill>
                <a:ea typeface="Roboto" panose="02000000000000000000" pitchFamily="2" charset="0"/>
              </a:rPr>
              <a:t>đã</a:t>
            </a:r>
            <a:r>
              <a:rPr lang="en-US" sz="2800" b="1" dirty="0">
                <a:solidFill>
                  <a:prstClr val="black"/>
                </a:solidFill>
                <a:ea typeface="Roboto" panose="02000000000000000000" pitchFamily="2" charset="0"/>
              </a:rPr>
              <a:t> </a:t>
            </a:r>
            <a:r>
              <a:rPr lang="en-US" sz="2800" b="1" dirty="0" err="1">
                <a:solidFill>
                  <a:prstClr val="black"/>
                </a:solidFill>
                <a:ea typeface="Roboto" panose="02000000000000000000" pitchFamily="2" charset="0"/>
              </a:rPr>
              <a:t>thấy</a:t>
            </a:r>
            <a:r>
              <a:rPr lang="en-US" sz="2800" b="1" dirty="0">
                <a:solidFill>
                  <a:prstClr val="black"/>
                </a:solidFill>
                <a:ea typeface="Roboto" panose="02000000000000000000" pitchFamily="2" charset="0"/>
              </a:rPr>
              <a:t>: </a:t>
            </a:r>
            <a:r>
              <a:rPr lang="en-US" sz="2800" dirty="0"/>
              <a:t> </a:t>
            </a:r>
            <a:r>
              <a:rPr lang="vi-VN" sz="2800" dirty="0"/>
              <a:t>những cánh đồng bạt ngàn hoa: loá màu trắng hoa mơ; mùi hoa huệ ngọt ngào; cánh đồng hoa cúc dại xôn xao trong nắng, gió,...</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299 0.10833 L 1.04127 0.07639 " pathEditMode="relative" rAng="0" ptsTypes="AA">
                                      <p:cBhvr>
                                        <p:cTn id="6" dur="3750" fill="hold"/>
                                        <p:tgtEl>
                                          <p:spTgt spid="4"/>
                                        </p:tgtEl>
                                        <p:attrNameLst>
                                          <p:attrName>ppt_x</p:attrName>
                                          <p:attrName>ppt_y</p:attrName>
                                        </p:attrNameLst>
                                      </p:cBhvr>
                                      <p:rCtr x="51914" y="-1597"/>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ĐC SHARE MIỄN PHÍ BỞI NK POWERSKILLS3">
            <a:extLst>
              <a:ext uri="{FF2B5EF4-FFF2-40B4-BE49-F238E27FC236}">
                <a16:creationId xmlns:a16="http://schemas.microsoft.com/office/drawing/2014/main" xmlns="" id="{F27E9F2B-92F0-4F38-A87C-62B2F5F642B4}"/>
              </a:ext>
            </a:extLst>
          </p:cNvPr>
          <p:cNvSpPr txBox="1">
            <a:spLocks noChangeArrowheads="1"/>
          </p:cNvSpPr>
          <p:nvPr/>
        </p:nvSpPr>
        <p:spPr bwMode="auto">
          <a:xfrm>
            <a:off x="101600" y="241541"/>
            <a:ext cx="11988800" cy="737720"/>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733"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Nhìn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ảnh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dự</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đoán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tên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gọi</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âm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em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biết</a:t>
            </a:r>
            <a:endPar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a - 9Slide.vn">
            <a:extLst>
              <a:ext uri="{FF2B5EF4-FFF2-40B4-BE49-F238E27FC236}">
                <a16:creationId xmlns:a16="http://schemas.microsoft.com/office/drawing/2014/main" xmlns="" id="{037631E0-C893-4DF2-B384-F89AE6136044}"/>
              </a:ext>
            </a:extLst>
          </p:cNvPr>
          <p:cNvSpPr/>
          <p:nvPr/>
        </p:nvSpPr>
        <p:spPr>
          <a:xfrm>
            <a:off x="3673497" y="2070182"/>
            <a:ext cx="4945624" cy="933831"/>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Sửu</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2" name="CẤM BUÔN BÁN, CẤM REUP2" descr="Káº¿t quáº£ hÃ¬nh áº£nh cho right wrong tick icon">
            <a:extLst>
              <a:ext uri="{FF2B5EF4-FFF2-40B4-BE49-F238E27FC236}">
                <a16:creationId xmlns:a16="http://schemas.microsoft.com/office/drawing/2014/main" xmlns="" id="{F55BE3BA-C0F4-475E-BBBD-BD70EA936DD3}"/>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88655" y="196366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4" action="ppaction://hlinksldjump"/>
            <a:extLst>
              <a:ext uri="{FF2B5EF4-FFF2-40B4-BE49-F238E27FC236}">
                <a16:creationId xmlns:a16="http://schemas.microsoft.com/office/drawing/2014/main" xmlns="" id="{D2954FD0-7E10-430D-AF8B-F4E3993C0BE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0" y="1971278"/>
            <a:ext cx="3623187" cy="4980149"/>
          </a:xfrm>
          <a:prstGeom prst="rect">
            <a:avLst/>
          </a:prstGeom>
        </p:spPr>
      </p:pic>
      <p:sp>
        <p:nvSpPr>
          <p:cNvPr id="13" name="TextBox 12">
            <a:extLst>
              <a:ext uri="{FF2B5EF4-FFF2-40B4-BE49-F238E27FC236}">
                <a16:creationId xmlns:a16="http://schemas.microsoft.com/office/drawing/2014/main" xmlns="" id="{3089DBED-3BFD-4E2D-898C-6D8AFDB3262F}"/>
              </a:ext>
            </a:extLst>
          </p:cNvPr>
          <p:cNvSpPr txBox="1"/>
          <p:nvPr/>
        </p:nvSpPr>
        <p:spPr>
          <a:xfrm>
            <a:off x="-3470789" y="533420"/>
            <a:ext cx="3374551" cy="1241237"/>
          </a:xfrm>
          <a:prstGeom prst="rect">
            <a:avLst/>
          </a:prstGeom>
          <a:solidFill>
            <a:schemeClr val="accent1">
              <a:lumMod val="20000"/>
              <a:lumOff val="8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để</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trở</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về</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xmlns="" id="{598417C5-8B2F-4CC2-ADC6-CF07B85BBC6A}"/>
              </a:ext>
            </a:extLst>
          </p:cNvPr>
          <p:cNvPicPr>
            <a:picLocks noChangeAspect="1"/>
          </p:cNvPicPr>
          <p:nvPr/>
        </p:nvPicPr>
        <p:blipFill>
          <a:blip r:embed="rId7"/>
          <a:stretch>
            <a:fillRect/>
          </a:stretch>
        </p:blipFill>
        <p:spPr>
          <a:xfrm>
            <a:off x="6451600" y="3159173"/>
            <a:ext cx="5307012" cy="3698827"/>
          </a:xfrm>
          <a:prstGeom prst="rect">
            <a:avLst/>
          </a:prstGeom>
        </p:spPr>
      </p:pic>
    </p:spTree>
    <p:extLst>
      <p:ext uri="{BB962C8B-B14F-4D97-AF65-F5344CB8AC3E}">
        <p14:creationId xmlns:p14="http://schemas.microsoft.com/office/powerpoint/2010/main" val="299508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20" presetID="42"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2"/>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afterEffect">
                                  <p:stCondLst>
                                    <p:cond delay="0"/>
                                  </p:stCondLst>
                                  <p:childTnLst>
                                    <p:animMotion origin="layout" path="M -1.11111E-6 1.35802E-6 L 0.71806 0.00957 " pathEditMode="relative" rAng="0" ptsTypes="AA">
                                      <p:cBhvr>
                                        <p:cTn id="29" dur="3000" fill="hold"/>
                                        <p:tgtEl>
                                          <p:spTgt spid="11"/>
                                        </p:tgtEl>
                                        <p:attrNameLst>
                                          <p:attrName>ppt_x</p:attrName>
                                          <p:attrName>ppt_y</p:attrName>
                                        </p:attrNameLst>
                                      </p:cBhvr>
                                      <p:rCtr x="35903" y="463"/>
                                    </p:animMotion>
                                  </p:childTnLst>
                                </p:cTn>
                              </p:par>
                            </p:childTnLst>
                          </p:cTn>
                        </p:par>
                      </p:childTnLst>
                    </p:cTn>
                  </p:par>
                </p:childTnLst>
              </p:cTn>
              <p:nextCondLst>
                <p:cond evt="onClick" delay="0">
                  <p:tgtEl>
                    <p:spTgt spid="22"/>
                  </p:tgtEl>
                </p:cond>
              </p:nextCondLst>
            </p:seq>
          </p:childTnLst>
        </p:cTn>
      </p:par>
    </p:tnLst>
    <p:bldLst>
      <p:bldP spid="16" grpId="0" animBg="1"/>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4E6D191-C832-1A59-D9C6-68476AED9B37}"/>
              </a:ext>
            </a:extLst>
          </p:cNvPr>
          <p:cNvPicPr>
            <a:picLocks noChangeAspect="1"/>
          </p:cNvPicPr>
          <p:nvPr/>
        </p:nvPicPr>
        <p:blipFill>
          <a:blip r:embed="rId2"/>
          <a:stretch>
            <a:fillRect/>
          </a:stretch>
        </p:blipFill>
        <p:spPr>
          <a:xfrm>
            <a:off x="0" y="-1"/>
            <a:ext cx="12192000" cy="6903987"/>
          </a:xfrm>
          <a:prstGeom prst="rect">
            <a:avLst/>
          </a:prstGeom>
        </p:spPr>
      </p:pic>
      <p:pic>
        <p:nvPicPr>
          <p:cNvPr id="5" name="Picture 4">
            <a:extLst>
              <a:ext uri="{FF2B5EF4-FFF2-40B4-BE49-F238E27FC236}">
                <a16:creationId xmlns:a16="http://schemas.microsoft.com/office/drawing/2014/main" xmlns="" id="{D2E88066-8723-7F13-1436-775836F565A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0" y="3095625"/>
            <a:ext cx="4048125" cy="3876675"/>
          </a:xfrm>
          <a:prstGeom prst="rect">
            <a:avLst/>
          </a:prstGeom>
        </p:spPr>
      </p:pic>
      <p:sp>
        <p:nvSpPr>
          <p:cNvPr id="6" name="Thought Bubble: Cloud 5">
            <a:extLst>
              <a:ext uri="{FF2B5EF4-FFF2-40B4-BE49-F238E27FC236}">
                <a16:creationId xmlns:a16="http://schemas.microsoft.com/office/drawing/2014/main" xmlns="" id="{2BDA76E7-19C9-759E-8F32-6D5CD6838BE0}"/>
              </a:ext>
            </a:extLst>
          </p:cNvPr>
          <p:cNvSpPr/>
          <p:nvPr/>
        </p:nvSpPr>
        <p:spPr>
          <a:xfrm>
            <a:off x="2349500" y="190500"/>
            <a:ext cx="9385300" cy="3327400"/>
          </a:xfrm>
          <a:prstGeom prst="cloudCallout">
            <a:avLst>
              <a:gd name="adj1" fmla="val -42045"/>
              <a:gd name="adj2" fmla="val 4869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300" b="1" dirty="0">
                <a:latin typeface="Calibri" panose="020F0502020204030204" pitchFamily="34" charset="0"/>
                <a:cs typeface="Calibri" panose="020F0502020204030204" pitchFamily="34" charset="0"/>
              </a:rPr>
              <a:t>Những cảm nghĩ của chú ngựa con: </a:t>
            </a:r>
            <a:r>
              <a:rPr lang="vi-VN" sz="3300" dirty="0">
                <a:latin typeface="Calibri" panose="020F0502020204030204" pitchFamily="34" charset="0"/>
                <a:cs typeface="Calibri" panose="020F0502020204030204" pitchFamily="34" charset="0"/>
              </a:rPr>
              <a:t>nhớ mẹ, nghĩ đến mẹ, muốn mang quà về cho mẹ; ngắm hoa mơ trắng liên tưởng đến trang giấy nguyên chưa viết,...).</a:t>
            </a:r>
          </a:p>
        </p:txBody>
      </p:sp>
    </p:spTree>
    <p:extLst>
      <p:ext uri="{BB962C8B-B14F-4D97-AF65-F5344CB8AC3E}">
        <p14:creationId xmlns:p14="http://schemas.microsoft.com/office/powerpoint/2010/main" val="18917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andscape with hills and trees&#10;&#10;Description automatically generated">
            <a:extLst>
              <a:ext uri="{FF2B5EF4-FFF2-40B4-BE49-F238E27FC236}">
                <a16:creationId xmlns:a16="http://schemas.microsoft.com/office/drawing/2014/main" xmlns="" id="{8CBD5E79-320B-EB93-E635-393D4B901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xmlns="" id="{EC19701B-330F-BF91-952F-E68E6EF3990B}"/>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xmlns="" id="{79BC6666-AAAB-4F01-ACF0-283AD7F669C0}"/>
              </a:ext>
            </a:extLst>
          </p:cNvPr>
          <p:cNvGrpSpPr/>
          <p:nvPr/>
        </p:nvGrpSpPr>
        <p:grpSpPr>
          <a:xfrm>
            <a:off x="-10180" y="85063"/>
            <a:ext cx="11659306" cy="1943514"/>
            <a:chOff x="40893" y="288601"/>
            <a:chExt cx="11659306" cy="1943514"/>
          </a:xfrm>
        </p:grpSpPr>
        <p:sp>
          <p:nvSpPr>
            <p:cNvPr id="9" name="TextBox 8">
              <a:extLst>
                <a:ext uri="{FF2B5EF4-FFF2-40B4-BE49-F238E27FC236}">
                  <a16:creationId xmlns:a16="http://schemas.microsoft.com/office/drawing/2014/main" xmlns="" id="{26D9F4D0-8D2F-B27C-2C18-C00FCD56603A}"/>
                </a:ext>
              </a:extLst>
            </p:cNvPr>
            <p:cNvSpPr txBox="1"/>
            <p:nvPr/>
          </p:nvSpPr>
          <p:spPr>
            <a:xfrm>
              <a:off x="666237" y="767884"/>
              <a:ext cx="11033962" cy="1464231"/>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Qua đoạn thơ cuối, bạn nhỏ muốn nói với mẹ điều gì?</a:t>
              </a:r>
            </a:p>
          </p:txBody>
        </p:sp>
        <p:pic>
          <p:nvPicPr>
            <p:cNvPr id="4" name="Picture 3" descr="A question mark in a speech bubble&#10;&#10;Description automatically generated">
              <a:extLst>
                <a:ext uri="{FF2B5EF4-FFF2-40B4-BE49-F238E27FC236}">
                  <a16:creationId xmlns:a16="http://schemas.microsoft.com/office/drawing/2014/main" xmlns="" id="{562E7616-D61F-4CE8-9FF7-50D2441AE6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xmlns="" id="{54DDC02B-945F-38E1-09BF-1D5A0CE88C89}"/>
              </a:ext>
            </a:extLst>
          </p:cNvPr>
          <p:cNvGrpSpPr/>
          <p:nvPr/>
        </p:nvGrpSpPr>
        <p:grpSpPr>
          <a:xfrm>
            <a:off x="0" y="2347578"/>
            <a:ext cx="11836401" cy="3368850"/>
            <a:chOff x="323351" y="2359637"/>
            <a:chExt cx="11509905" cy="3368850"/>
          </a:xfrm>
        </p:grpSpPr>
        <p:sp>
          <p:nvSpPr>
            <p:cNvPr id="6" name="TextBox 5">
              <a:extLst>
                <a:ext uri="{FF2B5EF4-FFF2-40B4-BE49-F238E27FC236}">
                  <a16:creationId xmlns:a16="http://schemas.microsoft.com/office/drawing/2014/main" xmlns="" id="{BD377F3D-FBED-B609-9C9C-49C30A2E4725}"/>
                </a:ext>
              </a:extLst>
            </p:cNvPr>
            <p:cNvSpPr txBox="1"/>
            <p:nvPr/>
          </p:nvSpPr>
          <p:spPr>
            <a:xfrm>
              <a:off x="962633" y="2561663"/>
              <a:ext cx="10870623" cy="3166824"/>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libri" panose="020F0502020204030204"/>
                  <a:ea typeface="Roboto" panose="02000000000000000000" pitchFamily="2" charset="0"/>
                </a:rPr>
                <a:t>   B</a:t>
              </a: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ạn nhỏ muốn nói với mẹ rằng mình rất yêu mẹ, dù đi khắp đó đây, ngắm bao nhiêu cảnh đẹp, vui thích trước bao điều mới lạ, nhưng vẫn luôn nhớ đến mẹ, luôn mong ước chia sẻ với mẹ những điều đẹp đẽ mình cảm nhận được và không bao giờ quên đường về với mẹ.</a:t>
              </a:r>
            </a:p>
          </p:txBody>
        </p:sp>
        <p:pic>
          <p:nvPicPr>
            <p:cNvPr id="7" name="Picture 6" descr="A light bulb with stars and dots&#10;&#10;Description automatically generated">
              <a:extLst>
                <a:ext uri="{FF2B5EF4-FFF2-40B4-BE49-F238E27FC236}">
                  <a16:creationId xmlns:a16="http://schemas.microsoft.com/office/drawing/2014/main" xmlns="" id="{4AF5B65F-52A4-0BAB-4929-83BC8BA9CC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351" y="2359637"/>
              <a:ext cx="1007003" cy="1007003"/>
            </a:xfrm>
            <a:prstGeom prst="rect">
              <a:avLst/>
            </a:prstGeom>
          </p:spPr>
        </p:pic>
      </p:grpSp>
    </p:spTree>
    <p:extLst>
      <p:ext uri="{BB962C8B-B14F-4D97-AF65-F5344CB8AC3E}">
        <p14:creationId xmlns:p14="http://schemas.microsoft.com/office/powerpoint/2010/main" val="23220034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andscape with hills and trees&#10;&#10;Description automatically generated">
            <a:extLst>
              <a:ext uri="{FF2B5EF4-FFF2-40B4-BE49-F238E27FC236}">
                <a16:creationId xmlns:a16="http://schemas.microsoft.com/office/drawing/2014/main" xmlns="" id="{8CBD5E79-320B-EB93-E635-393D4B901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3" name="Rectangle: Rounded Corners 2">
            <a:extLst>
              <a:ext uri="{FF2B5EF4-FFF2-40B4-BE49-F238E27FC236}">
                <a16:creationId xmlns:a16="http://schemas.microsoft.com/office/drawing/2014/main" xmlns="" id="{EC19701B-330F-BF91-952F-E68E6EF3990B}"/>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xmlns="" id="{79BC6666-AAAB-4F01-ACF0-283AD7F669C0}"/>
              </a:ext>
            </a:extLst>
          </p:cNvPr>
          <p:cNvGrpSpPr/>
          <p:nvPr/>
        </p:nvGrpSpPr>
        <p:grpSpPr>
          <a:xfrm>
            <a:off x="-10180" y="85063"/>
            <a:ext cx="11659306" cy="1398684"/>
            <a:chOff x="40893" y="288601"/>
            <a:chExt cx="11659306" cy="1398684"/>
          </a:xfrm>
        </p:grpSpPr>
        <p:sp>
          <p:nvSpPr>
            <p:cNvPr id="9" name="TextBox 8">
              <a:extLst>
                <a:ext uri="{FF2B5EF4-FFF2-40B4-BE49-F238E27FC236}">
                  <a16:creationId xmlns:a16="http://schemas.microsoft.com/office/drawing/2014/main" xmlns="" id="{26D9F4D0-8D2F-B27C-2C18-C00FCD56603A}"/>
                </a:ext>
              </a:extLst>
            </p:cNvPr>
            <p:cNvSpPr txBox="1"/>
            <p:nvPr/>
          </p:nvSpPr>
          <p:spPr>
            <a:xfrm>
              <a:off x="666237" y="767884"/>
              <a:ext cx="11033962" cy="919401"/>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4. </a:t>
              </a:r>
              <a:r>
                <a:rPr kumimoji="0" lang="vi-VN"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Nêu nhận xét về bạn nhỏ trong bài thơ.</a:t>
              </a:r>
            </a:p>
          </p:txBody>
        </p:sp>
        <p:pic>
          <p:nvPicPr>
            <p:cNvPr id="4" name="Picture 3" descr="A question mark in a speech bubble&#10;&#10;Description automatically generated">
              <a:extLst>
                <a:ext uri="{FF2B5EF4-FFF2-40B4-BE49-F238E27FC236}">
                  <a16:creationId xmlns:a16="http://schemas.microsoft.com/office/drawing/2014/main" xmlns="" id="{562E7616-D61F-4CE8-9FF7-50D2441AE6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pic>
        <p:nvPicPr>
          <p:cNvPr id="13" name="Picture 12">
            <a:extLst>
              <a:ext uri="{FF2B5EF4-FFF2-40B4-BE49-F238E27FC236}">
                <a16:creationId xmlns:a16="http://schemas.microsoft.com/office/drawing/2014/main" xmlns="" id="{6DBB1D09-583A-4E1A-609F-15B70FF2626D}"/>
              </a:ext>
            </a:extLst>
          </p:cNvPr>
          <p:cNvPicPr>
            <a:picLocks noChangeAspect="1"/>
          </p:cNvPicPr>
          <p:nvPr/>
        </p:nvPicPr>
        <p:blipFill>
          <a:blip r:embed="rId5"/>
          <a:stretch>
            <a:fillRect/>
          </a:stretch>
        </p:blipFill>
        <p:spPr>
          <a:xfrm>
            <a:off x="8262329" y="2070101"/>
            <a:ext cx="3555021" cy="4468812"/>
          </a:xfrm>
          <a:prstGeom prst="ellipse">
            <a:avLst/>
          </a:prstGeom>
          <a:ln>
            <a:noFill/>
          </a:ln>
          <a:effectLst>
            <a:softEdge rad="112500"/>
          </a:effectLst>
        </p:spPr>
      </p:pic>
      <p:grpSp>
        <p:nvGrpSpPr>
          <p:cNvPr id="14" name="Group 13">
            <a:extLst>
              <a:ext uri="{FF2B5EF4-FFF2-40B4-BE49-F238E27FC236}">
                <a16:creationId xmlns:a16="http://schemas.microsoft.com/office/drawing/2014/main" xmlns="" id="{5DFDE1ED-BE7C-567E-90AF-0BD320782825}"/>
              </a:ext>
            </a:extLst>
          </p:cNvPr>
          <p:cNvGrpSpPr/>
          <p:nvPr/>
        </p:nvGrpSpPr>
        <p:grpSpPr>
          <a:xfrm>
            <a:off x="337392" y="2349500"/>
            <a:ext cx="8082708" cy="2819417"/>
            <a:chOff x="663786" y="2296137"/>
            <a:chExt cx="8082708" cy="2819417"/>
          </a:xfrm>
        </p:grpSpPr>
        <p:sp>
          <p:nvSpPr>
            <p:cNvPr id="15" name="TextBox 14">
              <a:extLst>
                <a:ext uri="{FF2B5EF4-FFF2-40B4-BE49-F238E27FC236}">
                  <a16:creationId xmlns:a16="http://schemas.microsoft.com/office/drawing/2014/main" xmlns="" id="{91EDC9DC-EF0B-3AC7-0158-6ED2F90C4E38}"/>
                </a:ext>
              </a:extLst>
            </p:cNvPr>
            <p:cNvSpPr txBox="1"/>
            <p:nvPr/>
          </p:nvSpPr>
          <p:spPr>
            <a:xfrm>
              <a:off x="962633" y="2561663"/>
              <a:ext cx="7783861" cy="2553891"/>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Bạn</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nhỏ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có</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trí</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tưởng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tượng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phong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phú</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ước</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mơ</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bay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bổng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và</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rất</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yêu</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mẹ</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vi-VN"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6" name="Picture 15" descr="A light bulb with stars and dots&#10;&#10;Description automatically generated">
              <a:extLst>
                <a:ext uri="{FF2B5EF4-FFF2-40B4-BE49-F238E27FC236}">
                  <a16:creationId xmlns:a16="http://schemas.microsoft.com/office/drawing/2014/main" xmlns="" id="{720AB37E-7A04-D914-297E-C9951BD6C9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Tree>
    <p:extLst>
      <p:ext uri="{BB962C8B-B14F-4D97-AF65-F5344CB8AC3E}">
        <p14:creationId xmlns:p14="http://schemas.microsoft.com/office/powerpoint/2010/main" val="46368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18000">
              <a:schemeClr val="accent4">
                <a:lumMod val="20000"/>
                <a:lumOff val="80000"/>
              </a:schemeClr>
            </a:gs>
            <a:gs pos="58000">
              <a:srgbClr val="53D2FF"/>
            </a:gs>
          </a:gsLst>
          <a:lin ang="2700000" scaled="1"/>
        </a:gradFill>
        <a:effectLst/>
      </p:bgPr>
    </p:bg>
    <p:spTree>
      <p:nvGrpSpPr>
        <p:cNvPr id="1" name=""/>
        <p:cNvGrpSpPr/>
        <p:nvPr/>
      </p:nvGrpSpPr>
      <p:grpSpPr>
        <a:xfrm>
          <a:off x="0" y="0"/>
          <a:ext cx="0" cy="0"/>
          <a:chOff x="0" y="0"/>
          <a:chExt cx="0" cy="0"/>
        </a:xfrm>
      </p:grpSpPr>
      <p:pic>
        <p:nvPicPr>
          <p:cNvPr id="16" name="Picture 2" descr="Sky Clouds Vector Art, Icons, and Graphics for Free Download">
            <a:extLst>
              <a:ext uri="{FF2B5EF4-FFF2-40B4-BE49-F238E27FC236}">
                <a16:creationId xmlns:a16="http://schemas.microsoft.com/office/drawing/2014/main" xmlns="" id="{61E0CE3D-93DA-4374-A2F9-52B8BA2819C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012"/>
          <a:stretch/>
        </p:blipFill>
        <p:spPr bwMode="auto">
          <a:xfrm>
            <a:off x="0" y="0"/>
            <a:ext cx="12192000" cy="636193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green hills with trees and bushes&#10;&#10;Description automatically generated">
            <a:extLst>
              <a:ext uri="{FF2B5EF4-FFF2-40B4-BE49-F238E27FC236}">
                <a16:creationId xmlns:a16="http://schemas.microsoft.com/office/drawing/2014/main" xmlns="" id="{D44028F8-028C-4923-B26F-53CF75049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0147"/>
            <a:ext cx="12192000" cy="6379743"/>
          </a:xfrm>
          <a:prstGeom prst="rect">
            <a:avLst/>
          </a:prstGeom>
        </p:spPr>
      </p:pic>
      <p:grpSp>
        <p:nvGrpSpPr>
          <p:cNvPr id="6" name="Group 5">
            <a:extLst>
              <a:ext uri="{FF2B5EF4-FFF2-40B4-BE49-F238E27FC236}">
                <a16:creationId xmlns:a16="http://schemas.microsoft.com/office/drawing/2014/main" xmlns="" id="{E999594D-CAF7-5E1A-5F5A-090654F421C7}"/>
              </a:ext>
            </a:extLst>
          </p:cNvPr>
          <p:cNvGrpSpPr/>
          <p:nvPr/>
        </p:nvGrpSpPr>
        <p:grpSpPr>
          <a:xfrm>
            <a:off x="1147432" y="145144"/>
            <a:ext cx="10615697" cy="1239156"/>
            <a:chOff x="1147432" y="145144"/>
            <a:chExt cx="10615697" cy="1429656"/>
          </a:xfrm>
        </p:grpSpPr>
        <p:sp>
          <p:nvSpPr>
            <p:cNvPr id="12" name="Rectangle: Rounded Corners 11">
              <a:extLst>
                <a:ext uri="{FF2B5EF4-FFF2-40B4-BE49-F238E27FC236}">
                  <a16:creationId xmlns:a16="http://schemas.microsoft.com/office/drawing/2014/main" xmlns="" id="{4DC22449-6B5C-4BB7-8441-FE23C48C22C0}"/>
                </a:ext>
              </a:extLst>
            </p:cNvPr>
            <p:cNvSpPr/>
            <p:nvPr/>
          </p:nvSpPr>
          <p:spPr>
            <a:xfrm>
              <a:off x="1147432" y="145144"/>
              <a:ext cx="10615697" cy="1429656"/>
            </a:xfrm>
            <a:prstGeom prst="roundRect">
              <a:avLst/>
            </a:prstGeom>
            <a:solidFill>
              <a:srgbClr val="CCFFCC"/>
            </a:solidFill>
            <a:ln w="57150">
              <a:solidFill>
                <a:srgbClr val="008E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71CB7A1E-7F27-8D0F-1EC1-95E0524307A9}"/>
                </a:ext>
              </a:extLst>
            </p:cNvPr>
            <p:cNvGrpSpPr/>
            <p:nvPr/>
          </p:nvGrpSpPr>
          <p:grpSpPr>
            <a:xfrm>
              <a:off x="2216679" y="341026"/>
              <a:ext cx="9092794" cy="1035265"/>
              <a:chOff x="2873398" y="2233326"/>
              <a:chExt cx="9092794" cy="1035265"/>
            </a:xfrm>
          </p:grpSpPr>
          <p:sp>
            <p:nvSpPr>
              <p:cNvPr id="14" name="TextBox 13">
                <a:extLst>
                  <a:ext uri="{FF2B5EF4-FFF2-40B4-BE49-F238E27FC236}">
                    <a16:creationId xmlns:a16="http://schemas.microsoft.com/office/drawing/2014/main" xmlns="" id="{864B8FAC-AD23-40B0-8419-38BFAEF3D872}"/>
                  </a:ext>
                </a:extLst>
              </p:cNvPr>
              <p:cNvSpPr txBox="1"/>
              <p:nvPr/>
            </p:nvSpPr>
            <p:spPr>
              <a:xfrm>
                <a:off x="3089470" y="2252928"/>
                <a:ext cx="874324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prstClr val="black"/>
                    </a:solidFill>
                    <a:latin typeface="Calibri" panose="020F0502020204030204" pitchFamily="34" charset="0"/>
                    <a:cs typeface="Calibri" panose="020F0502020204030204" pitchFamily="34" charset="0"/>
                  </a:rPr>
                  <a:t>Đọc</a:t>
                </a:r>
                <a:r>
                  <a:rPr lang="en-US" sz="6000" b="1" dirty="0">
                    <a:solidFill>
                      <a:prstClr val="black"/>
                    </a:solidFill>
                    <a:latin typeface="Calibri" panose="020F0502020204030204" pitchFamily="34" charset="0"/>
                    <a:cs typeface="Calibri" panose="020F0502020204030204" pitchFamily="34" charset="0"/>
                  </a:rPr>
                  <a:t> </a:t>
                </a:r>
                <a:r>
                  <a:rPr lang="en-US" sz="6000" b="1" dirty="0" err="1">
                    <a:solidFill>
                      <a:prstClr val="black"/>
                    </a:solidFill>
                    <a:latin typeface="Calibri" panose="020F0502020204030204" pitchFamily="34" charset="0"/>
                    <a:cs typeface="Calibri" panose="020F0502020204030204" pitchFamily="34" charset="0"/>
                  </a:rPr>
                  <a:t>thuộc</a:t>
                </a:r>
                <a:r>
                  <a:rPr lang="en-US" sz="6000" b="1" dirty="0">
                    <a:solidFill>
                      <a:prstClr val="black"/>
                    </a:solidFill>
                    <a:latin typeface="Calibri" panose="020F0502020204030204" pitchFamily="34" charset="0"/>
                    <a:cs typeface="Calibri" panose="020F0502020204030204" pitchFamily="34" charset="0"/>
                  </a:rPr>
                  <a:t> </a:t>
                </a:r>
                <a:r>
                  <a:rPr lang="en-US" sz="6000" b="1" dirty="0" err="1">
                    <a:solidFill>
                      <a:prstClr val="black"/>
                    </a:solidFill>
                    <a:latin typeface="Calibri" panose="020F0502020204030204" pitchFamily="34" charset="0"/>
                    <a:cs typeface="Calibri" panose="020F0502020204030204" pitchFamily="34" charset="0"/>
                  </a:rPr>
                  <a:t>lòng</a:t>
                </a:r>
                <a:r>
                  <a:rPr lang="en-US" sz="6000" b="1" dirty="0">
                    <a:solidFill>
                      <a:prstClr val="black"/>
                    </a:solidFill>
                    <a:latin typeface="Calibri" panose="020F0502020204030204" pitchFamily="34" charset="0"/>
                    <a:cs typeface="Calibri" panose="020F0502020204030204" pitchFamily="34" charset="0"/>
                  </a:rPr>
                  <a:t> </a:t>
                </a:r>
                <a:r>
                  <a:rPr lang="en-US" sz="6000" b="1" dirty="0" err="1">
                    <a:solidFill>
                      <a:prstClr val="black"/>
                    </a:solidFill>
                    <a:latin typeface="Calibri" panose="020F0502020204030204" pitchFamily="34" charset="0"/>
                    <a:cs typeface="Calibri" panose="020F0502020204030204" pitchFamily="34" charset="0"/>
                  </a:rPr>
                  <a:t>bài</a:t>
                </a:r>
                <a:r>
                  <a:rPr lang="en-US" sz="6000" b="1" dirty="0">
                    <a:solidFill>
                      <a:prstClr val="black"/>
                    </a:solidFill>
                    <a:latin typeface="Calibri" panose="020F0502020204030204" pitchFamily="34" charset="0"/>
                    <a:cs typeface="Calibri" panose="020F0502020204030204" pitchFamily="34" charset="0"/>
                  </a:rPr>
                  <a:t> </a:t>
                </a:r>
                <a:r>
                  <a:rPr lang="en-US" sz="6000" b="1" dirty="0" err="1">
                    <a:solidFill>
                      <a:prstClr val="black"/>
                    </a:solidFill>
                    <a:latin typeface="Calibri" panose="020F0502020204030204" pitchFamily="34" charset="0"/>
                    <a:cs typeface="Calibri" panose="020F0502020204030204" pitchFamily="34" charset="0"/>
                  </a:rPr>
                  <a:t>thơ</a:t>
                </a:r>
                <a:endParaRPr kumimoji="0" lang="en-US" sz="6000" b="1" i="0" u="none" strike="noStrike" kern="1200" cap="none" spc="0" normalizeH="0" baseline="0" noProof="0" dirty="0">
                  <a:ln>
                    <a:noFill/>
                  </a:ln>
                  <a:solidFill>
                    <a:prstClr val="black"/>
                  </a:solidFill>
                  <a:effectLst/>
                  <a:uLnTx/>
                  <a:uFillTx/>
                  <a:latin typeface="Calibri" panose="020F0502020204030204"/>
                </a:endParaRPr>
              </a:p>
            </p:txBody>
          </p:sp>
          <p:pic>
            <p:nvPicPr>
              <p:cNvPr id="4" name="Picture 3" descr="A cartoon of a pineapple holding a blue device&#10;&#10;Description automatically generated">
                <a:extLst>
                  <a:ext uri="{FF2B5EF4-FFF2-40B4-BE49-F238E27FC236}">
                    <a16:creationId xmlns:a16="http://schemas.microsoft.com/office/drawing/2014/main" xmlns="" id="{E48A89D5-AC37-478C-BFF0-2189848879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3398" y="2233326"/>
                <a:ext cx="1015594" cy="1015594"/>
              </a:xfrm>
              <a:prstGeom prst="rect">
                <a:avLst/>
              </a:prstGeom>
            </p:spPr>
          </p:pic>
          <p:pic>
            <p:nvPicPr>
              <p:cNvPr id="2" name="Picture 1" descr="A cartoon of a pineapple holding a blue device&#10;&#10;Description automatically generated">
                <a:extLst>
                  <a:ext uri="{FF2B5EF4-FFF2-40B4-BE49-F238E27FC236}">
                    <a16:creationId xmlns:a16="http://schemas.microsoft.com/office/drawing/2014/main" xmlns="" id="{81A5D8D6-BE7B-3500-FCC0-4B48E453FE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0598" y="2246026"/>
                <a:ext cx="1015594" cy="1015594"/>
              </a:xfrm>
              <a:prstGeom prst="rect">
                <a:avLst/>
              </a:prstGeom>
            </p:spPr>
          </p:pic>
        </p:grpSp>
      </p:grpSp>
      <p:sp>
        <p:nvSpPr>
          <p:cNvPr id="10" name="Rectangle: Rounded Corners 9">
            <a:extLst>
              <a:ext uri="{FF2B5EF4-FFF2-40B4-BE49-F238E27FC236}">
                <a16:creationId xmlns:a16="http://schemas.microsoft.com/office/drawing/2014/main" xmlns="" id="{61F9BEDD-2740-638E-563C-72B144A835FB}"/>
              </a:ext>
            </a:extLst>
          </p:cNvPr>
          <p:cNvSpPr/>
          <p:nvPr/>
        </p:nvSpPr>
        <p:spPr>
          <a:xfrm>
            <a:off x="320351" y="1701800"/>
            <a:ext cx="11551298" cy="515620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xmlns="" id="{4E62E0F9-DC72-C915-CED3-4C8CB3C25C25}"/>
              </a:ext>
            </a:extLst>
          </p:cNvPr>
          <p:cNvPicPr>
            <a:picLocks noChangeAspect="1"/>
          </p:cNvPicPr>
          <p:nvPr/>
        </p:nvPicPr>
        <p:blipFill>
          <a:blip r:embed="rId5"/>
          <a:stretch>
            <a:fillRect/>
          </a:stretch>
        </p:blipFill>
        <p:spPr>
          <a:xfrm>
            <a:off x="2501899" y="1704710"/>
            <a:ext cx="7165509" cy="5686689"/>
          </a:xfrm>
          <a:prstGeom prst="rect">
            <a:avLst/>
          </a:prstGeom>
        </p:spPr>
      </p:pic>
      <p:sp>
        <p:nvSpPr>
          <p:cNvPr id="13" name="TextBox 12">
            <a:extLst>
              <a:ext uri="{FF2B5EF4-FFF2-40B4-BE49-F238E27FC236}">
                <a16:creationId xmlns:a16="http://schemas.microsoft.com/office/drawing/2014/main" xmlns="" id="{5D9C24CB-F30A-CFF9-30A2-FDFEF08A6723}"/>
              </a:ext>
            </a:extLst>
          </p:cNvPr>
          <p:cNvSpPr txBox="1"/>
          <p:nvPr/>
        </p:nvSpPr>
        <p:spPr>
          <a:xfrm>
            <a:off x="6032500" y="2209800"/>
            <a:ext cx="1003300"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a:t>
            </a:r>
            <a:r>
              <a:rPr lang="en-US" dirty="0" err="1">
                <a:latin typeface="Cambria" panose="02040503050406030204" pitchFamily="18" charset="0"/>
                <a:ea typeface="Cambria" panose="02040503050406030204" pitchFamily="18" charset="0"/>
              </a:rPr>
              <a:t>Trích</a:t>
            </a:r>
            <a:r>
              <a:rPr lang="en-US"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49564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xmlns="" id="{DF72DCC0-425F-4469-8000-B41FAB692660}"/>
              </a:ext>
            </a:extLst>
          </p:cNvPr>
          <p:cNvSpPr/>
          <p:nvPr/>
        </p:nvSpPr>
        <p:spPr>
          <a:xfrm>
            <a:off x="0" y="0"/>
            <a:ext cx="12192000" cy="6858000"/>
          </a:xfrm>
          <a:custGeom>
            <a:avLst/>
            <a:gdLst/>
            <a:ahLst/>
            <a:cxnLst/>
            <a:rect l="l" t="t" r="r" b="b"/>
            <a:pathLst>
              <a:path w="3696414" h="2610592">
                <a:moveTo>
                  <a:pt x="0" y="0"/>
                </a:moveTo>
                <a:lnTo>
                  <a:pt x="3696414" y="0"/>
                </a:lnTo>
                <a:lnTo>
                  <a:pt x="3696414" y="2610592"/>
                </a:lnTo>
                <a:lnTo>
                  <a:pt x="0" y="26105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9" name="Picture 4">
            <a:extLst>
              <a:ext uri="{FF2B5EF4-FFF2-40B4-BE49-F238E27FC236}">
                <a16:creationId xmlns:a16="http://schemas.microsoft.com/office/drawing/2014/main" xmlns="" id="{285E8CC5-3DA0-407D-BA43-A6626057980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22660"/>
            <a:ext cx="12129986" cy="1382173"/>
          </a:xfrm>
          <a:prstGeom prst="rect">
            <a:avLst/>
          </a:prstGeom>
        </p:spPr>
      </p:pic>
      <p:pic>
        <p:nvPicPr>
          <p:cNvPr id="14" name="Picture 2">
            <a:extLst>
              <a:ext uri="{FF2B5EF4-FFF2-40B4-BE49-F238E27FC236}">
                <a16:creationId xmlns:a16="http://schemas.microsoft.com/office/drawing/2014/main" xmlns="" id="{CCC0FB18-845A-440C-80E5-5E6A08242BCA}"/>
              </a:ext>
            </a:extLst>
          </p:cNvPr>
          <p:cNvPicPr>
            <a:picLocks noChangeAspect="1"/>
          </p:cNvPicPr>
          <p:nvPr/>
        </p:nvPicPr>
        <p:blipFill>
          <a:blip r:embed="rId8"/>
          <a:srcRect/>
          <a:stretch>
            <a:fillRect/>
          </a:stretch>
        </p:blipFill>
        <p:spPr>
          <a:xfrm>
            <a:off x="657464" y="-148221"/>
            <a:ext cx="4551072" cy="3106107"/>
          </a:xfrm>
          <a:prstGeom prst="rect">
            <a:avLst/>
          </a:prstGeom>
        </p:spPr>
      </p:pic>
      <p:sp>
        <p:nvSpPr>
          <p:cNvPr id="7" name="Freeform 7">
            <a:extLst>
              <a:ext uri="{FF2B5EF4-FFF2-40B4-BE49-F238E27FC236}">
                <a16:creationId xmlns:a16="http://schemas.microsoft.com/office/drawing/2014/main" xmlns="" id="{8D1CE73A-D46A-4886-B92D-7A7A621FBA76}"/>
              </a:ext>
            </a:extLst>
          </p:cNvPr>
          <p:cNvSpPr/>
          <p:nvPr/>
        </p:nvSpPr>
        <p:spPr>
          <a:xfrm>
            <a:off x="0" y="1349717"/>
            <a:ext cx="5530275" cy="5508283"/>
          </a:xfrm>
          <a:custGeom>
            <a:avLst/>
            <a:gdLst/>
            <a:ahLst/>
            <a:cxnLst/>
            <a:rect l="l" t="t" r="r" b="b"/>
            <a:pathLst>
              <a:path w="3783044" h="4114800">
                <a:moveTo>
                  <a:pt x="0" y="0"/>
                </a:moveTo>
                <a:lnTo>
                  <a:pt x="3783044" y="0"/>
                </a:lnTo>
                <a:lnTo>
                  <a:pt x="3783044"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12">
            <a:extLst>
              <a:ext uri="{FF2B5EF4-FFF2-40B4-BE49-F238E27FC236}">
                <a16:creationId xmlns:a16="http://schemas.microsoft.com/office/drawing/2014/main" xmlns="" id="{0AC27F2C-C2BC-4881-8171-855856D8D83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565900" y="1910093"/>
            <a:ext cx="5272956" cy="751396"/>
          </a:xfrm>
          <a:prstGeom prst="rect">
            <a:avLst/>
          </a:prstGeom>
        </p:spPr>
      </p:pic>
      <p:pic>
        <p:nvPicPr>
          <p:cNvPr id="15" name="Picture 2">
            <a:extLst>
              <a:ext uri="{FF2B5EF4-FFF2-40B4-BE49-F238E27FC236}">
                <a16:creationId xmlns:a16="http://schemas.microsoft.com/office/drawing/2014/main" xmlns="" id="{C723E317-991B-4D8E-99F7-D8E9345C5D6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5622781" y="3795208"/>
            <a:ext cx="6216075" cy="3115808"/>
          </a:xfrm>
          <a:prstGeom prst="rect">
            <a:avLst/>
          </a:prstGeom>
        </p:spPr>
      </p:pic>
      <p:sp>
        <p:nvSpPr>
          <p:cNvPr id="16" name="Freeform 13">
            <a:extLst>
              <a:ext uri="{FF2B5EF4-FFF2-40B4-BE49-F238E27FC236}">
                <a16:creationId xmlns:a16="http://schemas.microsoft.com/office/drawing/2014/main" xmlns="" id="{89F1AEA6-4337-471F-A236-7FD681AB5004}"/>
              </a:ext>
            </a:extLst>
          </p:cNvPr>
          <p:cNvSpPr/>
          <p:nvPr/>
        </p:nvSpPr>
        <p:spPr>
          <a:xfrm flipH="1">
            <a:off x="3634323" y="1103650"/>
            <a:ext cx="2622754" cy="1881826"/>
          </a:xfrm>
          <a:custGeom>
            <a:avLst/>
            <a:gdLst/>
            <a:ahLst/>
            <a:cxnLst/>
            <a:rect l="l" t="t" r="r" b="b"/>
            <a:pathLst>
              <a:path w="2622754" h="1881826">
                <a:moveTo>
                  <a:pt x="0" y="0"/>
                </a:moveTo>
                <a:lnTo>
                  <a:pt x="2622754" y="0"/>
                </a:lnTo>
                <a:lnTo>
                  <a:pt x="2622754" y="1881826"/>
                </a:lnTo>
                <a:lnTo>
                  <a:pt x="0" y="1881826"/>
                </a:lnTo>
                <a:lnTo>
                  <a:pt x="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xmlns="" id="{44D1EBA6-2753-A45D-C9DB-00A915226C09}"/>
              </a:ext>
            </a:extLst>
          </p:cNvPr>
          <p:cNvPicPr>
            <a:picLocks noChangeAspect="1"/>
          </p:cNvPicPr>
          <p:nvPr/>
        </p:nvPicPr>
        <p:blipFill>
          <a:blip r:embed="rId16"/>
          <a:stretch>
            <a:fillRect/>
          </a:stretch>
        </p:blipFill>
        <p:spPr>
          <a:xfrm>
            <a:off x="145260" y="484068"/>
            <a:ext cx="12046740" cy="1292464"/>
          </a:xfrm>
          <a:prstGeom prst="rect">
            <a:avLst/>
          </a:prstGeom>
        </p:spPr>
      </p:pic>
    </p:spTree>
    <p:controls>
      <mc:AlternateContent xmlns:mc="http://schemas.openxmlformats.org/markup-compatibility/2006">
        <mc:Choice xmlns:v="urn:schemas-microsoft-com:vml" Requires="v">
          <p:control spid="2050" name="TextBox1" r:id="rId2" imgW="4848120" imgH="1390680"/>
        </mc:Choice>
        <mc:Fallback>
          <p:control name="TextBox1" r:id="rId2" imgW="4848120" imgH="1390680">
            <p:pic>
              <p:nvPicPr>
                <p:cNvPr id="31" name="TextBox1">
                  <a:extLst>
                    <a:ext uri="{FF2B5EF4-FFF2-40B4-BE49-F238E27FC236}">
                      <a16:creationId xmlns:a16="http://schemas.microsoft.com/office/drawing/2014/main" xmlns="" id="{1F903254-E101-5B1F-77DE-1885BDEEDDD4}"/>
                    </a:ext>
                  </a:extLst>
                </p:cNvPr>
                <p:cNvPicPr>
                  <a:picLocks/>
                </p:cNvPicPr>
                <p:nvPr/>
              </p:nvPicPr>
              <p:blipFill>
                <a:blip r:embed="rId17"/>
                <a:stretch>
                  <a:fillRect/>
                </a:stretch>
              </p:blipFill>
              <p:spPr>
                <a:xfrm>
                  <a:off x="6891372" y="2559891"/>
                  <a:ext cx="4850611" cy="1394141"/>
                </a:xfrm>
                <a:prstGeom prst="rect">
                  <a:avLst/>
                </a:prstGeom>
              </p:spPr>
            </p:pic>
          </p:control>
        </mc:Fallback>
      </mc:AlternateContent>
    </p:controls>
    <p:extLst>
      <p:ext uri="{BB962C8B-B14F-4D97-AF65-F5344CB8AC3E}">
        <p14:creationId xmlns:p14="http://schemas.microsoft.com/office/powerpoint/2010/main" val="401778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xmlns="" id="{DAC6ABEB-5D88-42B7-B281-B84DAFA8E4ED}"/>
              </a:ext>
            </a:extLst>
          </p:cNvPr>
          <p:cNvSpPr/>
          <p:nvPr/>
        </p:nvSpPr>
        <p:spPr>
          <a:xfrm>
            <a:off x="-1" y="0"/>
            <a:ext cx="12192000" cy="2895600"/>
          </a:xfrm>
          <a:custGeom>
            <a:avLst/>
            <a:gdLst/>
            <a:ahLst/>
            <a:cxnLst/>
            <a:rect l="l" t="t" r="r" b="b"/>
            <a:pathLst>
              <a:path w="4083443" h="2296937">
                <a:moveTo>
                  <a:pt x="0" y="0"/>
                </a:moveTo>
                <a:lnTo>
                  <a:pt x="4083444" y="0"/>
                </a:lnTo>
                <a:lnTo>
                  <a:pt x="4083444" y="2296937"/>
                </a:lnTo>
                <a:lnTo>
                  <a:pt x="0" y="229693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xmlns="" id="{0ACC802C-6BAF-422C-9380-63BA1BCFE8F7}"/>
              </a:ext>
            </a:extLst>
          </p:cNvPr>
          <p:cNvPicPr>
            <a:picLocks noChangeAspect="1"/>
          </p:cNvPicPr>
          <p:nvPr/>
        </p:nvPicPr>
        <p:blipFill rotWithShape="1">
          <a:blip r:embed="rId4"/>
          <a:srcRect l="9010" r="8906"/>
          <a:stretch/>
        </p:blipFill>
        <p:spPr>
          <a:xfrm>
            <a:off x="-279401" y="0"/>
            <a:ext cx="12884674" cy="6858001"/>
          </a:xfrm>
          <a:prstGeom prst="rect">
            <a:avLst/>
          </a:prstGeom>
        </p:spPr>
      </p:pic>
      <p:sp>
        <p:nvSpPr>
          <p:cNvPr id="14" name="Freeform 12">
            <a:extLst>
              <a:ext uri="{FF2B5EF4-FFF2-40B4-BE49-F238E27FC236}">
                <a16:creationId xmlns:a16="http://schemas.microsoft.com/office/drawing/2014/main" xmlns="" id="{ACE53E24-A297-4C04-A2E6-7770915B8C52}"/>
              </a:ext>
            </a:extLst>
          </p:cNvPr>
          <p:cNvSpPr/>
          <p:nvPr/>
        </p:nvSpPr>
        <p:spPr>
          <a:xfrm>
            <a:off x="5382713" y="5555274"/>
            <a:ext cx="7315200" cy="1702447"/>
          </a:xfrm>
          <a:custGeom>
            <a:avLst/>
            <a:gdLst/>
            <a:ahLst/>
            <a:cxnLst/>
            <a:rect l="l" t="t" r="r" b="b"/>
            <a:pathLst>
              <a:path w="7315200" h="1702447">
                <a:moveTo>
                  <a:pt x="0" y="0"/>
                </a:moveTo>
                <a:lnTo>
                  <a:pt x="7315200" y="0"/>
                </a:lnTo>
                <a:lnTo>
                  <a:pt x="7315200" y="1702447"/>
                </a:lnTo>
                <a:lnTo>
                  <a:pt x="0" y="170244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5" name="Picture 4">
            <a:extLst>
              <a:ext uri="{FF2B5EF4-FFF2-40B4-BE49-F238E27FC236}">
                <a16:creationId xmlns:a16="http://schemas.microsoft.com/office/drawing/2014/main" xmlns="" id="{68EC287E-23CE-400F-B1A0-3C7AEA3252CC}"/>
              </a:ext>
            </a:extLst>
          </p:cNvPr>
          <p:cNvPicPr>
            <a:picLocks noChangeAspect="1"/>
          </p:cNvPicPr>
          <p:nvPr/>
        </p:nvPicPr>
        <p:blipFill>
          <a:blip r:embed="rId7"/>
          <a:srcRect/>
          <a:stretch>
            <a:fillRect/>
          </a:stretch>
        </p:blipFill>
        <p:spPr>
          <a:xfrm>
            <a:off x="10297193" y="1117245"/>
            <a:ext cx="2010840" cy="3217345"/>
          </a:xfrm>
          <a:prstGeom prst="rect">
            <a:avLst/>
          </a:prstGeom>
        </p:spPr>
      </p:pic>
      <p:sp>
        <p:nvSpPr>
          <p:cNvPr id="16" name="Freeform 7">
            <a:extLst>
              <a:ext uri="{FF2B5EF4-FFF2-40B4-BE49-F238E27FC236}">
                <a16:creationId xmlns:a16="http://schemas.microsoft.com/office/drawing/2014/main" xmlns="" id="{7D187025-D952-4C58-BCB5-9E426C2186D7}"/>
              </a:ext>
            </a:extLst>
          </p:cNvPr>
          <p:cNvSpPr/>
          <p:nvPr/>
        </p:nvSpPr>
        <p:spPr>
          <a:xfrm>
            <a:off x="1068760" y="95515"/>
            <a:ext cx="3504818" cy="3935912"/>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8">
            <a:extLst>
              <a:ext uri="{FF2B5EF4-FFF2-40B4-BE49-F238E27FC236}">
                <a16:creationId xmlns:a16="http://schemas.microsoft.com/office/drawing/2014/main" xmlns="" id="{028A7E2A-261F-4543-A1A7-B603C04B8DBC}"/>
              </a:ext>
            </a:extLst>
          </p:cNvPr>
          <p:cNvSpPr/>
          <p:nvPr/>
        </p:nvSpPr>
        <p:spPr>
          <a:xfrm>
            <a:off x="882145" y="409142"/>
            <a:ext cx="2966527" cy="2816202"/>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9">
            <a:extLst>
              <a:ext uri="{FF2B5EF4-FFF2-40B4-BE49-F238E27FC236}">
                <a16:creationId xmlns:a16="http://schemas.microsoft.com/office/drawing/2014/main" xmlns="" id="{108DE398-84B6-4991-9D60-7C48F48A7BE9}"/>
              </a:ext>
            </a:extLst>
          </p:cNvPr>
          <p:cNvSpPr/>
          <p:nvPr/>
        </p:nvSpPr>
        <p:spPr>
          <a:xfrm>
            <a:off x="765679" y="1208194"/>
            <a:ext cx="4435282" cy="3245331"/>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10">
            <a:extLst>
              <a:ext uri="{FF2B5EF4-FFF2-40B4-BE49-F238E27FC236}">
                <a16:creationId xmlns:a16="http://schemas.microsoft.com/office/drawing/2014/main" xmlns="" id="{72EDF849-EB6A-41E6-8390-C25788CA7F45}"/>
              </a:ext>
            </a:extLst>
          </p:cNvPr>
          <p:cNvSpPr/>
          <p:nvPr/>
        </p:nvSpPr>
        <p:spPr>
          <a:xfrm>
            <a:off x="-222251" y="883991"/>
            <a:ext cx="2480665" cy="3045020"/>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11">
            <a:extLst>
              <a:ext uri="{FF2B5EF4-FFF2-40B4-BE49-F238E27FC236}">
                <a16:creationId xmlns:a16="http://schemas.microsoft.com/office/drawing/2014/main" xmlns="" id="{696485EE-DD94-43F5-8079-BE61E481AE7B}"/>
              </a:ext>
            </a:extLst>
          </p:cNvPr>
          <p:cNvSpPr/>
          <p:nvPr/>
        </p:nvSpPr>
        <p:spPr>
          <a:xfrm>
            <a:off x="-14638" y="2425669"/>
            <a:ext cx="2569921" cy="2486399"/>
          </a:xfrm>
          <a:custGeom>
            <a:avLst/>
            <a:gdLst/>
            <a:ahLst/>
            <a:cxnLst/>
            <a:rect l="l" t="t" r="r" b="b"/>
            <a:pathLst>
              <a:path w="2569921" h="2486399">
                <a:moveTo>
                  <a:pt x="0" y="0"/>
                </a:moveTo>
                <a:lnTo>
                  <a:pt x="2569921" y="0"/>
                </a:lnTo>
                <a:lnTo>
                  <a:pt x="2569921" y="2486398"/>
                </a:lnTo>
                <a:lnTo>
                  <a:pt x="0" y="248639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12">
            <a:extLst>
              <a:ext uri="{FF2B5EF4-FFF2-40B4-BE49-F238E27FC236}">
                <a16:creationId xmlns:a16="http://schemas.microsoft.com/office/drawing/2014/main" xmlns="" id="{C7F9C586-1F7B-4B6F-A6F0-8AC0766B446F}"/>
              </a:ext>
            </a:extLst>
          </p:cNvPr>
          <p:cNvSpPr/>
          <p:nvPr/>
        </p:nvSpPr>
        <p:spPr>
          <a:xfrm>
            <a:off x="-524329" y="5373046"/>
            <a:ext cx="7315200" cy="1702447"/>
          </a:xfrm>
          <a:custGeom>
            <a:avLst/>
            <a:gdLst/>
            <a:ahLst/>
            <a:cxnLst/>
            <a:rect l="l" t="t" r="r" b="b"/>
            <a:pathLst>
              <a:path w="7315200" h="1702447">
                <a:moveTo>
                  <a:pt x="0" y="0"/>
                </a:moveTo>
                <a:lnTo>
                  <a:pt x="7315200" y="0"/>
                </a:lnTo>
                <a:lnTo>
                  <a:pt x="7315200" y="1702447"/>
                </a:lnTo>
                <a:lnTo>
                  <a:pt x="0" y="170244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13">
            <a:extLst>
              <a:ext uri="{FF2B5EF4-FFF2-40B4-BE49-F238E27FC236}">
                <a16:creationId xmlns:a16="http://schemas.microsoft.com/office/drawing/2014/main" xmlns="" id="{E046C5B8-11F5-49C4-AA35-0D2C0E18C6C1}"/>
              </a:ext>
            </a:extLst>
          </p:cNvPr>
          <p:cNvSpPr/>
          <p:nvPr/>
        </p:nvSpPr>
        <p:spPr>
          <a:xfrm>
            <a:off x="9169380" y="3104712"/>
            <a:ext cx="3298561" cy="724776"/>
          </a:xfrm>
          <a:custGeom>
            <a:avLst/>
            <a:gdLst/>
            <a:ahLst/>
            <a:cxnLst/>
            <a:rect l="l" t="t" r="r" b="b"/>
            <a:pathLst>
              <a:path w="4210188" h="1270711">
                <a:moveTo>
                  <a:pt x="0" y="0"/>
                </a:moveTo>
                <a:lnTo>
                  <a:pt x="4210189" y="0"/>
                </a:lnTo>
                <a:lnTo>
                  <a:pt x="4210189" y="1270711"/>
                </a:lnTo>
                <a:lnTo>
                  <a:pt x="0" y="127071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19">
            <a:extLst>
              <a:ext uri="{FF2B5EF4-FFF2-40B4-BE49-F238E27FC236}">
                <a16:creationId xmlns:a16="http://schemas.microsoft.com/office/drawing/2014/main" xmlns="" id="{F8E33D0D-6465-4DA9-8BAD-E6D1D0BE72CB}"/>
              </a:ext>
            </a:extLst>
          </p:cNvPr>
          <p:cNvSpPr/>
          <p:nvPr/>
        </p:nvSpPr>
        <p:spPr>
          <a:xfrm>
            <a:off x="8289587" y="3042960"/>
            <a:ext cx="1700663" cy="945610"/>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6" name="Group 25">
            <a:extLst>
              <a:ext uri="{FF2B5EF4-FFF2-40B4-BE49-F238E27FC236}">
                <a16:creationId xmlns:a16="http://schemas.microsoft.com/office/drawing/2014/main" xmlns="" id="{6C6FCCAD-65EA-4A6B-A023-F009C6B52F4F}"/>
              </a:ext>
            </a:extLst>
          </p:cNvPr>
          <p:cNvGrpSpPr/>
          <p:nvPr/>
        </p:nvGrpSpPr>
        <p:grpSpPr>
          <a:xfrm>
            <a:off x="-328005" y="5809174"/>
            <a:ext cx="13886846" cy="1339614"/>
            <a:chOff x="-328005" y="5809174"/>
            <a:chExt cx="13886846" cy="1339614"/>
          </a:xfrm>
        </p:grpSpPr>
        <p:sp>
          <p:nvSpPr>
            <p:cNvPr id="27" name="Freeform 20">
              <a:extLst>
                <a:ext uri="{FF2B5EF4-FFF2-40B4-BE49-F238E27FC236}">
                  <a16:creationId xmlns:a16="http://schemas.microsoft.com/office/drawing/2014/main" xmlns="" id="{3CCF5130-C410-428E-B535-76066C9F4896}"/>
                </a:ext>
              </a:extLst>
            </p:cNvPr>
            <p:cNvSpPr/>
            <p:nvPr/>
          </p:nvSpPr>
          <p:spPr>
            <a:xfrm>
              <a:off x="-328005" y="5845679"/>
              <a:ext cx="3170707" cy="1121638"/>
            </a:xfrm>
            <a:custGeom>
              <a:avLst/>
              <a:gdLst/>
              <a:ahLst/>
              <a:cxnLst/>
              <a:rect l="l" t="t" r="r" b="b"/>
              <a:pathLst>
                <a:path w="3170707" h="1121638">
                  <a:moveTo>
                    <a:pt x="0" y="0"/>
                  </a:moveTo>
                  <a:lnTo>
                    <a:pt x="3170707" y="0"/>
                  </a:lnTo>
                  <a:lnTo>
                    <a:pt x="3170707" y="1121637"/>
                  </a:lnTo>
                  <a:lnTo>
                    <a:pt x="0" y="1121637"/>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0">
              <a:extLst>
                <a:ext uri="{FF2B5EF4-FFF2-40B4-BE49-F238E27FC236}">
                  <a16:creationId xmlns:a16="http://schemas.microsoft.com/office/drawing/2014/main" xmlns="" id="{C9B3D73F-7B56-432A-9EB0-AA1557EFB5AC}"/>
                </a:ext>
              </a:extLst>
            </p:cNvPr>
            <p:cNvSpPr/>
            <p:nvPr/>
          </p:nvSpPr>
          <p:spPr>
            <a:xfrm>
              <a:off x="2334237" y="5809174"/>
              <a:ext cx="3170707" cy="1121638"/>
            </a:xfrm>
            <a:custGeom>
              <a:avLst/>
              <a:gdLst/>
              <a:ahLst/>
              <a:cxnLst/>
              <a:rect l="l" t="t" r="r" b="b"/>
              <a:pathLst>
                <a:path w="3170707" h="1121638">
                  <a:moveTo>
                    <a:pt x="0" y="0"/>
                  </a:moveTo>
                  <a:lnTo>
                    <a:pt x="3170707" y="0"/>
                  </a:lnTo>
                  <a:lnTo>
                    <a:pt x="3170707" y="1121637"/>
                  </a:lnTo>
                  <a:lnTo>
                    <a:pt x="0" y="1121637"/>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0">
              <a:extLst>
                <a:ext uri="{FF2B5EF4-FFF2-40B4-BE49-F238E27FC236}">
                  <a16:creationId xmlns:a16="http://schemas.microsoft.com/office/drawing/2014/main" xmlns="" id="{451CE5F5-C5FE-42C5-819E-86CB7234D40C}"/>
                </a:ext>
              </a:extLst>
            </p:cNvPr>
            <p:cNvSpPr/>
            <p:nvPr/>
          </p:nvSpPr>
          <p:spPr>
            <a:xfrm>
              <a:off x="4961467" y="5911817"/>
              <a:ext cx="3170707" cy="1121638"/>
            </a:xfrm>
            <a:custGeom>
              <a:avLst/>
              <a:gdLst/>
              <a:ahLst/>
              <a:cxnLst/>
              <a:rect l="l" t="t" r="r" b="b"/>
              <a:pathLst>
                <a:path w="3170707" h="1121638">
                  <a:moveTo>
                    <a:pt x="0" y="0"/>
                  </a:moveTo>
                  <a:lnTo>
                    <a:pt x="3170707" y="0"/>
                  </a:lnTo>
                  <a:lnTo>
                    <a:pt x="3170707" y="1121637"/>
                  </a:lnTo>
                  <a:lnTo>
                    <a:pt x="0" y="1121637"/>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20">
              <a:extLst>
                <a:ext uri="{FF2B5EF4-FFF2-40B4-BE49-F238E27FC236}">
                  <a16:creationId xmlns:a16="http://schemas.microsoft.com/office/drawing/2014/main" xmlns="" id="{39043A63-6975-4A22-98BE-6B940396EF79}"/>
                </a:ext>
              </a:extLst>
            </p:cNvPr>
            <p:cNvSpPr/>
            <p:nvPr/>
          </p:nvSpPr>
          <p:spPr>
            <a:xfrm>
              <a:off x="7605010" y="6027150"/>
              <a:ext cx="3170707" cy="1121638"/>
            </a:xfrm>
            <a:custGeom>
              <a:avLst/>
              <a:gdLst/>
              <a:ahLst/>
              <a:cxnLst/>
              <a:rect l="l" t="t" r="r" b="b"/>
              <a:pathLst>
                <a:path w="3170707" h="1121638">
                  <a:moveTo>
                    <a:pt x="0" y="0"/>
                  </a:moveTo>
                  <a:lnTo>
                    <a:pt x="3170707" y="0"/>
                  </a:lnTo>
                  <a:lnTo>
                    <a:pt x="3170707" y="1121637"/>
                  </a:lnTo>
                  <a:lnTo>
                    <a:pt x="0" y="1121637"/>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Freeform 20">
              <a:extLst>
                <a:ext uri="{FF2B5EF4-FFF2-40B4-BE49-F238E27FC236}">
                  <a16:creationId xmlns:a16="http://schemas.microsoft.com/office/drawing/2014/main" xmlns="" id="{81AA8193-9F26-4A14-A012-E926972D103C}"/>
                </a:ext>
              </a:extLst>
            </p:cNvPr>
            <p:cNvSpPr/>
            <p:nvPr/>
          </p:nvSpPr>
          <p:spPr>
            <a:xfrm>
              <a:off x="10388134" y="5973788"/>
              <a:ext cx="3170707" cy="1121638"/>
            </a:xfrm>
            <a:custGeom>
              <a:avLst/>
              <a:gdLst/>
              <a:ahLst/>
              <a:cxnLst/>
              <a:rect l="l" t="t" r="r" b="b"/>
              <a:pathLst>
                <a:path w="3170707" h="1121638">
                  <a:moveTo>
                    <a:pt x="0" y="0"/>
                  </a:moveTo>
                  <a:lnTo>
                    <a:pt x="3170707" y="0"/>
                  </a:lnTo>
                  <a:lnTo>
                    <a:pt x="3170707" y="1121637"/>
                  </a:lnTo>
                  <a:lnTo>
                    <a:pt x="0" y="1121637"/>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0" name="Group 9">
            <a:extLst>
              <a:ext uri="{FF2B5EF4-FFF2-40B4-BE49-F238E27FC236}">
                <a16:creationId xmlns:a16="http://schemas.microsoft.com/office/drawing/2014/main" xmlns="" id="{96219231-1A3B-480D-9345-EAC67A7323A6}"/>
              </a:ext>
            </a:extLst>
          </p:cNvPr>
          <p:cNvGrpSpPr/>
          <p:nvPr/>
        </p:nvGrpSpPr>
        <p:grpSpPr>
          <a:xfrm>
            <a:off x="649918" y="416044"/>
            <a:ext cx="11331379" cy="1123712"/>
            <a:chOff x="230818" y="566309"/>
            <a:chExt cx="11331379" cy="1123712"/>
          </a:xfrm>
        </p:grpSpPr>
        <p:sp>
          <p:nvSpPr>
            <p:cNvPr id="5" name="TextBox 4">
              <a:extLst>
                <a:ext uri="{FF2B5EF4-FFF2-40B4-BE49-F238E27FC236}">
                  <a16:creationId xmlns:a16="http://schemas.microsoft.com/office/drawing/2014/main" xmlns="" id="{045D98AE-00D6-6FCD-D5EE-DD78936440A9}"/>
                </a:ext>
              </a:extLst>
            </p:cNvPr>
            <p:cNvSpPr txBox="1"/>
            <p:nvPr/>
          </p:nvSpPr>
          <p:spPr>
            <a:xfrm>
              <a:off x="629802" y="566309"/>
              <a:ext cx="10932395" cy="1123712"/>
            </a:xfrm>
            <a:prstGeom prst="roundRect">
              <a:avLst/>
            </a:prstGeom>
            <a:solidFill>
              <a:srgbClr val="FFE1FF"/>
            </a:solidFill>
            <a:ln w="57150">
              <a:solidFill>
                <a:srgbClr val="A200A2"/>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xmlns="" id="{E2C6F1DA-EC52-48AB-8950-E81F1D982545}"/>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grpSp>
      <p:sp>
        <p:nvSpPr>
          <p:cNvPr id="19" name="Rectangle: Rounded Corners 18">
            <a:extLst>
              <a:ext uri="{FF2B5EF4-FFF2-40B4-BE49-F238E27FC236}">
                <a16:creationId xmlns:a16="http://schemas.microsoft.com/office/drawing/2014/main" xmlns="" id="{68B75186-682E-D5D6-C462-97E53ED68B6A}"/>
              </a:ext>
            </a:extLst>
          </p:cNvPr>
          <p:cNvSpPr/>
          <p:nvPr/>
        </p:nvSpPr>
        <p:spPr>
          <a:xfrm>
            <a:off x="2671749" y="2609542"/>
            <a:ext cx="9520250" cy="3740389"/>
          </a:xfrm>
          <a:prstGeom prst="roundRect">
            <a:avLst/>
          </a:prstGeom>
          <a:solidFill>
            <a:schemeClr val="accent2">
              <a:lumMod val="20000"/>
              <a:lumOff val="80000"/>
            </a:schemeClr>
          </a:solidFill>
          <a:ln w="57150">
            <a:solidFill>
              <a:srgbClr val="BA56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800" dirty="0">
                <a:solidFill>
                  <a:prstClr val="black"/>
                </a:solidFill>
                <a:latin typeface="Calibri" panose="020F0502020204030204"/>
              </a:rPr>
              <a:t>Bài đọc nói về bạn nhỏ tuổi</a:t>
            </a:r>
            <a:r>
              <a:rPr lang="en-US" sz="4800" dirty="0">
                <a:solidFill>
                  <a:prstClr val="black"/>
                </a:solidFill>
                <a:latin typeface="Calibri" panose="020F0502020204030204"/>
              </a:rPr>
              <a:t> </a:t>
            </a:r>
            <a:r>
              <a:rPr lang="vi-VN" sz="4800" dirty="0">
                <a:solidFill>
                  <a:prstClr val="black"/>
                </a:solidFill>
                <a:latin typeface="Calibri" panose="020F0502020204030204"/>
              </a:rPr>
              <a:t>Ngựa thích bay nhảy, thích du ngoạn khắp nơi. Dù vậy, cậu vẫn rất yêu mẹ, đi đâu cũng nhớ về mẹ, tìm đường trở về bên mẹ.</a:t>
            </a:r>
          </a:p>
        </p:txBody>
      </p:sp>
      <p:pic>
        <p:nvPicPr>
          <p:cNvPr id="2" name="Picture 1">
            <a:extLst>
              <a:ext uri="{FF2B5EF4-FFF2-40B4-BE49-F238E27FC236}">
                <a16:creationId xmlns:a16="http://schemas.microsoft.com/office/drawing/2014/main" xmlns="" id="{59D4B07B-2E37-0773-008C-017C8089D9A5}"/>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10000" b="90000" l="10000" r="90000"/>
                    </a14:imgEffect>
                  </a14:imgLayer>
                </a14:imgProps>
              </a:ext>
            </a:extLst>
          </a:blip>
          <a:stretch>
            <a:fillRect/>
          </a:stretch>
        </p:blipFill>
        <p:spPr>
          <a:xfrm>
            <a:off x="-419099" y="3657600"/>
            <a:ext cx="3792838" cy="3632200"/>
          </a:xfrm>
          <a:prstGeom prst="rect">
            <a:avLst/>
          </a:prstGeom>
        </p:spPr>
      </p:pic>
    </p:spTree>
    <p:extLst>
      <p:ext uri="{BB962C8B-B14F-4D97-AF65-F5344CB8AC3E}">
        <p14:creationId xmlns:p14="http://schemas.microsoft.com/office/powerpoint/2010/main" val="220557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Right)">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xmlns="" id="{C321C331-80FB-9966-6656-3CE8DD93CCAA}"/>
              </a:ext>
            </a:extLst>
          </p:cNvPr>
          <p:cNvGrpSpPr/>
          <p:nvPr/>
        </p:nvGrpSpPr>
        <p:grpSpPr>
          <a:xfrm>
            <a:off x="1544650" y="236722"/>
            <a:ext cx="9246705" cy="3115981"/>
            <a:chOff x="944380" y="1"/>
            <a:chExt cx="6880486" cy="2008682"/>
          </a:xfrm>
        </p:grpSpPr>
        <p:sp>
          <p:nvSpPr>
            <p:cNvPr id="23" name="Hình chữ nhật: Góc Tròn 22">
              <a:extLst>
                <a:ext uri="{FF2B5EF4-FFF2-40B4-BE49-F238E27FC236}">
                  <a16:creationId xmlns:a16="http://schemas.microsoft.com/office/drawing/2014/main" xmlns=""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6" name="Hình chữ nhật: Góc Tròn 25">
              <a:extLst>
                <a:ext uri="{FF2B5EF4-FFF2-40B4-BE49-F238E27FC236}">
                  <a16:creationId xmlns:a16="http://schemas.microsoft.com/office/drawing/2014/main" xmlns=""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xmlns="" id="{2803571D-F329-7EF6-12D3-A79F4AE5F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6769" y="2614978"/>
            <a:ext cx="2997023" cy="2316639"/>
          </a:xfrm>
          <a:prstGeom prst="rect">
            <a:avLst/>
          </a:prstGeom>
        </p:spPr>
      </p:pic>
      <p:pic>
        <p:nvPicPr>
          <p:cNvPr id="22" name="Hình ảnh 21" descr="Ảnh có chứa văn bản, búp bê, mẫu họa&#10;&#10;Mô tả được tạo tự động">
            <a:extLst>
              <a:ext uri="{FF2B5EF4-FFF2-40B4-BE49-F238E27FC236}">
                <a16:creationId xmlns:a16="http://schemas.microsoft.com/office/drawing/2014/main" xmlns="" id="{28FF066F-7B75-1E3D-65C8-1D37FD87EEC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7934793" y="1794712"/>
            <a:ext cx="4367135" cy="5730560"/>
          </a:xfrm>
          <a:prstGeom prst="rect">
            <a:avLst/>
          </a:prstGeom>
        </p:spPr>
      </p:pic>
      <p:pic>
        <p:nvPicPr>
          <p:cNvPr id="21" name="Hình ảnh 20" descr="Ảnh có chứa văn bản, búp bê, mẫu họa&#10;&#10;Mô tả được tạo tự động">
            <a:extLst>
              <a:ext uri="{FF2B5EF4-FFF2-40B4-BE49-F238E27FC236}">
                <a16:creationId xmlns:a16="http://schemas.microsoft.com/office/drawing/2014/main" xmlns=""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459700" y="1914635"/>
            <a:ext cx="5216579" cy="5730560"/>
          </a:xfrm>
          <a:prstGeom prst="rect">
            <a:avLst/>
          </a:prstGeom>
        </p:spPr>
      </p:pic>
      <p:pic>
        <p:nvPicPr>
          <p:cNvPr id="2" name="Picture 1">
            <a:extLst>
              <a:ext uri="{FF2B5EF4-FFF2-40B4-BE49-F238E27FC236}">
                <a16:creationId xmlns:a16="http://schemas.microsoft.com/office/drawing/2014/main" xmlns="" id="{88FA623F-405E-E915-47DA-16036D2390DB}"/>
              </a:ext>
            </a:extLst>
          </p:cNvPr>
          <p:cNvPicPr>
            <a:picLocks noChangeAspect="1"/>
          </p:cNvPicPr>
          <p:nvPr/>
        </p:nvPicPr>
        <p:blipFill>
          <a:blip r:embed="rId7"/>
          <a:stretch>
            <a:fillRect/>
          </a:stretch>
        </p:blipFill>
        <p:spPr>
          <a:xfrm>
            <a:off x="2096677" y="1098478"/>
            <a:ext cx="7998645" cy="1444877"/>
          </a:xfrm>
          <a:prstGeom prst="rect">
            <a:avLst/>
          </a:prstGeom>
        </p:spPr>
      </p:pic>
    </p:spTree>
    <p:extLst>
      <p:ext uri="{BB962C8B-B14F-4D97-AF65-F5344CB8AC3E}">
        <p14:creationId xmlns:p14="http://schemas.microsoft.com/office/powerpoint/2010/main" val="5319673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xmlns="" id="{00FD48E2-54CE-7D1D-8EE5-506DB0D34DB0}"/>
              </a:ext>
            </a:extLst>
          </p:cNvPr>
          <p:cNvPicPr>
            <a:picLocks noChangeAspect="1"/>
          </p:cNvPicPr>
          <p:nvPr/>
        </p:nvPicPr>
        <p:blipFill>
          <a:blip r:embed="rId2"/>
          <a:stretch>
            <a:fillRect/>
          </a:stretch>
        </p:blipFill>
        <p:spPr>
          <a:xfrm>
            <a:off x="-242102" y="-899416"/>
            <a:ext cx="12937326" cy="7757415"/>
          </a:xfrm>
          <a:prstGeom prst="rect">
            <a:avLst/>
          </a:prstGeom>
        </p:spPr>
      </p:pic>
      <p:sp>
        <p:nvSpPr>
          <p:cNvPr id="2" name="Rectangle: Rounded Corners 1">
            <a:extLst>
              <a:ext uri="{FF2B5EF4-FFF2-40B4-BE49-F238E27FC236}">
                <a16:creationId xmlns:a16="http://schemas.microsoft.com/office/drawing/2014/main" xmlns="" id="{78E66815-4D19-46EB-A93B-2CFFA2CE4808}"/>
              </a:ext>
            </a:extLst>
          </p:cNvPr>
          <p:cNvSpPr/>
          <p:nvPr/>
        </p:nvSpPr>
        <p:spPr>
          <a:xfrm>
            <a:off x="158323" y="-1"/>
            <a:ext cx="12175444" cy="6666615"/>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xmlns="" id="{8FF3D0DC-5F1F-A7D7-78C8-A7AEDCFCDD9F}"/>
              </a:ext>
            </a:extLst>
          </p:cNvPr>
          <p:cNvPicPr>
            <a:picLocks noChangeAspect="1"/>
          </p:cNvPicPr>
          <p:nvPr/>
        </p:nvPicPr>
        <p:blipFill>
          <a:blip r:embed="rId3"/>
          <a:stretch>
            <a:fillRect/>
          </a:stretch>
        </p:blipFill>
        <p:spPr>
          <a:xfrm>
            <a:off x="8784041" y="262218"/>
            <a:ext cx="3407959" cy="6120914"/>
          </a:xfrm>
          <a:prstGeom prst="rect">
            <a:avLst/>
          </a:prstGeom>
        </p:spPr>
      </p:pic>
      <p:pic>
        <p:nvPicPr>
          <p:cNvPr id="16" name="Picture 15">
            <a:extLst>
              <a:ext uri="{FF2B5EF4-FFF2-40B4-BE49-F238E27FC236}">
                <a16:creationId xmlns:a16="http://schemas.microsoft.com/office/drawing/2014/main" xmlns="" id="{88BE1C0F-9A44-44EA-9B5B-AE667D38B29F}"/>
              </a:ext>
            </a:extLst>
          </p:cNvPr>
          <p:cNvPicPr>
            <a:picLocks noChangeAspect="1"/>
          </p:cNvPicPr>
          <p:nvPr/>
        </p:nvPicPr>
        <p:blipFill>
          <a:blip r:embed="rId4"/>
          <a:stretch>
            <a:fillRect/>
          </a:stretch>
        </p:blipFill>
        <p:spPr>
          <a:xfrm>
            <a:off x="4453316" y="0"/>
            <a:ext cx="3017782" cy="1072989"/>
          </a:xfrm>
          <a:prstGeom prst="rect">
            <a:avLst/>
          </a:prstGeom>
        </p:spPr>
      </p:pic>
      <p:sp>
        <p:nvSpPr>
          <p:cNvPr id="17" name="TextBox 16">
            <a:extLst>
              <a:ext uri="{FF2B5EF4-FFF2-40B4-BE49-F238E27FC236}">
                <a16:creationId xmlns:a16="http://schemas.microsoft.com/office/drawing/2014/main" xmlns="" id="{40C59862-AA39-19F9-4B13-B57747C2DB44}"/>
              </a:ext>
            </a:extLst>
          </p:cNvPr>
          <p:cNvSpPr txBox="1"/>
          <p:nvPr/>
        </p:nvSpPr>
        <p:spPr>
          <a:xfrm>
            <a:off x="554665" y="1101498"/>
            <a:ext cx="4304414" cy="15081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Mẹ ơi, con tuổi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Tuổi con là tuổi Ngựa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không yên một chỗ</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con là tuổi đi...</a:t>
            </a:r>
          </a:p>
        </p:txBody>
      </p:sp>
      <p:sp>
        <p:nvSpPr>
          <p:cNvPr id="18" name="TextBox 17">
            <a:extLst>
              <a:ext uri="{FF2B5EF4-FFF2-40B4-BE49-F238E27FC236}">
                <a16:creationId xmlns:a16="http://schemas.microsoft.com/office/drawing/2014/main" xmlns="" id="{C1EFBDE0-4992-9D8A-7411-E5591EDD01D7}"/>
              </a:ext>
            </a:extLst>
          </p:cNvPr>
          <p:cNvSpPr txBox="1"/>
          <p:nvPr/>
        </p:nvSpPr>
        <p:spPr>
          <a:xfrm>
            <a:off x="618461" y="2919666"/>
            <a:ext cx="4304414" cy="29238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Mẹ ơi, con sẽ phi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Qua bao nhiêu ngọn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xanh miền trung du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hồng vùng đất đỏ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đen hút đại ngàn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Mấp mô triền núi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mang về cho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Ngọn gió của trăm miền.</a:t>
            </a:r>
          </a:p>
        </p:txBody>
      </p:sp>
      <p:sp>
        <p:nvSpPr>
          <p:cNvPr id="19" name="TextBox 18">
            <a:extLst>
              <a:ext uri="{FF2B5EF4-FFF2-40B4-BE49-F238E27FC236}">
                <a16:creationId xmlns:a16="http://schemas.microsoft.com/office/drawing/2014/main" xmlns="" id="{F0BB4DF5-EDB3-5728-0FB9-A1E597EA88E2}"/>
              </a:ext>
            </a:extLst>
          </p:cNvPr>
          <p:cNvSpPr txBox="1"/>
          <p:nvPr/>
        </p:nvSpPr>
        <p:spPr>
          <a:xfrm>
            <a:off x="5392479" y="1005805"/>
            <a:ext cx="4304414" cy="29238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con sẽ đi khắp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Trên những cánh đồng hoa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Loá màu trắng hoa mơ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giấy nguyên chưa viết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làm sao ôm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Mùi hoa huệ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và nắng xôn xao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Khắp đồng hoa cúc dại.</a:t>
            </a:r>
          </a:p>
        </p:txBody>
      </p:sp>
      <p:sp>
        <p:nvSpPr>
          <p:cNvPr id="20" name="TextBox 19">
            <a:extLst>
              <a:ext uri="{FF2B5EF4-FFF2-40B4-BE49-F238E27FC236}">
                <a16:creationId xmlns:a16="http://schemas.microsoft.com/office/drawing/2014/main" xmlns="" id="{B70AD603-BFFF-FF86-FBF0-355FF66B1306}"/>
              </a:ext>
            </a:extLst>
          </p:cNvPr>
          <p:cNvSpPr txBox="1"/>
          <p:nvPr/>
        </p:nvSpPr>
        <p:spPr>
          <a:xfrm>
            <a:off x="5435009" y="4153041"/>
            <a:ext cx="4304414" cy="32778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con là tuổi Ngựa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mẹ ơi, đừng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Dẫu cách núi cách rừng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Dẫu cách sông cách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tìm về với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con vẫn nhớ đường.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(Xuân Quỳnh)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1" name="TextBox 20">
            <a:extLst>
              <a:ext uri="{FF2B5EF4-FFF2-40B4-BE49-F238E27FC236}">
                <a16:creationId xmlns:a16="http://schemas.microsoft.com/office/drawing/2014/main" xmlns="" id="{1AFED7A3-1CBE-B25C-5D07-C472BBAB1807}"/>
              </a:ext>
            </a:extLst>
          </p:cNvPr>
          <p:cNvSpPr txBox="1"/>
          <p:nvPr/>
        </p:nvSpPr>
        <p:spPr>
          <a:xfrm>
            <a:off x="5284381" y="648586"/>
            <a:ext cx="12014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Trích</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70694888"/>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fence and trees&#10;&#10;Description automatically generated">
            <a:extLst>
              <a:ext uri="{FF2B5EF4-FFF2-40B4-BE49-F238E27FC236}">
                <a16:creationId xmlns:a16="http://schemas.microsoft.com/office/drawing/2014/main" xmlns="" id="{7B4B761A-7C07-48E4-9F19-AAB681619A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117146"/>
          </a:xfrm>
          <a:prstGeom prst="rect">
            <a:avLst/>
          </a:prstGeom>
        </p:spPr>
      </p:pic>
      <p:sp>
        <p:nvSpPr>
          <p:cNvPr id="12" name="Rectangle: Rounded Corners 1">
            <a:extLst>
              <a:ext uri="{FF2B5EF4-FFF2-40B4-BE49-F238E27FC236}">
                <a16:creationId xmlns:a16="http://schemas.microsoft.com/office/drawing/2014/main" xmlns=""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xmlns="" id="{D730D18E-04EA-3EF6-360A-CFDF9B4CAE56}"/>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xmlns="" id="{00C079C3-AF12-76E7-9DFE-C5D93B45FAAF}"/>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15" name="TextBox 14">
            <a:extLst>
              <a:ext uri="{FF2B5EF4-FFF2-40B4-BE49-F238E27FC236}">
                <a16:creationId xmlns:a16="http://schemas.microsoft.com/office/drawing/2014/main" xmlns="" id="{81D1D172-EF51-3E67-C64A-C5E049D4E06E}"/>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xmlns="" id="{CABBB828-4F59-2112-6B58-FCB7FAFE9EC9}"/>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17" name="TextBox 16">
            <a:extLst>
              <a:ext uri="{FF2B5EF4-FFF2-40B4-BE49-F238E27FC236}">
                <a16:creationId xmlns:a16="http://schemas.microsoft.com/office/drawing/2014/main" xmlns="" id="{F1EAF673-E0AB-44DA-DA2F-CB9836DF07E4}"/>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xmlns="" id="{F0FBD1CE-E9FA-84BC-0DA0-DCB000FA8427}"/>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9" name="TextBox 18">
            <a:extLst>
              <a:ext uri="{FF2B5EF4-FFF2-40B4-BE49-F238E27FC236}">
                <a16:creationId xmlns:a16="http://schemas.microsoft.com/office/drawing/2014/main" xmlns="" id="{FDC8FAC8-57C2-AB95-D181-1DF347FEB374}"/>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xmlns="" id="{8139965E-1DA4-00CE-AA45-7F7B110EDB1A}"/>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xmlns="" id="{F4B74F28-F70B-4682-4B60-CB2078B4889C}"/>
              </a:ext>
            </a:extLst>
          </p:cNvPr>
          <p:cNvPicPr>
            <a:picLocks noChangeAspect="1"/>
          </p:cNvPicPr>
          <p:nvPr/>
        </p:nvPicPr>
        <p:blipFill>
          <a:blip r:embed="rId4"/>
          <a:stretch>
            <a:fillRect/>
          </a:stretch>
        </p:blipFill>
        <p:spPr>
          <a:xfrm>
            <a:off x="3786416" y="357568"/>
            <a:ext cx="4974767" cy="1469263"/>
          </a:xfrm>
          <a:prstGeom prst="rect">
            <a:avLst/>
          </a:prstGeom>
        </p:spPr>
      </p:pic>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wipe(left)">
                                      <p:cBhvr>
                                        <p:cTn id="3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16000">
              <a:srgbClr val="FFFF99"/>
            </a:gs>
            <a:gs pos="41000">
              <a:srgbClr val="66FFFF"/>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45" name="Freeform 2">
            <a:extLst>
              <a:ext uri="{FF2B5EF4-FFF2-40B4-BE49-F238E27FC236}">
                <a16:creationId xmlns:a16="http://schemas.microsoft.com/office/drawing/2014/main" xmlns="" id="{692A40F4-5F3F-40C4-A1A1-0A384D39A5E4}"/>
              </a:ext>
            </a:extLst>
          </p:cNvPr>
          <p:cNvSpPr/>
          <p:nvPr/>
        </p:nvSpPr>
        <p:spPr>
          <a:xfrm>
            <a:off x="-375937" y="3762764"/>
            <a:ext cx="5169468" cy="3140352"/>
          </a:xfrm>
          <a:custGeom>
            <a:avLst/>
            <a:gdLst/>
            <a:ahLst/>
            <a:cxnLst/>
            <a:rect l="l" t="t" r="r" b="b"/>
            <a:pathLst>
              <a:path w="4414297" h="2604435">
                <a:moveTo>
                  <a:pt x="0" y="0"/>
                </a:moveTo>
                <a:lnTo>
                  <a:pt x="4414297" y="0"/>
                </a:lnTo>
                <a:lnTo>
                  <a:pt x="4414297" y="2604435"/>
                </a:lnTo>
                <a:lnTo>
                  <a:pt x="0" y="26044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Hoa cỏ">
            <a:extLst>
              <a:ext uri="{FF2B5EF4-FFF2-40B4-BE49-F238E27FC236}">
                <a16:creationId xmlns:a16="http://schemas.microsoft.com/office/drawing/2014/main" xmlns="" id="{7BBB7771-6A3A-446F-9834-3F13D0835F75}"/>
              </a:ext>
            </a:extLst>
          </p:cNvPr>
          <p:cNvSpPr/>
          <p:nvPr/>
        </p:nvSpPr>
        <p:spPr>
          <a:xfrm>
            <a:off x="20001" y="11997039"/>
            <a:ext cx="1857996" cy="1533940"/>
          </a:xfrm>
          <a:custGeom>
            <a:avLst/>
            <a:gdLst/>
            <a:ahLst/>
            <a:cxnLst/>
            <a:rect l="l" t="t" r="r" b="b"/>
            <a:pathLst>
              <a:path w="2481301" h="1910602">
                <a:moveTo>
                  <a:pt x="0" y="0"/>
                </a:moveTo>
                <a:lnTo>
                  <a:pt x="2481300" y="0"/>
                </a:lnTo>
                <a:lnTo>
                  <a:pt x="2481300" y="1910601"/>
                </a:lnTo>
                <a:lnTo>
                  <a:pt x="0" y="191060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Cỏ">
            <a:extLst>
              <a:ext uri="{FF2B5EF4-FFF2-40B4-BE49-F238E27FC236}">
                <a16:creationId xmlns:a16="http://schemas.microsoft.com/office/drawing/2014/main" xmlns="" id="{F9FECA65-2573-4126-8D6B-228A1E60D50C}"/>
              </a:ext>
            </a:extLst>
          </p:cNvPr>
          <p:cNvSpPr/>
          <p:nvPr/>
        </p:nvSpPr>
        <p:spPr>
          <a:xfrm>
            <a:off x="-27207" y="12129588"/>
            <a:ext cx="2236004" cy="1134772"/>
          </a:xfrm>
          <a:custGeom>
            <a:avLst/>
            <a:gdLst/>
            <a:ahLst/>
            <a:cxnLst/>
            <a:rect l="l" t="t" r="r" b="b"/>
            <a:pathLst>
              <a:path w="2236004" h="1134772">
                <a:moveTo>
                  <a:pt x="0" y="0"/>
                </a:moveTo>
                <a:lnTo>
                  <a:pt x="2236004" y="0"/>
                </a:lnTo>
                <a:lnTo>
                  <a:pt x="2236004" y="1134771"/>
                </a:lnTo>
                <a:lnTo>
                  <a:pt x="0" y="113477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2" name="Đất">
            <a:extLst>
              <a:ext uri="{FF2B5EF4-FFF2-40B4-BE49-F238E27FC236}">
                <a16:creationId xmlns:a16="http://schemas.microsoft.com/office/drawing/2014/main" xmlns="" id="{1217929F-361C-4981-85DE-3E3D21761476}"/>
              </a:ext>
            </a:extLst>
          </p:cNvPr>
          <p:cNvGrpSpPr/>
          <p:nvPr/>
        </p:nvGrpSpPr>
        <p:grpSpPr>
          <a:xfrm>
            <a:off x="-30638" y="12484375"/>
            <a:ext cx="12244834" cy="1602880"/>
            <a:chOff x="0" y="5255481"/>
            <a:chExt cx="12244834" cy="1602880"/>
          </a:xfrm>
        </p:grpSpPr>
        <p:sp>
          <p:nvSpPr>
            <p:cNvPr id="6" name="Freeform 22">
              <a:extLst>
                <a:ext uri="{FF2B5EF4-FFF2-40B4-BE49-F238E27FC236}">
                  <a16:creationId xmlns:a16="http://schemas.microsoft.com/office/drawing/2014/main" xmlns="" id="{E8C90F94-A05F-4D3A-BB52-AD481425F2FF}"/>
                </a:ext>
              </a:extLst>
            </p:cNvPr>
            <p:cNvSpPr/>
            <p:nvPr/>
          </p:nvSpPr>
          <p:spPr>
            <a:xfrm>
              <a:off x="0" y="5255842"/>
              <a:ext cx="4949867" cy="1602519"/>
            </a:xfrm>
            <a:custGeom>
              <a:avLst/>
              <a:gdLst/>
              <a:ahLst/>
              <a:cxnLst/>
              <a:rect l="l" t="t" r="r" b="b"/>
              <a:pathLst>
                <a:path w="4949867" h="1602519">
                  <a:moveTo>
                    <a:pt x="0" y="0"/>
                  </a:moveTo>
                  <a:lnTo>
                    <a:pt x="4949866" y="0"/>
                  </a:lnTo>
                  <a:lnTo>
                    <a:pt x="4949866" y="1602520"/>
                  </a:lnTo>
                  <a:lnTo>
                    <a:pt x="0" y="160252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2">
              <a:extLst>
                <a:ext uri="{FF2B5EF4-FFF2-40B4-BE49-F238E27FC236}">
                  <a16:creationId xmlns:a16="http://schemas.microsoft.com/office/drawing/2014/main" xmlns="" id="{C8552F81-0931-4776-BE1C-A23ABA52611C}"/>
                </a:ext>
              </a:extLst>
            </p:cNvPr>
            <p:cNvSpPr/>
            <p:nvPr/>
          </p:nvSpPr>
          <p:spPr>
            <a:xfrm>
              <a:off x="7294967" y="5255481"/>
              <a:ext cx="4949867" cy="1602519"/>
            </a:xfrm>
            <a:custGeom>
              <a:avLst/>
              <a:gdLst/>
              <a:ahLst/>
              <a:cxnLst/>
              <a:rect l="l" t="t" r="r" b="b"/>
              <a:pathLst>
                <a:path w="4949867" h="1602519">
                  <a:moveTo>
                    <a:pt x="0" y="0"/>
                  </a:moveTo>
                  <a:lnTo>
                    <a:pt x="4949866" y="0"/>
                  </a:lnTo>
                  <a:lnTo>
                    <a:pt x="4949866" y="1602520"/>
                  </a:lnTo>
                  <a:lnTo>
                    <a:pt x="0" y="160252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22">
              <a:extLst>
                <a:ext uri="{FF2B5EF4-FFF2-40B4-BE49-F238E27FC236}">
                  <a16:creationId xmlns:a16="http://schemas.microsoft.com/office/drawing/2014/main" xmlns="" id="{67B22E59-5965-4B1B-B848-07DE868F21E4}"/>
                </a:ext>
              </a:extLst>
            </p:cNvPr>
            <p:cNvSpPr/>
            <p:nvPr/>
          </p:nvSpPr>
          <p:spPr>
            <a:xfrm flipH="1">
              <a:off x="4767201" y="5255842"/>
              <a:ext cx="4949867" cy="1602519"/>
            </a:xfrm>
            <a:custGeom>
              <a:avLst/>
              <a:gdLst/>
              <a:ahLst/>
              <a:cxnLst/>
              <a:rect l="l" t="t" r="r" b="b"/>
              <a:pathLst>
                <a:path w="4949867" h="1602519">
                  <a:moveTo>
                    <a:pt x="0" y="0"/>
                  </a:moveTo>
                  <a:lnTo>
                    <a:pt x="4949866" y="0"/>
                  </a:lnTo>
                  <a:lnTo>
                    <a:pt x="4949866" y="1602520"/>
                  </a:lnTo>
                  <a:lnTo>
                    <a:pt x="0" y="160252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3" name="Freeform 2">
            <a:extLst>
              <a:ext uri="{FF2B5EF4-FFF2-40B4-BE49-F238E27FC236}">
                <a16:creationId xmlns:a16="http://schemas.microsoft.com/office/drawing/2014/main" xmlns="" id="{84A7324F-003F-4E67-9927-0C8D93396120}"/>
              </a:ext>
            </a:extLst>
          </p:cNvPr>
          <p:cNvSpPr/>
          <p:nvPr/>
        </p:nvSpPr>
        <p:spPr>
          <a:xfrm rot="417154" flipH="1">
            <a:off x="4098505" y="183228"/>
            <a:ext cx="4414297" cy="2604435"/>
          </a:xfrm>
          <a:custGeom>
            <a:avLst/>
            <a:gdLst/>
            <a:ahLst/>
            <a:cxnLst/>
            <a:rect l="l" t="t" r="r" b="b"/>
            <a:pathLst>
              <a:path w="4414297" h="2604435">
                <a:moveTo>
                  <a:pt x="0" y="0"/>
                </a:moveTo>
                <a:lnTo>
                  <a:pt x="4414297" y="0"/>
                </a:lnTo>
                <a:lnTo>
                  <a:pt x="4414297" y="2604435"/>
                </a:lnTo>
                <a:lnTo>
                  <a:pt x="0" y="26044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 name="Freeform 2">
            <a:extLst>
              <a:ext uri="{FF2B5EF4-FFF2-40B4-BE49-F238E27FC236}">
                <a16:creationId xmlns:a16="http://schemas.microsoft.com/office/drawing/2014/main" xmlns="" id="{F3847C14-7FD6-4167-B9C3-8CB9E0E30C11}"/>
              </a:ext>
            </a:extLst>
          </p:cNvPr>
          <p:cNvSpPr/>
          <p:nvPr/>
        </p:nvSpPr>
        <p:spPr>
          <a:xfrm rot="187258">
            <a:off x="7833865" y="629222"/>
            <a:ext cx="4414297" cy="2604435"/>
          </a:xfrm>
          <a:custGeom>
            <a:avLst/>
            <a:gdLst/>
            <a:ahLst/>
            <a:cxnLst/>
            <a:rect l="l" t="t" r="r" b="b"/>
            <a:pathLst>
              <a:path w="4414297" h="2604435">
                <a:moveTo>
                  <a:pt x="0" y="0"/>
                </a:moveTo>
                <a:lnTo>
                  <a:pt x="4414297" y="0"/>
                </a:lnTo>
                <a:lnTo>
                  <a:pt x="4414297" y="2604435"/>
                </a:lnTo>
                <a:lnTo>
                  <a:pt x="0" y="26044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 name="Freeform 17">
            <a:extLst>
              <a:ext uri="{FF2B5EF4-FFF2-40B4-BE49-F238E27FC236}">
                <a16:creationId xmlns:a16="http://schemas.microsoft.com/office/drawing/2014/main" xmlns="" id="{96E13AD0-C44D-4FD4-A3EE-8FBBFAFA048D}"/>
              </a:ext>
            </a:extLst>
          </p:cNvPr>
          <p:cNvSpPr/>
          <p:nvPr/>
        </p:nvSpPr>
        <p:spPr>
          <a:xfrm>
            <a:off x="2757127" y="2338987"/>
            <a:ext cx="1624356" cy="707886"/>
          </a:xfrm>
          <a:custGeom>
            <a:avLst/>
            <a:gdLst/>
            <a:ahLst/>
            <a:cxnLst/>
            <a:rect l="l" t="t" r="r" b="b"/>
            <a:pathLst>
              <a:path w="3657600" h="1808849">
                <a:moveTo>
                  <a:pt x="0" y="0"/>
                </a:moveTo>
                <a:lnTo>
                  <a:pt x="3657600" y="0"/>
                </a:lnTo>
                <a:lnTo>
                  <a:pt x="3657600" y="1808849"/>
                </a:lnTo>
                <a:lnTo>
                  <a:pt x="0" y="180884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 name="Rectangle: Rounded Corners 68">
            <a:extLst>
              <a:ext uri="{FF2B5EF4-FFF2-40B4-BE49-F238E27FC236}">
                <a16:creationId xmlns:a16="http://schemas.microsoft.com/office/drawing/2014/main" xmlns="" id="{F8730EB2-93B5-4E59-A790-7D1A52492EAB}"/>
              </a:ext>
            </a:extLst>
          </p:cNvPr>
          <p:cNvSpPr/>
          <p:nvPr/>
        </p:nvSpPr>
        <p:spPr>
          <a:xfrm>
            <a:off x="2548884" y="1187375"/>
            <a:ext cx="8421555" cy="3975249"/>
          </a:xfrm>
          <a:prstGeom prst="roundRect">
            <a:avLst/>
          </a:prstGeom>
          <a:solidFill>
            <a:srgbClr val="FFFFFF">
              <a:alpha val="65098"/>
            </a:srgbClr>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0" name="Picture 69">
            <a:extLst>
              <a:ext uri="{FF2B5EF4-FFF2-40B4-BE49-F238E27FC236}">
                <a16:creationId xmlns:a16="http://schemas.microsoft.com/office/drawing/2014/main" xmlns="" id="{92B536CC-C4DE-49BB-9ED6-262DEA4FCC64}"/>
              </a:ext>
            </a:extLst>
          </p:cNvPr>
          <p:cNvPicPr>
            <a:picLocks noChangeAspect="1"/>
          </p:cNvPicPr>
          <p:nvPr/>
        </p:nvPicPr>
        <p:blipFill>
          <a:blip r:embed="rId13"/>
          <a:stretch>
            <a:fillRect/>
          </a:stretch>
        </p:blipFill>
        <p:spPr>
          <a:xfrm>
            <a:off x="3773308" y="1592150"/>
            <a:ext cx="6267636" cy="2893299"/>
          </a:xfrm>
          <a:prstGeom prst="rect">
            <a:avLst/>
          </a:prstGeom>
        </p:spPr>
      </p:pic>
      <p:pic>
        <p:nvPicPr>
          <p:cNvPr id="2" name="Picture 1">
            <a:extLst>
              <a:ext uri="{FF2B5EF4-FFF2-40B4-BE49-F238E27FC236}">
                <a16:creationId xmlns:a16="http://schemas.microsoft.com/office/drawing/2014/main" xmlns="" id="{8A9BB53F-D5A8-04D5-03FA-D7A7AE1512AC}"/>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317500" y="3349625"/>
            <a:ext cx="4048125" cy="3876675"/>
          </a:xfrm>
          <a:prstGeom prst="rect">
            <a:avLst/>
          </a:prstGeom>
        </p:spPr>
      </p:pic>
    </p:spTree>
    <p:extLst>
      <p:ext uri="{BB962C8B-B14F-4D97-AF65-F5344CB8AC3E}">
        <p14:creationId xmlns:p14="http://schemas.microsoft.com/office/powerpoint/2010/main" val="373364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par>
                                <p:cTn id="8" presetID="17" presetClass="entr" presetSubtype="10" fill="hold" nodeType="withEffect">
                                  <p:stCondLst>
                                    <p:cond delay="0"/>
                                  </p:stCondLst>
                                  <p:childTnLst>
                                    <p:set>
                                      <p:cBhvr>
                                        <p:cTn id="9" dur="1" fill="hold">
                                          <p:stCondLst>
                                            <p:cond delay="0"/>
                                          </p:stCondLst>
                                        </p:cTn>
                                        <p:tgtEl>
                                          <p:spTgt spid="70"/>
                                        </p:tgtEl>
                                        <p:attrNameLst>
                                          <p:attrName>style.visibility</p:attrName>
                                        </p:attrNameLst>
                                      </p:cBhvr>
                                      <p:to>
                                        <p:strVal val="visible"/>
                                      </p:to>
                                    </p:set>
                                    <p:anim calcmode="lin" valueType="num">
                                      <p:cBhvr>
                                        <p:cTn id="10" dur="500" fill="hold"/>
                                        <p:tgtEl>
                                          <p:spTgt spid="70"/>
                                        </p:tgtEl>
                                        <p:attrNameLst>
                                          <p:attrName>ppt_w</p:attrName>
                                        </p:attrNameLst>
                                      </p:cBhvr>
                                      <p:tavLst>
                                        <p:tav tm="0">
                                          <p:val>
                                            <p:fltVal val="0"/>
                                          </p:val>
                                        </p:tav>
                                        <p:tav tm="100000">
                                          <p:val>
                                            <p:strVal val="#ppt_w"/>
                                          </p:val>
                                        </p:tav>
                                      </p:tavLst>
                                    </p:anim>
                                    <p:anim calcmode="lin" valueType="num">
                                      <p:cBhvr>
                                        <p:cTn id="11" dur="500" fill="hold"/>
                                        <p:tgtEl>
                                          <p:spTgt spid="7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
                                            </p:cond>
                                          </p:stCondLst>
                                          <p:endCondLst>
                                            <p:cond evt="onStopAudio" delay="0">
                                              <p:tgtEl>
                                                <p:sldTgt/>
                                              </p:tgtEl>
                                            </p:cond>
                                          </p:endCondLst>
                                        </p:cTn>
                                        <p:tgtEl>
                                          <p:sndTgt r:embed="rId2" name="arrow.wav"/>
                                        </p:tgtEl>
                                      </p:cMediaNode>
                                    </p:audio>
                                  </p:subTnLst>
                                </p:cTn>
                              </p:par>
                            </p:childTnLst>
                          </p:cTn>
                        </p:par>
                        <p:par>
                          <p:cTn id="12" fill="hold">
                            <p:stCondLst>
                              <p:cond delay="500"/>
                            </p:stCondLst>
                            <p:childTnLst>
                              <p:par>
                                <p:cTn id="13" presetID="32" presetClass="emph" presetSubtype="0" repeatCount="indefinite" fill="hold" nodeType="afterEffect">
                                  <p:stCondLst>
                                    <p:cond delay="0"/>
                                  </p:stCondLst>
                                  <p:childTnLst>
                                    <p:animRot by="120000">
                                      <p:cBhvr>
                                        <p:cTn id="14" dur="300" fill="hold">
                                          <p:stCondLst>
                                            <p:cond delay="0"/>
                                          </p:stCondLst>
                                        </p:cTn>
                                        <p:tgtEl>
                                          <p:spTgt spid="70"/>
                                        </p:tgtEl>
                                        <p:attrNameLst>
                                          <p:attrName>r</p:attrName>
                                        </p:attrNameLst>
                                      </p:cBhvr>
                                    </p:animRot>
                                    <p:animRot by="-240000">
                                      <p:cBhvr>
                                        <p:cTn id="15" dur="600" fill="hold">
                                          <p:stCondLst>
                                            <p:cond delay="600"/>
                                          </p:stCondLst>
                                        </p:cTn>
                                        <p:tgtEl>
                                          <p:spTgt spid="70"/>
                                        </p:tgtEl>
                                        <p:attrNameLst>
                                          <p:attrName>r</p:attrName>
                                        </p:attrNameLst>
                                      </p:cBhvr>
                                    </p:animRot>
                                    <p:animRot by="240000">
                                      <p:cBhvr>
                                        <p:cTn id="16" dur="600" fill="hold">
                                          <p:stCondLst>
                                            <p:cond delay="1200"/>
                                          </p:stCondLst>
                                        </p:cTn>
                                        <p:tgtEl>
                                          <p:spTgt spid="70"/>
                                        </p:tgtEl>
                                        <p:attrNameLst>
                                          <p:attrName>r</p:attrName>
                                        </p:attrNameLst>
                                      </p:cBhvr>
                                    </p:animRot>
                                    <p:animRot by="-240000">
                                      <p:cBhvr>
                                        <p:cTn id="17" dur="600" fill="hold">
                                          <p:stCondLst>
                                            <p:cond delay="1800"/>
                                          </p:stCondLst>
                                        </p:cTn>
                                        <p:tgtEl>
                                          <p:spTgt spid="70"/>
                                        </p:tgtEl>
                                        <p:attrNameLst>
                                          <p:attrName>r</p:attrName>
                                        </p:attrNameLst>
                                      </p:cBhvr>
                                    </p:animRot>
                                    <p:animRot by="120000">
                                      <p:cBhvr>
                                        <p:cTn id="18" dur="600" fill="hold">
                                          <p:stCondLst>
                                            <p:cond delay="2400"/>
                                          </p:stCondLst>
                                        </p:cTn>
                                        <p:tgtEl>
                                          <p:spTgt spid="7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ĐC SHARE MIỄN PHÍ BỞI NK POWERSKILLS3">
            <a:extLst>
              <a:ext uri="{FF2B5EF4-FFF2-40B4-BE49-F238E27FC236}">
                <a16:creationId xmlns:a16="http://schemas.microsoft.com/office/drawing/2014/main" xmlns="" id="{94A536B1-B311-0A21-5141-940D9F783A28}"/>
              </a:ext>
            </a:extLst>
          </p:cNvPr>
          <p:cNvSpPr txBox="1">
            <a:spLocks noChangeArrowheads="1"/>
          </p:cNvSpPr>
          <p:nvPr/>
        </p:nvSpPr>
        <p:spPr bwMode="auto">
          <a:xfrm>
            <a:off x="101600" y="241541"/>
            <a:ext cx="11988800" cy="737720"/>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733"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Nhìn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ảnh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dự</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đoán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tên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gọi</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âm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em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biết</a:t>
            </a:r>
            <a:endPar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a - 9Slide.vn">
            <a:extLst>
              <a:ext uri="{FF2B5EF4-FFF2-40B4-BE49-F238E27FC236}">
                <a16:creationId xmlns:a16="http://schemas.microsoft.com/office/drawing/2014/main" xmlns="" id="{5BD1BAA4-C509-C397-D6F3-A8160E9735F7}"/>
              </a:ext>
            </a:extLst>
          </p:cNvPr>
          <p:cNvSpPr/>
          <p:nvPr/>
        </p:nvSpPr>
        <p:spPr>
          <a:xfrm>
            <a:off x="3673497" y="2070182"/>
            <a:ext cx="4945624" cy="933831"/>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Thìn</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 name="CẤM BUÔN BÁN, CẤM REUP2" descr="Káº¿t quáº£ hÃ¬nh áº£nh cho right wrong tick icon">
            <a:extLst>
              <a:ext uri="{FF2B5EF4-FFF2-40B4-BE49-F238E27FC236}">
                <a16:creationId xmlns:a16="http://schemas.microsoft.com/office/drawing/2014/main" xmlns="" id="{0893694F-4EF4-4A3F-0ABC-5CE9A84568BF}"/>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88655" y="196366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4" action="ppaction://hlinksldjump"/>
            <a:extLst>
              <a:ext uri="{FF2B5EF4-FFF2-40B4-BE49-F238E27FC236}">
                <a16:creationId xmlns:a16="http://schemas.microsoft.com/office/drawing/2014/main" xmlns="" id="{A33601EA-7296-3507-0793-42734EC359A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0" y="1971278"/>
            <a:ext cx="3623187" cy="4980149"/>
          </a:xfrm>
          <a:prstGeom prst="rect">
            <a:avLst/>
          </a:prstGeom>
        </p:spPr>
      </p:pic>
      <p:sp>
        <p:nvSpPr>
          <p:cNvPr id="6" name="TextBox 5">
            <a:extLst>
              <a:ext uri="{FF2B5EF4-FFF2-40B4-BE49-F238E27FC236}">
                <a16:creationId xmlns:a16="http://schemas.microsoft.com/office/drawing/2014/main" xmlns="" id="{53D043AF-9FF3-98FF-7791-4B1B00BABCAF}"/>
              </a:ext>
            </a:extLst>
          </p:cNvPr>
          <p:cNvSpPr txBox="1"/>
          <p:nvPr/>
        </p:nvSpPr>
        <p:spPr>
          <a:xfrm>
            <a:off x="-3470789" y="533420"/>
            <a:ext cx="3374551" cy="1241237"/>
          </a:xfrm>
          <a:prstGeom prst="rect">
            <a:avLst/>
          </a:prstGeom>
          <a:solidFill>
            <a:schemeClr val="accent1">
              <a:lumMod val="20000"/>
              <a:lumOff val="8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để</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trở</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về</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9" name="Picture 8">
            <a:extLst>
              <a:ext uri="{FF2B5EF4-FFF2-40B4-BE49-F238E27FC236}">
                <a16:creationId xmlns:a16="http://schemas.microsoft.com/office/drawing/2014/main" xmlns="" id="{350061DC-298F-0B54-74F8-40EF509A92AD}"/>
              </a:ext>
            </a:extLst>
          </p:cNvPr>
          <p:cNvPicPr>
            <a:picLocks noChangeAspect="1"/>
          </p:cNvPicPr>
          <p:nvPr/>
        </p:nvPicPr>
        <p:blipFill>
          <a:blip r:embed="rId7"/>
          <a:stretch>
            <a:fillRect/>
          </a:stretch>
        </p:blipFill>
        <p:spPr>
          <a:xfrm>
            <a:off x="6210300" y="3409182"/>
            <a:ext cx="4983162" cy="3448818"/>
          </a:xfrm>
          <a:prstGeom prst="rect">
            <a:avLst/>
          </a:prstGeom>
        </p:spPr>
      </p:pic>
    </p:spTree>
    <p:extLst>
      <p:ext uri="{BB962C8B-B14F-4D97-AF65-F5344CB8AC3E}">
        <p14:creationId xmlns:p14="http://schemas.microsoft.com/office/powerpoint/2010/main" val="59607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afterEffect">
                                  <p:stCondLst>
                                    <p:cond delay="0"/>
                                  </p:stCondLst>
                                  <p:childTnLst>
                                    <p:animMotion origin="layout" path="M -1.11111E-6 1.35802E-6 L 0.71806 0.00957 " pathEditMode="relative" rAng="0" ptsTypes="AA">
                                      <p:cBhvr>
                                        <p:cTn id="29" dur="3000" fill="hold"/>
                                        <p:tgtEl>
                                          <p:spTgt spid="5"/>
                                        </p:tgtEl>
                                        <p:attrNameLst>
                                          <p:attrName>ppt_x</p:attrName>
                                          <p:attrName>ppt_y</p:attrName>
                                        </p:attrNameLst>
                                      </p:cBhvr>
                                      <p:rCtr x="35903" y="463"/>
                                    </p:animMotion>
                                  </p:childTnLst>
                                </p:cTn>
                              </p:par>
                            </p:childTnLst>
                          </p:cTn>
                        </p:par>
                      </p:childTnLst>
                    </p:cTn>
                  </p:par>
                </p:childTnLst>
              </p:cTn>
              <p:nextCondLst>
                <p:cond evt="onClick" delay="0">
                  <p:tgtEl>
                    <p:spTgt spid="3"/>
                  </p:tgtEl>
                </p:cond>
              </p:nextCondLst>
            </p:seq>
          </p:childTnLst>
        </p:cTn>
      </p:par>
    </p:tnLst>
    <p:bldLst>
      <p:bldP spid="2" grpId="0" animBg="1"/>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ĐC SHARE MIỄN PHÍ BỞI NK POWERSKILLS3">
            <a:extLst>
              <a:ext uri="{FF2B5EF4-FFF2-40B4-BE49-F238E27FC236}">
                <a16:creationId xmlns:a16="http://schemas.microsoft.com/office/drawing/2014/main" xmlns="" id="{F911B47A-F1E6-9B33-50CD-D4571C32CC9A}"/>
              </a:ext>
            </a:extLst>
          </p:cNvPr>
          <p:cNvSpPr txBox="1">
            <a:spLocks noChangeArrowheads="1"/>
          </p:cNvSpPr>
          <p:nvPr/>
        </p:nvSpPr>
        <p:spPr bwMode="auto">
          <a:xfrm>
            <a:off x="101600" y="241541"/>
            <a:ext cx="11988800" cy="737720"/>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733"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Nhìn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ảnh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dự</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đoán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tên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gọi</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âm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em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biết</a:t>
            </a:r>
            <a:endPar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a - 9Slide.vn">
            <a:extLst>
              <a:ext uri="{FF2B5EF4-FFF2-40B4-BE49-F238E27FC236}">
                <a16:creationId xmlns:a16="http://schemas.microsoft.com/office/drawing/2014/main" xmlns="" id="{0F8F6085-ABC2-5B2A-B0F1-9350384ED671}"/>
              </a:ext>
            </a:extLst>
          </p:cNvPr>
          <p:cNvSpPr/>
          <p:nvPr/>
        </p:nvSpPr>
        <p:spPr>
          <a:xfrm>
            <a:off x="3673497" y="1714582"/>
            <a:ext cx="4945624" cy="933831"/>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Tuất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 name="CẤM BUÔN BÁN, CẤM REUP2" descr="Káº¿t quáº£ hÃ¬nh áº£nh cho right wrong tick icon">
            <a:extLst>
              <a:ext uri="{FF2B5EF4-FFF2-40B4-BE49-F238E27FC236}">
                <a16:creationId xmlns:a16="http://schemas.microsoft.com/office/drawing/2014/main" xmlns="" id="{C8A8B202-A8E6-35E8-95F3-C54C44CADA9E}"/>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88655" y="160806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4" action="ppaction://hlinksldjump"/>
            <a:extLst>
              <a:ext uri="{FF2B5EF4-FFF2-40B4-BE49-F238E27FC236}">
                <a16:creationId xmlns:a16="http://schemas.microsoft.com/office/drawing/2014/main" xmlns="" id="{7DA5B8DD-9077-5A50-E960-22157268A20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0" y="1971278"/>
            <a:ext cx="3623187" cy="4980149"/>
          </a:xfrm>
          <a:prstGeom prst="rect">
            <a:avLst/>
          </a:prstGeom>
        </p:spPr>
      </p:pic>
      <p:sp>
        <p:nvSpPr>
          <p:cNvPr id="6" name="TextBox 5">
            <a:extLst>
              <a:ext uri="{FF2B5EF4-FFF2-40B4-BE49-F238E27FC236}">
                <a16:creationId xmlns:a16="http://schemas.microsoft.com/office/drawing/2014/main" xmlns="" id="{0DD5EC98-9C21-915D-74E1-6E96F31F4744}"/>
              </a:ext>
            </a:extLst>
          </p:cNvPr>
          <p:cNvSpPr txBox="1"/>
          <p:nvPr/>
        </p:nvSpPr>
        <p:spPr>
          <a:xfrm>
            <a:off x="-3470789" y="533420"/>
            <a:ext cx="3374551" cy="1241237"/>
          </a:xfrm>
          <a:prstGeom prst="rect">
            <a:avLst/>
          </a:prstGeom>
          <a:solidFill>
            <a:schemeClr val="accent1">
              <a:lumMod val="20000"/>
              <a:lumOff val="8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để</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trở</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về</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1" name="Picture 10">
            <a:extLst>
              <a:ext uri="{FF2B5EF4-FFF2-40B4-BE49-F238E27FC236}">
                <a16:creationId xmlns:a16="http://schemas.microsoft.com/office/drawing/2014/main" xmlns="" id="{63031704-654A-B926-C904-7F5B5217CC0F}"/>
              </a:ext>
            </a:extLst>
          </p:cNvPr>
          <p:cNvPicPr>
            <a:picLocks noChangeAspect="1"/>
          </p:cNvPicPr>
          <p:nvPr/>
        </p:nvPicPr>
        <p:blipFill>
          <a:blip r:embed="rId7"/>
          <a:stretch>
            <a:fillRect/>
          </a:stretch>
        </p:blipFill>
        <p:spPr>
          <a:xfrm>
            <a:off x="5791200" y="3041840"/>
            <a:ext cx="5380037" cy="3816160"/>
          </a:xfrm>
          <a:prstGeom prst="rect">
            <a:avLst/>
          </a:prstGeom>
        </p:spPr>
      </p:pic>
    </p:spTree>
    <p:extLst>
      <p:ext uri="{BB962C8B-B14F-4D97-AF65-F5344CB8AC3E}">
        <p14:creationId xmlns:p14="http://schemas.microsoft.com/office/powerpoint/2010/main" val="231754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afterEffect">
                                  <p:stCondLst>
                                    <p:cond delay="0"/>
                                  </p:stCondLst>
                                  <p:childTnLst>
                                    <p:animMotion origin="layout" path="M -1.11111E-6 1.35802E-6 L 0.71806 0.00957 " pathEditMode="relative" rAng="0" ptsTypes="AA">
                                      <p:cBhvr>
                                        <p:cTn id="29" dur="3000" fill="hold"/>
                                        <p:tgtEl>
                                          <p:spTgt spid="5"/>
                                        </p:tgtEl>
                                        <p:attrNameLst>
                                          <p:attrName>ppt_x</p:attrName>
                                          <p:attrName>ppt_y</p:attrName>
                                        </p:attrNameLst>
                                      </p:cBhvr>
                                      <p:rCtr x="35903" y="463"/>
                                    </p:animMotion>
                                  </p:childTnLst>
                                </p:cTn>
                              </p:par>
                            </p:childTnLst>
                          </p:cTn>
                        </p:par>
                      </p:childTnLst>
                    </p:cTn>
                  </p:par>
                </p:childTnLst>
              </p:cTn>
              <p:nextCondLst>
                <p:cond evt="onClick" delay="0">
                  <p:tgtEl>
                    <p:spTgt spid="3"/>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ĐC SHARE MIỄN PHÍ BỞI NK POWERSKILLS3">
            <a:extLst>
              <a:ext uri="{FF2B5EF4-FFF2-40B4-BE49-F238E27FC236}">
                <a16:creationId xmlns:a16="http://schemas.microsoft.com/office/drawing/2014/main" xmlns="" id="{64F829C5-49D3-D398-2075-68103AD77F2E}"/>
              </a:ext>
            </a:extLst>
          </p:cNvPr>
          <p:cNvSpPr txBox="1">
            <a:spLocks noChangeArrowheads="1"/>
          </p:cNvSpPr>
          <p:nvPr/>
        </p:nvSpPr>
        <p:spPr bwMode="auto">
          <a:xfrm>
            <a:off x="101600" y="241541"/>
            <a:ext cx="11988800" cy="737720"/>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733"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Nhìn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ảnh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dự</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đoán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tên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gọi</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âm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em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biết</a:t>
            </a:r>
            <a:endPar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a - 9Slide.vn">
            <a:extLst>
              <a:ext uri="{FF2B5EF4-FFF2-40B4-BE49-F238E27FC236}">
                <a16:creationId xmlns:a16="http://schemas.microsoft.com/office/drawing/2014/main" xmlns="" id="{5B68C8EC-1DB4-04B2-99A8-E9E2D0D44007}"/>
              </a:ext>
            </a:extLst>
          </p:cNvPr>
          <p:cNvSpPr/>
          <p:nvPr/>
        </p:nvSpPr>
        <p:spPr>
          <a:xfrm>
            <a:off x="3673497" y="1714582"/>
            <a:ext cx="4945624" cy="933831"/>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Thân</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 name="CẤM BUÔN BÁN, CẤM REUP2" descr="Káº¿t quáº£ hÃ¬nh áº£nh cho right wrong tick icon">
            <a:extLst>
              <a:ext uri="{FF2B5EF4-FFF2-40B4-BE49-F238E27FC236}">
                <a16:creationId xmlns:a16="http://schemas.microsoft.com/office/drawing/2014/main" xmlns="" id="{C04DADAF-D175-54C1-3A28-1C8718068F1F}"/>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88655" y="160806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4" action="ppaction://hlinksldjump"/>
            <a:extLst>
              <a:ext uri="{FF2B5EF4-FFF2-40B4-BE49-F238E27FC236}">
                <a16:creationId xmlns:a16="http://schemas.microsoft.com/office/drawing/2014/main" xmlns="" id="{779FCFFC-9436-8B21-59C8-01742C533CA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0" y="1971278"/>
            <a:ext cx="3623187" cy="4980149"/>
          </a:xfrm>
          <a:prstGeom prst="rect">
            <a:avLst/>
          </a:prstGeom>
        </p:spPr>
      </p:pic>
      <p:sp>
        <p:nvSpPr>
          <p:cNvPr id="6" name="TextBox 5">
            <a:extLst>
              <a:ext uri="{FF2B5EF4-FFF2-40B4-BE49-F238E27FC236}">
                <a16:creationId xmlns:a16="http://schemas.microsoft.com/office/drawing/2014/main" xmlns="" id="{3CE9E6C9-E93A-5B1B-1436-6CBEC564AAD6}"/>
              </a:ext>
            </a:extLst>
          </p:cNvPr>
          <p:cNvSpPr txBox="1"/>
          <p:nvPr/>
        </p:nvSpPr>
        <p:spPr>
          <a:xfrm>
            <a:off x="-3470789" y="533420"/>
            <a:ext cx="3374551" cy="1241237"/>
          </a:xfrm>
          <a:prstGeom prst="rect">
            <a:avLst/>
          </a:prstGeom>
          <a:solidFill>
            <a:schemeClr val="accent1">
              <a:lumMod val="20000"/>
              <a:lumOff val="8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để</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trở</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về</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xmlns="" id="{2C20300A-94E3-2063-F847-75AA05AF51C3}"/>
              </a:ext>
            </a:extLst>
          </p:cNvPr>
          <p:cNvPicPr>
            <a:picLocks noChangeAspect="1"/>
          </p:cNvPicPr>
          <p:nvPr/>
        </p:nvPicPr>
        <p:blipFill>
          <a:blip r:embed="rId7"/>
          <a:stretch>
            <a:fillRect/>
          </a:stretch>
        </p:blipFill>
        <p:spPr>
          <a:xfrm>
            <a:off x="6146800" y="3071306"/>
            <a:ext cx="5257800" cy="3697794"/>
          </a:xfrm>
          <a:prstGeom prst="rect">
            <a:avLst/>
          </a:prstGeom>
        </p:spPr>
      </p:pic>
    </p:spTree>
    <p:extLst>
      <p:ext uri="{BB962C8B-B14F-4D97-AF65-F5344CB8AC3E}">
        <p14:creationId xmlns:p14="http://schemas.microsoft.com/office/powerpoint/2010/main" val="49438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afterEffect">
                                  <p:stCondLst>
                                    <p:cond delay="0"/>
                                  </p:stCondLst>
                                  <p:childTnLst>
                                    <p:animMotion origin="layout" path="M -1.11111E-6 1.35802E-6 L 0.71806 0.00957 " pathEditMode="relative" rAng="0" ptsTypes="AA">
                                      <p:cBhvr>
                                        <p:cTn id="29" dur="3000" fill="hold"/>
                                        <p:tgtEl>
                                          <p:spTgt spid="5"/>
                                        </p:tgtEl>
                                        <p:attrNameLst>
                                          <p:attrName>ppt_x</p:attrName>
                                          <p:attrName>ppt_y</p:attrName>
                                        </p:attrNameLst>
                                      </p:cBhvr>
                                      <p:rCtr x="35903" y="463"/>
                                    </p:animMotion>
                                  </p:childTnLst>
                                </p:cTn>
                              </p:par>
                            </p:childTnLst>
                          </p:cTn>
                        </p:par>
                      </p:childTnLst>
                    </p:cTn>
                  </p:par>
                </p:childTnLst>
              </p:cTn>
              <p:nextCondLst>
                <p:cond evt="onClick" delay="0">
                  <p:tgtEl>
                    <p:spTgt spid="3"/>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ĐC SHARE MIỄN PHÍ BỞI NK POWERSKILLS3">
            <a:extLst>
              <a:ext uri="{FF2B5EF4-FFF2-40B4-BE49-F238E27FC236}">
                <a16:creationId xmlns:a16="http://schemas.microsoft.com/office/drawing/2014/main" xmlns="" id="{DA525063-6422-3790-1352-EFDCCF383AF8}"/>
              </a:ext>
            </a:extLst>
          </p:cNvPr>
          <p:cNvSpPr txBox="1">
            <a:spLocks noChangeArrowheads="1"/>
          </p:cNvSpPr>
          <p:nvPr/>
        </p:nvSpPr>
        <p:spPr bwMode="auto">
          <a:xfrm>
            <a:off x="101600" y="241541"/>
            <a:ext cx="11988800" cy="737720"/>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733"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Nhìn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ảnh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dự</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đoán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tên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gọi</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âm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em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biết</a:t>
            </a:r>
            <a:endPar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a - 9Slide.vn">
            <a:extLst>
              <a:ext uri="{FF2B5EF4-FFF2-40B4-BE49-F238E27FC236}">
                <a16:creationId xmlns:a16="http://schemas.microsoft.com/office/drawing/2014/main" xmlns="" id="{BB304805-E336-FF62-0408-9ED946C5C795}"/>
              </a:ext>
            </a:extLst>
          </p:cNvPr>
          <p:cNvSpPr/>
          <p:nvPr/>
        </p:nvSpPr>
        <p:spPr>
          <a:xfrm>
            <a:off x="3673497" y="1714582"/>
            <a:ext cx="4945624" cy="933831"/>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Tị</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 name="CẤM BUÔN BÁN, CẤM REUP2" descr="Káº¿t quáº£ hÃ¬nh áº£nh cho right wrong tick icon">
            <a:extLst>
              <a:ext uri="{FF2B5EF4-FFF2-40B4-BE49-F238E27FC236}">
                <a16:creationId xmlns:a16="http://schemas.microsoft.com/office/drawing/2014/main" xmlns="" id="{C5EA496A-14C6-7186-C70C-045EBA1E079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88655" y="160806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4" action="ppaction://hlinksldjump"/>
            <a:extLst>
              <a:ext uri="{FF2B5EF4-FFF2-40B4-BE49-F238E27FC236}">
                <a16:creationId xmlns:a16="http://schemas.microsoft.com/office/drawing/2014/main" xmlns="" id="{3A1856BF-2072-6A2D-8966-CCDB132837D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0" y="1971278"/>
            <a:ext cx="3623187" cy="4980149"/>
          </a:xfrm>
          <a:prstGeom prst="rect">
            <a:avLst/>
          </a:prstGeom>
        </p:spPr>
      </p:pic>
      <p:sp>
        <p:nvSpPr>
          <p:cNvPr id="6" name="TextBox 5">
            <a:extLst>
              <a:ext uri="{FF2B5EF4-FFF2-40B4-BE49-F238E27FC236}">
                <a16:creationId xmlns:a16="http://schemas.microsoft.com/office/drawing/2014/main" xmlns="" id="{68079951-8CE2-C88A-012E-9C175AAD26EF}"/>
              </a:ext>
            </a:extLst>
          </p:cNvPr>
          <p:cNvSpPr txBox="1"/>
          <p:nvPr/>
        </p:nvSpPr>
        <p:spPr>
          <a:xfrm>
            <a:off x="-3470789" y="533420"/>
            <a:ext cx="3374551" cy="1241237"/>
          </a:xfrm>
          <a:prstGeom prst="rect">
            <a:avLst/>
          </a:prstGeom>
          <a:solidFill>
            <a:schemeClr val="accent1">
              <a:lumMod val="20000"/>
              <a:lumOff val="8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để</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trở</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về</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9" name="Picture 8">
            <a:extLst>
              <a:ext uri="{FF2B5EF4-FFF2-40B4-BE49-F238E27FC236}">
                <a16:creationId xmlns:a16="http://schemas.microsoft.com/office/drawing/2014/main" xmlns="" id="{F698017B-3522-04FA-C1A8-AC85690FAC1A}"/>
              </a:ext>
            </a:extLst>
          </p:cNvPr>
          <p:cNvPicPr>
            <a:picLocks noChangeAspect="1"/>
          </p:cNvPicPr>
          <p:nvPr/>
        </p:nvPicPr>
        <p:blipFill>
          <a:blip r:embed="rId7"/>
          <a:stretch>
            <a:fillRect/>
          </a:stretch>
        </p:blipFill>
        <p:spPr>
          <a:xfrm>
            <a:off x="5575300" y="2826501"/>
            <a:ext cx="5697537" cy="3942599"/>
          </a:xfrm>
          <a:prstGeom prst="rect">
            <a:avLst/>
          </a:prstGeom>
        </p:spPr>
      </p:pic>
    </p:spTree>
    <p:extLst>
      <p:ext uri="{BB962C8B-B14F-4D97-AF65-F5344CB8AC3E}">
        <p14:creationId xmlns:p14="http://schemas.microsoft.com/office/powerpoint/2010/main" val="310421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afterEffect">
                                  <p:stCondLst>
                                    <p:cond delay="0"/>
                                  </p:stCondLst>
                                  <p:childTnLst>
                                    <p:animMotion origin="layout" path="M -1.11111E-6 1.35802E-6 L 0.71806 0.00957 " pathEditMode="relative" rAng="0" ptsTypes="AA">
                                      <p:cBhvr>
                                        <p:cTn id="29" dur="3000" fill="hold"/>
                                        <p:tgtEl>
                                          <p:spTgt spid="5"/>
                                        </p:tgtEl>
                                        <p:attrNameLst>
                                          <p:attrName>ppt_x</p:attrName>
                                          <p:attrName>ppt_y</p:attrName>
                                        </p:attrNameLst>
                                      </p:cBhvr>
                                      <p:rCtr x="35903" y="463"/>
                                    </p:animMotion>
                                  </p:childTnLst>
                                </p:cTn>
                              </p:par>
                            </p:childTnLst>
                          </p:cTn>
                        </p:par>
                      </p:childTnLst>
                    </p:cTn>
                  </p:par>
                </p:childTnLst>
              </p:cTn>
              <p:nextCondLst>
                <p:cond evt="onClick" delay="0">
                  <p:tgtEl>
                    <p:spTgt spid="3"/>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ĐC SHARE MIỄN PHÍ BỞI NK POWERSKILLS3">
            <a:extLst>
              <a:ext uri="{FF2B5EF4-FFF2-40B4-BE49-F238E27FC236}">
                <a16:creationId xmlns:a16="http://schemas.microsoft.com/office/drawing/2014/main" xmlns="" id="{9AD196EB-895A-7AAC-23D5-172F2FC5E13F}"/>
              </a:ext>
            </a:extLst>
          </p:cNvPr>
          <p:cNvSpPr txBox="1">
            <a:spLocks noChangeArrowheads="1"/>
          </p:cNvSpPr>
          <p:nvPr/>
        </p:nvSpPr>
        <p:spPr bwMode="auto">
          <a:xfrm>
            <a:off x="101600" y="241541"/>
            <a:ext cx="11988800" cy="737720"/>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733"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Nhìn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ảnh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dự</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đoán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tên</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gọi</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âm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mà</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em</a:t>
            </a:r>
            <a:r>
              <a:rPr kumimoji="0" lang="en-US" altLang="en-US" sz="3733" b="1" i="1"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733" b="1" i="1"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biết</a:t>
            </a:r>
            <a:endPar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a - 9Slide.vn">
            <a:extLst>
              <a:ext uri="{FF2B5EF4-FFF2-40B4-BE49-F238E27FC236}">
                <a16:creationId xmlns:a16="http://schemas.microsoft.com/office/drawing/2014/main" xmlns="" id="{525B381A-5518-BAB5-5CE1-6FC4D38CB1EC}"/>
              </a:ext>
            </a:extLst>
          </p:cNvPr>
          <p:cNvSpPr/>
          <p:nvPr/>
        </p:nvSpPr>
        <p:spPr>
          <a:xfrm>
            <a:off x="3673497" y="1714582"/>
            <a:ext cx="4945624" cy="933831"/>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Ngọ</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 name="CẤM BUÔN BÁN, CẤM REUP2" descr="Káº¿t quáº£ hÃ¬nh áº£nh cho right wrong tick icon">
            <a:extLst>
              <a:ext uri="{FF2B5EF4-FFF2-40B4-BE49-F238E27FC236}">
                <a16:creationId xmlns:a16="http://schemas.microsoft.com/office/drawing/2014/main" xmlns="" id="{A8302B0A-BB3B-58F6-5278-7A456090E8AE}"/>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88655" y="160806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4" action="ppaction://hlinksldjump"/>
            <a:extLst>
              <a:ext uri="{FF2B5EF4-FFF2-40B4-BE49-F238E27FC236}">
                <a16:creationId xmlns:a16="http://schemas.microsoft.com/office/drawing/2014/main" xmlns="" id="{7EE49957-7D56-C0C9-825E-026D059DD9F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0" y="1971278"/>
            <a:ext cx="3623187" cy="4980149"/>
          </a:xfrm>
          <a:prstGeom prst="rect">
            <a:avLst/>
          </a:prstGeom>
        </p:spPr>
      </p:pic>
      <p:sp>
        <p:nvSpPr>
          <p:cNvPr id="6" name="TextBox 5">
            <a:extLst>
              <a:ext uri="{FF2B5EF4-FFF2-40B4-BE49-F238E27FC236}">
                <a16:creationId xmlns:a16="http://schemas.microsoft.com/office/drawing/2014/main" xmlns="" id="{E195BFD3-4482-4A4D-C353-A990170DC435}"/>
              </a:ext>
            </a:extLst>
          </p:cNvPr>
          <p:cNvSpPr txBox="1"/>
          <p:nvPr/>
        </p:nvSpPr>
        <p:spPr>
          <a:xfrm>
            <a:off x="-3470789" y="533420"/>
            <a:ext cx="3374551" cy="1241237"/>
          </a:xfrm>
          <a:prstGeom prst="rect">
            <a:avLst/>
          </a:prstGeom>
          <a:solidFill>
            <a:schemeClr val="accent1">
              <a:lumMod val="20000"/>
              <a:lumOff val="8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để</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trở</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về</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9" name="Picture 8">
            <a:extLst>
              <a:ext uri="{FF2B5EF4-FFF2-40B4-BE49-F238E27FC236}">
                <a16:creationId xmlns:a16="http://schemas.microsoft.com/office/drawing/2014/main" xmlns="" id="{EFB11D53-D409-7579-E344-230543704EE1}"/>
              </a:ext>
            </a:extLst>
          </p:cNvPr>
          <p:cNvPicPr>
            <a:picLocks noChangeAspect="1"/>
          </p:cNvPicPr>
          <p:nvPr/>
        </p:nvPicPr>
        <p:blipFill>
          <a:blip r:embed="rId7"/>
          <a:stretch>
            <a:fillRect/>
          </a:stretch>
        </p:blipFill>
        <p:spPr>
          <a:xfrm>
            <a:off x="5188327" y="2870201"/>
            <a:ext cx="5660648" cy="3987800"/>
          </a:xfrm>
          <a:prstGeom prst="rect">
            <a:avLst/>
          </a:prstGeom>
        </p:spPr>
      </p:pic>
    </p:spTree>
    <p:extLst>
      <p:ext uri="{BB962C8B-B14F-4D97-AF65-F5344CB8AC3E}">
        <p14:creationId xmlns:p14="http://schemas.microsoft.com/office/powerpoint/2010/main" val="277845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afterEffect">
                                  <p:stCondLst>
                                    <p:cond delay="0"/>
                                  </p:stCondLst>
                                  <p:childTnLst>
                                    <p:animMotion origin="layout" path="M -1.11111E-6 1.35802E-6 L 0.71806 0.00957 " pathEditMode="relative" rAng="0" ptsTypes="AA">
                                      <p:cBhvr>
                                        <p:cTn id="29" dur="3000" fill="hold"/>
                                        <p:tgtEl>
                                          <p:spTgt spid="5"/>
                                        </p:tgtEl>
                                        <p:attrNameLst>
                                          <p:attrName>ppt_x</p:attrName>
                                          <p:attrName>ppt_y</p:attrName>
                                        </p:attrNameLst>
                                      </p:cBhvr>
                                      <p:rCtr x="35903" y="463"/>
                                    </p:animMotion>
                                  </p:childTnLst>
                                </p:cTn>
                              </p:par>
                            </p:childTnLst>
                          </p:cTn>
                        </p:par>
                      </p:childTnLst>
                    </p:cTn>
                  </p:par>
                </p:childTnLst>
              </p:cTn>
              <p:nextCondLst>
                <p:cond evt="onClick" delay="0">
                  <p:tgtEl>
                    <p:spTgt spid="3"/>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xmlns="" id="{0D1AE399-0D07-094C-A7E2-CD9C8E56EB6D}"/>
              </a:ext>
            </a:extLst>
          </p:cNvPr>
          <p:cNvPicPr>
            <a:picLocks noChangeAspect="1"/>
          </p:cNvPicPr>
          <p:nvPr/>
        </p:nvPicPr>
        <p:blipFill rotWithShape="1">
          <a:blip r:embed="rId3"/>
          <a:srcRect t="1711" b="12770"/>
          <a:stretch/>
        </p:blipFill>
        <p:spPr>
          <a:xfrm flipH="1">
            <a:off x="9507" y="0"/>
            <a:ext cx="12192000" cy="6858000"/>
          </a:xfrm>
          <a:prstGeom prst="rect">
            <a:avLst/>
          </a:prstGeom>
        </p:spPr>
      </p:pic>
      <p:sp>
        <p:nvSpPr>
          <p:cNvPr id="21" name="TextBox 20">
            <a:extLst>
              <a:ext uri="{FF2B5EF4-FFF2-40B4-BE49-F238E27FC236}">
                <a16:creationId xmlns:a16="http://schemas.microsoft.com/office/drawing/2014/main" xmlns="" id="{8F681220-567F-1875-5AE5-289926AAF755}"/>
              </a:ext>
            </a:extLst>
          </p:cNvPr>
          <p:cNvSpPr txBox="1"/>
          <p:nvPr/>
        </p:nvSpPr>
        <p:spPr>
          <a:xfrm>
            <a:off x="3411795" y="50228"/>
            <a:ext cx="619432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rPr>
              <a:t>Thứ</a:t>
            </a:r>
            <a:r>
              <a:rPr kumimoji="0" lang="en-US" sz="3600" b="0" i="0" u="none" strike="noStrike" kern="1200" cap="none" spc="0" normalizeH="0" baseline="0" noProof="0" dirty="0">
                <a:ln>
                  <a:noFill/>
                </a:ln>
                <a:solidFill>
                  <a:srgbClr val="002060"/>
                </a:solidFill>
                <a:effectLst/>
                <a:uLnTx/>
                <a:uFillTx/>
              </a:rPr>
              <a:t> … </a:t>
            </a:r>
            <a:r>
              <a:rPr kumimoji="0" lang="en-US" sz="3600" b="0" i="0" u="none" strike="noStrike" kern="1200" cap="none" spc="0" normalizeH="0" baseline="0" noProof="0" dirty="0" err="1">
                <a:ln>
                  <a:noFill/>
                </a:ln>
                <a:solidFill>
                  <a:srgbClr val="002060"/>
                </a:solidFill>
                <a:effectLst/>
                <a:uLnTx/>
                <a:uFillTx/>
              </a:rPr>
              <a:t>ngày</a:t>
            </a:r>
            <a:r>
              <a:rPr kumimoji="0" lang="en-US" sz="3600" b="0" i="0" u="none" strike="noStrike" kern="1200" cap="none" spc="0" normalizeH="0" baseline="0" noProof="0" dirty="0">
                <a:ln>
                  <a:noFill/>
                </a:ln>
                <a:solidFill>
                  <a:srgbClr val="002060"/>
                </a:solidFill>
                <a:effectLst/>
                <a:uLnTx/>
                <a:uFillTx/>
              </a:rPr>
              <a:t> … </a:t>
            </a:r>
            <a:r>
              <a:rPr kumimoji="0" lang="en-US" sz="3600" b="0" i="0" u="none" strike="noStrike" kern="1200" cap="none" spc="0" normalizeH="0" baseline="0" noProof="0" dirty="0" err="1">
                <a:ln>
                  <a:noFill/>
                </a:ln>
                <a:solidFill>
                  <a:srgbClr val="002060"/>
                </a:solidFill>
                <a:effectLst/>
                <a:uLnTx/>
                <a:uFillTx/>
              </a:rPr>
              <a:t>tháng</a:t>
            </a:r>
            <a:r>
              <a:rPr kumimoji="0" lang="en-US" sz="3600" b="0" i="0" u="none" strike="noStrike" kern="1200" cap="none" spc="0" normalizeH="0" baseline="0" noProof="0" dirty="0">
                <a:ln>
                  <a:noFill/>
                </a:ln>
                <a:solidFill>
                  <a:srgbClr val="002060"/>
                </a:solidFill>
                <a:effectLst/>
                <a:uLnTx/>
                <a:uFillTx/>
              </a:rPr>
              <a:t> … </a:t>
            </a:r>
            <a:r>
              <a:rPr kumimoji="0" lang="en-US" sz="3600" b="0" i="0" u="none" strike="noStrike" kern="1200" cap="none" spc="0" normalizeH="0" baseline="0" noProof="0" dirty="0" err="1">
                <a:ln>
                  <a:noFill/>
                </a:ln>
                <a:solidFill>
                  <a:srgbClr val="002060"/>
                </a:solidFill>
                <a:effectLst/>
                <a:uLnTx/>
                <a:uFillTx/>
              </a:rPr>
              <a:t>năm</a:t>
            </a:r>
            <a:r>
              <a:rPr kumimoji="0" lang="en-US" sz="3600" b="0" i="0" u="none" strike="noStrike" kern="1200" cap="none" spc="0" normalizeH="0" baseline="0" noProof="0" dirty="0">
                <a:ln>
                  <a:noFill/>
                </a:ln>
                <a:solidFill>
                  <a:srgbClr val="002060"/>
                </a:solidFill>
                <a:effectLst/>
                <a:uLnTx/>
                <a:uFillTx/>
              </a:rPr>
              <a:t> …</a:t>
            </a:r>
            <a:endParaRPr kumimoji="0" lang="vi-VN" sz="3600" b="0" i="0" u="none" strike="noStrike" kern="1200" cap="none" spc="0" normalizeH="0" baseline="0" noProof="0" dirty="0">
              <a:ln>
                <a:noFill/>
              </a:ln>
              <a:solidFill>
                <a:srgbClr val="002060"/>
              </a:solidFill>
              <a:effectLst/>
              <a:uLnTx/>
              <a:uFillTx/>
            </a:endParaRPr>
          </a:p>
        </p:txBody>
      </p:sp>
      <p:sp>
        <p:nvSpPr>
          <p:cNvPr id="11" name="Rectangle: Rounded Corners 10">
            <a:extLst>
              <a:ext uri="{FF2B5EF4-FFF2-40B4-BE49-F238E27FC236}">
                <a16:creationId xmlns:a16="http://schemas.microsoft.com/office/drawing/2014/main" xmlns="" id="{13DD6790-2C8F-86DD-F59A-536C07813D55}"/>
              </a:ext>
            </a:extLst>
          </p:cNvPr>
          <p:cNvSpPr/>
          <p:nvPr/>
        </p:nvSpPr>
        <p:spPr>
          <a:xfrm>
            <a:off x="381000" y="1946173"/>
            <a:ext cx="11363325" cy="4346472"/>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horse with a black background&#10;&#10;Description automatically generated">
            <a:extLst>
              <a:ext uri="{FF2B5EF4-FFF2-40B4-BE49-F238E27FC236}">
                <a16:creationId xmlns:a16="http://schemas.microsoft.com/office/drawing/2014/main" xmlns="" id="{89E7304A-3AC1-26E5-24B1-F5199C7247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46" y="3295957"/>
            <a:ext cx="3810000" cy="2857500"/>
          </a:xfrm>
          <a:prstGeom prst="rect">
            <a:avLst/>
          </a:prstGeom>
        </p:spPr>
      </p:pic>
      <p:pic>
        <p:nvPicPr>
          <p:cNvPr id="15" name="Picture 14">
            <a:extLst>
              <a:ext uri="{FF2B5EF4-FFF2-40B4-BE49-F238E27FC236}">
                <a16:creationId xmlns:a16="http://schemas.microsoft.com/office/drawing/2014/main" xmlns="" id="{DC659C05-EDD1-38D2-C7EB-F3520841D7F3}"/>
              </a:ext>
            </a:extLst>
          </p:cNvPr>
          <p:cNvPicPr>
            <a:picLocks noChangeAspect="1"/>
          </p:cNvPicPr>
          <p:nvPr/>
        </p:nvPicPr>
        <p:blipFill>
          <a:blip r:embed="rId5"/>
          <a:stretch>
            <a:fillRect/>
          </a:stretch>
        </p:blipFill>
        <p:spPr>
          <a:xfrm>
            <a:off x="8436231" y="2194437"/>
            <a:ext cx="3114675" cy="3886200"/>
          </a:xfrm>
          <a:prstGeom prst="ellipse">
            <a:avLst/>
          </a:prstGeom>
          <a:ln w="63500" cap="rnd">
            <a:noFill/>
          </a:ln>
          <a:effectLst>
            <a:glow rad="63500">
              <a:schemeClr val="accent2">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a:extLst>
              <a:ext uri="{FF2B5EF4-FFF2-40B4-BE49-F238E27FC236}">
                <a16:creationId xmlns:a16="http://schemas.microsoft.com/office/drawing/2014/main" xmlns="" id="{9B0620A2-E34D-F6D1-AD34-5BD552937180}"/>
              </a:ext>
            </a:extLst>
          </p:cNvPr>
          <p:cNvPicPr>
            <a:picLocks noChangeAspect="1"/>
          </p:cNvPicPr>
          <p:nvPr/>
        </p:nvPicPr>
        <p:blipFill>
          <a:blip r:embed="rId6"/>
          <a:stretch>
            <a:fillRect/>
          </a:stretch>
        </p:blipFill>
        <p:spPr>
          <a:xfrm>
            <a:off x="4042624" y="338632"/>
            <a:ext cx="3859102" cy="1780186"/>
          </a:xfrm>
          <a:prstGeom prst="rect">
            <a:avLst/>
          </a:prstGeom>
        </p:spPr>
      </p:pic>
      <p:pic>
        <p:nvPicPr>
          <p:cNvPr id="3" name="Picture 2">
            <a:extLst>
              <a:ext uri="{FF2B5EF4-FFF2-40B4-BE49-F238E27FC236}">
                <a16:creationId xmlns:a16="http://schemas.microsoft.com/office/drawing/2014/main" xmlns="" id="{2705D887-E8B3-FB1E-6B4C-4BFFB4C84864}"/>
              </a:ext>
            </a:extLst>
          </p:cNvPr>
          <p:cNvPicPr>
            <a:picLocks noChangeAspect="1"/>
          </p:cNvPicPr>
          <p:nvPr/>
        </p:nvPicPr>
        <p:blipFill>
          <a:blip r:embed="rId7"/>
          <a:stretch>
            <a:fillRect/>
          </a:stretch>
        </p:blipFill>
        <p:spPr>
          <a:xfrm>
            <a:off x="420141" y="1174164"/>
            <a:ext cx="2341067" cy="1804572"/>
          </a:xfrm>
          <a:prstGeom prst="rect">
            <a:avLst/>
          </a:prstGeom>
        </p:spPr>
      </p:pic>
      <p:pic>
        <p:nvPicPr>
          <p:cNvPr id="4" name="Picture 3">
            <a:extLst>
              <a:ext uri="{FF2B5EF4-FFF2-40B4-BE49-F238E27FC236}">
                <a16:creationId xmlns:a16="http://schemas.microsoft.com/office/drawing/2014/main" xmlns="" id="{FDC4E3C9-4518-A914-A407-F8F9C2BDB2FC}"/>
              </a:ext>
            </a:extLst>
          </p:cNvPr>
          <p:cNvPicPr>
            <a:picLocks noChangeAspect="1"/>
          </p:cNvPicPr>
          <p:nvPr/>
        </p:nvPicPr>
        <p:blipFill>
          <a:blip r:embed="rId8"/>
          <a:stretch>
            <a:fillRect/>
          </a:stretch>
        </p:blipFill>
        <p:spPr>
          <a:xfrm>
            <a:off x="2792068" y="1954701"/>
            <a:ext cx="6474513" cy="4834547"/>
          </a:xfrm>
          <a:prstGeom prst="rect">
            <a:avLst/>
          </a:prstGeom>
        </p:spPr>
      </p:pic>
    </p:spTree>
    <p:extLst>
      <p:ext uri="{BB962C8B-B14F-4D97-AF65-F5344CB8AC3E}">
        <p14:creationId xmlns:p14="http://schemas.microsoft.com/office/powerpoint/2010/main" val="12120141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elcome Winter! by Slidesgo">
  <a:themeElements>
    <a:clrScheme name="Simple Light">
      <a:dk1>
        <a:srgbClr val="212D35"/>
      </a:dk1>
      <a:lt1>
        <a:srgbClr val="567185"/>
      </a:lt1>
      <a:dk2>
        <a:srgbClr val="8BB6C5"/>
      </a:dk2>
      <a:lt2>
        <a:srgbClr val="BDD5DC"/>
      </a:lt2>
      <a:accent1>
        <a:srgbClr val="CD5E62"/>
      </a:accent1>
      <a:accent2>
        <a:srgbClr val="FFFFFF"/>
      </a:accent2>
      <a:accent3>
        <a:srgbClr val="D1C4B0"/>
      </a:accent3>
      <a:accent4>
        <a:srgbClr val="EAF9FD"/>
      </a:accent4>
      <a:accent5>
        <a:srgbClr val="FFFFFF"/>
      </a:accent5>
      <a:accent6>
        <a:srgbClr val="FFFFFF"/>
      </a:accent6>
      <a:hlink>
        <a:srgbClr val="212D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1387</Words>
  <Application>Microsoft Office PowerPoint</Application>
  <PresentationFormat>Widescreen</PresentationFormat>
  <Paragraphs>179</Paragraphs>
  <Slides>40</Slides>
  <Notes>4</Notes>
  <HiddenSlides>0</HiddenSlides>
  <MMClips>1</MMClips>
  <ScaleCrop>false</ScaleCrop>
  <HeadingPairs>
    <vt:vector size="6" baseType="variant">
      <vt:variant>
        <vt:lpstr>Fonts Used</vt:lpstr>
      </vt:variant>
      <vt:variant>
        <vt:i4>19</vt:i4>
      </vt:variant>
      <vt:variant>
        <vt:lpstr>Theme</vt:lpstr>
      </vt:variant>
      <vt:variant>
        <vt:i4>8</vt:i4>
      </vt:variant>
      <vt:variant>
        <vt:lpstr>Slide Titles</vt:lpstr>
      </vt:variant>
      <vt:variant>
        <vt:i4>40</vt:i4>
      </vt:variant>
    </vt:vector>
  </HeadingPairs>
  <TitlesOfParts>
    <vt:vector size="67" baseType="lpstr">
      <vt:lpstr>宋体</vt:lpstr>
      <vt:lpstr>Arial</vt:lpstr>
      <vt:lpstr>Calibri</vt:lpstr>
      <vt:lpstr>Calibri Light</vt:lpstr>
      <vt:lpstr>Cambria</vt:lpstr>
      <vt:lpstr>DFPOP1-W9</vt:lpstr>
      <vt:lpstr>iCiel Pony</vt:lpstr>
      <vt:lpstr>Lato Hairline</vt:lpstr>
      <vt:lpstr>Lato Light</vt:lpstr>
      <vt:lpstr>Lato Regular</vt:lpstr>
      <vt:lpstr>LNTH-LuoLuoNotangYuanTi 1</vt:lpstr>
      <vt:lpstr>Montserrat Medium</vt:lpstr>
      <vt:lpstr>Roboto</vt:lpstr>
      <vt:lpstr>SVN-Poky's</vt:lpstr>
      <vt:lpstr>Times New Roman</vt:lpstr>
      <vt:lpstr>UTM Showcard</vt:lpstr>
      <vt:lpstr>等线</vt:lpstr>
      <vt:lpstr>等线 Light</vt:lpstr>
      <vt:lpstr>迷你简少儿</vt:lpstr>
      <vt:lpstr>1_Custom Design</vt:lpstr>
      <vt:lpstr>Custom Design</vt:lpstr>
      <vt:lpstr>2_Custom Design</vt:lpstr>
      <vt:lpstr>Welcome Winter! by Slidesgo</vt:lpstr>
      <vt:lpstr>Office Theme</vt:lpstr>
      <vt:lpstr>1_Office Theme</vt:lpstr>
      <vt:lpstr>3_Custom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MRS HUYEN</cp:lastModifiedBy>
  <cp:revision>29</cp:revision>
  <dcterms:created xsi:type="dcterms:W3CDTF">2024-06-12T02:20:18Z</dcterms:created>
  <dcterms:modified xsi:type="dcterms:W3CDTF">2024-09-15T09:28:20Z</dcterms:modified>
</cp:coreProperties>
</file>