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1" r:id="rId1"/>
    <p:sldMasterId id="2147483702" r:id="rId2"/>
    <p:sldMasterId id="2147483714" r:id="rId3"/>
    <p:sldMasterId id="2147483726" r:id="rId4"/>
    <p:sldMasterId id="2147483738" r:id="rId5"/>
  </p:sldMasterIdLst>
  <p:notesMasterIdLst>
    <p:notesMasterId r:id="rId27"/>
  </p:notesMasterIdLst>
  <p:sldIdLst>
    <p:sldId id="2007577200" r:id="rId6"/>
    <p:sldId id="2007577195" r:id="rId7"/>
    <p:sldId id="2007577191" r:id="rId8"/>
    <p:sldId id="2007577192" r:id="rId9"/>
    <p:sldId id="2007577193" r:id="rId10"/>
    <p:sldId id="2007577194" r:id="rId11"/>
    <p:sldId id="2007577196" r:id="rId12"/>
    <p:sldId id="325" r:id="rId13"/>
    <p:sldId id="2007577198" r:id="rId14"/>
    <p:sldId id="2007577181" r:id="rId15"/>
    <p:sldId id="2007577180" r:id="rId16"/>
    <p:sldId id="2007577199" r:id="rId17"/>
    <p:sldId id="2007577179" r:id="rId18"/>
    <p:sldId id="2007577197" r:id="rId19"/>
    <p:sldId id="320" r:id="rId20"/>
    <p:sldId id="2007577182" r:id="rId21"/>
    <p:sldId id="2007577183" r:id="rId22"/>
    <p:sldId id="2007577186" r:id="rId23"/>
    <p:sldId id="2007577165" r:id="rId24"/>
    <p:sldId id="256" r:id="rId25"/>
    <p:sldId id="321" r:id="rId26"/>
  </p:sldIdLst>
  <p:sldSz cx="9144000" cy="5143500" type="screen16x9"/>
  <p:notesSz cx="6858000" cy="9144000"/>
  <p:custDataLst>
    <p:tags r:id="rId2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D2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0E8DFB4-7377-49A3-A256-7ED696A3E922}">
  <a:tblStyle styleId="{10E8DFB4-7377-49A3-A256-7ED696A3E92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87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067312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402D52-C8D0-4264-9A5E-E3B9B947C6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0497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402D52-C8D0-4264-9A5E-E3B9B947C6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7004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402D52-C8D0-4264-9A5E-E3B9B947C6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0497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402D52-C8D0-4264-9A5E-E3B9B947C6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1227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402D52-C8D0-4264-9A5E-E3B9B947C6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1560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noFill/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8031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noFill/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423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3"/>
          <p:cNvSpPr txBox="1">
            <a:spLocks noGrp="1"/>
          </p:cNvSpPr>
          <p:nvPr>
            <p:ph type="title"/>
          </p:nvPr>
        </p:nvSpPr>
        <p:spPr>
          <a:xfrm>
            <a:off x="708350" y="388625"/>
            <a:ext cx="7722300" cy="731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13"/>
          <p:cNvSpPr txBox="1">
            <a:spLocks noGrp="1"/>
          </p:cNvSpPr>
          <p:nvPr>
            <p:ph type="subTitle" idx="1"/>
          </p:nvPr>
        </p:nvSpPr>
        <p:spPr>
          <a:xfrm>
            <a:off x="1085450" y="1755330"/>
            <a:ext cx="16401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000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13"/>
          <p:cNvSpPr txBox="1">
            <a:spLocks noGrp="1"/>
          </p:cNvSpPr>
          <p:nvPr>
            <p:ph type="subTitle" idx="2"/>
          </p:nvPr>
        </p:nvSpPr>
        <p:spPr>
          <a:xfrm>
            <a:off x="3778422" y="1755330"/>
            <a:ext cx="16392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000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13"/>
          <p:cNvSpPr txBox="1">
            <a:spLocks noGrp="1"/>
          </p:cNvSpPr>
          <p:nvPr>
            <p:ph type="subTitle" idx="3"/>
          </p:nvPr>
        </p:nvSpPr>
        <p:spPr>
          <a:xfrm>
            <a:off x="1085450" y="3404555"/>
            <a:ext cx="16401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000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13"/>
          <p:cNvSpPr txBox="1">
            <a:spLocks noGrp="1"/>
          </p:cNvSpPr>
          <p:nvPr>
            <p:ph type="subTitle" idx="4"/>
          </p:nvPr>
        </p:nvSpPr>
        <p:spPr>
          <a:xfrm>
            <a:off x="3778422" y="3404555"/>
            <a:ext cx="16392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000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13"/>
          <p:cNvSpPr txBox="1">
            <a:spLocks noGrp="1"/>
          </p:cNvSpPr>
          <p:nvPr>
            <p:ph type="subTitle" idx="5"/>
          </p:nvPr>
        </p:nvSpPr>
        <p:spPr>
          <a:xfrm>
            <a:off x="708355" y="2403475"/>
            <a:ext cx="2394300" cy="5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13"/>
          <p:cNvSpPr txBox="1">
            <a:spLocks noGrp="1"/>
          </p:cNvSpPr>
          <p:nvPr>
            <p:ph type="subTitle" idx="6"/>
          </p:nvPr>
        </p:nvSpPr>
        <p:spPr>
          <a:xfrm>
            <a:off x="3401772" y="2403475"/>
            <a:ext cx="2392500" cy="5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13"/>
          <p:cNvSpPr txBox="1">
            <a:spLocks noGrp="1"/>
          </p:cNvSpPr>
          <p:nvPr>
            <p:ph type="subTitle" idx="7"/>
          </p:nvPr>
        </p:nvSpPr>
        <p:spPr>
          <a:xfrm>
            <a:off x="708355" y="4051124"/>
            <a:ext cx="2394300" cy="5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13"/>
          <p:cNvSpPr txBox="1">
            <a:spLocks noGrp="1"/>
          </p:cNvSpPr>
          <p:nvPr>
            <p:ph type="subTitle" idx="8"/>
          </p:nvPr>
        </p:nvSpPr>
        <p:spPr>
          <a:xfrm>
            <a:off x="3401772" y="4051125"/>
            <a:ext cx="2392500" cy="5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3"/>
          <p:cNvSpPr txBox="1">
            <a:spLocks noGrp="1"/>
          </p:cNvSpPr>
          <p:nvPr>
            <p:ph type="title" idx="9" hasCustomPrompt="1"/>
          </p:nvPr>
        </p:nvSpPr>
        <p:spPr>
          <a:xfrm>
            <a:off x="1085455" y="1343498"/>
            <a:ext cx="1640100" cy="4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25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89" name="Google Shape;289;p13"/>
          <p:cNvSpPr txBox="1">
            <a:spLocks noGrp="1"/>
          </p:cNvSpPr>
          <p:nvPr>
            <p:ph type="title" idx="13" hasCustomPrompt="1"/>
          </p:nvPr>
        </p:nvSpPr>
        <p:spPr>
          <a:xfrm>
            <a:off x="3777972" y="1343498"/>
            <a:ext cx="1640100" cy="4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25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0" name="Google Shape;290;p13"/>
          <p:cNvSpPr txBox="1">
            <a:spLocks noGrp="1"/>
          </p:cNvSpPr>
          <p:nvPr>
            <p:ph type="title" idx="14" hasCustomPrompt="1"/>
          </p:nvPr>
        </p:nvSpPr>
        <p:spPr>
          <a:xfrm>
            <a:off x="1085455" y="2974419"/>
            <a:ext cx="1640100" cy="4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25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1" name="Google Shape;291;p13"/>
          <p:cNvSpPr txBox="1">
            <a:spLocks noGrp="1"/>
          </p:cNvSpPr>
          <p:nvPr>
            <p:ph type="title" idx="15" hasCustomPrompt="1"/>
          </p:nvPr>
        </p:nvSpPr>
        <p:spPr>
          <a:xfrm>
            <a:off x="3778422" y="2974419"/>
            <a:ext cx="1639200" cy="4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25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2" name="Google Shape;292;p13"/>
          <p:cNvSpPr txBox="1">
            <a:spLocks noGrp="1"/>
          </p:cNvSpPr>
          <p:nvPr>
            <p:ph type="subTitle" idx="16"/>
          </p:nvPr>
        </p:nvSpPr>
        <p:spPr>
          <a:xfrm>
            <a:off x="6341997" y="1755330"/>
            <a:ext cx="17949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000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13"/>
          <p:cNvSpPr txBox="1">
            <a:spLocks noGrp="1"/>
          </p:cNvSpPr>
          <p:nvPr>
            <p:ph type="subTitle" idx="17"/>
          </p:nvPr>
        </p:nvSpPr>
        <p:spPr>
          <a:xfrm>
            <a:off x="6341997" y="3404555"/>
            <a:ext cx="17949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000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3"/>
          <p:cNvSpPr txBox="1">
            <a:spLocks noGrp="1"/>
          </p:cNvSpPr>
          <p:nvPr>
            <p:ph type="subTitle" idx="18"/>
          </p:nvPr>
        </p:nvSpPr>
        <p:spPr>
          <a:xfrm>
            <a:off x="6044242" y="2403475"/>
            <a:ext cx="2390400" cy="5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13"/>
          <p:cNvSpPr txBox="1">
            <a:spLocks noGrp="1"/>
          </p:cNvSpPr>
          <p:nvPr>
            <p:ph type="subTitle" idx="19"/>
          </p:nvPr>
        </p:nvSpPr>
        <p:spPr>
          <a:xfrm>
            <a:off x="6044242" y="4051123"/>
            <a:ext cx="2390400" cy="5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13"/>
          <p:cNvSpPr txBox="1">
            <a:spLocks noGrp="1"/>
          </p:cNvSpPr>
          <p:nvPr>
            <p:ph type="title" idx="20" hasCustomPrompt="1"/>
          </p:nvPr>
        </p:nvSpPr>
        <p:spPr>
          <a:xfrm>
            <a:off x="6342001" y="1343525"/>
            <a:ext cx="1794900" cy="4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25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7" name="Google Shape;297;p13"/>
          <p:cNvSpPr txBox="1">
            <a:spLocks noGrp="1"/>
          </p:cNvSpPr>
          <p:nvPr>
            <p:ph type="title" idx="21" hasCustomPrompt="1"/>
          </p:nvPr>
        </p:nvSpPr>
        <p:spPr>
          <a:xfrm>
            <a:off x="6342001" y="2974422"/>
            <a:ext cx="1794900" cy="4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25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grpSp>
        <p:nvGrpSpPr>
          <p:cNvPr id="298" name="Google Shape;298;p13"/>
          <p:cNvGrpSpPr/>
          <p:nvPr/>
        </p:nvGrpSpPr>
        <p:grpSpPr>
          <a:xfrm>
            <a:off x="-912639" y="1543200"/>
            <a:ext cx="1584811" cy="777324"/>
            <a:chOff x="-317614" y="1364125"/>
            <a:chExt cx="1584811" cy="777324"/>
          </a:xfrm>
        </p:grpSpPr>
        <p:sp>
          <p:nvSpPr>
            <p:cNvPr id="299" name="Google Shape;299;p13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miter lim="32619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4900" cap="flat" cmpd="sng">
              <a:solidFill>
                <a:schemeClr val="dk1"/>
              </a:solidFill>
              <a:prstDash val="solid"/>
              <a:miter lim="32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1" name="Google Shape;301;p13"/>
          <p:cNvGrpSpPr/>
          <p:nvPr/>
        </p:nvGrpSpPr>
        <p:grpSpPr>
          <a:xfrm>
            <a:off x="8523511" y="2903462"/>
            <a:ext cx="1584811" cy="777324"/>
            <a:chOff x="-317614" y="1364125"/>
            <a:chExt cx="1584811" cy="777324"/>
          </a:xfrm>
        </p:grpSpPr>
        <p:sp>
          <p:nvSpPr>
            <p:cNvPr id="302" name="Google Shape;302;p13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miter lim="32619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4900" cap="flat" cmpd="sng">
              <a:solidFill>
                <a:schemeClr val="dk1"/>
              </a:solidFill>
              <a:prstDash val="solid"/>
              <a:miter lim="32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21409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3"/>
          <p:cNvSpPr txBox="1">
            <a:spLocks noGrp="1"/>
          </p:cNvSpPr>
          <p:nvPr>
            <p:ph type="title"/>
          </p:nvPr>
        </p:nvSpPr>
        <p:spPr>
          <a:xfrm>
            <a:off x="708350" y="388625"/>
            <a:ext cx="7722300" cy="731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13"/>
          <p:cNvSpPr txBox="1">
            <a:spLocks noGrp="1"/>
          </p:cNvSpPr>
          <p:nvPr>
            <p:ph type="subTitle" idx="1"/>
          </p:nvPr>
        </p:nvSpPr>
        <p:spPr>
          <a:xfrm>
            <a:off x="1085450" y="1755330"/>
            <a:ext cx="16401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000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13"/>
          <p:cNvSpPr txBox="1">
            <a:spLocks noGrp="1"/>
          </p:cNvSpPr>
          <p:nvPr>
            <p:ph type="subTitle" idx="2"/>
          </p:nvPr>
        </p:nvSpPr>
        <p:spPr>
          <a:xfrm>
            <a:off x="3778422" y="1755330"/>
            <a:ext cx="16392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000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13"/>
          <p:cNvSpPr txBox="1">
            <a:spLocks noGrp="1"/>
          </p:cNvSpPr>
          <p:nvPr>
            <p:ph type="subTitle" idx="3"/>
          </p:nvPr>
        </p:nvSpPr>
        <p:spPr>
          <a:xfrm>
            <a:off x="1085450" y="3404555"/>
            <a:ext cx="16401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000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13"/>
          <p:cNvSpPr txBox="1">
            <a:spLocks noGrp="1"/>
          </p:cNvSpPr>
          <p:nvPr>
            <p:ph type="subTitle" idx="4"/>
          </p:nvPr>
        </p:nvSpPr>
        <p:spPr>
          <a:xfrm>
            <a:off x="3778422" y="3404555"/>
            <a:ext cx="16392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000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13"/>
          <p:cNvSpPr txBox="1">
            <a:spLocks noGrp="1"/>
          </p:cNvSpPr>
          <p:nvPr>
            <p:ph type="subTitle" idx="5"/>
          </p:nvPr>
        </p:nvSpPr>
        <p:spPr>
          <a:xfrm>
            <a:off x="708355" y="2403475"/>
            <a:ext cx="2394300" cy="5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13"/>
          <p:cNvSpPr txBox="1">
            <a:spLocks noGrp="1"/>
          </p:cNvSpPr>
          <p:nvPr>
            <p:ph type="subTitle" idx="6"/>
          </p:nvPr>
        </p:nvSpPr>
        <p:spPr>
          <a:xfrm>
            <a:off x="3401772" y="2403475"/>
            <a:ext cx="2392500" cy="5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13"/>
          <p:cNvSpPr txBox="1">
            <a:spLocks noGrp="1"/>
          </p:cNvSpPr>
          <p:nvPr>
            <p:ph type="subTitle" idx="7"/>
          </p:nvPr>
        </p:nvSpPr>
        <p:spPr>
          <a:xfrm>
            <a:off x="708355" y="4051124"/>
            <a:ext cx="2394300" cy="5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13"/>
          <p:cNvSpPr txBox="1">
            <a:spLocks noGrp="1"/>
          </p:cNvSpPr>
          <p:nvPr>
            <p:ph type="subTitle" idx="8"/>
          </p:nvPr>
        </p:nvSpPr>
        <p:spPr>
          <a:xfrm>
            <a:off x="3401772" y="4051125"/>
            <a:ext cx="2392500" cy="5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3"/>
          <p:cNvSpPr txBox="1">
            <a:spLocks noGrp="1"/>
          </p:cNvSpPr>
          <p:nvPr>
            <p:ph type="title" idx="9" hasCustomPrompt="1"/>
          </p:nvPr>
        </p:nvSpPr>
        <p:spPr>
          <a:xfrm>
            <a:off x="1085455" y="1343498"/>
            <a:ext cx="1640100" cy="4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25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89" name="Google Shape;289;p13"/>
          <p:cNvSpPr txBox="1">
            <a:spLocks noGrp="1"/>
          </p:cNvSpPr>
          <p:nvPr>
            <p:ph type="title" idx="13" hasCustomPrompt="1"/>
          </p:nvPr>
        </p:nvSpPr>
        <p:spPr>
          <a:xfrm>
            <a:off x="3777972" y="1343498"/>
            <a:ext cx="1640100" cy="4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25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0" name="Google Shape;290;p13"/>
          <p:cNvSpPr txBox="1">
            <a:spLocks noGrp="1"/>
          </p:cNvSpPr>
          <p:nvPr>
            <p:ph type="title" idx="14" hasCustomPrompt="1"/>
          </p:nvPr>
        </p:nvSpPr>
        <p:spPr>
          <a:xfrm>
            <a:off x="1085455" y="2974419"/>
            <a:ext cx="1640100" cy="4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25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1" name="Google Shape;291;p13"/>
          <p:cNvSpPr txBox="1">
            <a:spLocks noGrp="1"/>
          </p:cNvSpPr>
          <p:nvPr>
            <p:ph type="title" idx="15" hasCustomPrompt="1"/>
          </p:nvPr>
        </p:nvSpPr>
        <p:spPr>
          <a:xfrm>
            <a:off x="3778422" y="2974419"/>
            <a:ext cx="1639200" cy="4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25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2" name="Google Shape;292;p13"/>
          <p:cNvSpPr txBox="1">
            <a:spLocks noGrp="1"/>
          </p:cNvSpPr>
          <p:nvPr>
            <p:ph type="subTitle" idx="16"/>
          </p:nvPr>
        </p:nvSpPr>
        <p:spPr>
          <a:xfrm>
            <a:off x="6341997" y="1755330"/>
            <a:ext cx="17949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000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13"/>
          <p:cNvSpPr txBox="1">
            <a:spLocks noGrp="1"/>
          </p:cNvSpPr>
          <p:nvPr>
            <p:ph type="subTitle" idx="17"/>
          </p:nvPr>
        </p:nvSpPr>
        <p:spPr>
          <a:xfrm>
            <a:off x="6341997" y="3404555"/>
            <a:ext cx="17949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000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3"/>
          <p:cNvSpPr txBox="1">
            <a:spLocks noGrp="1"/>
          </p:cNvSpPr>
          <p:nvPr>
            <p:ph type="subTitle" idx="18"/>
          </p:nvPr>
        </p:nvSpPr>
        <p:spPr>
          <a:xfrm>
            <a:off x="6044242" y="2403475"/>
            <a:ext cx="2390400" cy="5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13"/>
          <p:cNvSpPr txBox="1">
            <a:spLocks noGrp="1"/>
          </p:cNvSpPr>
          <p:nvPr>
            <p:ph type="subTitle" idx="19"/>
          </p:nvPr>
        </p:nvSpPr>
        <p:spPr>
          <a:xfrm>
            <a:off x="6044242" y="4051123"/>
            <a:ext cx="2390400" cy="5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13"/>
          <p:cNvSpPr txBox="1">
            <a:spLocks noGrp="1"/>
          </p:cNvSpPr>
          <p:nvPr>
            <p:ph type="title" idx="20" hasCustomPrompt="1"/>
          </p:nvPr>
        </p:nvSpPr>
        <p:spPr>
          <a:xfrm>
            <a:off x="6342001" y="1343525"/>
            <a:ext cx="1794900" cy="4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25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7" name="Google Shape;297;p13"/>
          <p:cNvSpPr txBox="1">
            <a:spLocks noGrp="1"/>
          </p:cNvSpPr>
          <p:nvPr>
            <p:ph type="title" idx="21" hasCustomPrompt="1"/>
          </p:nvPr>
        </p:nvSpPr>
        <p:spPr>
          <a:xfrm>
            <a:off x="6342001" y="2974422"/>
            <a:ext cx="1794900" cy="4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25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grpSp>
        <p:nvGrpSpPr>
          <p:cNvPr id="298" name="Google Shape;298;p13"/>
          <p:cNvGrpSpPr/>
          <p:nvPr/>
        </p:nvGrpSpPr>
        <p:grpSpPr>
          <a:xfrm>
            <a:off x="-912639" y="1543200"/>
            <a:ext cx="1584811" cy="777324"/>
            <a:chOff x="-317614" y="1364125"/>
            <a:chExt cx="1584811" cy="777324"/>
          </a:xfrm>
        </p:grpSpPr>
        <p:sp>
          <p:nvSpPr>
            <p:cNvPr id="299" name="Google Shape;299;p13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miter lim="32619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4900" cap="flat" cmpd="sng">
              <a:solidFill>
                <a:schemeClr val="dk1"/>
              </a:solidFill>
              <a:prstDash val="solid"/>
              <a:miter lim="32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1" name="Google Shape;301;p13"/>
          <p:cNvGrpSpPr/>
          <p:nvPr/>
        </p:nvGrpSpPr>
        <p:grpSpPr>
          <a:xfrm>
            <a:off x="8523511" y="2903462"/>
            <a:ext cx="1584811" cy="777324"/>
            <a:chOff x="-317614" y="1364125"/>
            <a:chExt cx="1584811" cy="777324"/>
          </a:xfrm>
        </p:grpSpPr>
        <p:sp>
          <p:nvSpPr>
            <p:cNvPr id="302" name="Google Shape;302;p13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miter lim="32619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4900" cap="flat" cmpd="sng">
              <a:solidFill>
                <a:schemeClr val="dk1"/>
              </a:solidFill>
              <a:prstDash val="solid"/>
              <a:miter lim="32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71272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3"/>
          <p:cNvSpPr txBox="1">
            <a:spLocks noGrp="1"/>
          </p:cNvSpPr>
          <p:nvPr>
            <p:ph type="title"/>
          </p:nvPr>
        </p:nvSpPr>
        <p:spPr>
          <a:xfrm>
            <a:off x="708350" y="388625"/>
            <a:ext cx="7722300" cy="731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13"/>
          <p:cNvSpPr txBox="1">
            <a:spLocks noGrp="1"/>
          </p:cNvSpPr>
          <p:nvPr>
            <p:ph type="subTitle" idx="1"/>
          </p:nvPr>
        </p:nvSpPr>
        <p:spPr>
          <a:xfrm>
            <a:off x="1085450" y="1755330"/>
            <a:ext cx="16401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000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13"/>
          <p:cNvSpPr txBox="1">
            <a:spLocks noGrp="1"/>
          </p:cNvSpPr>
          <p:nvPr>
            <p:ph type="subTitle" idx="2"/>
          </p:nvPr>
        </p:nvSpPr>
        <p:spPr>
          <a:xfrm>
            <a:off x="3778422" y="1755330"/>
            <a:ext cx="16392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000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13"/>
          <p:cNvSpPr txBox="1">
            <a:spLocks noGrp="1"/>
          </p:cNvSpPr>
          <p:nvPr>
            <p:ph type="subTitle" idx="3"/>
          </p:nvPr>
        </p:nvSpPr>
        <p:spPr>
          <a:xfrm>
            <a:off x="1085450" y="3404555"/>
            <a:ext cx="16401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000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13"/>
          <p:cNvSpPr txBox="1">
            <a:spLocks noGrp="1"/>
          </p:cNvSpPr>
          <p:nvPr>
            <p:ph type="subTitle" idx="4"/>
          </p:nvPr>
        </p:nvSpPr>
        <p:spPr>
          <a:xfrm>
            <a:off x="3778422" y="3404555"/>
            <a:ext cx="16392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000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13"/>
          <p:cNvSpPr txBox="1">
            <a:spLocks noGrp="1"/>
          </p:cNvSpPr>
          <p:nvPr>
            <p:ph type="subTitle" idx="5"/>
          </p:nvPr>
        </p:nvSpPr>
        <p:spPr>
          <a:xfrm>
            <a:off x="708355" y="2403475"/>
            <a:ext cx="2394300" cy="5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13"/>
          <p:cNvSpPr txBox="1">
            <a:spLocks noGrp="1"/>
          </p:cNvSpPr>
          <p:nvPr>
            <p:ph type="subTitle" idx="6"/>
          </p:nvPr>
        </p:nvSpPr>
        <p:spPr>
          <a:xfrm>
            <a:off x="3401772" y="2403475"/>
            <a:ext cx="2392500" cy="5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13"/>
          <p:cNvSpPr txBox="1">
            <a:spLocks noGrp="1"/>
          </p:cNvSpPr>
          <p:nvPr>
            <p:ph type="subTitle" idx="7"/>
          </p:nvPr>
        </p:nvSpPr>
        <p:spPr>
          <a:xfrm>
            <a:off x="708355" y="4051124"/>
            <a:ext cx="2394300" cy="5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13"/>
          <p:cNvSpPr txBox="1">
            <a:spLocks noGrp="1"/>
          </p:cNvSpPr>
          <p:nvPr>
            <p:ph type="subTitle" idx="8"/>
          </p:nvPr>
        </p:nvSpPr>
        <p:spPr>
          <a:xfrm>
            <a:off x="3401772" y="4051125"/>
            <a:ext cx="2392500" cy="5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3"/>
          <p:cNvSpPr txBox="1">
            <a:spLocks noGrp="1"/>
          </p:cNvSpPr>
          <p:nvPr>
            <p:ph type="title" idx="9" hasCustomPrompt="1"/>
          </p:nvPr>
        </p:nvSpPr>
        <p:spPr>
          <a:xfrm>
            <a:off x="1085455" y="1343498"/>
            <a:ext cx="1640100" cy="4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25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89" name="Google Shape;289;p13"/>
          <p:cNvSpPr txBox="1">
            <a:spLocks noGrp="1"/>
          </p:cNvSpPr>
          <p:nvPr>
            <p:ph type="title" idx="13" hasCustomPrompt="1"/>
          </p:nvPr>
        </p:nvSpPr>
        <p:spPr>
          <a:xfrm>
            <a:off x="3777972" y="1343498"/>
            <a:ext cx="1640100" cy="4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25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0" name="Google Shape;290;p13"/>
          <p:cNvSpPr txBox="1">
            <a:spLocks noGrp="1"/>
          </p:cNvSpPr>
          <p:nvPr>
            <p:ph type="title" idx="14" hasCustomPrompt="1"/>
          </p:nvPr>
        </p:nvSpPr>
        <p:spPr>
          <a:xfrm>
            <a:off x="1085455" y="2974419"/>
            <a:ext cx="1640100" cy="4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25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1" name="Google Shape;291;p13"/>
          <p:cNvSpPr txBox="1">
            <a:spLocks noGrp="1"/>
          </p:cNvSpPr>
          <p:nvPr>
            <p:ph type="title" idx="15" hasCustomPrompt="1"/>
          </p:nvPr>
        </p:nvSpPr>
        <p:spPr>
          <a:xfrm>
            <a:off x="3778422" y="2974419"/>
            <a:ext cx="1639200" cy="4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25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2" name="Google Shape;292;p13"/>
          <p:cNvSpPr txBox="1">
            <a:spLocks noGrp="1"/>
          </p:cNvSpPr>
          <p:nvPr>
            <p:ph type="subTitle" idx="16"/>
          </p:nvPr>
        </p:nvSpPr>
        <p:spPr>
          <a:xfrm>
            <a:off x="6341997" y="1755330"/>
            <a:ext cx="17949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000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13"/>
          <p:cNvSpPr txBox="1">
            <a:spLocks noGrp="1"/>
          </p:cNvSpPr>
          <p:nvPr>
            <p:ph type="subTitle" idx="17"/>
          </p:nvPr>
        </p:nvSpPr>
        <p:spPr>
          <a:xfrm>
            <a:off x="6341997" y="3404555"/>
            <a:ext cx="17949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000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3"/>
          <p:cNvSpPr txBox="1">
            <a:spLocks noGrp="1"/>
          </p:cNvSpPr>
          <p:nvPr>
            <p:ph type="subTitle" idx="18"/>
          </p:nvPr>
        </p:nvSpPr>
        <p:spPr>
          <a:xfrm>
            <a:off x="6044242" y="2403475"/>
            <a:ext cx="2390400" cy="5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13"/>
          <p:cNvSpPr txBox="1">
            <a:spLocks noGrp="1"/>
          </p:cNvSpPr>
          <p:nvPr>
            <p:ph type="subTitle" idx="19"/>
          </p:nvPr>
        </p:nvSpPr>
        <p:spPr>
          <a:xfrm>
            <a:off x="6044242" y="4051123"/>
            <a:ext cx="2390400" cy="5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13"/>
          <p:cNvSpPr txBox="1">
            <a:spLocks noGrp="1"/>
          </p:cNvSpPr>
          <p:nvPr>
            <p:ph type="title" idx="20" hasCustomPrompt="1"/>
          </p:nvPr>
        </p:nvSpPr>
        <p:spPr>
          <a:xfrm>
            <a:off x="6342001" y="1343525"/>
            <a:ext cx="1794900" cy="4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25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7" name="Google Shape;297;p13"/>
          <p:cNvSpPr txBox="1">
            <a:spLocks noGrp="1"/>
          </p:cNvSpPr>
          <p:nvPr>
            <p:ph type="title" idx="21" hasCustomPrompt="1"/>
          </p:nvPr>
        </p:nvSpPr>
        <p:spPr>
          <a:xfrm>
            <a:off x="6342001" y="2974422"/>
            <a:ext cx="1794900" cy="4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25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grpSp>
        <p:nvGrpSpPr>
          <p:cNvPr id="298" name="Google Shape;298;p13"/>
          <p:cNvGrpSpPr/>
          <p:nvPr/>
        </p:nvGrpSpPr>
        <p:grpSpPr>
          <a:xfrm>
            <a:off x="-912639" y="1543200"/>
            <a:ext cx="1584811" cy="777324"/>
            <a:chOff x="-317614" y="1364125"/>
            <a:chExt cx="1584811" cy="777324"/>
          </a:xfrm>
        </p:grpSpPr>
        <p:sp>
          <p:nvSpPr>
            <p:cNvPr id="299" name="Google Shape;299;p13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miter lim="32619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4900" cap="flat" cmpd="sng">
              <a:solidFill>
                <a:schemeClr val="dk1"/>
              </a:solidFill>
              <a:prstDash val="solid"/>
              <a:miter lim="32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1" name="Google Shape;301;p13"/>
          <p:cNvGrpSpPr/>
          <p:nvPr/>
        </p:nvGrpSpPr>
        <p:grpSpPr>
          <a:xfrm>
            <a:off x="8523511" y="2903462"/>
            <a:ext cx="1584811" cy="777324"/>
            <a:chOff x="-317614" y="1364125"/>
            <a:chExt cx="1584811" cy="777324"/>
          </a:xfrm>
        </p:grpSpPr>
        <p:sp>
          <p:nvSpPr>
            <p:cNvPr id="302" name="Google Shape;302;p13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miter lim="32619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4900" cap="flat" cmpd="sng">
              <a:solidFill>
                <a:schemeClr val="dk1"/>
              </a:solidFill>
              <a:prstDash val="solid"/>
              <a:miter lim="32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31337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3"/>
          <p:cNvSpPr txBox="1">
            <a:spLocks noGrp="1"/>
          </p:cNvSpPr>
          <p:nvPr>
            <p:ph type="title"/>
          </p:nvPr>
        </p:nvSpPr>
        <p:spPr>
          <a:xfrm>
            <a:off x="708350" y="388625"/>
            <a:ext cx="7722300" cy="731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13"/>
          <p:cNvSpPr txBox="1">
            <a:spLocks noGrp="1"/>
          </p:cNvSpPr>
          <p:nvPr>
            <p:ph type="subTitle" idx="1"/>
          </p:nvPr>
        </p:nvSpPr>
        <p:spPr>
          <a:xfrm>
            <a:off x="1085450" y="1755330"/>
            <a:ext cx="16401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000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13"/>
          <p:cNvSpPr txBox="1">
            <a:spLocks noGrp="1"/>
          </p:cNvSpPr>
          <p:nvPr>
            <p:ph type="subTitle" idx="2"/>
          </p:nvPr>
        </p:nvSpPr>
        <p:spPr>
          <a:xfrm>
            <a:off x="3778422" y="1755330"/>
            <a:ext cx="16392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000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13"/>
          <p:cNvSpPr txBox="1">
            <a:spLocks noGrp="1"/>
          </p:cNvSpPr>
          <p:nvPr>
            <p:ph type="subTitle" idx="3"/>
          </p:nvPr>
        </p:nvSpPr>
        <p:spPr>
          <a:xfrm>
            <a:off x="1085450" y="3404555"/>
            <a:ext cx="16401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000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13"/>
          <p:cNvSpPr txBox="1">
            <a:spLocks noGrp="1"/>
          </p:cNvSpPr>
          <p:nvPr>
            <p:ph type="subTitle" idx="4"/>
          </p:nvPr>
        </p:nvSpPr>
        <p:spPr>
          <a:xfrm>
            <a:off x="3778422" y="3404555"/>
            <a:ext cx="16392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000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13"/>
          <p:cNvSpPr txBox="1">
            <a:spLocks noGrp="1"/>
          </p:cNvSpPr>
          <p:nvPr>
            <p:ph type="subTitle" idx="5"/>
          </p:nvPr>
        </p:nvSpPr>
        <p:spPr>
          <a:xfrm>
            <a:off x="708355" y="2403475"/>
            <a:ext cx="2394300" cy="5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13"/>
          <p:cNvSpPr txBox="1">
            <a:spLocks noGrp="1"/>
          </p:cNvSpPr>
          <p:nvPr>
            <p:ph type="subTitle" idx="6"/>
          </p:nvPr>
        </p:nvSpPr>
        <p:spPr>
          <a:xfrm>
            <a:off x="3401772" y="2403475"/>
            <a:ext cx="2392500" cy="5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13"/>
          <p:cNvSpPr txBox="1">
            <a:spLocks noGrp="1"/>
          </p:cNvSpPr>
          <p:nvPr>
            <p:ph type="subTitle" idx="7"/>
          </p:nvPr>
        </p:nvSpPr>
        <p:spPr>
          <a:xfrm>
            <a:off x="708355" y="4051124"/>
            <a:ext cx="2394300" cy="5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13"/>
          <p:cNvSpPr txBox="1">
            <a:spLocks noGrp="1"/>
          </p:cNvSpPr>
          <p:nvPr>
            <p:ph type="subTitle" idx="8"/>
          </p:nvPr>
        </p:nvSpPr>
        <p:spPr>
          <a:xfrm>
            <a:off x="3401772" y="4051125"/>
            <a:ext cx="2392500" cy="5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3"/>
          <p:cNvSpPr txBox="1">
            <a:spLocks noGrp="1"/>
          </p:cNvSpPr>
          <p:nvPr>
            <p:ph type="title" idx="9" hasCustomPrompt="1"/>
          </p:nvPr>
        </p:nvSpPr>
        <p:spPr>
          <a:xfrm>
            <a:off x="1085455" y="1343498"/>
            <a:ext cx="1640100" cy="4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25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89" name="Google Shape;289;p13"/>
          <p:cNvSpPr txBox="1">
            <a:spLocks noGrp="1"/>
          </p:cNvSpPr>
          <p:nvPr>
            <p:ph type="title" idx="13" hasCustomPrompt="1"/>
          </p:nvPr>
        </p:nvSpPr>
        <p:spPr>
          <a:xfrm>
            <a:off x="3777972" y="1343498"/>
            <a:ext cx="1640100" cy="4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25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0" name="Google Shape;290;p13"/>
          <p:cNvSpPr txBox="1">
            <a:spLocks noGrp="1"/>
          </p:cNvSpPr>
          <p:nvPr>
            <p:ph type="title" idx="14" hasCustomPrompt="1"/>
          </p:nvPr>
        </p:nvSpPr>
        <p:spPr>
          <a:xfrm>
            <a:off x="1085455" y="2974419"/>
            <a:ext cx="1640100" cy="4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25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1" name="Google Shape;291;p13"/>
          <p:cNvSpPr txBox="1">
            <a:spLocks noGrp="1"/>
          </p:cNvSpPr>
          <p:nvPr>
            <p:ph type="title" idx="15" hasCustomPrompt="1"/>
          </p:nvPr>
        </p:nvSpPr>
        <p:spPr>
          <a:xfrm>
            <a:off x="3778422" y="2974419"/>
            <a:ext cx="1639200" cy="4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25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2" name="Google Shape;292;p13"/>
          <p:cNvSpPr txBox="1">
            <a:spLocks noGrp="1"/>
          </p:cNvSpPr>
          <p:nvPr>
            <p:ph type="subTitle" idx="16"/>
          </p:nvPr>
        </p:nvSpPr>
        <p:spPr>
          <a:xfrm>
            <a:off x="6341997" y="1755330"/>
            <a:ext cx="17949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000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13"/>
          <p:cNvSpPr txBox="1">
            <a:spLocks noGrp="1"/>
          </p:cNvSpPr>
          <p:nvPr>
            <p:ph type="subTitle" idx="17"/>
          </p:nvPr>
        </p:nvSpPr>
        <p:spPr>
          <a:xfrm>
            <a:off x="6341997" y="3404555"/>
            <a:ext cx="17949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000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3"/>
          <p:cNvSpPr txBox="1">
            <a:spLocks noGrp="1"/>
          </p:cNvSpPr>
          <p:nvPr>
            <p:ph type="subTitle" idx="18"/>
          </p:nvPr>
        </p:nvSpPr>
        <p:spPr>
          <a:xfrm>
            <a:off x="6044242" y="2403475"/>
            <a:ext cx="2390400" cy="5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13"/>
          <p:cNvSpPr txBox="1">
            <a:spLocks noGrp="1"/>
          </p:cNvSpPr>
          <p:nvPr>
            <p:ph type="subTitle" idx="19"/>
          </p:nvPr>
        </p:nvSpPr>
        <p:spPr>
          <a:xfrm>
            <a:off x="6044242" y="4051123"/>
            <a:ext cx="2390400" cy="5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13"/>
          <p:cNvSpPr txBox="1">
            <a:spLocks noGrp="1"/>
          </p:cNvSpPr>
          <p:nvPr>
            <p:ph type="title" idx="20" hasCustomPrompt="1"/>
          </p:nvPr>
        </p:nvSpPr>
        <p:spPr>
          <a:xfrm>
            <a:off x="6342001" y="1343525"/>
            <a:ext cx="1794900" cy="4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25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7" name="Google Shape;297;p13"/>
          <p:cNvSpPr txBox="1">
            <a:spLocks noGrp="1"/>
          </p:cNvSpPr>
          <p:nvPr>
            <p:ph type="title" idx="21" hasCustomPrompt="1"/>
          </p:nvPr>
        </p:nvSpPr>
        <p:spPr>
          <a:xfrm>
            <a:off x="6342001" y="2974422"/>
            <a:ext cx="1794900" cy="4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25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grpSp>
        <p:nvGrpSpPr>
          <p:cNvPr id="298" name="Google Shape;298;p13"/>
          <p:cNvGrpSpPr/>
          <p:nvPr/>
        </p:nvGrpSpPr>
        <p:grpSpPr>
          <a:xfrm>
            <a:off x="-912639" y="1543200"/>
            <a:ext cx="1584811" cy="777324"/>
            <a:chOff x="-317614" y="1364125"/>
            <a:chExt cx="1584811" cy="777324"/>
          </a:xfrm>
        </p:grpSpPr>
        <p:sp>
          <p:nvSpPr>
            <p:cNvPr id="299" name="Google Shape;299;p13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miter lim="32619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4900" cap="flat" cmpd="sng">
              <a:solidFill>
                <a:schemeClr val="dk1"/>
              </a:solidFill>
              <a:prstDash val="solid"/>
              <a:miter lim="32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1" name="Google Shape;301;p13"/>
          <p:cNvGrpSpPr/>
          <p:nvPr/>
        </p:nvGrpSpPr>
        <p:grpSpPr>
          <a:xfrm>
            <a:off x="8523511" y="2903462"/>
            <a:ext cx="1584811" cy="777324"/>
            <a:chOff x="-317614" y="1364125"/>
            <a:chExt cx="1584811" cy="777324"/>
          </a:xfrm>
        </p:grpSpPr>
        <p:sp>
          <p:nvSpPr>
            <p:cNvPr id="302" name="Google Shape;302;p13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miter lim="32619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4900" cap="flat" cmpd="sng">
              <a:solidFill>
                <a:schemeClr val="dk1"/>
              </a:solidFill>
              <a:prstDash val="solid"/>
              <a:miter lim="32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36591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1_Title only 1"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21"/>
          <p:cNvSpPr txBox="1">
            <a:spLocks noGrp="1"/>
          </p:cNvSpPr>
          <p:nvPr>
            <p:ph type="title"/>
          </p:nvPr>
        </p:nvSpPr>
        <p:spPr>
          <a:xfrm>
            <a:off x="713225" y="388625"/>
            <a:ext cx="7710900" cy="731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grpSp>
        <p:nvGrpSpPr>
          <p:cNvPr id="478" name="Google Shape;478;p21"/>
          <p:cNvGrpSpPr/>
          <p:nvPr/>
        </p:nvGrpSpPr>
        <p:grpSpPr>
          <a:xfrm>
            <a:off x="-960764" y="2721050"/>
            <a:ext cx="1584811" cy="777324"/>
            <a:chOff x="-317614" y="1364125"/>
            <a:chExt cx="1584811" cy="777324"/>
          </a:xfrm>
        </p:grpSpPr>
        <p:sp>
          <p:nvSpPr>
            <p:cNvPr id="479" name="Google Shape;479;p21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miter lim="32619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1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4900" cap="flat" cmpd="sng">
              <a:solidFill>
                <a:schemeClr val="dk1"/>
              </a:solidFill>
              <a:prstDash val="solid"/>
              <a:miter lim="32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1" name="Google Shape;481;p21"/>
          <p:cNvGrpSpPr/>
          <p:nvPr/>
        </p:nvGrpSpPr>
        <p:grpSpPr>
          <a:xfrm>
            <a:off x="8486186" y="1806700"/>
            <a:ext cx="1584811" cy="777324"/>
            <a:chOff x="-317614" y="1364125"/>
            <a:chExt cx="1584811" cy="777324"/>
          </a:xfrm>
        </p:grpSpPr>
        <p:sp>
          <p:nvSpPr>
            <p:cNvPr id="482" name="Google Shape;482;p21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miter lim="32619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1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4900" cap="flat" cmpd="sng">
              <a:solidFill>
                <a:schemeClr val="dk1"/>
              </a:solidFill>
              <a:prstDash val="solid"/>
              <a:miter lim="32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474802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7"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30"/>
          <p:cNvSpPr/>
          <p:nvPr/>
        </p:nvSpPr>
        <p:spPr>
          <a:xfrm>
            <a:off x="0" y="0"/>
            <a:ext cx="9144000" cy="1203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4" name="Google Shape;634;p30"/>
          <p:cNvGrpSpPr/>
          <p:nvPr/>
        </p:nvGrpSpPr>
        <p:grpSpPr>
          <a:xfrm>
            <a:off x="5044386" y="4531350"/>
            <a:ext cx="1584811" cy="777324"/>
            <a:chOff x="-317614" y="1364125"/>
            <a:chExt cx="1584811" cy="777324"/>
          </a:xfrm>
        </p:grpSpPr>
        <p:sp>
          <p:nvSpPr>
            <p:cNvPr id="635" name="Google Shape;635;p30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miter lim="32619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0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4900" cap="flat" cmpd="sng">
              <a:solidFill>
                <a:schemeClr val="dk1"/>
              </a:solidFill>
              <a:prstDash val="solid"/>
              <a:miter lim="32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7" name="Google Shape;637;p30"/>
          <p:cNvGrpSpPr/>
          <p:nvPr/>
        </p:nvGrpSpPr>
        <p:grpSpPr>
          <a:xfrm>
            <a:off x="-879089" y="2183088"/>
            <a:ext cx="1584811" cy="777324"/>
            <a:chOff x="-317614" y="1364125"/>
            <a:chExt cx="1584811" cy="777324"/>
          </a:xfrm>
        </p:grpSpPr>
        <p:sp>
          <p:nvSpPr>
            <p:cNvPr id="638" name="Google Shape;638;p30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miter lim="32619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0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4900" cap="flat" cmpd="sng">
              <a:solidFill>
                <a:schemeClr val="dk1"/>
              </a:solidFill>
              <a:prstDash val="solid"/>
              <a:miter lim="32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0" name="Google Shape;640;p30"/>
          <p:cNvGrpSpPr/>
          <p:nvPr/>
        </p:nvGrpSpPr>
        <p:grpSpPr>
          <a:xfrm>
            <a:off x="8319211" y="2829463"/>
            <a:ext cx="1584811" cy="777324"/>
            <a:chOff x="-317614" y="1364125"/>
            <a:chExt cx="1584811" cy="777324"/>
          </a:xfrm>
        </p:grpSpPr>
        <p:sp>
          <p:nvSpPr>
            <p:cNvPr id="641" name="Google Shape;641;p30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miter lim="32619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0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4900" cap="flat" cmpd="sng">
              <a:solidFill>
                <a:schemeClr val="dk1"/>
              </a:solidFill>
              <a:prstDash val="solid"/>
              <a:miter lim="32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162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oogle Shape;10;p2"/>
          <p:cNvGrpSpPr/>
          <p:nvPr/>
        </p:nvGrpSpPr>
        <p:grpSpPr>
          <a:xfrm>
            <a:off x="0" y="2583370"/>
            <a:ext cx="9144000" cy="2560280"/>
            <a:chOff x="0" y="2583370"/>
            <a:chExt cx="9144000" cy="2560280"/>
          </a:xfrm>
        </p:grpSpPr>
        <p:sp>
          <p:nvSpPr>
            <p:cNvPr id="11" name="Google Shape;11;p2"/>
            <p:cNvSpPr/>
            <p:nvPr/>
          </p:nvSpPr>
          <p:spPr>
            <a:xfrm>
              <a:off x="0" y="2583750"/>
              <a:ext cx="9144000" cy="25599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" name="Google Shape;12;p2"/>
            <p:cNvGrpSpPr/>
            <p:nvPr/>
          </p:nvGrpSpPr>
          <p:grpSpPr>
            <a:xfrm>
              <a:off x="109" y="2583370"/>
              <a:ext cx="9143781" cy="2559828"/>
              <a:chOff x="249425" y="2865140"/>
              <a:chExt cx="7136331" cy="1988834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249431" y="2865140"/>
                <a:ext cx="71363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285453" h="159842" fill="none" extrusionOk="0">
                    <a:moveTo>
                      <a:pt x="0" y="0"/>
                    </a:moveTo>
                    <a:lnTo>
                      <a:pt x="285453" y="0"/>
                    </a:lnTo>
                    <a:lnTo>
                      <a:pt x="285453" y="159842"/>
                    </a:lnTo>
                    <a:lnTo>
                      <a:pt x="0" y="159842"/>
                    </a:lnTo>
                    <a:close/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249425" y="4604275"/>
                <a:ext cx="71363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85453" h="1" fill="none" extrusionOk="0">
                    <a:moveTo>
                      <a:pt x="0" y="0"/>
                    </a:moveTo>
                    <a:lnTo>
                      <a:pt x="285453" y="0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249425" y="4354525"/>
                <a:ext cx="71363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85453" h="1" fill="none" extrusionOk="0">
                    <a:moveTo>
                      <a:pt x="0" y="1"/>
                    </a:moveTo>
                    <a:lnTo>
                      <a:pt x="285453" y="1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249425" y="4104500"/>
                <a:ext cx="71363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85453" h="1" fill="none" extrusionOk="0">
                    <a:moveTo>
                      <a:pt x="0" y="1"/>
                    </a:moveTo>
                    <a:lnTo>
                      <a:pt x="285453" y="1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249425" y="3854775"/>
                <a:ext cx="71363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85453" h="1" fill="none" extrusionOk="0">
                    <a:moveTo>
                      <a:pt x="0" y="0"/>
                    </a:moveTo>
                    <a:lnTo>
                      <a:pt x="285453" y="0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249425" y="3605325"/>
                <a:ext cx="71363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85453" h="1" fill="none" extrusionOk="0">
                    <a:moveTo>
                      <a:pt x="0" y="1"/>
                    </a:moveTo>
                    <a:lnTo>
                      <a:pt x="285453" y="1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249425" y="3355300"/>
                <a:ext cx="71363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85453" h="1" fill="none" extrusionOk="0">
                    <a:moveTo>
                      <a:pt x="0" y="1"/>
                    </a:moveTo>
                    <a:lnTo>
                      <a:pt x="285453" y="1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7045804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1" y="0"/>
                    </a:moveTo>
                    <a:lnTo>
                      <a:pt x="1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6705879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1" y="0"/>
                    </a:moveTo>
                    <a:lnTo>
                      <a:pt x="1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6366254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1" y="0"/>
                    </a:moveTo>
                    <a:lnTo>
                      <a:pt x="1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6026328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1" y="0"/>
                    </a:moveTo>
                    <a:lnTo>
                      <a:pt x="1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5686428" y="2865140"/>
                <a:ext cx="0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5346777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1" y="0"/>
                    </a:moveTo>
                    <a:lnTo>
                      <a:pt x="1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5006877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4666952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4327326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3987401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3647476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3307850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2967925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2627999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2288374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1948449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1608523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1268898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928973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589047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249425" y="3105575"/>
                <a:ext cx="71363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85453" h="1" fill="none" extrusionOk="0">
                    <a:moveTo>
                      <a:pt x="0" y="0"/>
                    </a:moveTo>
                    <a:lnTo>
                      <a:pt x="285453" y="0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1" name="Google Shape;41;p2"/>
          <p:cNvSpPr txBox="1">
            <a:spLocks noGrp="1"/>
          </p:cNvSpPr>
          <p:nvPr>
            <p:ph type="ctrTitle"/>
          </p:nvPr>
        </p:nvSpPr>
        <p:spPr>
          <a:xfrm>
            <a:off x="1740750" y="1188713"/>
            <a:ext cx="5662500" cy="224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300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2" name="Google Shape;42;p2"/>
          <p:cNvSpPr txBox="1">
            <a:spLocks noGrp="1"/>
          </p:cNvSpPr>
          <p:nvPr>
            <p:ph type="subTitle" idx="1"/>
          </p:nvPr>
        </p:nvSpPr>
        <p:spPr>
          <a:xfrm>
            <a:off x="1740750" y="3476585"/>
            <a:ext cx="5662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7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43" name="Google Shape;43;p2"/>
          <p:cNvGrpSpPr/>
          <p:nvPr/>
        </p:nvGrpSpPr>
        <p:grpSpPr>
          <a:xfrm>
            <a:off x="3683236" y="4661975"/>
            <a:ext cx="1584811" cy="777324"/>
            <a:chOff x="-317614" y="1364125"/>
            <a:chExt cx="1584811" cy="777324"/>
          </a:xfrm>
        </p:grpSpPr>
        <p:sp>
          <p:nvSpPr>
            <p:cNvPr id="44" name="Google Shape;44;p2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miter lim="32619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4900" cap="flat" cmpd="sng">
              <a:solidFill>
                <a:schemeClr val="dk1"/>
              </a:solidFill>
              <a:prstDash val="solid"/>
              <a:miter lim="32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333739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724391-EECF-2F5F-31FE-CF150B3D8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6AC785F-3A00-5227-4D38-32D17689C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F64D9E7-B9F8-5BB3-4EAE-09B1A78C47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D53D99C-8FB5-4D9C-9C9F-3055A2690297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6ED7EC9-D83E-EE7F-3F9A-AC777967A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10CA592-E658-A349-8635-E6B7235B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482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noFill/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46546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769472F-0C84-4AB9-81C8-9C5D491AD3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955C81CE-D5D6-4442-B0AD-CDEE6EB2AF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49FD8BA-B8F8-4C32-99B2-0708895325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B2CC72C-31F2-46CE-9F75-EABF6E07736C}" type="datetimeFigureOut">
              <a:rPr lang="zh-CN" altLang="en-US" smtClean="0"/>
              <a:t>2024/10/29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CB0DBD0-2309-47C5-BEE8-9E59FE23B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2BBBDA4-CE72-490E-8C16-11EB5E80E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9536" y="0"/>
            <a:ext cx="859536" cy="8595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4649413"/>
      </p:ext>
    </p:extLst>
  </p:cSld>
  <p:clrMapOvr>
    <a:masterClrMapping/>
  </p:clrMapOvr>
  <p:transition spd="slow" advClick="0" advTm="0"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327970B-8984-4EB9-9950-AD6AFBB18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C7F9F494-FB6C-4D92-B10D-8B52B4F75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6433999-5566-46C6-9EA2-C38F5ED181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B2CC72C-31F2-46CE-9F75-EABF6E07736C}" type="datetimeFigureOut">
              <a:rPr lang="zh-CN" altLang="en-US" smtClean="0"/>
              <a:t>2024/10/29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2E3EA24-5E66-44D5-86FA-BA02F0D3F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08117BB-41E5-463D-ADCE-29F6D2A39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8854289"/>
      </p:ext>
    </p:extLst>
  </p:cSld>
  <p:clrMapOvr>
    <a:masterClrMapping/>
  </p:clrMapOvr>
  <p:transition spd="slow" advClick="0" advTm="0"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2B05D99-4D2B-4DEB-A745-2ADF0EDFB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59C48B2F-1725-4F68-BD79-B9D04B72C5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7C482FE-4616-46CB-9839-D3A1B88966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B2CC72C-31F2-46CE-9F75-EABF6E07736C}" type="datetimeFigureOut">
              <a:rPr lang="zh-CN" altLang="en-US" smtClean="0"/>
              <a:t>2024/10/29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6D6D4DF-DFDA-4FFB-8C04-AC62898D6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D8C8C29-3EE1-4032-A1E4-4ADEF42FA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7814200"/>
      </p:ext>
    </p:extLst>
  </p:cSld>
  <p:clrMapOvr>
    <a:masterClrMapping/>
  </p:clrMapOvr>
  <p:transition spd="slow" advClick="0" advTm="0">
    <p:comb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B47F0B1-8B32-43F8-830A-6DDC0EBEA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57B6B5CE-3A8B-4BF1-B8F8-D120C99A6F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34031EFE-52BF-481D-B5BC-0093CA2749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8E9DDA75-F972-4447-9048-57CD47650C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B2CC72C-31F2-46CE-9F75-EABF6E07736C}" type="datetimeFigureOut">
              <a:rPr lang="zh-CN" altLang="en-US" smtClean="0"/>
              <a:t>2024/10/29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29E1FA1B-10A8-4114-9F5C-AA5C5B5B5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6B13A9DD-1C26-470E-883A-CD09FD3C5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6104151"/>
      </p:ext>
    </p:extLst>
  </p:cSld>
  <p:clrMapOvr>
    <a:masterClrMapping/>
  </p:clrMapOvr>
  <p:transition spd="slow" advClick="0" advTm="0">
    <p:comb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53B7FF4-03B7-4989-89D6-6CD3D9F60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E78F398-5C28-46B2-871C-50276F13B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CC9C4D05-A9C9-4ED6-AADA-9089F8A478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E33CF136-15DB-4B17-9879-0338B058E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CD571A35-3CA7-46D7-BE89-124A02762B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A3C349A7-AB1C-4088-AC8B-5DBF8912A7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B2CC72C-31F2-46CE-9F75-EABF6E07736C}" type="datetimeFigureOut">
              <a:rPr lang="zh-CN" altLang="en-US" smtClean="0"/>
              <a:t>2024/10/29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29BFAEE8-F773-4E9C-945E-6F8976B80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43B984B1-51E7-43FD-9041-DD917A940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9191259"/>
      </p:ext>
    </p:extLst>
  </p:cSld>
  <p:clrMapOvr>
    <a:masterClrMapping/>
  </p:clrMapOvr>
  <p:transition spd="slow" advClick="0" advTm="0">
    <p:comb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AE362D7-D356-4970-B224-425A5B43C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02CC922F-AB54-46AA-ADE7-3425B7E4CE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B2CC72C-31F2-46CE-9F75-EABF6E07736C}" type="datetimeFigureOut">
              <a:rPr lang="zh-CN" altLang="en-US" smtClean="0"/>
              <a:t>2024/10/29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52830E62-D3F0-46F9-A969-2DEA5A03A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2C24E622-9BAE-4894-9EF0-11FA84C1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6526410"/>
      </p:ext>
    </p:extLst>
  </p:cSld>
  <p:clrMapOvr>
    <a:masterClrMapping/>
  </p:clrMapOvr>
  <p:transition spd="slow" advClick="0" advTm="0">
    <p:comb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CB5294E5-7639-402B-AC09-00B7312675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B2CC72C-31F2-46CE-9F75-EABF6E07736C}" type="datetimeFigureOut">
              <a:rPr lang="zh-CN" altLang="en-US" smtClean="0"/>
              <a:t>2024/10/29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244476C3-4FD6-41A1-B494-AED481EA9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F37F52CA-C544-466D-830D-AF5F2EC99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5920526"/>
      </p:ext>
    </p:extLst>
  </p:cSld>
  <p:clrMapOvr>
    <a:masterClrMapping/>
  </p:clrMapOvr>
  <p:transition spd="slow" advClick="0" advTm="0">
    <p:comb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7CF0281-F2DD-4CE3-81C3-8EEFB2652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411B6FB1-9639-45EA-BEB1-6FA24BBE1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E600FABA-B2E1-4F54-ACD0-75B6C061DD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37792927-1515-4ACA-8541-7A0CFD02A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B2CC72C-31F2-46CE-9F75-EABF6E07736C}" type="datetimeFigureOut">
              <a:rPr lang="zh-CN" altLang="en-US" smtClean="0"/>
              <a:t>2024/10/29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123C91BA-F04D-46BE-9EC9-748124F79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B1956219-61B3-4CFB-BB10-1108BAC83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2171660"/>
      </p:ext>
    </p:extLst>
  </p:cSld>
  <p:clrMapOvr>
    <a:masterClrMapping/>
  </p:clrMapOvr>
  <p:transition spd="slow" advClick="0" advTm="0">
    <p:comb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9FC42EC-F471-4B1B-B172-C8ACE3ABB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25E63430-DC7A-4189-8357-47F6C863A5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C6CDA0E7-345C-46DF-95AD-4EB0F73B2C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C9B1E2AA-B126-4883-ADC4-21392D94EA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B2CC72C-31F2-46CE-9F75-EABF6E07736C}" type="datetimeFigureOut">
              <a:rPr lang="zh-CN" altLang="en-US" smtClean="0"/>
              <a:t>2024/10/29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C4ACEB8C-3C37-4D6E-8104-B5EDC25DD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DEA14999-680A-4273-B70A-993C0D5AD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8332173"/>
      </p:ext>
    </p:extLst>
  </p:cSld>
  <p:clrMapOvr>
    <a:masterClrMapping/>
  </p:clrMapOvr>
  <p:transition spd="slow" advClick="0" advTm="0">
    <p:comb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3006F35-1B38-445C-AE37-0EAF7A11A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1E90C809-1891-455C-9812-A88D4AD596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0EBE9C6-BEC6-4119-BAF9-1E00A1A29D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B2CC72C-31F2-46CE-9F75-EABF6E07736C}" type="datetimeFigureOut">
              <a:rPr lang="zh-CN" altLang="en-US" smtClean="0"/>
              <a:t>2024/10/29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B9E0321-72E2-4A92-B3B7-4BD57B6E3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078843C-47A4-4EA3-8094-6358B4D79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9583572"/>
      </p:ext>
    </p:extLst>
  </p:cSld>
  <p:clrMapOvr>
    <a:masterClrMapping/>
  </p:clrMapOvr>
  <p:transition spd="slow" advClick="0" advTm="0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noFill/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33127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CE80305A-404F-4A43-8E61-01B616A823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A5BF6D88-3149-43B2-8B3E-7AD8CA6258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79920AC-0EEF-4DC3-9496-F694229118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B2CC72C-31F2-46CE-9F75-EABF6E07736C}" type="datetimeFigureOut">
              <a:rPr lang="zh-CN" altLang="en-US" smtClean="0"/>
              <a:t>2024/10/29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B082D29-B912-4AE5-B320-DD7610EDC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FFECCDD-21E5-4841-A79E-E45281AB3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2413282"/>
      </p:ext>
    </p:extLst>
  </p:cSld>
  <p:clrMapOvr>
    <a:masterClrMapping/>
  </p:clrMapOvr>
  <p:transition spd="slow" advClick="0" advTm="0">
    <p:comb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769472F-0C84-4AB9-81C8-9C5D491AD3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955C81CE-D5D6-4442-B0AD-CDEE6EB2AF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49FD8BA-B8F8-4C32-99B2-070889532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2024/10/29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CB0DBD0-2309-47C5-BEE8-9E59FE23B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2BBBDA4-CE72-490E-8C16-11EB5E80E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9536" y="0"/>
            <a:ext cx="859536" cy="8595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83986943"/>
      </p:ext>
    </p:extLst>
  </p:cSld>
  <p:clrMapOvr>
    <a:masterClrMapping/>
  </p:clrMapOvr>
  <p:transition spd="slow" advClick="0" advTm="0">
    <p:comb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327970B-8984-4EB9-9950-AD6AFBB18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C7F9F494-FB6C-4D92-B10D-8B52B4F75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6433999-5566-46C6-9EA2-C38F5ED18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2024/10/29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2E3EA24-5E66-44D5-86FA-BA02F0D3F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08117BB-41E5-463D-ADCE-29F6D2A39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7664407"/>
      </p:ext>
    </p:extLst>
  </p:cSld>
  <p:clrMapOvr>
    <a:masterClrMapping/>
  </p:clrMapOvr>
  <p:transition spd="slow" advClick="0" advTm="0">
    <p:comb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2B05D99-4D2B-4DEB-A745-2ADF0EDFB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59C48B2F-1725-4F68-BD79-B9D04B72C5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7C482FE-4616-46CB-9839-D3A1B8896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2024/10/29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6D6D4DF-DFDA-4FFB-8C04-AC62898D6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D8C8C29-3EE1-4032-A1E4-4ADEF42FA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4320695"/>
      </p:ext>
    </p:extLst>
  </p:cSld>
  <p:clrMapOvr>
    <a:masterClrMapping/>
  </p:clrMapOvr>
  <p:transition spd="slow" advClick="0" advTm="0">
    <p:comb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B47F0B1-8B32-43F8-830A-6DDC0EBEA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57B6B5CE-3A8B-4BF1-B8F8-D120C99A6F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34031EFE-52BF-481D-B5BC-0093CA2749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8E9DDA75-F972-4447-9048-57CD47650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2024/10/29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29E1FA1B-10A8-4114-9F5C-AA5C5B5B5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6B13A9DD-1C26-470E-883A-CD09FD3C5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6832350"/>
      </p:ext>
    </p:extLst>
  </p:cSld>
  <p:clrMapOvr>
    <a:masterClrMapping/>
  </p:clrMapOvr>
  <p:transition spd="slow" advClick="0" advTm="0">
    <p:comb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53B7FF4-03B7-4989-89D6-6CD3D9F60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E78F398-5C28-46B2-871C-50276F13B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CC9C4D05-A9C9-4ED6-AADA-9089F8A478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E33CF136-15DB-4B17-9879-0338B058E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CD571A35-3CA7-46D7-BE89-124A02762B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A3C349A7-AB1C-4088-AC8B-5DBF8912A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2024/10/29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29BFAEE8-F773-4E9C-945E-6F8976B80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43B984B1-51E7-43FD-9041-DD917A940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8317394"/>
      </p:ext>
    </p:extLst>
  </p:cSld>
  <p:clrMapOvr>
    <a:masterClrMapping/>
  </p:clrMapOvr>
  <p:transition spd="slow" advClick="0" advTm="0">
    <p:comb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AE362D7-D356-4970-B224-425A5B43C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02CC922F-AB54-46AA-ADE7-3425B7E4C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2024/10/29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52830E62-D3F0-46F9-A969-2DEA5A03A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2C24E622-9BAE-4894-9EF0-11FA84C1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949596"/>
      </p:ext>
    </p:extLst>
  </p:cSld>
  <p:clrMapOvr>
    <a:masterClrMapping/>
  </p:clrMapOvr>
  <p:transition spd="slow" advClick="0" advTm="0">
    <p:comb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CB5294E5-7639-402B-AC09-00B731267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2024/10/29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244476C3-4FD6-41A1-B494-AED481EA9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F37F52CA-C544-466D-830D-AF5F2EC99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1864373"/>
      </p:ext>
    </p:extLst>
  </p:cSld>
  <p:clrMapOvr>
    <a:masterClrMapping/>
  </p:clrMapOvr>
  <p:transition spd="slow" advClick="0" advTm="0">
    <p:comb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7CF0281-F2DD-4CE3-81C3-8EEFB2652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411B6FB1-9639-45EA-BEB1-6FA24BBE1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E600FABA-B2E1-4F54-ACD0-75B6C061DD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37792927-1515-4ACA-8541-7A0CFD02A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2024/10/29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123C91BA-F04D-46BE-9EC9-748124F79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B1956219-61B3-4CFB-BB10-1108BAC83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8478269"/>
      </p:ext>
    </p:extLst>
  </p:cSld>
  <p:clrMapOvr>
    <a:masterClrMapping/>
  </p:clrMapOvr>
  <p:transition spd="slow" advClick="0" advTm="0">
    <p:comb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9FC42EC-F471-4B1B-B172-C8ACE3ABB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25E63430-DC7A-4189-8357-47F6C863A5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C6CDA0E7-345C-46DF-95AD-4EB0F73B2C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C9B1E2AA-B126-4883-ADC4-21392D94E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2024/10/29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C4ACEB8C-3C37-4D6E-8104-B5EDC25DD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DEA14999-680A-4273-B70A-993C0D5AD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4206141"/>
      </p:ext>
    </p:extLst>
  </p:cSld>
  <p:clrMapOvr>
    <a:masterClrMapping/>
  </p:clrMapOvr>
  <p:transition spd="slow" advClick="0" advTm="0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noFill/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89670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3006F35-1B38-445C-AE37-0EAF7A11A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1E90C809-1891-455C-9812-A88D4AD596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0EBE9C6-BEC6-4119-BAF9-1E00A1A29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2024/10/29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B9E0321-72E2-4A92-B3B7-4BD57B6E3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078843C-47A4-4EA3-8094-6358B4D79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9049651"/>
      </p:ext>
    </p:extLst>
  </p:cSld>
  <p:clrMapOvr>
    <a:masterClrMapping/>
  </p:clrMapOvr>
  <p:transition spd="slow" advClick="0" advTm="0">
    <p:comb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CE80305A-404F-4A43-8E61-01B616A823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A5BF6D88-3149-43B2-8B3E-7AD8CA6258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79920AC-0EEF-4DC3-9496-F69422911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2024/10/29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B082D29-B912-4AE5-B320-DD7610EDC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FFECCDD-21E5-4841-A79E-E45281AB3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3105013"/>
      </p:ext>
    </p:extLst>
  </p:cSld>
  <p:clrMapOvr>
    <a:masterClrMapping/>
  </p:clrMapOvr>
  <p:transition spd="slow" advClick="0" advTm="0">
    <p:comb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769472F-0C84-4AB9-81C8-9C5D491AD3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955C81CE-D5D6-4442-B0AD-CDEE6EB2AF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49FD8BA-B8F8-4C32-99B2-070889532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2024/10/29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CB0DBD0-2309-47C5-BEE8-9E59FE23B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2BBBDA4-CE72-490E-8C16-11EB5E80E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9536" y="0"/>
            <a:ext cx="859536" cy="8595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91310892"/>
      </p:ext>
    </p:extLst>
  </p:cSld>
  <p:clrMapOvr>
    <a:masterClrMapping/>
  </p:clrMapOvr>
  <p:transition spd="slow" advClick="0" advTm="0">
    <p:comb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327970B-8984-4EB9-9950-AD6AFBB18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C7F9F494-FB6C-4D92-B10D-8B52B4F75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6433999-5566-46C6-9EA2-C38F5ED18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2024/10/29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2E3EA24-5E66-44D5-86FA-BA02F0D3F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08117BB-41E5-463D-ADCE-29F6D2A39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6175668"/>
      </p:ext>
    </p:extLst>
  </p:cSld>
  <p:clrMapOvr>
    <a:masterClrMapping/>
  </p:clrMapOvr>
  <p:transition spd="slow" advClick="0" advTm="0">
    <p:comb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2B05D99-4D2B-4DEB-A745-2ADF0EDFB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59C48B2F-1725-4F68-BD79-B9D04B72C5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7C482FE-4616-46CB-9839-D3A1B8896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2024/10/29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6D6D4DF-DFDA-4FFB-8C04-AC62898D6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D8C8C29-3EE1-4032-A1E4-4ADEF42FA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9743054"/>
      </p:ext>
    </p:extLst>
  </p:cSld>
  <p:clrMapOvr>
    <a:masterClrMapping/>
  </p:clrMapOvr>
  <p:transition spd="slow" advClick="0" advTm="0">
    <p:comb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B47F0B1-8B32-43F8-830A-6DDC0EBEA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57B6B5CE-3A8B-4BF1-B8F8-D120C99A6F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34031EFE-52BF-481D-B5BC-0093CA2749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8E9DDA75-F972-4447-9048-57CD47650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2024/10/29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29E1FA1B-10A8-4114-9F5C-AA5C5B5B5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6B13A9DD-1C26-470E-883A-CD09FD3C5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8553789"/>
      </p:ext>
    </p:extLst>
  </p:cSld>
  <p:clrMapOvr>
    <a:masterClrMapping/>
  </p:clrMapOvr>
  <p:transition spd="slow" advClick="0" advTm="0">
    <p:comb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53B7FF4-03B7-4989-89D6-6CD3D9F60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E78F398-5C28-46B2-871C-50276F13B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CC9C4D05-A9C9-4ED6-AADA-9089F8A478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E33CF136-15DB-4B17-9879-0338B058E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CD571A35-3CA7-46D7-BE89-124A02762B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A3C349A7-AB1C-4088-AC8B-5DBF8912A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2024/10/29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29BFAEE8-F773-4E9C-945E-6F8976B80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43B984B1-51E7-43FD-9041-DD917A940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4079477"/>
      </p:ext>
    </p:extLst>
  </p:cSld>
  <p:clrMapOvr>
    <a:masterClrMapping/>
  </p:clrMapOvr>
  <p:transition spd="slow" advClick="0" advTm="0">
    <p:comb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AE362D7-D356-4970-B224-425A5B43C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02CC922F-AB54-46AA-ADE7-3425B7E4C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2024/10/29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52830E62-D3F0-46F9-A969-2DEA5A03A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2C24E622-9BAE-4894-9EF0-11FA84C1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0973085"/>
      </p:ext>
    </p:extLst>
  </p:cSld>
  <p:clrMapOvr>
    <a:masterClrMapping/>
  </p:clrMapOvr>
  <p:transition spd="slow" advClick="0" advTm="0">
    <p:comb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CB5294E5-7639-402B-AC09-00B731267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2024/10/29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244476C3-4FD6-41A1-B494-AED481EA9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F37F52CA-C544-466D-830D-AF5F2EC99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8937196"/>
      </p:ext>
    </p:extLst>
  </p:cSld>
  <p:clrMapOvr>
    <a:masterClrMapping/>
  </p:clrMapOvr>
  <p:transition spd="slow" advClick="0" advTm="0">
    <p:comb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7CF0281-F2DD-4CE3-81C3-8EEFB2652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411B6FB1-9639-45EA-BEB1-6FA24BBE1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E600FABA-B2E1-4F54-ACD0-75B6C061DD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37792927-1515-4ACA-8541-7A0CFD02A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2024/10/29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123C91BA-F04D-46BE-9EC9-748124F79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B1956219-61B3-4CFB-BB10-1108BAC83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1432099"/>
      </p:ext>
    </p:extLst>
  </p:cSld>
  <p:clrMapOvr>
    <a:masterClrMapping/>
  </p:clrMapOvr>
  <p:transition spd="slow" advClick="0" advTm="0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noFill/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07354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9FC42EC-F471-4B1B-B172-C8ACE3ABB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25E63430-DC7A-4189-8357-47F6C863A5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C6CDA0E7-345C-46DF-95AD-4EB0F73B2C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C9B1E2AA-B126-4883-ADC4-21392D94E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2024/10/29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C4ACEB8C-3C37-4D6E-8104-B5EDC25DD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DEA14999-680A-4273-B70A-993C0D5AD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8375082"/>
      </p:ext>
    </p:extLst>
  </p:cSld>
  <p:clrMapOvr>
    <a:masterClrMapping/>
  </p:clrMapOvr>
  <p:transition spd="slow" advClick="0" advTm="0">
    <p:comb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3006F35-1B38-445C-AE37-0EAF7A11A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1E90C809-1891-455C-9812-A88D4AD596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0EBE9C6-BEC6-4119-BAF9-1E00A1A29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2024/10/29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B9E0321-72E2-4A92-B3B7-4BD57B6E3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078843C-47A4-4EA3-8094-6358B4D79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0435940"/>
      </p:ext>
    </p:extLst>
  </p:cSld>
  <p:clrMapOvr>
    <a:masterClrMapping/>
  </p:clrMapOvr>
  <p:transition spd="slow" advClick="0" advTm="0">
    <p:comb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CE80305A-404F-4A43-8E61-01B616A823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A5BF6D88-3149-43B2-8B3E-7AD8CA6258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79920AC-0EEF-4DC3-9496-F69422911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2024/10/29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B082D29-B912-4AE5-B320-DD7610EDC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FFECCDD-21E5-4841-A79E-E45281AB3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84326"/>
      </p:ext>
    </p:extLst>
  </p:cSld>
  <p:clrMapOvr>
    <a:masterClrMapping/>
  </p:clrMapOvr>
  <p:transition spd="slow" advClick="0" advTm="0">
    <p:comb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680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9823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8457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81711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6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6474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05144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56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noFill/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527947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36525"/>
            <a:ext cx="2555875" cy="292655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7550"/>
            <a:ext cx="1504157" cy="2345532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394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69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4192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05929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19"/>
            <a:ext cx="1028700" cy="292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19"/>
            <a:ext cx="3009900" cy="292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590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noFill/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5143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noFill/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2000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noFill/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7848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701" r:id="rId2"/>
    <p:sldLayoutId id="2147483700" r:id="rId3"/>
    <p:sldLayoutId id="2147483699" r:id="rId4"/>
    <p:sldLayoutId id="2147483698" r:id="rId5"/>
    <p:sldLayoutId id="2147483697" r:id="rId6"/>
    <p:sldLayoutId id="2147483696" r:id="rId7"/>
    <p:sldLayoutId id="2147483695" r:id="rId8"/>
    <p:sldLayoutId id="2147483694" r:id="rId9"/>
    <p:sldLayoutId id="2147483686" r:id="rId10"/>
    <p:sldLayoutId id="2147483685" r:id="rId11"/>
    <p:sldLayoutId id="2147483693" r:id="rId12"/>
    <p:sldLayoutId id="2147483692" r:id="rId13"/>
    <p:sldLayoutId id="2147483691" r:id="rId14"/>
    <p:sldLayoutId id="2147483690" r:id="rId15"/>
    <p:sldLayoutId id="2147483689" r:id="rId16"/>
    <p:sldLayoutId id="2147483676" r:id="rId17"/>
    <p:sldLayoutId id="2147483687" r:id="rId18"/>
    <p:sldLayoutId id="2147483750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470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ransition spd="slow" advClick="0" advTm="0">
    <p:comb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71BDC650-9A02-4464-87A6-407838426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8BCBC7A2-7DFC-4275-8743-4D4EC815B4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06C97732-BD07-46A5-8DC0-DFDDD1CF86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CC72C-31F2-46CE-9F75-EABF6E07736C}" type="datetimeFigureOut">
              <a:rPr lang="zh-CN" altLang="en-US" smtClean="0"/>
              <a:t>2024/10/29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420A05BF-218A-40B1-A7BD-438A255E26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58D3695-F982-4148-A25F-DC3D34A0DE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2527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ransition spd="slow" advClick="0" advTm="0">
    <p:comb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71BDC650-9A02-4464-87A6-407838426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8BCBC7A2-7DFC-4275-8743-4D4EC815B4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06C97732-BD07-46A5-8DC0-DFDDD1CF86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CC72C-31F2-46CE-9F75-EABF6E07736C}" type="datetimeFigureOut">
              <a:rPr lang="zh-CN" altLang="en-US" smtClean="0"/>
              <a:t>2024/10/29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420A05BF-218A-40B1-A7BD-438A255E26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58D3695-F982-4148-A25F-DC3D34A0DE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1084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ransition spd="slow" advClick="0" advTm="0">
    <p:comb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487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openxmlformats.org/officeDocument/2006/relationships/image" Target="../media/image32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6.sv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5" Type="http://schemas.openxmlformats.org/officeDocument/2006/relationships/image" Target="../media/image35.sv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18.png"/><Relationship Id="rId1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openxmlformats.org/officeDocument/2006/relationships/image" Target="../media/image32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6.sv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12" Type="http://schemas.openxmlformats.org/officeDocument/2006/relationships/image" Target="../media/image32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6.sv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5" Type="http://schemas.openxmlformats.org/officeDocument/2006/relationships/image" Target="../media/image37.svg"/><Relationship Id="rId10" Type="http://schemas.openxmlformats.org/officeDocument/2006/relationships/image" Target="../media/image30.svg"/><Relationship Id="rId4" Type="http://schemas.openxmlformats.org/officeDocument/2006/relationships/image" Target="../media/image24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13" Type="http://schemas.openxmlformats.org/officeDocument/2006/relationships/image" Target="../media/image27.png"/><Relationship Id="rId18" Type="http://schemas.openxmlformats.org/officeDocument/2006/relationships/image" Target="../media/image49.svg"/><Relationship Id="rId3" Type="http://schemas.openxmlformats.org/officeDocument/2006/relationships/image" Target="../media/image15.png"/><Relationship Id="rId21" Type="http://schemas.openxmlformats.org/officeDocument/2006/relationships/image" Target="../media/image30.png"/><Relationship Id="rId7" Type="http://schemas.openxmlformats.org/officeDocument/2006/relationships/image" Target="../media/image25.png"/><Relationship Id="rId12" Type="http://schemas.openxmlformats.org/officeDocument/2006/relationships/image" Target="../media/image37.sv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7.svg"/><Relationship Id="rId20" Type="http://schemas.openxmlformats.org/officeDocument/2006/relationships/image" Target="../media/image35.sv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6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8.png"/><Relationship Id="rId23" Type="http://schemas.openxmlformats.org/officeDocument/2006/relationships/image" Target="../media/image31.png"/><Relationship Id="rId10" Type="http://schemas.openxmlformats.org/officeDocument/2006/relationships/image" Target="../media/image43.svg"/><Relationship Id="rId19" Type="http://schemas.openxmlformats.org/officeDocument/2006/relationships/image" Target="../media/image21.png"/><Relationship Id="rId4" Type="http://schemas.openxmlformats.org/officeDocument/2006/relationships/image" Target="../media/image24.svg"/><Relationship Id="rId9" Type="http://schemas.openxmlformats.org/officeDocument/2006/relationships/image" Target="../media/image26.png"/><Relationship Id="rId14" Type="http://schemas.openxmlformats.org/officeDocument/2006/relationships/image" Target="../media/image45.svg"/><Relationship Id="rId22" Type="http://schemas.openxmlformats.org/officeDocument/2006/relationships/image" Target="../media/image51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32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openxmlformats.org/officeDocument/2006/relationships/image" Target="../media/image32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6.sv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5" Type="http://schemas.openxmlformats.org/officeDocument/2006/relationships/image" Target="../media/image55.sv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18.png"/><Relationship Id="rId1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7" Type="http://schemas.openxmlformats.org/officeDocument/2006/relationships/image" Target="../media/image3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6.gif"/><Relationship Id="rId5" Type="http://schemas.openxmlformats.org/officeDocument/2006/relationships/image" Target="../media/image35.gif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.png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1.pn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2.pn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30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38B69C56-6A58-F66E-B77E-1AD8771AC929}"/>
              </a:ext>
            </a:extLst>
          </p:cNvPr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63FC6CF1-669C-D450-41DE-71FBD330070E}"/>
                </a:ext>
              </a:extLst>
            </p:cNvPr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solidFill>
              <a:srgbClr val="FFD2DD"/>
            </a:solidFill>
            <a:ln>
              <a:solidFill>
                <a:srgbClr val="FFD2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817E7FAC-F364-FEAF-EF6D-B965D9211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45310"/>
              <a:ext cx="9144000" cy="5098190"/>
            </a:xfrm>
            <a:prstGeom prst="rect">
              <a:avLst/>
            </a:prstGeom>
          </p:spPr>
        </p:pic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3DD50646-65A4-43A2-3FF4-231EC7272CC0}"/>
              </a:ext>
            </a:extLst>
          </p:cNvPr>
          <p:cNvSpPr/>
          <p:nvPr/>
        </p:nvSpPr>
        <p:spPr>
          <a:xfrm>
            <a:off x="165100" y="234950"/>
            <a:ext cx="8750300" cy="4673600"/>
          </a:xfrm>
          <a:prstGeom prst="roundRect">
            <a:avLst/>
          </a:prstGeom>
          <a:solidFill>
            <a:srgbClr val="FFFFFF">
              <a:alpha val="80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7ABF9022-C7C3-68A6-BD11-7E07618432A0}"/>
              </a:ext>
            </a:extLst>
          </p:cNvPr>
          <p:cNvSpPr/>
          <p:nvPr/>
        </p:nvSpPr>
        <p:spPr>
          <a:xfrm>
            <a:off x="3212327" y="373711"/>
            <a:ext cx="2631882" cy="49298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rPr>
              <a:t>Tính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rPr>
              <a:t> 2,25 + 1,32 = ?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4EDD4DF2-C956-F552-300F-E9299C1AB8D1}"/>
              </a:ext>
            </a:extLst>
          </p:cNvPr>
          <p:cNvSpPr/>
          <p:nvPr/>
        </p:nvSpPr>
        <p:spPr>
          <a:xfrm>
            <a:off x="359229" y="1257299"/>
            <a:ext cx="2539093" cy="281667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CED478B-E1F8-4A5F-7AFC-CA3324165365}"/>
              </a:ext>
            </a:extLst>
          </p:cNvPr>
          <p:cNvSpPr txBox="1"/>
          <p:nvPr/>
        </p:nvSpPr>
        <p:spPr>
          <a:xfrm>
            <a:off x="759279" y="1371599"/>
            <a:ext cx="1641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9896233-6E63-2A4A-746B-76F3B483D80C}"/>
              </a:ext>
            </a:extLst>
          </p:cNvPr>
          <p:cNvSpPr txBox="1"/>
          <p:nvPr/>
        </p:nvSpPr>
        <p:spPr>
          <a:xfrm>
            <a:off x="710293" y="1771649"/>
            <a:ext cx="16410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2,25</a:t>
            </a:r>
          </a:p>
          <a:p>
            <a:pPr algn="ctr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1,32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1AF75B5-FB7C-F578-D20F-6AE3CC934847}"/>
              </a:ext>
            </a:extLst>
          </p:cNvPr>
          <p:cNvSpPr txBox="1"/>
          <p:nvPr/>
        </p:nvSpPr>
        <p:spPr>
          <a:xfrm>
            <a:off x="800099" y="1926771"/>
            <a:ext cx="465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B2B376AC-D60B-45AD-5E2C-CE91121B146A}"/>
              </a:ext>
            </a:extLst>
          </p:cNvPr>
          <p:cNvCxnSpPr/>
          <p:nvPr/>
        </p:nvCxnSpPr>
        <p:spPr>
          <a:xfrm>
            <a:off x="1208315" y="2694214"/>
            <a:ext cx="636814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CFFE076-16A6-4A5F-B07D-3933617FE8B5}"/>
              </a:ext>
            </a:extLst>
          </p:cNvPr>
          <p:cNvSpPr txBox="1"/>
          <p:nvPr/>
        </p:nvSpPr>
        <p:spPr>
          <a:xfrm>
            <a:off x="465365" y="2979963"/>
            <a:ext cx="23758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cột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66F41892-06A1-10EB-B428-5BB5F8D19559}"/>
              </a:ext>
            </a:extLst>
          </p:cNvPr>
          <p:cNvSpPr/>
          <p:nvPr/>
        </p:nvSpPr>
        <p:spPr>
          <a:xfrm>
            <a:off x="3273879" y="1314449"/>
            <a:ext cx="2539093" cy="315141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378CD94-F69B-A5F9-AE4F-458871103F44}"/>
              </a:ext>
            </a:extLst>
          </p:cNvPr>
          <p:cNvSpPr txBox="1"/>
          <p:nvPr/>
        </p:nvSpPr>
        <p:spPr>
          <a:xfrm>
            <a:off x="3673929" y="1428749"/>
            <a:ext cx="1641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79C75A7-A1D9-43FC-AFF6-83153D5980AE}"/>
              </a:ext>
            </a:extLst>
          </p:cNvPr>
          <p:cNvSpPr txBox="1"/>
          <p:nvPr/>
        </p:nvSpPr>
        <p:spPr>
          <a:xfrm>
            <a:off x="3624943" y="1828799"/>
            <a:ext cx="16410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2,25</a:t>
            </a:r>
          </a:p>
          <a:p>
            <a:pPr algn="ctr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1,32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0FF3189-B9A4-7D53-5683-68FFCB271212}"/>
              </a:ext>
            </a:extLst>
          </p:cNvPr>
          <p:cNvSpPr txBox="1"/>
          <p:nvPr/>
        </p:nvSpPr>
        <p:spPr>
          <a:xfrm>
            <a:off x="3714749" y="1983921"/>
            <a:ext cx="465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E7D38ED4-1D3D-F897-13E0-225BDAB819FE}"/>
              </a:ext>
            </a:extLst>
          </p:cNvPr>
          <p:cNvCxnSpPr/>
          <p:nvPr/>
        </p:nvCxnSpPr>
        <p:spPr>
          <a:xfrm>
            <a:off x="4122965" y="2751364"/>
            <a:ext cx="636814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F3167B84-AFAF-4E26-E594-6DEE64A5AB65}"/>
              </a:ext>
            </a:extLst>
          </p:cNvPr>
          <p:cNvSpPr txBox="1"/>
          <p:nvPr/>
        </p:nvSpPr>
        <p:spPr>
          <a:xfrm>
            <a:off x="3388179" y="3355520"/>
            <a:ext cx="23758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xmlns="" id="{4FBE1884-1384-C1DA-BEDA-72779C7F1960}"/>
              </a:ext>
            </a:extLst>
          </p:cNvPr>
          <p:cNvSpPr/>
          <p:nvPr/>
        </p:nvSpPr>
        <p:spPr>
          <a:xfrm>
            <a:off x="6237515" y="1298120"/>
            <a:ext cx="2539093" cy="31269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A11C3151-FF77-DE9A-76E7-371C4501BA52}"/>
              </a:ext>
            </a:extLst>
          </p:cNvPr>
          <p:cNvSpPr txBox="1"/>
          <p:nvPr/>
        </p:nvSpPr>
        <p:spPr>
          <a:xfrm>
            <a:off x="6376307" y="1412420"/>
            <a:ext cx="2343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phẩy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96AD3787-452A-0BB5-BE2C-2752BD957AE2}"/>
              </a:ext>
            </a:extLst>
          </p:cNvPr>
          <p:cNvSpPr txBox="1"/>
          <p:nvPr/>
        </p:nvSpPr>
        <p:spPr>
          <a:xfrm>
            <a:off x="6588579" y="1812470"/>
            <a:ext cx="16410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2,25</a:t>
            </a:r>
          </a:p>
          <a:p>
            <a:pPr algn="ctr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1,32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BD23007C-028D-C51E-47C0-2322AD87A444}"/>
              </a:ext>
            </a:extLst>
          </p:cNvPr>
          <p:cNvSpPr txBox="1"/>
          <p:nvPr/>
        </p:nvSpPr>
        <p:spPr>
          <a:xfrm>
            <a:off x="6678385" y="1967592"/>
            <a:ext cx="465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xmlns="" id="{DE55B4C0-9192-5C8A-35BD-C538185BBCCA}"/>
              </a:ext>
            </a:extLst>
          </p:cNvPr>
          <p:cNvCxnSpPr/>
          <p:nvPr/>
        </p:nvCxnSpPr>
        <p:spPr>
          <a:xfrm>
            <a:off x="7086601" y="2735035"/>
            <a:ext cx="636814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BADA268D-997C-A69F-24C8-F8AA4ED9B403}"/>
              </a:ext>
            </a:extLst>
          </p:cNvPr>
          <p:cNvSpPr txBox="1"/>
          <p:nvPr/>
        </p:nvSpPr>
        <p:spPr>
          <a:xfrm>
            <a:off x="4073979" y="2792184"/>
            <a:ext cx="1641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3 57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9D218654-2927-6B62-8F3C-B32B8F22E79E}"/>
              </a:ext>
            </a:extLst>
          </p:cNvPr>
          <p:cNvSpPr txBox="1"/>
          <p:nvPr/>
        </p:nvSpPr>
        <p:spPr>
          <a:xfrm>
            <a:off x="7004957" y="2702378"/>
            <a:ext cx="1641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3 57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B09C7BF2-B402-1D3F-48A4-85BA6E612182}"/>
              </a:ext>
            </a:extLst>
          </p:cNvPr>
          <p:cNvSpPr txBox="1"/>
          <p:nvPr/>
        </p:nvSpPr>
        <p:spPr>
          <a:xfrm>
            <a:off x="7181850" y="2715986"/>
            <a:ext cx="606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936EFA83-6F08-8653-196E-3B9C1CBAF2CA}"/>
              </a:ext>
            </a:extLst>
          </p:cNvPr>
          <p:cNvSpPr txBox="1"/>
          <p:nvPr/>
        </p:nvSpPr>
        <p:spPr>
          <a:xfrm>
            <a:off x="6408965" y="3110591"/>
            <a:ext cx="23758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phẩy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cột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phẩy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hạng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4BE17EDC-061C-9757-9031-8540F4E874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0207" y="4497857"/>
            <a:ext cx="3084740" cy="64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30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/>
      <p:bldP spid="8" grpId="0"/>
      <p:bldP spid="13" grpId="0"/>
      <p:bldP spid="20" grpId="0"/>
      <p:bldP spid="21" grpId="0" animBg="1"/>
      <p:bldP spid="24" grpId="0"/>
      <p:bldP spid="25" grpId="0"/>
      <p:bldP spid="26" grpId="0"/>
      <p:bldP spid="38" grpId="0"/>
      <p:bldP spid="39" grpId="0" animBg="1"/>
      <p:bldP spid="40" grpId="0"/>
      <p:bldP spid="41" grpId="0"/>
      <p:bldP spid="42" grpId="0"/>
      <p:bldP spid="45" grpId="0"/>
      <p:bldP spid="46" grpId="0"/>
      <p:bldP spid="49" grpId="0"/>
      <p:bldP spid="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F8C6859D-5AE7-4E90-B283-952F281FDF3C}"/>
              </a:ext>
            </a:extLst>
          </p:cNvPr>
          <p:cNvGrpSpPr/>
          <p:nvPr/>
        </p:nvGrpSpPr>
        <p:grpSpPr>
          <a:xfrm>
            <a:off x="-1" y="-2"/>
            <a:ext cx="9210676" cy="5143502"/>
            <a:chOff x="-1" y="-2"/>
            <a:chExt cx="12280901" cy="6858002"/>
          </a:xfrm>
        </p:grpSpPr>
        <p:pic>
          <p:nvPicPr>
            <p:cNvPr id="5" name="图形 4">
              <a:extLst>
                <a:ext uri="{FF2B5EF4-FFF2-40B4-BE49-F238E27FC236}">
                  <a16:creationId xmlns:a16="http://schemas.microsoft.com/office/drawing/2014/main" xmlns="" id="{D76234C6-9280-416D-AA61-564536DB4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pic>
          <p:nvPicPr>
            <p:cNvPr id="6" name="图形 5">
              <a:extLst>
                <a:ext uri="{FF2B5EF4-FFF2-40B4-BE49-F238E27FC236}">
                  <a16:creationId xmlns:a16="http://schemas.microsoft.com/office/drawing/2014/main" xmlns="" id="{591F61D9-DDE4-479A-9F04-9DE4CE865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-1" y="-2"/>
              <a:ext cx="6858000" cy="6858000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:a16="http://schemas.microsoft.com/office/drawing/2014/main" xmlns="" id="{872806FE-A925-4CC4-8505-792C40E6E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5422900" y="0"/>
              <a:ext cx="6858000" cy="6858000"/>
            </a:xfrm>
            <a:prstGeom prst="rect">
              <a:avLst/>
            </a:prstGeom>
          </p:spPr>
        </p:pic>
      </p:grpSp>
      <p:pic>
        <p:nvPicPr>
          <p:cNvPr id="12" name="图形 11">
            <a:extLst>
              <a:ext uri="{FF2B5EF4-FFF2-40B4-BE49-F238E27FC236}">
                <a16:creationId xmlns:a16="http://schemas.microsoft.com/office/drawing/2014/main" xmlns="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74172" y="201164"/>
            <a:ext cx="8696345" cy="4681785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5" name="图形 14">
            <a:extLst>
              <a:ext uri="{FF2B5EF4-FFF2-40B4-BE49-F238E27FC236}">
                <a16:creationId xmlns:a16="http://schemas.microsoft.com/office/drawing/2014/main" xmlns="" id="{FD37B3FD-991D-4B46-9B73-AA22F02CF9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-1" y="4387665"/>
            <a:ext cx="9144000" cy="755834"/>
          </a:xfrm>
          <a:prstGeom prst="rect">
            <a:avLst/>
          </a:prstGeom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xmlns="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273484" y="212961"/>
            <a:ext cx="330740" cy="34741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8065">
            <a:off x="1481648" y="1047106"/>
            <a:ext cx="6182231" cy="3214907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329871" y="1899405"/>
            <a:ext cx="48138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n-US" sz="32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685800">
              <a:buClrTx/>
            </a:pPr>
            <a:r>
              <a:rPr lang="en-US" sz="32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 </a:t>
            </a:r>
            <a:r>
              <a:rPr lang="en-US" sz="32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4" name="图形 14">
            <a:extLst>
              <a:ext uri="{FF2B5EF4-FFF2-40B4-BE49-F238E27FC236}">
                <a16:creationId xmlns:a16="http://schemas.microsoft.com/office/drawing/2014/main" xmlns="" id="{6796C9DD-4FD8-4F03-97F0-86BD21F4117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174171" y="2127278"/>
            <a:ext cx="2271653" cy="312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08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F8C6859D-5AE7-4E90-B283-952F281FDF3C}"/>
              </a:ext>
            </a:extLst>
          </p:cNvPr>
          <p:cNvGrpSpPr/>
          <p:nvPr/>
        </p:nvGrpSpPr>
        <p:grpSpPr>
          <a:xfrm>
            <a:off x="-1" y="-2"/>
            <a:ext cx="9210676" cy="5143502"/>
            <a:chOff x="-1" y="-2"/>
            <a:chExt cx="12280901" cy="6858002"/>
          </a:xfrm>
        </p:grpSpPr>
        <p:pic>
          <p:nvPicPr>
            <p:cNvPr id="5" name="图形 4">
              <a:extLst>
                <a:ext uri="{FF2B5EF4-FFF2-40B4-BE49-F238E27FC236}">
                  <a16:creationId xmlns:a16="http://schemas.microsoft.com/office/drawing/2014/main" xmlns="" id="{D76234C6-9280-416D-AA61-564536DB4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pic>
          <p:nvPicPr>
            <p:cNvPr id="6" name="图形 5">
              <a:extLst>
                <a:ext uri="{FF2B5EF4-FFF2-40B4-BE49-F238E27FC236}">
                  <a16:creationId xmlns:a16="http://schemas.microsoft.com/office/drawing/2014/main" xmlns="" id="{591F61D9-DDE4-479A-9F04-9DE4CE865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-1" y="-2"/>
              <a:ext cx="6858000" cy="6858000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:a16="http://schemas.microsoft.com/office/drawing/2014/main" xmlns="" id="{872806FE-A925-4CC4-8505-792C40E6E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5422900" y="0"/>
              <a:ext cx="6858000" cy="6858000"/>
            </a:xfrm>
            <a:prstGeom prst="rect">
              <a:avLst/>
            </a:prstGeom>
          </p:spPr>
        </p:pic>
      </p:grpSp>
      <p:pic>
        <p:nvPicPr>
          <p:cNvPr id="12" name="图形 11">
            <a:extLst>
              <a:ext uri="{FF2B5EF4-FFF2-40B4-BE49-F238E27FC236}">
                <a16:creationId xmlns:a16="http://schemas.microsoft.com/office/drawing/2014/main" xmlns="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74172" y="201164"/>
            <a:ext cx="8696345" cy="4681785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5" name="图形 14">
            <a:extLst>
              <a:ext uri="{FF2B5EF4-FFF2-40B4-BE49-F238E27FC236}">
                <a16:creationId xmlns:a16="http://schemas.microsoft.com/office/drawing/2014/main" xmlns="" id="{FD37B3FD-991D-4B46-9B73-AA22F02CF9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-1" y="4387665"/>
            <a:ext cx="9144000" cy="755834"/>
          </a:xfrm>
          <a:prstGeom prst="rect">
            <a:avLst/>
          </a:prstGeom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xmlns="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273484" y="212961"/>
            <a:ext cx="330740" cy="347415"/>
          </a:xfrm>
          <a:prstGeom prst="rect">
            <a:avLst/>
          </a:prstGeom>
        </p:spPr>
      </p:pic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604224" y="872687"/>
            <a:ext cx="7681191" cy="3347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defTabSz="685800">
              <a:lnSpc>
                <a:spcPct val="150000"/>
              </a:lnSpc>
              <a:spcBef>
                <a:spcPts val="900"/>
              </a:spcBef>
              <a:buClrTx/>
            </a:pPr>
            <a:r>
              <a:rPr lang="en-US" altLang="en-US" sz="2100" b="1" kern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Muốn</a:t>
            </a:r>
            <a:r>
              <a:rPr lang="en-US" altLang="en-US" sz="21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altLang="en-US" sz="2100" b="1" kern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cộng</a:t>
            </a:r>
            <a:r>
              <a:rPr lang="en-US" altLang="en-US" sz="21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altLang="en-US" sz="2100" b="1" kern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hai</a:t>
            </a:r>
            <a:r>
              <a:rPr lang="en-US" altLang="en-US" sz="21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altLang="en-US" sz="2100" b="1" kern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lang="en-US" altLang="en-US" sz="21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altLang="en-US" sz="2100" b="1" kern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thập</a:t>
            </a:r>
            <a:r>
              <a:rPr lang="en-US" altLang="en-US" sz="21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altLang="en-US" sz="2100" b="1" kern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phân</a:t>
            </a:r>
            <a:r>
              <a:rPr lang="en-US" altLang="en-US" sz="21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ta </a:t>
            </a:r>
            <a:r>
              <a:rPr lang="en-US" altLang="en-US" sz="2100" b="1" kern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làm</a:t>
            </a:r>
            <a:r>
              <a:rPr lang="en-US" altLang="en-US" sz="21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altLang="en-US" sz="2100" b="1" kern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như</a:t>
            </a:r>
            <a:r>
              <a:rPr lang="en-US" altLang="en-US" sz="21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altLang="en-US" sz="2100" b="1" kern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lang="en-US" altLang="en-US" sz="21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</a:p>
          <a:p>
            <a:pPr algn="just" defTabSz="685800">
              <a:lnSpc>
                <a:spcPct val="150000"/>
              </a:lnSpc>
              <a:spcBef>
                <a:spcPts val="900"/>
              </a:spcBef>
              <a:buClrTx/>
            </a:pPr>
            <a:r>
              <a:rPr lang="en-US" altLang="en-US" sz="21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lang="en-US" altLang="en-US" sz="21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Viết</a:t>
            </a:r>
            <a:r>
              <a:rPr lang="en-US" altLang="en-US" sz="21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altLang="en-US" sz="21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lang="en-US" altLang="en-US" sz="21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altLang="en-US" sz="21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hạng</a:t>
            </a:r>
            <a:r>
              <a:rPr lang="en-US" altLang="en-US" sz="21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altLang="en-US" sz="21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này</a:t>
            </a:r>
            <a:r>
              <a:rPr lang="en-US" altLang="en-US" sz="21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altLang="en-US" sz="21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dưới</a:t>
            </a:r>
            <a:r>
              <a:rPr lang="en-US" altLang="en-US" sz="21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altLang="en-US" sz="21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lang="en-US" altLang="en-US" sz="21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altLang="en-US" sz="21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hạng</a:t>
            </a:r>
            <a:r>
              <a:rPr lang="en-US" altLang="en-US" sz="21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altLang="en-US" sz="21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kia</a:t>
            </a:r>
            <a:r>
              <a:rPr lang="en-US" altLang="en-US" sz="21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altLang="en-US" sz="21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sao</a:t>
            </a:r>
            <a:r>
              <a:rPr lang="en-US" altLang="en-US" sz="21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altLang="en-US" sz="21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cho</a:t>
            </a:r>
            <a:r>
              <a:rPr lang="en-US" altLang="en-US" sz="21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altLang="en-US" sz="21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lang="en-US" altLang="en-US" sz="21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altLang="en-US" sz="21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chữ</a:t>
            </a:r>
            <a:r>
              <a:rPr lang="en-US" altLang="en-US" sz="21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altLang="en-US" sz="21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lang="en-US" altLang="en-US" sz="21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ở </a:t>
            </a:r>
            <a:r>
              <a:rPr lang="en-US" altLang="en-US" sz="21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cùng</a:t>
            </a:r>
            <a:r>
              <a:rPr lang="en-US" altLang="en-US" sz="21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altLang="en-US" sz="21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một</a:t>
            </a:r>
            <a:r>
              <a:rPr lang="en-US" altLang="en-US" sz="21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altLang="en-US" sz="21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hàng</a:t>
            </a:r>
            <a:r>
              <a:rPr lang="en-US" altLang="en-US" sz="21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altLang="en-US" sz="21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đặt</a:t>
            </a:r>
            <a:r>
              <a:rPr lang="en-US" altLang="en-US" sz="21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altLang="en-US" sz="21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thẳng</a:t>
            </a:r>
            <a:r>
              <a:rPr lang="en-US" altLang="en-US" sz="21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altLang="en-US" sz="21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cột</a:t>
            </a:r>
            <a:r>
              <a:rPr lang="en-US" altLang="en-US" sz="21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altLang="en-US" sz="21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với</a:t>
            </a:r>
            <a:r>
              <a:rPr lang="en-US" altLang="en-US" sz="21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altLang="en-US" sz="21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nhau</a:t>
            </a:r>
            <a:r>
              <a:rPr lang="en-US" altLang="en-US" sz="21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  <a:p>
            <a:pPr algn="just" defTabSz="685800">
              <a:lnSpc>
                <a:spcPct val="150000"/>
              </a:lnSpc>
              <a:spcBef>
                <a:spcPts val="900"/>
              </a:spcBef>
              <a:buClrTx/>
            </a:pPr>
            <a:r>
              <a:rPr lang="en-US" altLang="en-US" sz="21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lang="en-US" altLang="en-US" sz="21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Cộng</a:t>
            </a:r>
            <a:r>
              <a:rPr lang="en-US" altLang="en-US" sz="21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altLang="en-US" sz="21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như</a:t>
            </a:r>
            <a:r>
              <a:rPr lang="en-US" altLang="en-US" sz="21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altLang="en-US" sz="21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cộng</a:t>
            </a:r>
            <a:r>
              <a:rPr lang="en-US" altLang="en-US" sz="21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altLang="en-US" sz="21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lang="en-US" altLang="en-US" sz="21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altLang="en-US" sz="21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lang="en-US" altLang="en-US" sz="21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altLang="en-US" sz="21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tự</a:t>
            </a:r>
            <a:r>
              <a:rPr lang="en-US" altLang="en-US" sz="21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altLang="en-US" sz="21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nhiên</a:t>
            </a:r>
            <a:r>
              <a:rPr lang="en-US" altLang="en-US" sz="21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  <a:p>
            <a:pPr algn="just" defTabSz="685800">
              <a:lnSpc>
                <a:spcPct val="150000"/>
              </a:lnSpc>
              <a:spcBef>
                <a:spcPts val="900"/>
              </a:spcBef>
              <a:buClrTx/>
            </a:pPr>
            <a:r>
              <a:rPr lang="en-US" altLang="en-US" sz="21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lang="en-US" altLang="en-US" sz="21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Viết</a:t>
            </a:r>
            <a:r>
              <a:rPr lang="en-US" altLang="en-US" sz="21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altLang="en-US" sz="21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dấu</a:t>
            </a:r>
            <a:r>
              <a:rPr lang="en-US" altLang="en-US" sz="21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altLang="en-US" sz="21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phẩy</a:t>
            </a:r>
            <a:r>
              <a:rPr lang="en-US" altLang="en-US" sz="21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ở </a:t>
            </a:r>
            <a:r>
              <a:rPr lang="en-US" altLang="en-US" sz="21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tổng</a:t>
            </a:r>
            <a:r>
              <a:rPr lang="en-US" altLang="en-US" sz="21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altLang="en-US" sz="21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thẳng</a:t>
            </a:r>
            <a:r>
              <a:rPr lang="en-US" altLang="en-US" sz="21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altLang="en-US" sz="21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cột</a:t>
            </a:r>
            <a:r>
              <a:rPr lang="en-US" altLang="en-US" sz="21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altLang="en-US" sz="21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với</a:t>
            </a:r>
            <a:r>
              <a:rPr lang="en-US" altLang="en-US" sz="21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altLang="en-US" sz="21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lang="en-US" altLang="en-US" sz="21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altLang="en-US" sz="21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dấu</a:t>
            </a:r>
            <a:r>
              <a:rPr lang="en-US" altLang="en-US" sz="21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altLang="en-US" sz="21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phẩy</a:t>
            </a:r>
            <a:r>
              <a:rPr lang="en-US" altLang="en-US" sz="21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altLang="en-US" sz="21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lang="en-US" altLang="en-US" sz="21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altLang="en-US" sz="21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lang="en-US" altLang="en-US" sz="21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altLang="en-US" sz="21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lang="en-US" altLang="en-US" sz="21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altLang="en-US" sz="21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hạng</a:t>
            </a:r>
            <a:r>
              <a:rPr lang="en-US" altLang="en-US" sz="21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857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F8C6859D-5AE7-4E90-B283-952F281FDF3C}"/>
              </a:ext>
            </a:extLst>
          </p:cNvPr>
          <p:cNvGrpSpPr/>
          <p:nvPr/>
        </p:nvGrpSpPr>
        <p:grpSpPr>
          <a:xfrm>
            <a:off x="-108451" y="-3"/>
            <a:ext cx="9210676" cy="5143502"/>
            <a:chOff x="-1" y="-2"/>
            <a:chExt cx="12280901" cy="6858002"/>
          </a:xfrm>
        </p:grpSpPr>
        <p:pic>
          <p:nvPicPr>
            <p:cNvPr id="5" name="图形 4">
              <a:extLst>
                <a:ext uri="{FF2B5EF4-FFF2-40B4-BE49-F238E27FC236}">
                  <a16:creationId xmlns:a16="http://schemas.microsoft.com/office/drawing/2014/main" xmlns="" id="{D76234C6-9280-416D-AA61-564536DB4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pic>
          <p:nvPicPr>
            <p:cNvPr id="6" name="图形 5">
              <a:extLst>
                <a:ext uri="{FF2B5EF4-FFF2-40B4-BE49-F238E27FC236}">
                  <a16:creationId xmlns:a16="http://schemas.microsoft.com/office/drawing/2014/main" xmlns="" id="{591F61D9-DDE4-479A-9F04-9DE4CE865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-1" y="-2"/>
              <a:ext cx="6858000" cy="6858000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:a16="http://schemas.microsoft.com/office/drawing/2014/main" xmlns="" id="{872806FE-A925-4CC4-8505-792C40E6E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5422900" y="0"/>
              <a:ext cx="6858000" cy="6858000"/>
            </a:xfrm>
            <a:prstGeom prst="rect">
              <a:avLst/>
            </a:prstGeom>
          </p:spPr>
        </p:pic>
      </p:grpSp>
      <p:pic>
        <p:nvPicPr>
          <p:cNvPr id="15" name="图形 14">
            <a:extLst>
              <a:ext uri="{FF2B5EF4-FFF2-40B4-BE49-F238E27FC236}">
                <a16:creationId xmlns:a16="http://schemas.microsoft.com/office/drawing/2014/main" xmlns="" id="{FD37B3FD-991D-4B46-9B73-AA22F02CF9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-1" y="4387665"/>
            <a:ext cx="9144000" cy="755834"/>
          </a:xfrm>
          <a:prstGeom prst="rect">
            <a:avLst/>
          </a:prstGeom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xmlns="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273484" y="212961"/>
            <a:ext cx="330740" cy="347415"/>
          </a:xfrm>
          <a:prstGeom prst="rect">
            <a:avLst/>
          </a:prstGeom>
        </p:spPr>
      </p:pic>
      <p:pic>
        <p:nvPicPr>
          <p:cNvPr id="24" name="图形 26">
            <a:extLst>
              <a:ext uri="{FF2B5EF4-FFF2-40B4-BE49-F238E27FC236}">
                <a16:creationId xmlns:a16="http://schemas.microsoft.com/office/drawing/2014/main" xmlns="" id="{3B2DED9E-67EF-4CBD-8EDA-960086B37A0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-39871" y="2696491"/>
            <a:ext cx="2499710" cy="2499710"/>
          </a:xfrm>
          <a:prstGeom prst="rect">
            <a:avLst/>
          </a:prstGeom>
        </p:spPr>
      </p:pic>
      <p:sp>
        <p:nvSpPr>
          <p:cNvPr id="26" name="矩形 17">
            <a:extLst>
              <a:ext uri="{FF2B5EF4-FFF2-40B4-BE49-F238E27FC236}">
                <a16:creationId xmlns:a16="http://schemas.microsoft.com/office/drawing/2014/main" xmlns="" id="{C4419B71-7C26-4977-BA84-99BE14C8707A}"/>
              </a:ext>
            </a:extLst>
          </p:cNvPr>
          <p:cNvSpPr/>
          <p:nvPr/>
        </p:nvSpPr>
        <p:spPr>
          <a:xfrm>
            <a:off x="3189513" y="1609001"/>
            <a:ext cx="3248510" cy="52835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just" defTabSz="685800">
              <a:lnSpc>
                <a:spcPts val="3375"/>
              </a:lnSpc>
              <a:buClrTx/>
            </a:pPr>
            <a:r>
              <a:rPr lang="en-US" altLang="en-US" sz="3600" b="1" kern="12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15,9 </a:t>
            </a:r>
            <a:r>
              <a:rPr lang="en-US" altLang="en-US" sz="3600" b="1" kern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+ 8,75 = ?</a:t>
            </a:r>
          </a:p>
        </p:txBody>
      </p:sp>
      <p:sp>
        <p:nvSpPr>
          <p:cNvPr id="27" name="矩形 17">
            <a:extLst>
              <a:ext uri="{FF2B5EF4-FFF2-40B4-BE49-F238E27FC236}">
                <a16:creationId xmlns:a16="http://schemas.microsoft.com/office/drawing/2014/main" xmlns="" id="{C4419B71-7C26-4977-BA84-99BE14C8707A}"/>
              </a:ext>
            </a:extLst>
          </p:cNvPr>
          <p:cNvSpPr/>
          <p:nvPr/>
        </p:nvSpPr>
        <p:spPr>
          <a:xfrm>
            <a:off x="1253194" y="407200"/>
            <a:ext cx="3248510" cy="52835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just" defTabSz="685800">
              <a:lnSpc>
                <a:spcPts val="3375"/>
              </a:lnSpc>
              <a:buClrTx/>
            </a:pPr>
            <a:r>
              <a:rPr lang="en-US" altLang="zh-CN" sz="3600" b="1" kern="1200" dirty="0" err="1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Vận</a:t>
            </a:r>
            <a:r>
              <a:rPr lang="en-US" altLang="zh-CN" sz="3600" b="1" kern="1200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altLang="zh-CN" sz="3600" b="1" kern="1200" dirty="0" err="1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dụng</a:t>
            </a:r>
            <a:r>
              <a:rPr lang="en-US" altLang="zh-CN" sz="3600" b="1" kern="1200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  <a:endParaRPr lang="en-US" altLang="en-US" sz="3600" b="1" kern="12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663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533030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4D986DC9-6F5C-6A38-1F3B-F536F3D5C1C1}"/>
              </a:ext>
            </a:extLst>
          </p:cNvPr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1AF2A35C-4511-D6D8-41FD-AB7A47E863F8}"/>
                </a:ext>
              </a:extLst>
            </p:cNvPr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solidFill>
              <a:srgbClr val="FFD2DD"/>
            </a:solidFill>
            <a:ln>
              <a:solidFill>
                <a:srgbClr val="FFD2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B40D0108-1869-5292-7F1F-127268FF8F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45310"/>
              <a:ext cx="9144000" cy="5098190"/>
            </a:xfrm>
            <a:prstGeom prst="rect">
              <a:avLst/>
            </a:prstGeom>
          </p:spPr>
        </p:pic>
      </p:grpSp>
      <p:sp>
        <p:nvSpPr>
          <p:cNvPr id="19" name="Google Shape;85;p3">
            <a:extLst>
              <a:ext uri="{FF2B5EF4-FFF2-40B4-BE49-F238E27FC236}">
                <a16:creationId xmlns:a16="http://schemas.microsoft.com/office/drawing/2014/main" xmlns="" id="{41B9C947-9E36-7681-0E83-BE1FE4C714D6}"/>
              </a:ext>
            </a:extLst>
          </p:cNvPr>
          <p:cNvSpPr/>
          <p:nvPr/>
        </p:nvSpPr>
        <p:spPr>
          <a:xfrm>
            <a:off x="3902134" y="2706071"/>
            <a:ext cx="623841" cy="58902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grpSp>
        <p:nvGrpSpPr>
          <p:cNvPr id="20" name="Google Shape;740;p36">
            <a:extLst>
              <a:ext uri="{FF2B5EF4-FFF2-40B4-BE49-F238E27FC236}">
                <a16:creationId xmlns:a16="http://schemas.microsoft.com/office/drawing/2014/main" xmlns="" id="{7BF8DBAA-A97A-550B-8792-4C8278E527D6}"/>
              </a:ext>
            </a:extLst>
          </p:cNvPr>
          <p:cNvGrpSpPr/>
          <p:nvPr/>
        </p:nvGrpSpPr>
        <p:grpSpPr>
          <a:xfrm>
            <a:off x="3821185" y="238511"/>
            <a:ext cx="1409579" cy="1238302"/>
            <a:chOff x="285458" y="868293"/>
            <a:chExt cx="1991370" cy="1988339"/>
          </a:xfrm>
        </p:grpSpPr>
        <p:grpSp>
          <p:nvGrpSpPr>
            <p:cNvPr id="21" name="Google Shape;741;p36">
              <a:extLst>
                <a:ext uri="{FF2B5EF4-FFF2-40B4-BE49-F238E27FC236}">
                  <a16:creationId xmlns:a16="http://schemas.microsoft.com/office/drawing/2014/main" xmlns="" id="{8CC59159-3C1F-B4A7-BE1A-0C9E5A3A0B23}"/>
                </a:ext>
              </a:extLst>
            </p:cNvPr>
            <p:cNvGrpSpPr/>
            <p:nvPr/>
          </p:nvGrpSpPr>
          <p:grpSpPr>
            <a:xfrm>
              <a:off x="294139" y="868293"/>
              <a:ext cx="1974002" cy="1988288"/>
              <a:chOff x="1572275" y="2999375"/>
              <a:chExt cx="2107175" cy="2122425"/>
            </a:xfrm>
          </p:grpSpPr>
          <p:sp>
            <p:nvSpPr>
              <p:cNvPr id="133" name="Google Shape;742;p36">
                <a:extLst>
                  <a:ext uri="{FF2B5EF4-FFF2-40B4-BE49-F238E27FC236}">
                    <a16:creationId xmlns:a16="http://schemas.microsoft.com/office/drawing/2014/main" xmlns="" id="{800AE6F5-F65B-2D24-9098-E103F53E22C8}"/>
                  </a:ext>
                </a:extLst>
              </p:cNvPr>
              <p:cNvSpPr/>
              <p:nvPr/>
            </p:nvSpPr>
            <p:spPr>
              <a:xfrm>
                <a:off x="1572275" y="3015625"/>
                <a:ext cx="2107175" cy="2106175"/>
              </a:xfrm>
              <a:custGeom>
                <a:avLst/>
                <a:gdLst/>
                <a:ahLst/>
                <a:cxnLst/>
                <a:rect l="l" t="t" r="r" b="b"/>
                <a:pathLst>
                  <a:path w="84287" h="84247" extrusionOk="0">
                    <a:moveTo>
                      <a:pt x="28118" y="7506"/>
                    </a:moveTo>
                    <a:lnTo>
                      <a:pt x="28118" y="7506"/>
                    </a:lnTo>
                    <a:cubicBezTo>
                      <a:pt x="28086" y="7571"/>
                      <a:pt x="27988" y="7571"/>
                      <a:pt x="27923" y="7604"/>
                    </a:cubicBezTo>
                    <a:cubicBezTo>
                      <a:pt x="27988" y="7571"/>
                      <a:pt x="28053" y="7571"/>
                      <a:pt x="28118" y="7506"/>
                    </a:cubicBezTo>
                    <a:close/>
                    <a:moveTo>
                      <a:pt x="23225" y="9528"/>
                    </a:moveTo>
                    <a:cubicBezTo>
                      <a:pt x="19735" y="11061"/>
                      <a:pt x="16473" y="12790"/>
                      <a:pt x="13635" y="14584"/>
                    </a:cubicBezTo>
                    <a:cubicBezTo>
                      <a:pt x="16473" y="12725"/>
                      <a:pt x="19605" y="11094"/>
                      <a:pt x="23225" y="9528"/>
                    </a:cubicBezTo>
                    <a:close/>
                    <a:moveTo>
                      <a:pt x="13244" y="45932"/>
                    </a:moveTo>
                    <a:cubicBezTo>
                      <a:pt x="13276" y="45965"/>
                      <a:pt x="13276" y="45997"/>
                      <a:pt x="13244" y="45997"/>
                    </a:cubicBezTo>
                    <a:lnTo>
                      <a:pt x="13244" y="45932"/>
                    </a:lnTo>
                    <a:close/>
                    <a:moveTo>
                      <a:pt x="13440" y="52424"/>
                    </a:moveTo>
                    <a:cubicBezTo>
                      <a:pt x="13472" y="52521"/>
                      <a:pt x="13472" y="52652"/>
                      <a:pt x="13505" y="52815"/>
                    </a:cubicBezTo>
                    <a:cubicBezTo>
                      <a:pt x="13472" y="52684"/>
                      <a:pt x="13472" y="52521"/>
                      <a:pt x="13440" y="52424"/>
                    </a:cubicBezTo>
                    <a:close/>
                    <a:moveTo>
                      <a:pt x="14418" y="56273"/>
                    </a:moveTo>
                    <a:lnTo>
                      <a:pt x="14418" y="56273"/>
                    </a:lnTo>
                    <a:cubicBezTo>
                      <a:pt x="14516" y="56403"/>
                      <a:pt x="14549" y="56566"/>
                      <a:pt x="14581" y="56729"/>
                    </a:cubicBezTo>
                    <a:cubicBezTo>
                      <a:pt x="14549" y="56566"/>
                      <a:pt x="14451" y="56436"/>
                      <a:pt x="14418" y="56273"/>
                    </a:cubicBezTo>
                    <a:close/>
                    <a:moveTo>
                      <a:pt x="15756" y="59372"/>
                    </a:moveTo>
                    <a:cubicBezTo>
                      <a:pt x="15853" y="59502"/>
                      <a:pt x="15919" y="59632"/>
                      <a:pt x="16016" y="59795"/>
                    </a:cubicBezTo>
                    <a:cubicBezTo>
                      <a:pt x="15919" y="59665"/>
                      <a:pt x="15853" y="59502"/>
                      <a:pt x="15756" y="59372"/>
                    </a:cubicBezTo>
                    <a:close/>
                    <a:moveTo>
                      <a:pt x="16082" y="59959"/>
                    </a:moveTo>
                    <a:cubicBezTo>
                      <a:pt x="16180" y="60089"/>
                      <a:pt x="16245" y="60187"/>
                      <a:pt x="16343" y="60350"/>
                    </a:cubicBezTo>
                    <a:cubicBezTo>
                      <a:pt x="16245" y="60252"/>
                      <a:pt x="16180" y="60089"/>
                      <a:pt x="16082" y="59959"/>
                    </a:cubicBezTo>
                    <a:close/>
                    <a:moveTo>
                      <a:pt x="16408" y="60513"/>
                    </a:moveTo>
                    <a:cubicBezTo>
                      <a:pt x="16506" y="60644"/>
                      <a:pt x="16571" y="60774"/>
                      <a:pt x="16669" y="60937"/>
                    </a:cubicBezTo>
                    <a:cubicBezTo>
                      <a:pt x="16571" y="60807"/>
                      <a:pt x="16506" y="60644"/>
                      <a:pt x="16408" y="60513"/>
                    </a:cubicBezTo>
                    <a:close/>
                    <a:moveTo>
                      <a:pt x="16799" y="61100"/>
                    </a:moveTo>
                    <a:lnTo>
                      <a:pt x="16799" y="61100"/>
                    </a:lnTo>
                    <a:cubicBezTo>
                      <a:pt x="16865" y="61231"/>
                      <a:pt x="16962" y="61329"/>
                      <a:pt x="17028" y="61492"/>
                    </a:cubicBezTo>
                    <a:cubicBezTo>
                      <a:pt x="16962" y="61394"/>
                      <a:pt x="16865" y="61263"/>
                      <a:pt x="16799" y="61100"/>
                    </a:cubicBezTo>
                    <a:close/>
                    <a:moveTo>
                      <a:pt x="18985" y="63938"/>
                    </a:moveTo>
                    <a:lnTo>
                      <a:pt x="19148" y="64101"/>
                    </a:lnTo>
                    <a:cubicBezTo>
                      <a:pt x="19083" y="64052"/>
                      <a:pt x="19034" y="63995"/>
                      <a:pt x="18985" y="63938"/>
                    </a:cubicBezTo>
                    <a:close/>
                    <a:moveTo>
                      <a:pt x="20257" y="65210"/>
                    </a:moveTo>
                    <a:lnTo>
                      <a:pt x="20257" y="65210"/>
                    </a:lnTo>
                    <a:cubicBezTo>
                      <a:pt x="20388" y="65308"/>
                      <a:pt x="20453" y="65373"/>
                      <a:pt x="20583" y="65504"/>
                    </a:cubicBezTo>
                    <a:cubicBezTo>
                      <a:pt x="20453" y="65406"/>
                      <a:pt x="20322" y="65308"/>
                      <a:pt x="20257" y="65210"/>
                    </a:cubicBezTo>
                    <a:close/>
                    <a:moveTo>
                      <a:pt x="12494" y="54739"/>
                    </a:moveTo>
                    <a:lnTo>
                      <a:pt x="12494" y="54739"/>
                    </a:lnTo>
                    <a:cubicBezTo>
                      <a:pt x="13635" y="59208"/>
                      <a:pt x="16082" y="63286"/>
                      <a:pt x="19670" y="66222"/>
                    </a:cubicBezTo>
                    <a:cubicBezTo>
                      <a:pt x="19269" y="66263"/>
                      <a:pt x="18864" y="66286"/>
                      <a:pt x="18462" y="66286"/>
                    </a:cubicBezTo>
                    <a:cubicBezTo>
                      <a:pt x="16638" y="66286"/>
                      <a:pt x="14853" y="65811"/>
                      <a:pt x="13570" y="64395"/>
                    </a:cubicBezTo>
                    <a:cubicBezTo>
                      <a:pt x="11189" y="61818"/>
                      <a:pt x="11580" y="57871"/>
                      <a:pt x="12494" y="54739"/>
                    </a:cubicBezTo>
                    <a:close/>
                    <a:moveTo>
                      <a:pt x="25378" y="68570"/>
                    </a:moveTo>
                    <a:cubicBezTo>
                      <a:pt x="25509" y="68603"/>
                      <a:pt x="25639" y="68635"/>
                      <a:pt x="25770" y="68733"/>
                    </a:cubicBezTo>
                    <a:cubicBezTo>
                      <a:pt x="25639" y="68668"/>
                      <a:pt x="25509" y="68603"/>
                      <a:pt x="25378" y="68570"/>
                    </a:cubicBezTo>
                    <a:close/>
                    <a:moveTo>
                      <a:pt x="29554" y="69875"/>
                    </a:moveTo>
                    <a:lnTo>
                      <a:pt x="29554" y="69875"/>
                    </a:lnTo>
                    <a:cubicBezTo>
                      <a:pt x="29684" y="69908"/>
                      <a:pt x="29749" y="69908"/>
                      <a:pt x="29880" y="69940"/>
                    </a:cubicBezTo>
                    <a:cubicBezTo>
                      <a:pt x="29749" y="69908"/>
                      <a:pt x="29619" y="69908"/>
                      <a:pt x="29554" y="69875"/>
                    </a:cubicBezTo>
                    <a:close/>
                    <a:moveTo>
                      <a:pt x="30271" y="70038"/>
                    </a:moveTo>
                    <a:cubicBezTo>
                      <a:pt x="30402" y="70038"/>
                      <a:pt x="30500" y="70038"/>
                      <a:pt x="30598" y="70071"/>
                    </a:cubicBezTo>
                    <a:cubicBezTo>
                      <a:pt x="30500" y="70071"/>
                      <a:pt x="30369" y="70038"/>
                      <a:pt x="30271" y="70038"/>
                    </a:cubicBezTo>
                    <a:close/>
                    <a:moveTo>
                      <a:pt x="26992" y="0"/>
                    </a:moveTo>
                    <a:cubicBezTo>
                      <a:pt x="25386" y="0"/>
                      <a:pt x="23725" y="274"/>
                      <a:pt x="22084" y="851"/>
                    </a:cubicBezTo>
                    <a:cubicBezTo>
                      <a:pt x="15658" y="3167"/>
                      <a:pt x="11874" y="9137"/>
                      <a:pt x="13276" y="14780"/>
                    </a:cubicBezTo>
                    <a:cubicBezTo>
                      <a:pt x="4893" y="20130"/>
                      <a:pt x="0" y="26067"/>
                      <a:pt x="1566" y="29916"/>
                    </a:cubicBezTo>
                    <a:cubicBezTo>
                      <a:pt x="2572" y="32313"/>
                      <a:pt x="5914" y="33475"/>
                      <a:pt x="10667" y="33475"/>
                    </a:cubicBezTo>
                    <a:cubicBezTo>
                      <a:pt x="11153" y="33475"/>
                      <a:pt x="11653" y="33463"/>
                      <a:pt x="12167" y="33439"/>
                    </a:cubicBezTo>
                    <a:cubicBezTo>
                      <a:pt x="12591" y="38593"/>
                      <a:pt x="12494" y="42996"/>
                      <a:pt x="12494" y="42996"/>
                    </a:cubicBezTo>
                    <a:cubicBezTo>
                      <a:pt x="12004" y="44856"/>
                      <a:pt x="11776" y="46813"/>
                      <a:pt x="11776" y="48737"/>
                    </a:cubicBezTo>
                    <a:cubicBezTo>
                      <a:pt x="8481" y="54381"/>
                      <a:pt x="6622" y="61394"/>
                      <a:pt x="11156" y="66352"/>
                    </a:cubicBezTo>
                    <a:cubicBezTo>
                      <a:pt x="13203" y="68603"/>
                      <a:pt x="15814" y="69455"/>
                      <a:pt x="18636" y="69455"/>
                    </a:cubicBezTo>
                    <a:cubicBezTo>
                      <a:pt x="20312" y="69455"/>
                      <a:pt x="22062" y="69154"/>
                      <a:pt x="23813" y="68668"/>
                    </a:cubicBezTo>
                    <a:cubicBezTo>
                      <a:pt x="25933" y="69647"/>
                      <a:pt x="28282" y="70266"/>
                      <a:pt x="30891" y="70462"/>
                    </a:cubicBezTo>
                    <a:cubicBezTo>
                      <a:pt x="30989" y="72256"/>
                      <a:pt x="30728" y="74279"/>
                      <a:pt x="29913" y="75355"/>
                    </a:cubicBezTo>
                    <a:cubicBezTo>
                      <a:pt x="29169" y="76347"/>
                      <a:pt x="28246" y="76693"/>
                      <a:pt x="27320" y="76693"/>
                    </a:cubicBezTo>
                    <a:cubicBezTo>
                      <a:pt x="25687" y="76693"/>
                      <a:pt x="24043" y="75615"/>
                      <a:pt x="23356" y="75094"/>
                    </a:cubicBezTo>
                    <a:cubicBezTo>
                      <a:pt x="23258" y="74996"/>
                      <a:pt x="23128" y="74964"/>
                      <a:pt x="23030" y="74931"/>
                    </a:cubicBezTo>
                    <a:cubicBezTo>
                      <a:pt x="23187" y="74006"/>
                      <a:pt x="22811" y="73791"/>
                      <a:pt x="22428" y="73791"/>
                    </a:cubicBezTo>
                    <a:cubicBezTo>
                      <a:pt x="22096" y="73791"/>
                      <a:pt x="21758" y="73952"/>
                      <a:pt x="21758" y="73952"/>
                    </a:cubicBezTo>
                    <a:cubicBezTo>
                      <a:pt x="20403" y="72509"/>
                      <a:pt x="19417" y="71948"/>
                      <a:pt x="18656" y="71948"/>
                    </a:cubicBezTo>
                    <a:cubicBezTo>
                      <a:pt x="17197" y="71948"/>
                      <a:pt x="16559" y="74002"/>
                      <a:pt x="15723" y="75844"/>
                    </a:cubicBezTo>
                    <a:cubicBezTo>
                      <a:pt x="14451" y="78682"/>
                      <a:pt x="12820" y="83477"/>
                      <a:pt x="16897" y="83477"/>
                    </a:cubicBezTo>
                    <a:cubicBezTo>
                      <a:pt x="20942" y="83477"/>
                      <a:pt x="19637" y="77704"/>
                      <a:pt x="19637" y="77704"/>
                    </a:cubicBezTo>
                    <a:lnTo>
                      <a:pt x="20257" y="77280"/>
                    </a:lnTo>
                    <a:cubicBezTo>
                      <a:pt x="20257" y="77280"/>
                      <a:pt x="20425" y="78526"/>
                      <a:pt x="20968" y="78526"/>
                    </a:cubicBezTo>
                    <a:cubicBezTo>
                      <a:pt x="21180" y="78526"/>
                      <a:pt x="21450" y="78334"/>
                      <a:pt x="21790" y="77802"/>
                    </a:cubicBezTo>
                    <a:cubicBezTo>
                      <a:pt x="22540" y="78454"/>
                      <a:pt x="24335" y="79726"/>
                      <a:pt x="26814" y="79987"/>
                    </a:cubicBezTo>
                    <a:cubicBezTo>
                      <a:pt x="27029" y="80007"/>
                      <a:pt x="27245" y="80017"/>
                      <a:pt x="27459" y="80017"/>
                    </a:cubicBezTo>
                    <a:cubicBezTo>
                      <a:pt x="29024" y="80017"/>
                      <a:pt x="30522" y="79473"/>
                      <a:pt x="31641" y="78095"/>
                    </a:cubicBezTo>
                    <a:cubicBezTo>
                      <a:pt x="33142" y="76301"/>
                      <a:pt x="33664" y="73333"/>
                      <a:pt x="33533" y="70527"/>
                    </a:cubicBezTo>
                    <a:cubicBezTo>
                      <a:pt x="35230" y="70430"/>
                      <a:pt x="36958" y="70201"/>
                      <a:pt x="38752" y="69777"/>
                    </a:cubicBezTo>
                    <a:cubicBezTo>
                      <a:pt x="38981" y="69745"/>
                      <a:pt x="39144" y="69712"/>
                      <a:pt x="39307" y="69647"/>
                    </a:cubicBezTo>
                    <a:cubicBezTo>
                      <a:pt x="39568" y="69614"/>
                      <a:pt x="39862" y="69516"/>
                      <a:pt x="40155" y="69451"/>
                    </a:cubicBezTo>
                    <a:cubicBezTo>
                      <a:pt x="43058" y="68766"/>
                      <a:pt x="45505" y="67820"/>
                      <a:pt x="47560" y="66711"/>
                    </a:cubicBezTo>
                    <a:cubicBezTo>
                      <a:pt x="47723" y="66841"/>
                      <a:pt x="47984" y="66972"/>
                      <a:pt x="48212" y="67004"/>
                    </a:cubicBezTo>
                    <a:cubicBezTo>
                      <a:pt x="50528" y="67461"/>
                      <a:pt x="51964" y="68962"/>
                      <a:pt x="52877" y="71147"/>
                    </a:cubicBezTo>
                    <a:cubicBezTo>
                      <a:pt x="53725" y="73202"/>
                      <a:pt x="54345" y="75681"/>
                      <a:pt x="54541" y="77899"/>
                    </a:cubicBezTo>
                    <a:cubicBezTo>
                      <a:pt x="54573" y="78258"/>
                      <a:pt x="54736" y="78552"/>
                      <a:pt x="54965" y="78748"/>
                    </a:cubicBezTo>
                    <a:cubicBezTo>
                      <a:pt x="53660" y="80052"/>
                      <a:pt x="55421" y="80379"/>
                      <a:pt x="55421" y="80379"/>
                    </a:cubicBezTo>
                    <a:cubicBezTo>
                      <a:pt x="55865" y="83308"/>
                      <a:pt x="56731" y="84247"/>
                      <a:pt x="57818" y="84247"/>
                    </a:cubicBezTo>
                    <a:cubicBezTo>
                      <a:pt x="58971" y="84247"/>
                      <a:pt x="60372" y="83192"/>
                      <a:pt x="61782" y="82336"/>
                    </a:cubicBezTo>
                    <a:cubicBezTo>
                      <a:pt x="64620" y="80672"/>
                      <a:pt x="68893" y="77443"/>
                      <a:pt x="65403" y="75029"/>
                    </a:cubicBezTo>
                    <a:cubicBezTo>
                      <a:pt x="64793" y="74605"/>
                      <a:pt x="64217" y="74430"/>
                      <a:pt x="63681" y="74430"/>
                    </a:cubicBezTo>
                    <a:cubicBezTo>
                      <a:pt x="61127" y="74430"/>
                      <a:pt x="59499" y="78421"/>
                      <a:pt x="59499" y="78421"/>
                    </a:cubicBezTo>
                    <a:lnTo>
                      <a:pt x="58748" y="78421"/>
                    </a:lnTo>
                    <a:cubicBezTo>
                      <a:pt x="58748" y="78421"/>
                      <a:pt x="59550" y="76818"/>
                      <a:pt x="58507" y="76818"/>
                    </a:cubicBezTo>
                    <a:cubicBezTo>
                      <a:pt x="58253" y="76818"/>
                      <a:pt x="57889" y="76913"/>
                      <a:pt x="57378" y="77149"/>
                    </a:cubicBezTo>
                    <a:cubicBezTo>
                      <a:pt x="57052" y="74344"/>
                      <a:pt x="56237" y="71049"/>
                      <a:pt x="54867" y="68603"/>
                    </a:cubicBezTo>
                    <a:cubicBezTo>
                      <a:pt x="53758" y="66711"/>
                      <a:pt x="52388" y="65471"/>
                      <a:pt x="50594" y="64721"/>
                    </a:cubicBezTo>
                    <a:cubicBezTo>
                      <a:pt x="54182" y="61818"/>
                      <a:pt x="56172" y="58034"/>
                      <a:pt x="57150" y="53565"/>
                    </a:cubicBezTo>
                    <a:cubicBezTo>
                      <a:pt x="57183" y="53467"/>
                      <a:pt x="57281" y="53435"/>
                      <a:pt x="57313" y="53337"/>
                    </a:cubicBezTo>
                    <a:cubicBezTo>
                      <a:pt x="57378" y="53239"/>
                      <a:pt x="57444" y="53076"/>
                      <a:pt x="57444" y="52913"/>
                    </a:cubicBezTo>
                    <a:cubicBezTo>
                      <a:pt x="57444" y="52684"/>
                      <a:pt x="57444" y="52489"/>
                      <a:pt x="57411" y="52293"/>
                    </a:cubicBezTo>
                    <a:cubicBezTo>
                      <a:pt x="57672" y="50629"/>
                      <a:pt x="57802" y="48868"/>
                      <a:pt x="57835" y="47041"/>
                    </a:cubicBezTo>
                    <a:cubicBezTo>
                      <a:pt x="57966" y="46813"/>
                      <a:pt x="58063" y="46584"/>
                      <a:pt x="57998" y="46258"/>
                    </a:cubicBezTo>
                    <a:cubicBezTo>
                      <a:pt x="57998" y="46095"/>
                      <a:pt x="57933" y="45932"/>
                      <a:pt x="57835" y="45802"/>
                    </a:cubicBezTo>
                    <a:lnTo>
                      <a:pt x="57835" y="45769"/>
                    </a:lnTo>
                    <a:cubicBezTo>
                      <a:pt x="57835" y="43551"/>
                      <a:pt x="57672" y="41267"/>
                      <a:pt x="57444" y="38919"/>
                    </a:cubicBezTo>
                    <a:cubicBezTo>
                      <a:pt x="61423" y="38788"/>
                      <a:pt x="65403" y="38299"/>
                      <a:pt x="69285" y="37516"/>
                    </a:cubicBezTo>
                    <a:cubicBezTo>
                      <a:pt x="69383" y="37810"/>
                      <a:pt x="69513" y="38071"/>
                      <a:pt x="69644" y="38299"/>
                    </a:cubicBezTo>
                    <a:cubicBezTo>
                      <a:pt x="69937" y="38860"/>
                      <a:pt x="70538" y="39159"/>
                      <a:pt x="71140" y="39159"/>
                    </a:cubicBezTo>
                    <a:cubicBezTo>
                      <a:pt x="71273" y="39159"/>
                      <a:pt x="71406" y="39144"/>
                      <a:pt x="71535" y="39114"/>
                    </a:cubicBezTo>
                    <a:lnTo>
                      <a:pt x="72123" y="38951"/>
                    </a:lnTo>
                    <a:cubicBezTo>
                      <a:pt x="72123" y="38951"/>
                      <a:pt x="72712" y="40084"/>
                      <a:pt x="73965" y="40084"/>
                    </a:cubicBezTo>
                    <a:cubicBezTo>
                      <a:pt x="74216" y="40084"/>
                      <a:pt x="74493" y="40039"/>
                      <a:pt x="74797" y="39930"/>
                    </a:cubicBezTo>
                    <a:cubicBezTo>
                      <a:pt x="74797" y="39930"/>
                      <a:pt x="75603" y="40147"/>
                      <a:pt x="76501" y="40147"/>
                    </a:cubicBezTo>
                    <a:cubicBezTo>
                      <a:pt x="77779" y="40147"/>
                      <a:pt x="79245" y="39708"/>
                      <a:pt x="78842" y="37581"/>
                    </a:cubicBezTo>
                    <a:cubicBezTo>
                      <a:pt x="79038" y="37483"/>
                      <a:pt x="79495" y="37223"/>
                      <a:pt x="79788" y="36766"/>
                    </a:cubicBezTo>
                    <a:cubicBezTo>
                      <a:pt x="79854" y="36635"/>
                      <a:pt x="80343" y="35787"/>
                      <a:pt x="79919" y="35004"/>
                    </a:cubicBezTo>
                    <a:cubicBezTo>
                      <a:pt x="79600" y="34500"/>
                      <a:pt x="79000" y="34168"/>
                      <a:pt x="78348" y="34168"/>
                    </a:cubicBezTo>
                    <a:cubicBezTo>
                      <a:pt x="78236" y="34168"/>
                      <a:pt x="78123" y="34178"/>
                      <a:pt x="78009" y="34198"/>
                    </a:cubicBezTo>
                    <a:lnTo>
                      <a:pt x="78009" y="34198"/>
                    </a:lnTo>
                    <a:cubicBezTo>
                      <a:pt x="78876" y="33983"/>
                      <a:pt x="84287" y="32337"/>
                      <a:pt x="83344" y="30633"/>
                    </a:cubicBezTo>
                    <a:cubicBezTo>
                      <a:pt x="83166" y="30321"/>
                      <a:pt x="82753" y="30198"/>
                      <a:pt x="82216" y="30198"/>
                    </a:cubicBezTo>
                    <a:cubicBezTo>
                      <a:pt x="80287" y="30198"/>
                      <a:pt x="76755" y="31775"/>
                      <a:pt x="76755" y="31775"/>
                    </a:cubicBezTo>
                    <a:cubicBezTo>
                      <a:pt x="76755" y="31775"/>
                      <a:pt x="75751" y="30894"/>
                      <a:pt x="74410" y="30894"/>
                    </a:cubicBezTo>
                    <a:cubicBezTo>
                      <a:pt x="73357" y="30894"/>
                      <a:pt x="72096" y="31437"/>
                      <a:pt x="70948" y="33373"/>
                    </a:cubicBezTo>
                    <a:cubicBezTo>
                      <a:pt x="70948" y="33373"/>
                      <a:pt x="70501" y="33118"/>
                      <a:pt x="70057" y="33118"/>
                    </a:cubicBezTo>
                    <a:cubicBezTo>
                      <a:pt x="69723" y="33118"/>
                      <a:pt x="69392" y="33262"/>
                      <a:pt x="69252" y="33765"/>
                    </a:cubicBezTo>
                    <a:cubicBezTo>
                      <a:pt x="69219" y="33895"/>
                      <a:pt x="69187" y="34156"/>
                      <a:pt x="69154" y="34482"/>
                    </a:cubicBezTo>
                    <a:cubicBezTo>
                      <a:pt x="65175" y="35298"/>
                      <a:pt x="61195" y="35787"/>
                      <a:pt x="57150" y="35885"/>
                    </a:cubicBezTo>
                    <a:cubicBezTo>
                      <a:pt x="56922" y="34058"/>
                      <a:pt x="56628" y="32232"/>
                      <a:pt x="56302" y="30307"/>
                    </a:cubicBezTo>
                    <a:cubicBezTo>
                      <a:pt x="55356" y="24794"/>
                      <a:pt x="53268" y="20717"/>
                      <a:pt x="50561" y="17748"/>
                    </a:cubicBezTo>
                    <a:cubicBezTo>
                      <a:pt x="55030" y="13801"/>
                      <a:pt x="57281" y="9920"/>
                      <a:pt x="56139" y="7147"/>
                    </a:cubicBezTo>
                    <a:cubicBezTo>
                      <a:pt x="55146" y="4737"/>
                      <a:pt x="51777" y="3559"/>
                      <a:pt x="47015" y="3559"/>
                    </a:cubicBezTo>
                    <a:cubicBezTo>
                      <a:pt x="44107" y="3559"/>
                      <a:pt x="40681" y="3998"/>
                      <a:pt x="36958" y="4864"/>
                    </a:cubicBezTo>
                    <a:cubicBezTo>
                      <a:pt x="34848" y="1791"/>
                      <a:pt x="31101" y="0"/>
                      <a:pt x="269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743;p36">
                <a:extLst>
                  <a:ext uri="{FF2B5EF4-FFF2-40B4-BE49-F238E27FC236}">
                    <a16:creationId xmlns:a16="http://schemas.microsoft.com/office/drawing/2014/main" xmlns="" id="{79DBAC4C-51F9-CEF5-9E7B-C691A165B224}"/>
                  </a:ext>
                </a:extLst>
              </p:cNvPr>
              <p:cNvSpPr/>
              <p:nvPr/>
            </p:nvSpPr>
            <p:spPr>
              <a:xfrm>
                <a:off x="3200289" y="4068683"/>
                <a:ext cx="79125" cy="189200"/>
              </a:xfrm>
              <a:custGeom>
                <a:avLst/>
                <a:gdLst/>
                <a:ahLst/>
                <a:cxnLst/>
                <a:rect l="l" t="t" r="r" b="b"/>
                <a:pathLst>
                  <a:path w="3165" h="7568" extrusionOk="0">
                    <a:moveTo>
                      <a:pt x="1664" y="1"/>
                    </a:moveTo>
                    <a:cubicBezTo>
                      <a:pt x="1631" y="99"/>
                      <a:pt x="1631" y="131"/>
                      <a:pt x="1566" y="229"/>
                    </a:cubicBezTo>
                    <a:cubicBezTo>
                      <a:pt x="1012" y="1632"/>
                      <a:pt x="490" y="3198"/>
                      <a:pt x="229" y="4731"/>
                    </a:cubicBezTo>
                    <a:cubicBezTo>
                      <a:pt x="98" y="5514"/>
                      <a:pt x="0" y="6492"/>
                      <a:pt x="490" y="7112"/>
                    </a:cubicBezTo>
                    <a:cubicBezTo>
                      <a:pt x="711" y="7408"/>
                      <a:pt x="1058" y="7567"/>
                      <a:pt x="1418" y="7567"/>
                    </a:cubicBezTo>
                    <a:cubicBezTo>
                      <a:pt x="1694" y="7567"/>
                      <a:pt x="1978" y="7473"/>
                      <a:pt x="2219" y="7275"/>
                    </a:cubicBezTo>
                    <a:cubicBezTo>
                      <a:pt x="3165" y="6525"/>
                      <a:pt x="2871" y="4992"/>
                      <a:pt x="2708" y="3981"/>
                    </a:cubicBezTo>
                    <a:cubicBezTo>
                      <a:pt x="2512" y="2611"/>
                      <a:pt x="2153" y="1273"/>
                      <a:pt x="166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744;p36">
                <a:extLst>
                  <a:ext uri="{FF2B5EF4-FFF2-40B4-BE49-F238E27FC236}">
                    <a16:creationId xmlns:a16="http://schemas.microsoft.com/office/drawing/2014/main" xmlns="" id="{1E99B20C-C0A7-1608-244B-E61F99A33B1F}"/>
                  </a:ext>
                </a:extLst>
              </p:cNvPr>
              <p:cNvSpPr/>
              <p:nvPr/>
            </p:nvSpPr>
            <p:spPr>
              <a:xfrm>
                <a:off x="1610657" y="4459128"/>
                <a:ext cx="90525" cy="216375"/>
              </a:xfrm>
              <a:custGeom>
                <a:avLst/>
                <a:gdLst/>
                <a:ahLst/>
                <a:cxnLst/>
                <a:rect l="l" t="t" r="r" b="b"/>
                <a:pathLst>
                  <a:path w="3621" h="8655" extrusionOk="0">
                    <a:moveTo>
                      <a:pt x="913" y="0"/>
                    </a:moveTo>
                    <a:cubicBezTo>
                      <a:pt x="881" y="65"/>
                      <a:pt x="881" y="163"/>
                      <a:pt x="816" y="229"/>
                    </a:cubicBezTo>
                    <a:cubicBezTo>
                      <a:pt x="359" y="1990"/>
                      <a:pt x="0" y="3817"/>
                      <a:pt x="0" y="5611"/>
                    </a:cubicBezTo>
                    <a:cubicBezTo>
                      <a:pt x="0" y="6524"/>
                      <a:pt x="0" y="7666"/>
                      <a:pt x="652" y="8286"/>
                    </a:cubicBezTo>
                    <a:cubicBezTo>
                      <a:pt x="929" y="8531"/>
                      <a:pt x="1270" y="8654"/>
                      <a:pt x="1608" y="8654"/>
                    </a:cubicBezTo>
                    <a:cubicBezTo>
                      <a:pt x="1989" y="8654"/>
                      <a:pt x="2366" y="8499"/>
                      <a:pt x="2642" y="8188"/>
                    </a:cubicBezTo>
                    <a:cubicBezTo>
                      <a:pt x="3621" y="7177"/>
                      <a:pt x="3066" y="5513"/>
                      <a:pt x="2707" y="4371"/>
                    </a:cubicBezTo>
                    <a:cubicBezTo>
                      <a:pt x="2283" y="2838"/>
                      <a:pt x="1631" y="1370"/>
                      <a:pt x="9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745;p36">
                <a:extLst>
                  <a:ext uri="{FF2B5EF4-FFF2-40B4-BE49-F238E27FC236}">
                    <a16:creationId xmlns:a16="http://schemas.microsoft.com/office/drawing/2014/main" xmlns="" id="{574863A1-A0DE-6551-8ABD-E55292BFB7DC}"/>
                  </a:ext>
                </a:extLst>
              </p:cNvPr>
              <p:cNvSpPr/>
              <p:nvPr/>
            </p:nvSpPr>
            <p:spPr>
              <a:xfrm>
                <a:off x="3058100" y="2999375"/>
                <a:ext cx="210425" cy="168850"/>
              </a:xfrm>
              <a:custGeom>
                <a:avLst/>
                <a:gdLst/>
                <a:ahLst/>
                <a:cxnLst/>
                <a:rect l="l" t="t" r="r" b="b"/>
                <a:pathLst>
                  <a:path w="8417" h="6754" extrusionOk="0">
                    <a:moveTo>
                      <a:pt x="7373" y="1"/>
                    </a:moveTo>
                    <a:lnTo>
                      <a:pt x="0" y="5318"/>
                    </a:lnTo>
                    <a:lnTo>
                      <a:pt x="1044" y="6753"/>
                    </a:lnTo>
                    <a:lnTo>
                      <a:pt x="8416" y="1436"/>
                    </a:lnTo>
                    <a:lnTo>
                      <a:pt x="7373" y="1"/>
                    </a:ln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746;p36">
                <a:extLst>
                  <a:ext uri="{FF2B5EF4-FFF2-40B4-BE49-F238E27FC236}">
                    <a16:creationId xmlns:a16="http://schemas.microsoft.com/office/drawing/2014/main" xmlns="" id="{686A283B-14A1-C564-9D1B-339DA0C09030}"/>
                  </a:ext>
                </a:extLst>
              </p:cNvPr>
              <p:cNvSpPr/>
              <p:nvPr/>
            </p:nvSpPr>
            <p:spPr>
              <a:xfrm>
                <a:off x="3238325" y="3569425"/>
                <a:ext cx="210425" cy="53850"/>
              </a:xfrm>
              <a:custGeom>
                <a:avLst/>
                <a:gdLst/>
                <a:ahLst/>
                <a:cxnLst/>
                <a:rect l="l" t="t" r="r" b="b"/>
                <a:pathLst>
                  <a:path w="8417" h="2154" extrusionOk="0">
                    <a:moveTo>
                      <a:pt x="66" y="0"/>
                    </a:moveTo>
                    <a:lnTo>
                      <a:pt x="0" y="1762"/>
                    </a:lnTo>
                    <a:lnTo>
                      <a:pt x="8351" y="2153"/>
                    </a:lnTo>
                    <a:lnTo>
                      <a:pt x="8416" y="392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747;p36">
                <a:extLst>
                  <a:ext uri="{FF2B5EF4-FFF2-40B4-BE49-F238E27FC236}">
                    <a16:creationId xmlns:a16="http://schemas.microsoft.com/office/drawing/2014/main" xmlns="" id="{2AC434CD-F434-CAA6-B392-7872F7B181CD}"/>
                  </a:ext>
                </a:extLst>
              </p:cNvPr>
              <p:cNvSpPr/>
              <p:nvPr/>
            </p:nvSpPr>
            <p:spPr>
              <a:xfrm>
                <a:off x="3172275" y="3258700"/>
                <a:ext cx="243850" cy="131325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5253" extrusionOk="0">
                    <a:moveTo>
                      <a:pt x="9101" y="1"/>
                    </a:moveTo>
                    <a:lnTo>
                      <a:pt x="0" y="3622"/>
                    </a:lnTo>
                    <a:lnTo>
                      <a:pt x="653" y="5253"/>
                    </a:lnTo>
                    <a:lnTo>
                      <a:pt x="9754" y="1632"/>
                    </a:lnTo>
                    <a:lnTo>
                      <a:pt x="9101" y="1"/>
                    </a:ln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" name="Google Shape;748;p36">
              <a:extLst>
                <a:ext uri="{FF2B5EF4-FFF2-40B4-BE49-F238E27FC236}">
                  <a16:creationId xmlns:a16="http://schemas.microsoft.com/office/drawing/2014/main" xmlns="" id="{4F03513B-8B84-7022-04A4-4327DAE5AD27}"/>
                </a:ext>
              </a:extLst>
            </p:cNvPr>
            <p:cNvGrpSpPr/>
            <p:nvPr/>
          </p:nvGrpSpPr>
          <p:grpSpPr>
            <a:xfrm>
              <a:off x="285458" y="868352"/>
              <a:ext cx="1991370" cy="1988280"/>
              <a:chOff x="363508" y="499852"/>
              <a:chExt cx="1991370" cy="1988280"/>
            </a:xfrm>
          </p:grpSpPr>
          <p:grpSp>
            <p:nvGrpSpPr>
              <p:cNvPr id="23" name="Google Shape;749;p36">
                <a:extLst>
                  <a:ext uri="{FF2B5EF4-FFF2-40B4-BE49-F238E27FC236}">
                    <a16:creationId xmlns:a16="http://schemas.microsoft.com/office/drawing/2014/main" xmlns="" id="{68D48779-C913-3592-F8E5-E76B1AE19DEC}"/>
                  </a:ext>
                </a:extLst>
              </p:cNvPr>
              <p:cNvGrpSpPr/>
              <p:nvPr/>
            </p:nvGrpSpPr>
            <p:grpSpPr>
              <a:xfrm>
                <a:off x="786505" y="1274102"/>
                <a:ext cx="885740" cy="849856"/>
                <a:chOff x="2006100" y="3826300"/>
                <a:chExt cx="946000" cy="907675"/>
              </a:xfrm>
            </p:grpSpPr>
            <p:sp>
              <p:nvSpPr>
                <p:cNvPr id="109" name="Google Shape;750;p36">
                  <a:extLst>
                    <a:ext uri="{FF2B5EF4-FFF2-40B4-BE49-F238E27FC236}">
                      <a16:creationId xmlns:a16="http://schemas.microsoft.com/office/drawing/2014/main" xmlns="" id="{B1BDECC4-C0EC-A861-2FE7-72FF8CDB78F3}"/>
                    </a:ext>
                  </a:extLst>
                </p:cNvPr>
                <p:cNvSpPr/>
                <p:nvPr/>
              </p:nvSpPr>
              <p:spPr>
                <a:xfrm>
                  <a:off x="2284200" y="3903025"/>
                  <a:ext cx="530100" cy="25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04" h="10354" extrusionOk="0">
                      <a:moveTo>
                        <a:pt x="17522" y="0"/>
                      </a:moveTo>
                      <a:cubicBezTo>
                        <a:pt x="17219" y="0"/>
                        <a:pt x="16919" y="22"/>
                        <a:pt x="16636" y="63"/>
                      </a:cubicBezTo>
                      <a:cubicBezTo>
                        <a:pt x="14320" y="454"/>
                        <a:pt x="12461" y="1922"/>
                        <a:pt x="10080" y="2183"/>
                      </a:cubicBezTo>
                      <a:cubicBezTo>
                        <a:pt x="7829" y="2477"/>
                        <a:pt x="5611" y="2151"/>
                        <a:pt x="3360" y="2575"/>
                      </a:cubicBezTo>
                      <a:cubicBezTo>
                        <a:pt x="1468" y="2933"/>
                        <a:pt x="0" y="3749"/>
                        <a:pt x="294" y="5576"/>
                      </a:cubicBezTo>
                      <a:cubicBezTo>
                        <a:pt x="620" y="7565"/>
                        <a:pt x="2349" y="8838"/>
                        <a:pt x="4371" y="9588"/>
                      </a:cubicBezTo>
                      <a:cubicBezTo>
                        <a:pt x="5676" y="10077"/>
                        <a:pt x="7111" y="10273"/>
                        <a:pt x="8384" y="10338"/>
                      </a:cubicBezTo>
                      <a:cubicBezTo>
                        <a:pt x="8603" y="10348"/>
                        <a:pt x="8822" y="10353"/>
                        <a:pt x="9042" y="10353"/>
                      </a:cubicBezTo>
                      <a:cubicBezTo>
                        <a:pt x="12418" y="10353"/>
                        <a:pt x="15815" y="9178"/>
                        <a:pt x="18235" y="6880"/>
                      </a:cubicBezTo>
                      <a:cubicBezTo>
                        <a:pt x="19572" y="5576"/>
                        <a:pt x="21203" y="3586"/>
                        <a:pt x="20746" y="1792"/>
                      </a:cubicBezTo>
                      <a:cubicBezTo>
                        <a:pt x="20424" y="476"/>
                        <a:pt x="18931" y="0"/>
                        <a:pt x="1752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miter lim="32619"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" name="Google Shape;751;p36">
                  <a:extLst>
                    <a:ext uri="{FF2B5EF4-FFF2-40B4-BE49-F238E27FC236}">
                      <a16:creationId xmlns:a16="http://schemas.microsoft.com/office/drawing/2014/main" xmlns="" id="{CFE26D7B-1956-DDE8-DAA3-2944ED1BA024}"/>
                    </a:ext>
                  </a:extLst>
                </p:cNvPr>
                <p:cNvSpPr/>
                <p:nvPr/>
              </p:nvSpPr>
              <p:spPr>
                <a:xfrm>
                  <a:off x="2393475" y="4031675"/>
                  <a:ext cx="346600" cy="130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64" h="5208" extrusionOk="0">
                      <a:moveTo>
                        <a:pt x="8569" y="0"/>
                      </a:moveTo>
                      <a:cubicBezTo>
                        <a:pt x="7852" y="0"/>
                        <a:pt x="7111" y="76"/>
                        <a:pt x="6361" y="234"/>
                      </a:cubicBezTo>
                      <a:cubicBezTo>
                        <a:pt x="3425" y="788"/>
                        <a:pt x="1077" y="2419"/>
                        <a:pt x="0" y="4442"/>
                      </a:cubicBezTo>
                      <a:cubicBezTo>
                        <a:pt x="1305" y="4931"/>
                        <a:pt x="2740" y="5127"/>
                        <a:pt x="4013" y="5192"/>
                      </a:cubicBezTo>
                      <a:cubicBezTo>
                        <a:pt x="4232" y="5202"/>
                        <a:pt x="4451" y="5207"/>
                        <a:pt x="4671" y="5207"/>
                      </a:cubicBezTo>
                      <a:cubicBezTo>
                        <a:pt x="8047" y="5207"/>
                        <a:pt x="11444" y="4032"/>
                        <a:pt x="13864" y="1734"/>
                      </a:cubicBezTo>
                      <a:cubicBezTo>
                        <a:pt x="12552" y="641"/>
                        <a:pt x="10661" y="0"/>
                        <a:pt x="856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miter lim="32619"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752;p36">
                  <a:extLst>
                    <a:ext uri="{FF2B5EF4-FFF2-40B4-BE49-F238E27FC236}">
                      <a16:creationId xmlns:a16="http://schemas.microsoft.com/office/drawing/2014/main" xmlns="" id="{57E59741-2CA5-0341-E178-8C037BF5FDA4}"/>
                    </a:ext>
                  </a:extLst>
                </p:cNvPr>
                <p:cNvSpPr/>
                <p:nvPr/>
              </p:nvSpPr>
              <p:spPr>
                <a:xfrm>
                  <a:off x="2736800" y="3833625"/>
                  <a:ext cx="181050" cy="24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2" h="9820" extrusionOk="0">
                      <a:moveTo>
                        <a:pt x="6165" y="1"/>
                      </a:moveTo>
                      <a:cubicBezTo>
                        <a:pt x="2577" y="1110"/>
                        <a:pt x="0" y="3589"/>
                        <a:pt x="587" y="6264"/>
                      </a:cubicBezTo>
                      <a:cubicBezTo>
                        <a:pt x="1142" y="8939"/>
                        <a:pt x="4795" y="9754"/>
                        <a:pt x="7242" y="9820"/>
                      </a:cubicBezTo>
                      <a:lnTo>
                        <a:pt x="6165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" name="Google Shape;753;p36">
                  <a:extLst>
                    <a:ext uri="{FF2B5EF4-FFF2-40B4-BE49-F238E27FC236}">
                      <a16:creationId xmlns:a16="http://schemas.microsoft.com/office/drawing/2014/main" xmlns="" id="{3479E4C3-59E5-202B-A83D-1F4E6DEF59B6}"/>
                    </a:ext>
                  </a:extLst>
                </p:cNvPr>
                <p:cNvSpPr/>
                <p:nvPr/>
              </p:nvSpPr>
              <p:spPr>
                <a:xfrm>
                  <a:off x="2736800" y="3833625"/>
                  <a:ext cx="181050" cy="24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2" h="9820" fill="none" extrusionOk="0">
                      <a:moveTo>
                        <a:pt x="6165" y="1"/>
                      </a:moveTo>
                      <a:cubicBezTo>
                        <a:pt x="2577" y="1110"/>
                        <a:pt x="0" y="3589"/>
                        <a:pt x="587" y="6264"/>
                      </a:cubicBezTo>
                      <a:cubicBezTo>
                        <a:pt x="1142" y="8939"/>
                        <a:pt x="4795" y="9754"/>
                        <a:pt x="7242" y="9820"/>
                      </a:cubicBezTo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miter lim="32619"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" name="Google Shape;754;p36">
                  <a:extLst>
                    <a:ext uri="{FF2B5EF4-FFF2-40B4-BE49-F238E27FC236}">
                      <a16:creationId xmlns:a16="http://schemas.microsoft.com/office/drawing/2014/main" xmlns="" id="{A4BD3D95-0B0D-A127-5914-ED11A9D860C5}"/>
                    </a:ext>
                  </a:extLst>
                </p:cNvPr>
                <p:cNvSpPr/>
                <p:nvPr/>
              </p:nvSpPr>
              <p:spPr>
                <a:xfrm>
                  <a:off x="2230850" y="4098450"/>
                  <a:ext cx="27375" cy="1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797" extrusionOk="0">
                      <a:moveTo>
                        <a:pt x="558" y="1"/>
                      </a:moveTo>
                      <a:cubicBezTo>
                        <a:pt x="530" y="1"/>
                        <a:pt x="501" y="4"/>
                        <a:pt x="471" y="9"/>
                      </a:cubicBezTo>
                      <a:cubicBezTo>
                        <a:pt x="1" y="72"/>
                        <a:pt x="102" y="796"/>
                        <a:pt x="573" y="796"/>
                      </a:cubicBezTo>
                      <a:cubicBezTo>
                        <a:pt x="593" y="796"/>
                        <a:pt x="613" y="795"/>
                        <a:pt x="634" y="792"/>
                      </a:cubicBezTo>
                      <a:cubicBezTo>
                        <a:pt x="1094" y="700"/>
                        <a:pt x="1006" y="1"/>
                        <a:pt x="55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" name="Google Shape;755;p36">
                  <a:extLst>
                    <a:ext uri="{FF2B5EF4-FFF2-40B4-BE49-F238E27FC236}">
                      <a16:creationId xmlns:a16="http://schemas.microsoft.com/office/drawing/2014/main" xmlns="" id="{93BE82B0-24B2-72CA-7E9B-D370BFAC25CA}"/>
                    </a:ext>
                  </a:extLst>
                </p:cNvPr>
                <p:cNvSpPr/>
                <p:nvPr/>
              </p:nvSpPr>
              <p:spPr>
                <a:xfrm>
                  <a:off x="2804375" y="3934550"/>
                  <a:ext cx="27150" cy="1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768" extrusionOk="0">
                      <a:moveTo>
                        <a:pt x="549" y="0"/>
                      </a:moveTo>
                      <a:cubicBezTo>
                        <a:pt x="521" y="0"/>
                        <a:pt x="492" y="3"/>
                        <a:pt x="461" y="9"/>
                      </a:cubicBezTo>
                      <a:cubicBezTo>
                        <a:pt x="1" y="70"/>
                        <a:pt x="60" y="768"/>
                        <a:pt x="532" y="768"/>
                      </a:cubicBezTo>
                      <a:cubicBezTo>
                        <a:pt x="561" y="768"/>
                        <a:pt x="592" y="765"/>
                        <a:pt x="624" y="759"/>
                      </a:cubicBezTo>
                      <a:cubicBezTo>
                        <a:pt x="1085" y="698"/>
                        <a:pt x="996" y="0"/>
                        <a:pt x="54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" name="Google Shape;756;p36">
                  <a:extLst>
                    <a:ext uri="{FF2B5EF4-FFF2-40B4-BE49-F238E27FC236}">
                      <a16:creationId xmlns:a16="http://schemas.microsoft.com/office/drawing/2014/main" xmlns="" id="{E2281C8A-C496-4315-B7B8-2623F91DC6F2}"/>
                    </a:ext>
                  </a:extLst>
                </p:cNvPr>
                <p:cNvSpPr/>
                <p:nvPr/>
              </p:nvSpPr>
              <p:spPr>
                <a:xfrm>
                  <a:off x="2907125" y="3920675"/>
                  <a:ext cx="27125" cy="2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5" h="801" extrusionOk="0">
                      <a:moveTo>
                        <a:pt x="547" y="1"/>
                      </a:moveTo>
                      <a:cubicBezTo>
                        <a:pt x="520" y="1"/>
                        <a:pt x="491" y="3"/>
                        <a:pt x="461" y="9"/>
                      </a:cubicBezTo>
                      <a:cubicBezTo>
                        <a:pt x="1" y="101"/>
                        <a:pt x="90" y="801"/>
                        <a:pt x="537" y="801"/>
                      </a:cubicBezTo>
                      <a:cubicBezTo>
                        <a:pt x="565" y="801"/>
                        <a:pt x="594" y="798"/>
                        <a:pt x="625" y="792"/>
                      </a:cubicBezTo>
                      <a:cubicBezTo>
                        <a:pt x="1084" y="670"/>
                        <a:pt x="968" y="1"/>
                        <a:pt x="54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" name="Google Shape;757;p36">
                  <a:extLst>
                    <a:ext uri="{FF2B5EF4-FFF2-40B4-BE49-F238E27FC236}">
                      <a16:creationId xmlns:a16="http://schemas.microsoft.com/office/drawing/2014/main" xmlns="" id="{37355E82-56E4-C683-EAD8-7E51AACF1A00}"/>
                    </a:ext>
                  </a:extLst>
                </p:cNvPr>
                <p:cNvSpPr/>
                <p:nvPr/>
              </p:nvSpPr>
              <p:spPr>
                <a:xfrm>
                  <a:off x="2871850" y="3984300"/>
                  <a:ext cx="27350" cy="1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4" h="796" extrusionOk="0">
                      <a:moveTo>
                        <a:pt x="552" y="0"/>
                      </a:moveTo>
                      <a:cubicBezTo>
                        <a:pt x="526" y="0"/>
                        <a:pt x="499" y="3"/>
                        <a:pt x="470" y="9"/>
                      </a:cubicBezTo>
                      <a:cubicBezTo>
                        <a:pt x="0" y="71"/>
                        <a:pt x="102" y="795"/>
                        <a:pt x="572" y="795"/>
                      </a:cubicBezTo>
                      <a:cubicBezTo>
                        <a:pt x="592" y="795"/>
                        <a:pt x="612" y="794"/>
                        <a:pt x="633" y="792"/>
                      </a:cubicBezTo>
                      <a:cubicBezTo>
                        <a:pt x="1094" y="699"/>
                        <a:pt x="976" y="0"/>
                        <a:pt x="55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" name="Google Shape;758;p36">
                  <a:extLst>
                    <a:ext uri="{FF2B5EF4-FFF2-40B4-BE49-F238E27FC236}">
                      <a16:creationId xmlns:a16="http://schemas.microsoft.com/office/drawing/2014/main" xmlns="" id="{435F0418-5F65-79FC-4AD4-B273FAFEEC80}"/>
                    </a:ext>
                  </a:extLst>
                </p:cNvPr>
                <p:cNvSpPr/>
                <p:nvPr/>
              </p:nvSpPr>
              <p:spPr>
                <a:xfrm>
                  <a:off x="2677275" y="4185125"/>
                  <a:ext cx="83200" cy="8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8" h="3263" extrusionOk="0">
                      <a:moveTo>
                        <a:pt x="2544" y="0"/>
                      </a:moveTo>
                      <a:lnTo>
                        <a:pt x="0" y="1566"/>
                      </a:lnTo>
                      <a:lnTo>
                        <a:pt x="522" y="3262"/>
                      </a:lnTo>
                      <a:lnTo>
                        <a:pt x="3327" y="2740"/>
                      </a:lnTo>
                      <a:lnTo>
                        <a:pt x="2544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miter lim="32619"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" name="Google Shape;759;p36">
                  <a:extLst>
                    <a:ext uri="{FF2B5EF4-FFF2-40B4-BE49-F238E27FC236}">
                      <a16:creationId xmlns:a16="http://schemas.microsoft.com/office/drawing/2014/main" xmlns="" id="{DF18A5FA-8CD7-C5BB-FB32-394052ECDE7F}"/>
                    </a:ext>
                  </a:extLst>
                </p:cNvPr>
                <p:cNvSpPr/>
                <p:nvPr/>
              </p:nvSpPr>
              <p:spPr>
                <a:xfrm>
                  <a:off x="2440775" y="4194075"/>
                  <a:ext cx="131325" cy="20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3" h="8320" extrusionOk="0">
                      <a:moveTo>
                        <a:pt x="3588" y="1"/>
                      </a:moveTo>
                      <a:cubicBezTo>
                        <a:pt x="2479" y="66"/>
                        <a:pt x="1240" y="164"/>
                        <a:pt x="0" y="392"/>
                      </a:cubicBezTo>
                      <a:cubicBezTo>
                        <a:pt x="1142" y="1926"/>
                        <a:pt x="2121" y="4405"/>
                        <a:pt x="1957" y="8319"/>
                      </a:cubicBezTo>
                      <a:cubicBezTo>
                        <a:pt x="3067" y="7960"/>
                        <a:pt x="4143" y="7569"/>
                        <a:pt x="5122" y="7112"/>
                      </a:cubicBezTo>
                      <a:cubicBezTo>
                        <a:pt x="5252" y="3817"/>
                        <a:pt x="4502" y="1534"/>
                        <a:pt x="358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miter lim="32619"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" name="Google Shape;760;p36">
                  <a:extLst>
                    <a:ext uri="{FF2B5EF4-FFF2-40B4-BE49-F238E27FC236}">
                      <a16:creationId xmlns:a16="http://schemas.microsoft.com/office/drawing/2014/main" xmlns="" id="{3D458D4E-E82A-E746-4C38-7674EF40287D}"/>
                    </a:ext>
                  </a:extLst>
                </p:cNvPr>
                <p:cNvSpPr/>
                <p:nvPr/>
              </p:nvSpPr>
              <p:spPr>
                <a:xfrm>
                  <a:off x="2053400" y="4358825"/>
                  <a:ext cx="63650" cy="9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6" h="3682" extrusionOk="0">
                      <a:moveTo>
                        <a:pt x="1371" y="0"/>
                      </a:moveTo>
                      <a:lnTo>
                        <a:pt x="653" y="196"/>
                      </a:lnTo>
                      <a:cubicBezTo>
                        <a:pt x="229" y="261"/>
                        <a:pt x="1" y="718"/>
                        <a:pt x="99" y="1109"/>
                      </a:cubicBezTo>
                      <a:lnTo>
                        <a:pt x="816" y="3197"/>
                      </a:lnTo>
                      <a:cubicBezTo>
                        <a:pt x="869" y="3514"/>
                        <a:pt x="1115" y="3681"/>
                        <a:pt x="1414" y="3681"/>
                      </a:cubicBezTo>
                      <a:cubicBezTo>
                        <a:pt x="1484" y="3681"/>
                        <a:pt x="1558" y="3672"/>
                        <a:pt x="1632" y="3654"/>
                      </a:cubicBezTo>
                      <a:lnTo>
                        <a:pt x="2545" y="3360"/>
                      </a:lnTo>
                      <a:lnTo>
                        <a:pt x="137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miter lim="32619"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" name="Google Shape;761;p36">
                  <a:extLst>
                    <a:ext uri="{FF2B5EF4-FFF2-40B4-BE49-F238E27FC236}">
                      <a16:creationId xmlns:a16="http://schemas.microsoft.com/office/drawing/2014/main" xmlns="" id="{C979B829-2895-C4F7-5E63-10AE05AE3534}"/>
                    </a:ext>
                  </a:extLst>
                </p:cNvPr>
                <p:cNvSpPr/>
                <p:nvPr/>
              </p:nvSpPr>
              <p:spPr>
                <a:xfrm>
                  <a:off x="2080325" y="4316400"/>
                  <a:ext cx="100325" cy="14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3" h="5722" extrusionOk="0">
                      <a:moveTo>
                        <a:pt x="2121" y="1"/>
                      </a:moveTo>
                      <a:lnTo>
                        <a:pt x="1044" y="262"/>
                      </a:lnTo>
                      <a:cubicBezTo>
                        <a:pt x="392" y="425"/>
                        <a:pt x="0" y="1110"/>
                        <a:pt x="229" y="1730"/>
                      </a:cubicBezTo>
                      <a:lnTo>
                        <a:pt x="1272" y="4992"/>
                      </a:lnTo>
                      <a:cubicBezTo>
                        <a:pt x="1432" y="5443"/>
                        <a:pt x="1850" y="5722"/>
                        <a:pt x="2282" y="5722"/>
                      </a:cubicBezTo>
                      <a:cubicBezTo>
                        <a:pt x="2381" y="5722"/>
                        <a:pt x="2480" y="5707"/>
                        <a:pt x="2577" y="5677"/>
                      </a:cubicBezTo>
                      <a:lnTo>
                        <a:pt x="4013" y="5285"/>
                      </a:lnTo>
                      <a:lnTo>
                        <a:pt x="2121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miter lim="32619"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" name="Google Shape;762;p36">
                  <a:extLst>
                    <a:ext uri="{FF2B5EF4-FFF2-40B4-BE49-F238E27FC236}">
                      <a16:creationId xmlns:a16="http://schemas.microsoft.com/office/drawing/2014/main" xmlns="" id="{A3F6D89F-4517-AE7D-8F05-3FFFC08B6AFE}"/>
                    </a:ext>
                  </a:extLst>
                </p:cNvPr>
                <p:cNvSpPr/>
                <p:nvPr/>
              </p:nvSpPr>
              <p:spPr>
                <a:xfrm>
                  <a:off x="2231300" y="4466700"/>
                  <a:ext cx="339800" cy="25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92" h="10381" extrusionOk="0">
                      <a:moveTo>
                        <a:pt x="2623" y="0"/>
                      </a:moveTo>
                      <a:cubicBezTo>
                        <a:pt x="2554" y="0"/>
                        <a:pt x="2483" y="8"/>
                        <a:pt x="2410" y="24"/>
                      </a:cubicBezTo>
                      <a:cubicBezTo>
                        <a:pt x="1529" y="252"/>
                        <a:pt x="1594" y="2568"/>
                        <a:pt x="1921" y="4199"/>
                      </a:cubicBezTo>
                      <a:lnTo>
                        <a:pt x="1855" y="4003"/>
                      </a:lnTo>
                      <a:cubicBezTo>
                        <a:pt x="1855" y="4003"/>
                        <a:pt x="1616" y="3945"/>
                        <a:pt x="1315" y="3945"/>
                      </a:cubicBezTo>
                      <a:cubicBezTo>
                        <a:pt x="838" y="3945"/>
                        <a:pt x="206" y="4092"/>
                        <a:pt x="126" y="4851"/>
                      </a:cubicBezTo>
                      <a:cubicBezTo>
                        <a:pt x="0" y="6017"/>
                        <a:pt x="1975" y="10381"/>
                        <a:pt x="3580" y="10381"/>
                      </a:cubicBezTo>
                      <a:cubicBezTo>
                        <a:pt x="3636" y="10381"/>
                        <a:pt x="3692" y="10375"/>
                        <a:pt x="3747" y="10364"/>
                      </a:cubicBezTo>
                      <a:cubicBezTo>
                        <a:pt x="4824" y="10136"/>
                        <a:pt x="4856" y="9320"/>
                        <a:pt x="4856" y="9320"/>
                      </a:cubicBezTo>
                      <a:cubicBezTo>
                        <a:pt x="5313" y="9382"/>
                        <a:pt x="5753" y="9410"/>
                        <a:pt x="6174" y="9410"/>
                      </a:cubicBezTo>
                      <a:cubicBezTo>
                        <a:pt x="11138" y="9410"/>
                        <a:pt x="13592" y="5455"/>
                        <a:pt x="12359" y="4493"/>
                      </a:cubicBezTo>
                      <a:cubicBezTo>
                        <a:pt x="12196" y="4362"/>
                        <a:pt x="12131" y="4329"/>
                        <a:pt x="12131" y="4329"/>
                      </a:cubicBezTo>
                      <a:cubicBezTo>
                        <a:pt x="12522" y="2372"/>
                        <a:pt x="11054" y="2242"/>
                        <a:pt x="11054" y="2242"/>
                      </a:cubicBezTo>
                      <a:cubicBezTo>
                        <a:pt x="11315" y="1296"/>
                        <a:pt x="10989" y="839"/>
                        <a:pt x="10597" y="643"/>
                      </a:cubicBezTo>
                      <a:cubicBezTo>
                        <a:pt x="10475" y="570"/>
                        <a:pt x="10344" y="533"/>
                        <a:pt x="10212" y="533"/>
                      </a:cubicBezTo>
                      <a:cubicBezTo>
                        <a:pt x="9991" y="533"/>
                        <a:pt x="9770" y="635"/>
                        <a:pt x="9586" y="839"/>
                      </a:cubicBezTo>
                      <a:cubicBezTo>
                        <a:pt x="8053" y="2698"/>
                        <a:pt x="4334" y="2862"/>
                        <a:pt x="4334" y="2862"/>
                      </a:cubicBezTo>
                      <a:cubicBezTo>
                        <a:pt x="4334" y="2862"/>
                        <a:pt x="3951" y="0"/>
                        <a:pt x="262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" name="Google Shape;763;p36">
                  <a:extLst>
                    <a:ext uri="{FF2B5EF4-FFF2-40B4-BE49-F238E27FC236}">
                      <a16:creationId xmlns:a16="http://schemas.microsoft.com/office/drawing/2014/main" xmlns="" id="{7595CED0-C5D9-4EA0-449F-F93470720426}"/>
                    </a:ext>
                  </a:extLst>
                </p:cNvPr>
                <p:cNvSpPr/>
                <p:nvPr/>
              </p:nvSpPr>
              <p:spPr>
                <a:xfrm>
                  <a:off x="2231175" y="4459125"/>
                  <a:ext cx="342550" cy="27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02" h="10994" fill="none" extrusionOk="0">
                      <a:moveTo>
                        <a:pt x="1860" y="4306"/>
                      </a:moveTo>
                      <a:cubicBezTo>
                        <a:pt x="1860" y="4306"/>
                        <a:pt x="262" y="3915"/>
                        <a:pt x="131" y="5154"/>
                      </a:cubicBezTo>
                      <a:cubicBezTo>
                        <a:pt x="1" y="6361"/>
                        <a:pt x="2121" y="10993"/>
                        <a:pt x="3752" y="10667"/>
                      </a:cubicBezTo>
                      <a:cubicBezTo>
                        <a:pt x="4829" y="10439"/>
                        <a:pt x="4861" y="9623"/>
                        <a:pt x="4861" y="9623"/>
                      </a:cubicBezTo>
                      <a:cubicBezTo>
                        <a:pt x="10700" y="10406"/>
                        <a:pt x="13701" y="5839"/>
                        <a:pt x="12364" y="4796"/>
                      </a:cubicBezTo>
                      <a:cubicBezTo>
                        <a:pt x="12201" y="4665"/>
                        <a:pt x="12136" y="4632"/>
                        <a:pt x="12136" y="4632"/>
                      </a:cubicBezTo>
                      <a:cubicBezTo>
                        <a:pt x="12527" y="2675"/>
                        <a:pt x="11059" y="2545"/>
                        <a:pt x="11059" y="2545"/>
                      </a:cubicBezTo>
                      <a:cubicBezTo>
                        <a:pt x="11320" y="1599"/>
                        <a:pt x="10994" y="1142"/>
                        <a:pt x="10602" y="946"/>
                      </a:cubicBezTo>
                      <a:cubicBezTo>
                        <a:pt x="10276" y="751"/>
                        <a:pt x="9885" y="816"/>
                        <a:pt x="9591" y="1142"/>
                      </a:cubicBezTo>
                      <a:cubicBezTo>
                        <a:pt x="8058" y="3001"/>
                        <a:pt x="4339" y="3165"/>
                        <a:pt x="4339" y="3165"/>
                      </a:cubicBezTo>
                      <a:cubicBezTo>
                        <a:pt x="4339" y="3165"/>
                        <a:pt x="3915" y="0"/>
                        <a:pt x="2415" y="327"/>
                      </a:cubicBezTo>
                      <a:cubicBezTo>
                        <a:pt x="1534" y="555"/>
                        <a:pt x="1599" y="2871"/>
                        <a:pt x="1926" y="4502"/>
                      </a:cubicBezTo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miter lim="32619"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" name="Google Shape;764;p36">
                  <a:extLst>
                    <a:ext uri="{FF2B5EF4-FFF2-40B4-BE49-F238E27FC236}">
                      <a16:creationId xmlns:a16="http://schemas.microsoft.com/office/drawing/2014/main" xmlns="" id="{A1C6A353-4A3D-2287-1F6B-E47202D9E3D3}"/>
                    </a:ext>
                  </a:extLst>
                </p:cNvPr>
                <p:cNvSpPr/>
                <p:nvPr/>
              </p:nvSpPr>
              <p:spPr>
                <a:xfrm>
                  <a:off x="2412225" y="4521925"/>
                  <a:ext cx="95450" cy="5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8" h="2284" fill="none" extrusionOk="0">
                      <a:moveTo>
                        <a:pt x="1" y="2284"/>
                      </a:moveTo>
                      <a:cubicBezTo>
                        <a:pt x="1" y="2284"/>
                        <a:pt x="2153" y="2120"/>
                        <a:pt x="3817" y="0"/>
                      </a:cubicBezTo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miter lim="32619"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" name="Google Shape;765;p36">
                  <a:extLst>
                    <a:ext uri="{FF2B5EF4-FFF2-40B4-BE49-F238E27FC236}">
                      <a16:creationId xmlns:a16="http://schemas.microsoft.com/office/drawing/2014/main" xmlns="" id="{A2519F38-46DF-4733-BFEA-D7EE6F6AF9A4}"/>
                    </a:ext>
                  </a:extLst>
                </p:cNvPr>
                <p:cNvSpPr/>
                <p:nvPr/>
              </p:nvSpPr>
              <p:spPr>
                <a:xfrm>
                  <a:off x="2432625" y="4574925"/>
                  <a:ext cx="102775" cy="5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1" h="2382" fill="none" extrusionOk="0">
                      <a:moveTo>
                        <a:pt x="0" y="2382"/>
                      </a:moveTo>
                      <a:cubicBezTo>
                        <a:pt x="0" y="2382"/>
                        <a:pt x="2120" y="2055"/>
                        <a:pt x="4110" y="0"/>
                      </a:cubicBezTo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miter lim="32619"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" name="Google Shape;766;p36">
                  <a:extLst>
                    <a:ext uri="{FF2B5EF4-FFF2-40B4-BE49-F238E27FC236}">
                      <a16:creationId xmlns:a16="http://schemas.microsoft.com/office/drawing/2014/main" xmlns="" id="{885A297F-9ECA-9C42-98D8-3E84E84F0A7E}"/>
                    </a:ext>
                  </a:extLst>
                </p:cNvPr>
                <p:cNvSpPr/>
                <p:nvPr/>
              </p:nvSpPr>
              <p:spPr>
                <a:xfrm>
                  <a:off x="2279300" y="4568400"/>
                  <a:ext cx="17150" cy="3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6" h="1599" fill="none" extrusionOk="0">
                      <a:moveTo>
                        <a:pt x="1" y="0"/>
                      </a:moveTo>
                      <a:lnTo>
                        <a:pt x="686" y="1599"/>
                      </a:lnTo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miter lim="32619"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" name="Google Shape;767;p36">
                  <a:extLst>
                    <a:ext uri="{FF2B5EF4-FFF2-40B4-BE49-F238E27FC236}">
                      <a16:creationId xmlns:a16="http://schemas.microsoft.com/office/drawing/2014/main" xmlns="" id="{4F002349-8B2E-EBA5-2E4D-8F9A9C5C3B80}"/>
                    </a:ext>
                  </a:extLst>
                </p:cNvPr>
                <p:cNvSpPr/>
                <p:nvPr/>
              </p:nvSpPr>
              <p:spPr>
                <a:xfrm>
                  <a:off x="2333950" y="4672775"/>
                  <a:ext cx="19575" cy="26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" h="1078" extrusionOk="0">
                      <a:moveTo>
                        <a:pt x="0" y="1"/>
                      </a:moveTo>
                      <a:lnTo>
                        <a:pt x="783" y="1077"/>
                      </a:lnTo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" name="Google Shape;768;p36">
                  <a:extLst>
                    <a:ext uri="{FF2B5EF4-FFF2-40B4-BE49-F238E27FC236}">
                      <a16:creationId xmlns:a16="http://schemas.microsoft.com/office/drawing/2014/main" xmlns="" id="{54C995D8-5612-0637-10A3-DD97CDD8970A}"/>
                    </a:ext>
                  </a:extLst>
                </p:cNvPr>
                <p:cNvSpPr/>
                <p:nvPr/>
              </p:nvSpPr>
              <p:spPr>
                <a:xfrm>
                  <a:off x="2333950" y="4672775"/>
                  <a:ext cx="19575" cy="26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" h="1078" fill="none" extrusionOk="0">
                      <a:moveTo>
                        <a:pt x="0" y="1"/>
                      </a:moveTo>
                      <a:lnTo>
                        <a:pt x="783" y="1077"/>
                      </a:lnTo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miter lim="32619"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" name="Google Shape;769;p36">
                  <a:extLst>
                    <a:ext uri="{FF2B5EF4-FFF2-40B4-BE49-F238E27FC236}">
                      <a16:creationId xmlns:a16="http://schemas.microsoft.com/office/drawing/2014/main" xmlns="" id="{8E206150-BEE2-784D-AFE0-0AFC1FCBF386}"/>
                    </a:ext>
                  </a:extLst>
                </p:cNvPr>
                <p:cNvSpPr/>
                <p:nvPr/>
              </p:nvSpPr>
              <p:spPr>
                <a:xfrm>
                  <a:off x="2772675" y="4004850"/>
                  <a:ext cx="179425" cy="17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77" h="7114" extrusionOk="0">
                      <a:moveTo>
                        <a:pt x="4996" y="1"/>
                      </a:moveTo>
                      <a:cubicBezTo>
                        <a:pt x="4783" y="1"/>
                        <a:pt x="4571" y="25"/>
                        <a:pt x="4372" y="67"/>
                      </a:cubicBezTo>
                      <a:cubicBezTo>
                        <a:pt x="3556" y="328"/>
                        <a:pt x="2773" y="850"/>
                        <a:pt x="2219" y="1470"/>
                      </a:cubicBezTo>
                      <a:cubicBezTo>
                        <a:pt x="1175" y="2514"/>
                        <a:pt x="620" y="3851"/>
                        <a:pt x="327" y="5287"/>
                      </a:cubicBezTo>
                      <a:cubicBezTo>
                        <a:pt x="261" y="5743"/>
                        <a:pt x="131" y="6167"/>
                        <a:pt x="98" y="6591"/>
                      </a:cubicBezTo>
                      <a:cubicBezTo>
                        <a:pt x="33" y="6722"/>
                        <a:pt x="33" y="6950"/>
                        <a:pt x="1" y="7113"/>
                      </a:cubicBezTo>
                      <a:cubicBezTo>
                        <a:pt x="522" y="6265"/>
                        <a:pt x="1110" y="5417"/>
                        <a:pt x="1827" y="4667"/>
                      </a:cubicBezTo>
                      <a:cubicBezTo>
                        <a:pt x="2708" y="3819"/>
                        <a:pt x="3752" y="3427"/>
                        <a:pt x="4828" y="2971"/>
                      </a:cubicBezTo>
                      <a:cubicBezTo>
                        <a:pt x="5644" y="2612"/>
                        <a:pt x="7177" y="1503"/>
                        <a:pt x="6198" y="394"/>
                      </a:cubicBezTo>
                      <a:cubicBezTo>
                        <a:pt x="6068" y="296"/>
                        <a:pt x="5970" y="198"/>
                        <a:pt x="5807" y="133"/>
                      </a:cubicBezTo>
                      <a:cubicBezTo>
                        <a:pt x="5550" y="41"/>
                        <a:pt x="5271" y="1"/>
                        <a:pt x="499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miter lim="32619"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" name="Google Shape;770;p36">
                  <a:extLst>
                    <a:ext uri="{FF2B5EF4-FFF2-40B4-BE49-F238E27FC236}">
                      <a16:creationId xmlns:a16="http://schemas.microsoft.com/office/drawing/2014/main" xmlns="" id="{A8BCC6C9-7846-6D25-C36F-F5F41DA522BB}"/>
                    </a:ext>
                  </a:extLst>
                </p:cNvPr>
                <p:cNvSpPr/>
                <p:nvPr/>
              </p:nvSpPr>
              <p:spPr>
                <a:xfrm>
                  <a:off x="2903975" y="4017625"/>
                  <a:ext cx="18775" cy="3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1503" extrusionOk="0">
                      <a:moveTo>
                        <a:pt x="353" y="1"/>
                      </a:moveTo>
                      <a:cubicBezTo>
                        <a:pt x="331" y="1"/>
                        <a:pt x="310" y="5"/>
                        <a:pt x="294" y="13"/>
                      </a:cubicBezTo>
                      <a:cubicBezTo>
                        <a:pt x="229" y="46"/>
                        <a:pt x="163" y="176"/>
                        <a:pt x="229" y="274"/>
                      </a:cubicBezTo>
                      <a:cubicBezTo>
                        <a:pt x="261" y="307"/>
                        <a:pt x="261" y="339"/>
                        <a:pt x="294" y="437"/>
                      </a:cubicBezTo>
                      <a:cubicBezTo>
                        <a:pt x="294" y="470"/>
                        <a:pt x="327" y="470"/>
                        <a:pt x="327" y="502"/>
                      </a:cubicBezTo>
                      <a:lnTo>
                        <a:pt x="327" y="535"/>
                      </a:lnTo>
                      <a:cubicBezTo>
                        <a:pt x="327" y="600"/>
                        <a:pt x="359" y="633"/>
                        <a:pt x="359" y="665"/>
                      </a:cubicBezTo>
                      <a:lnTo>
                        <a:pt x="359" y="698"/>
                      </a:lnTo>
                      <a:lnTo>
                        <a:pt x="359" y="796"/>
                      </a:lnTo>
                      <a:lnTo>
                        <a:pt x="359" y="861"/>
                      </a:lnTo>
                      <a:cubicBezTo>
                        <a:pt x="359" y="926"/>
                        <a:pt x="359" y="926"/>
                        <a:pt x="327" y="959"/>
                      </a:cubicBezTo>
                      <a:lnTo>
                        <a:pt x="327" y="992"/>
                      </a:lnTo>
                      <a:cubicBezTo>
                        <a:pt x="294" y="1024"/>
                        <a:pt x="294" y="1090"/>
                        <a:pt x="261" y="1122"/>
                      </a:cubicBezTo>
                      <a:lnTo>
                        <a:pt x="229" y="1155"/>
                      </a:lnTo>
                      <a:cubicBezTo>
                        <a:pt x="163" y="1155"/>
                        <a:pt x="163" y="1187"/>
                        <a:pt x="131" y="1187"/>
                      </a:cubicBezTo>
                      <a:cubicBezTo>
                        <a:pt x="0" y="1253"/>
                        <a:pt x="0" y="1350"/>
                        <a:pt x="66" y="1448"/>
                      </a:cubicBezTo>
                      <a:cubicBezTo>
                        <a:pt x="104" y="1487"/>
                        <a:pt x="164" y="1502"/>
                        <a:pt x="221" y="1502"/>
                      </a:cubicBezTo>
                      <a:cubicBezTo>
                        <a:pt x="261" y="1502"/>
                        <a:pt x="300" y="1494"/>
                        <a:pt x="327" y="1481"/>
                      </a:cubicBezTo>
                      <a:cubicBezTo>
                        <a:pt x="522" y="1318"/>
                        <a:pt x="718" y="1090"/>
                        <a:pt x="718" y="829"/>
                      </a:cubicBezTo>
                      <a:cubicBezTo>
                        <a:pt x="751" y="600"/>
                        <a:pt x="653" y="339"/>
                        <a:pt x="522" y="111"/>
                      </a:cubicBezTo>
                      <a:cubicBezTo>
                        <a:pt x="498" y="38"/>
                        <a:pt x="418" y="1"/>
                        <a:pt x="35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" name="Google Shape;771;p36">
                  <a:extLst>
                    <a:ext uri="{FF2B5EF4-FFF2-40B4-BE49-F238E27FC236}">
                      <a16:creationId xmlns:a16="http://schemas.microsoft.com/office/drawing/2014/main" xmlns="" id="{139C14DE-6543-F96D-D4D8-D13B572BE638}"/>
                    </a:ext>
                  </a:extLst>
                </p:cNvPr>
                <p:cNvSpPr/>
                <p:nvPr/>
              </p:nvSpPr>
              <p:spPr>
                <a:xfrm>
                  <a:off x="2006100" y="3826300"/>
                  <a:ext cx="26950" cy="6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" h="2786" extrusionOk="0">
                      <a:moveTo>
                        <a:pt x="580" y="0"/>
                      </a:moveTo>
                      <a:cubicBezTo>
                        <a:pt x="534" y="0"/>
                        <a:pt x="490" y="11"/>
                        <a:pt x="458" y="33"/>
                      </a:cubicBezTo>
                      <a:cubicBezTo>
                        <a:pt x="327" y="164"/>
                        <a:pt x="327" y="327"/>
                        <a:pt x="360" y="457"/>
                      </a:cubicBezTo>
                      <a:cubicBezTo>
                        <a:pt x="621" y="1077"/>
                        <a:pt x="523" y="1762"/>
                        <a:pt x="131" y="2316"/>
                      </a:cubicBezTo>
                      <a:cubicBezTo>
                        <a:pt x="1" y="2447"/>
                        <a:pt x="1" y="2610"/>
                        <a:pt x="164" y="2740"/>
                      </a:cubicBezTo>
                      <a:cubicBezTo>
                        <a:pt x="193" y="2770"/>
                        <a:pt x="256" y="2786"/>
                        <a:pt x="321" y="2786"/>
                      </a:cubicBezTo>
                      <a:cubicBezTo>
                        <a:pt x="402" y="2786"/>
                        <a:pt x="487" y="2762"/>
                        <a:pt x="523" y="2708"/>
                      </a:cubicBezTo>
                      <a:cubicBezTo>
                        <a:pt x="784" y="2316"/>
                        <a:pt x="979" y="1925"/>
                        <a:pt x="1012" y="1468"/>
                      </a:cubicBezTo>
                      <a:cubicBezTo>
                        <a:pt x="1077" y="979"/>
                        <a:pt x="979" y="522"/>
                        <a:pt x="816" y="131"/>
                      </a:cubicBezTo>
                      <a:cubicBezTo>
                        <a:pt x="773" y="44"/>
                        <a:pt x="671" y="0"/>
                        <a:pt x="58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" name="Google Shape;772;p36">
                  <a:extLst>
                    <a:ext uri="{FF2B5EF4-FFF2-40B4-BE49-F238E27FC236}">
                      <a16:creationId xmlns:a16="http://schemas.microsoft.com/office/drawing/2014/main" xmlns="" id="{0C0B184F-E8DE-CE60-3306-B5B59770973D}"/>
                    </a:ext>
                  </a:extLst>
                </p:cNvPr>
                <p:cNvSpPr/>
                <p:nvPr/>
              </p:nvSpPr>
              <p:spPr>
                <a:xfrm>
                  <a:off x="2686225" y="4354750"/>
                  <a:ext cx="79125" cy="18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5" h="7521" extrusionOk="0">
                      <a:moveTo>
                        <a:pt x="1664" y="0"/>
                      </a:moveTo>
                      <a:cubicBezTo>
                        <a:pt x="1632" y="65"/>
                        <a:pt x="1599" y="163"/>
                        <a:pt x="1599" y="196"/>
                      </a:cubicBezTo>
                      <a:cubicBezTo>
                        <a:pt x="979" y="1631"/>
                        <a:pt x="490" y="3164"/>
                        <a:pt x="229" y="4730"/>
                      </a:cubicBezTo>
                      <a:cubicBezTo>
                        <a:pt x="131" y="5480"/>
                        <a:pt x="1" y="6459"/>
                        <a:pt x="490" y="7079"/>
                      </a:cubicBezTo>
                      <a:cubicBezTo>
                        <a:pt x="746" y="7371"/>
                        <a:pt x="1094" y="7520"/>
                        <a:pt x="1448" y="7520"/>
                      </a:cubicBezTo>
                      <a:cubicBezTo>
                        <a:pt x="1726" y="7520"/>
                        <a:pt x="2008" y="7428"/>
                        <a:pt x="2252" y="7242"/>
                      </a:cubicBezTo>
                      <a:cubicBezTo>
                        <a:pt x="3165" y="6459"/>
                        <a:pt x="2904" y="4958"/>
                        <a:pt x="2741" y="3947"/>
                      </a:cubicBezTo>
                      <a:cubicBezTo>
                        <a:pt x="2513" y="2610"/>
                        <a:pt x="2154" y="1240"/>
                        <a:pt x="166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miter lim="32619"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" name="Google Shape;773;p36">
                  <a:extLst>
                    <a:ext uri="{FF2B5EF4-FFF2-40B4-BE49-F238E27FC236}">
                      <a16:creationId xmlns:a16="http://schemas.microsoft.com/office/drawing/2014/main" xmlns="" id="{DC6E85C6-47A7-A768-FED6-F2E1671419AD}"/>
                    </a:ext>
                  </a:extLst>
                </p:cNvPr>
                <p:cNvSpPr/>
                <p:nvPr/>
              </p:nvSpPr>
              <p:spPr>
                <a:xfrm>
                  <a:off x="2722925" y="4473500"/>
                  <a:ext cx="26125" cy="58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5" h="2339" extrusionOk="0">
                      <a:moveTo>
                        <a:pt x="713" y="1"/>
                      </a:moveTo>
                      <a:cubicBezTo>
                        <a:pt x="689" y="1"/>
                        <a:pt x="669" y="5"/>
                        <a:pt x="653" y="13"/>
                      </a:cubicBezTo>
                      <a:cubicBezTo>
                        <a:pt x="523" y="78"/>
                        <a:pt x="490" y="208"/>
                        <a:pt x="523" y="339"/>
                      </a:cubicBezTo>
                      <a:cubicBezTo>
                        <a:pt x="686" y="893"/>
                        <a:pt x="523" y="1513"/>
                        <a:pt x="131" y="1937"/>
                      </a:cubicBezTo>
                      <a:cubicBezTo>
                        <a:pt x="33" y="2002"/>
                        <a:pt x="1" y="2165"/>
                        <a:pt x="33" y="2231"/>
                      </a:cubicBezTo>
                      <a:cubicBezTo>
                        <a:pt x="91" y="2307"/>
                        <a:pt x="170" y="2339"/>
                        <a:pt x="240" y="2339"/>
                      </a:cubicBezTo>
                      <a:cubicBezTo>
                        <a:pt x="289" y="2339"/>
                        <a:pt x="333" y="2323"/>
                        <a:pt x="360" y="2296"/>
                      </a:cubicBezTo>
                      <a:cubicBezTo>
                        <a:pt x="588" y="2035"/>
                        <a:pt x="849" y="1676"/>
                        <a:pt x="947" y="1317"/>
                      </a:cubicBezTo>
                      <a:cubicBezTo>
                        <a:pt x="1045" y="893"/>
                        <a:pt x="1045" y="502"/>
                        <a:pt x="947" y="143"/>
                      </a:cubicBezTo>
                      <a:cubicBezTo>
                        <a:pt x="897" y="43"/>
                        <a:pt x="790" y="1"/>
                        <a:pt x="71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4" name="Google Shape;774;p36">
                <a:extLst>
                  <a:ext uri="{FF2B5EF4-FFF2-40B4-BE49-F238E27FC236}">
                    <a16:creationId xmlns:a16="http://schemas.microsoft.com/office/drawing/2014/main" xmlns="" id="{93EFBE0D-7FA7-ED84-73D1-8B1AE0FB7997}"/>
                  </a:ext>
                </a:extLst>
              </p:cNvPr>
              <p:cNvGrpSpPr/>
              <p:nvPr/>
            </p:nvGrpSpPr>
            <p:grpSpPr>
              <a:xfrm>
                <a:off x="363508" y="499852"/>
                <a:ext cx="1991370" cy="1988280"/>
                <a:chOff x="1554325" y="2999375"/>
                <a:chExt cx="2126850" cy="2123550"/>
              </a:xfrm>
            </p:grpSpPr>
            <p:sp>
              <p:nvSpPr>
                <p:cNvPr id="25" name="Google Shape;775;p36">
                  <a:extLst>
                    <a:ext uri="{FF2B5EF4-FFF2-40B4-BE49-F238E27FC236}">
                      <a16:creationId xmlns:a16="http://schemas.microsoft.com/office/drawing/2014/main" xmlns="" id="{031CC668-53BC-18DD-EE66-075BC07F58DD}"/>
                    </a:ext>
                  </a:extLst>
                </p:cNvPr>
                <p:cNvSpPr/>
                <p:nvPr/>
              </p:nvSpPr>
              <p:spPr>
                <a:xfrm>
                  <a:off x="1554325" y="3105850"/>
                  <a:ext cx="1476075" cy="74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43" h="29910" extrusionOk="0">
                      <a:moveTo>
                        <a:pt x="47668" y="1"/>
                      </a:moveTo>
                      <a:cubicBezTo>
                        <a:pt x="41791" y="1"/>
                        <a:pt x="33793" y="1778"/>
                        <a:pt x="25477" y="5234"/>
                      </a:cubicBezTo>
                      <a:cubicBezTo>
                        <a:pt x="10406" y="11530"/>
                        <a:pt x="0" y="20957"/>
                        <a:pt x="2251" y="26339"/>
                      </a:cubicBezTo>
                      <a:cubicBezTo>
                        <a:pt x="3245" y="28737"/>
                        <a:pt x="6611" y="29909"/>
                        <a:pt x="11380" y="29909"/>
                      </a:cubicBezTo>
                      <a:cubicBezTo>
                        <a:pt x="17252" y="29909"/>
                        <a:pt x="25250" y="28132"/>
                        <a:pt x="33566" y="24676"/>
                      </a:cubicBezTo>
                      <a:cubicBezTo>
                        <a:pt x="48637" y="18380"/>
                        <a:pt x="59042" y="8953"/>
                        <a:pt x="56824" y="3571"/>
                      </a:cubicBezTo>
                      <a:cubicBezTo>
                        <a:pt x="55816" y="1173"/>
                        <a:pt x="52442" y="1"/>
                        <a:pt x="4766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" name="Google Shape;776;p36">
                  <a:extLst>
                    <a:ext uri="{FF2B5EF4-FFF2-40B4-BE49-F238E27FC236}">
                      <a16:creationId xmlns:a16="http://schemas.microsoft.com/office/drawing/2014/main" xmlns="" id="{E379DA71-79F7-0A95-C6CB-BC3CE90630F5}"/>
                    </a:ext>
                  </a:extLst>
                </p:cNvPr>
                <p:cNvSpPr/>
                <p:nvPr/>
              </p:nvSpPr>
              <p:spPr>
                <a:xfrm>
                  <a:off x="1868300" y="3016775"/>
                  <a:ext cx="627950" cy="36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18" h="14767" extrusionOk="0">
                      <a:moveTo>
                        <a:pt x="15153" y="1"/>
                      </a:moveTo>
                      <a:cubicBezTo>
                        <a:pt x="13535" y="1"/>
                        <a:pt x="11861" y="280"/>
                        <a:pt x="10210" y="871"/>
                      </a:cubicBezTo>
                      <a:cubicBezTo>
                        <a:pt x="3751" y="3154"/>
                        <a:pt x="0" y="9156"/>
                        <a:pt x="1403" y="14767"/>
                      </a:cubicBezTo>
                      <a:cubicBezTo>
                        <a:pt x="4697" y="12646"/>
                        <a:pt x="8449" y="10689"/>
                        <a:pt x="12918" y="8830"/>
                      </a:cubicBezTo>
                      <a:cubicBezTo>
                        <a:pt x="17256" y="7036"/>
                        <a:pt x="21497" y="5633"/>
                        <a:pt x="25117" y="4915"/>
                      </a:cubicBezTo>
                      <a:cubicBezTo>
                        <a:pt x="23011" y="1803"/>
                        <a:pt x="19261" y="1"/>
                        <a:pt x="1515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" name="Google Shape;777;p36">
                  <a:extLst>
                    <a:ext uri="{FF2B5EF4-FFF2-40B4-BE49-F238E27FC236}">
                      <a16:creationId xmlns:a16="http://schemas.microsoft.com/office/drawing/2014/main" xmlns="" id="{B4758E5B-0376-CDFA-D743-D07377D5F7D0}"/>
                    </a:ext>
                  </a:extLst>
                </p:cNvPr>
                <p:cNvSpPr/>
                <p:nvPr/>
              </p:nvSpPr>
              <p:spPr>
                <a:xfrm>
                  <a:off x="2891750" y="4877925"/>
                  <a:ext cx="403675" cy="24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47" h="9800" extrusionOk="0">
                      <a:moveTo>
                        <a:pt x="10930" y="1"/>
                      </a:moveTo>
                      <a:cubicBezTo>
                        <a:pt x="8387" y="1"/>
                        <a:pt x="6785" y="3962"/>
                        <a:pt x="6785" y="3962"/>
                      </a:cubicBezTo>
                      <a:lnTo>
                        <a:pt x="6002" y="3962"/>
                      </a:lnTo>
                      <a:cubicBezTo>
                        <a:pt x="6002" y="3962"/>
                        <a:pt x="6819" y="2345"/>
                        <a:pt x="5797" y="2345"/>
                      </a:cubicBezTo>
                      <a:cubicBezTo>
                        <a:pt x="5404" y="2345"/>
                        <a:pt x="4740" y="2583"/>
                        <a:pt x="3653" y="3244"/>
                      </a:cubicBezTo>
                      <a:cubicBezTo>
                        <a:pt x="0" y="5495"/>
                        <a:pt x="2707" y="5919"/>
                        <a:pt x="2707" y="5919"/>
                      </a:cubicBezTo>
                      <a:cubicBezTo>
                        <a:pt x="3136" y="8855"/>
                        <a:pt x="3989" y="9799"/>
                        <a:pt x="5075" y="9799"/>
                      </a:cubicBezTo>
                      <a:cubicBezTo>
                        <a:pt x="6222" y="9799"/>
                        <a:pt x="7628" y="8747"/>
                        <a:pt x="9068" y="7876"/>
                      </a:cubicBezTo>
                      <a:cubicBezTo>
                        <a:pt x="11874" y="6213"/>
                        <a:pt x="16147" y="3049"/>
                        <a:pt x="12657" y="602"/>
                      </a:cubicBezTo>
                      <a:cubicBezTo>
                        <a:pt x="12044" y="176"/>
                        <a:pt x="11466" y="1"/>
                        <a:pt x="1093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" name="Google Shape;778;p36">
                  <a:extLst>
                    <a:ext uri="{FF2B5EF4-FFF2-40B4-BE49-F238E27FC236}">
                      <a16:creationId xmlns:a16="http://schemas.microsoft.com/office/drawing/2014/main" xmlns="" id="{B1CB527C-9AEB-1CD8-D78E-6C6FA6176931}"/>
                    </a:ext>
                  </a:extLst>
                </p:cNvPr>
                <p:cNvSpPr/>
                <p:nvPr/>
              </p:nvSpPr>
              <p:spPr>
                <a:xfrm>
                  <a:off x="2959425" y="5008775"/>
                  <a:ext cx="44050" cy="1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2" h="686" extrusionOk="0">
                      <a:moveTo>
                        <a:pt x="1762" y="0"/>
                      </a:moveTo>
                      <a:lnTo>
                        <a:pt x="0" y="685"/>
                      </a:lnTo>
                      <a:cubicBezTo>
                        <a:pt x="0" y="685"/>
                        <a:pt x="816" y="653"/>
                        <a:pt x="176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" name="Google Shape;779;p36">
                  <a:extLst>
                    <a:ext uri="{FF2B5EF4-FFF2-40B4-BE49-F238E27FC236}">
                      <a16:creationId xmlns:a16="http://schemas.microsoft.com/office/drawing/2014/main" xmlns="" id="{AFD025AF-6987-BE2E-B20F-8F9D0CA7F59B}"/>
                    </a:ext>
                  </a:extLst>
                </p:cNvPr>
                <p:cNvSpPr/>
                <p:nvPr/>
              </p:nvSpPr>
              <p:spPr>
                <a:xfrm>
                  <a:off x="2959425" y="5008775"/>
                  <a:ext cx="44050" cy="1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2" h="686" fill="none" extrusionOk="0">
                      <a:moveTo>
                        <a:pt x="0" y="685"/>
                      </a:moveTo>
                      <a:cubicBezTo>
                        <a:pt x="0" y="685"/>
                        <a:pt x="816" y="653"/>
                        <a:pt x="1762" y="0"/>
                      </a:cubicBez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780;p36">
                  <a:extLst>
                    <a:ext uri="{FF2B5EF4-FFF2-40B4-BE49-F238E27FC236}">
                      <a16:creationId xmlns:a16="http://schemas.microsoft.com/office/drawing/2014/main" xmlns="" id="{21F21B54-4020-65E1-7EA1-8226D853DB3C}"/>
                    </a:ext>
                  </a:extLst>
                </p:cNvPr>
                <p:cNvSpPr/>
                <p:nvPr/>
              </p:nvSpPr>
              <p:spPr>
                <a:xfrm>
                  <a:off x="3027925" y="4976975"/>
                  <a:ext cx="13075" cy="1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" h="588" extrusionOk="0">
                      <a:moveTo>
                        <a:pt x="522" y="0"/>
                      </a:moveTo>
                      <a:lnTo>
                        <a:pt x="1" y="587"/>
                      </a:lnTo>
                      <a:cubicBezTo>
                        <a:pt x="1" y="587"/>
                        <a:pt x="229" y="457"/>
                        <a:pt x="52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781;p36">
                  <a:extLst>
                    <a:ext uri="{FF2B5EF4-FFF2-40B4-BE49-F238E27FC236}">
                      <a16:creationId xmlns:a16="http://schemas.microsoft.com/office/drawing/2014/main" xmlns="" id="{30129F68-4850-4C3C-A329-3C68B512A79A}"/>
                    </a:ext>
                  </a:extLst>
                </p:cNvPr>
                <p:cNvSpPr/>
                <p:nvPr/>
              </p:nvSpPr>
              <p:spPr>
                <a:xfrm>
                  <a:off x="3027925" y="4976975"/>
                  <a:ext cx="13075" cy="1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" h="588" fill="none" extrusionOk="0">
                      <a:moveTo>
                        <a:pt x="1" y="587"/>
                      </a:moveTo>
                      <a:cubicBezTo>
                        <a:pt x="1" y="587"/>
                        <a:pt x="229" y="457"/>
                        <a:pt x="522" y="0"/>
                      </a:cubicBez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782;p36">
                  <a:extLst>
                    <a:ext uri="{FF2B5EF4-FFF2-40B4-BE49-F238E27FC236}">
                      <a16:creationId xmlns:a16="http://schemas.microsoft.com/office/drawing/2014/main" xmlns="" id="{0ED97749-3B4D-E368-328A-C8896E6B6869}"/>
                    </a:ext>
                  </a:extLst>
                </p:cNvPr>
                <p:cNvSpPr/>
                <p:nvPr/>
              </p:nvSpPr>
              <p:spPr>
                <a:xfrm>
                  <a:off x="3045875" y="4976975"/>
                  <a:ext cx="15500" cy="48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" h="1958" fill="none" extrusionOk="0">
                      <a:moveTo>
                        <a:pt x="620" y="0"/>
                      </a:moveTo>
                      <a:lnTo>
                        <a:pt x="0" y="1957"/>
                      </a:ln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" name="Google Shape;783;p36">
                  <a:extLst>
                    <a:ext uri="{FF2B5EF4-FFF2-40B4-BE49-F238E27FC236}">
                      <a16:creationId xmlns:a16="http://schemas.microsoft.com/office/drawing/2014/main" xmlns="" id="{1A016757-15DD-F00F-C91E-180C6F38D49C}"/>
                    </a:ext>
                  </a:extLst>
                </p:cNvPr>
                <p:cNvSpPr/>
                <p:nvPr/>
              </p:nvSpPr>
              <p:spPr>
                <a:xfrm>
                  <a:off x="3061350" y="4976975"/>
                  <a:ext cx="17150" cy="3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6" h="1534" fill="none" extrusionOk="0">
                      <a:moveTo>
                        <a:pt x="1" y="0"/>
                      </a:moveTo>
                      <a:lnTo>
                        <a:pt x="686" y="1533"/>
                      </a:ln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784;p36">
                  <a:extLst>
                    <a:ext uri="{FF2B5EF4-FFF2-40B4-BE49-F238E27FC236}">
                      <a16:creationId xmlns:a16="http://schemas.microsoft.com/office/drawing/2014/main" xmlns="" id="{EBBA8FD8-A3AF-EE20-75A8-41E037F9FA6A}"/>
                    </a:ext>
                  </a:extLst>
                </p:cNvPr>
                <p:cNvSpPr/>
                <p:nvPr/>
              </p:nvSpPr>
              <p:spPr>
                <a:xfrm>
                  <a:off x="3142900" y="4895425"/>
                  <a:ext cx="77500" cy="5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0" h="2023" extrusionOk="0">
                      <a:moveTo>
                        <a:pt x="1012" y="0"/>
                      </a:moveTo>
                      <a:cubicBezTo>
                        <a:pt x="653" y="0"/>
                        <a:pt x="327" y="65"/>
                        <a:pt x="1" y="163"/>
                      </a:cubicBezTo>
                      <a:cubicBezTo>
                        <a:pt x="178" y="137"/>
                        <a:pt x="357" y="122"/>
                        <a:pt x="536" y="122"/>
                      </a:cubicBezTo>
                      <a:cubicBezTo>
                        <a:pt x="1019" y="122"/>
                        <a:pt x="1506" y="228"/>
                        <a:pt x="1958" y="489"/>
                      </a:cubicBezTo>
                      <a:cubicBezTo>
                        <a:pt x="2186" y="652"/>
                        <a:pt x="2480" y="881"/>
                        <a:pt x="2643" y="1142"/>
                      </a:cubicBezTo>
                      <a:cubicBezTo>
                        <a:pt x="2741" y="1272"/>
                        <a:pt x="2806" y="1435"/>
                        <a:pt x="2904" y="1566"/>
                      </a:cubicBezTo>
                      <a:cubicBezTo>
                        <a:pt x="2969" y="1696"/>
                        <a:pt x="3002" y="1859"/>
                        <a:pt x="3100" y="2022"/>
                      </a:cubicBezTo>
                      <a:lnTo>
                        <a:pt x="2969" y="1533"/>
                      </a:lnTo>
                      <a:cubicBezTo>
                        <a:pt x="2937" y="1403"/>
                        <a:pt x="2839" y="1240"/>
                        <a:pt x="2774" y="1077"/>
                      </a:cubicBezTo>
                      <a:cubicBezTo>
                        <a:pt x="2611" y="783"/>
                        <a:pt x="2317" y="555"/>
                        <a:pt x="2023" y="326"/>
                      </a:cubicBezTo>
                      <a:cubicBezTo>
                        <a:pt x="1697" y="131"/>
                        <a:pt x="1371" y="65"/>
                        <a:pt x="101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785;p36">
                  <a:extLst>
                    <a:ext uri="{FF2B5EF4-FFF2-40B4-BE49-F238E27FC236}">
                      <a16:creationId xmlns:a16="http://schemas.microsoft.com/office/drawing/2014/main" xmlns="" id="{73E3818E-47A1-2076-EC72-3F803A26FD9A}"/>
                    </a:ext>
                  </a:extLst>
                </p:cNvPr>
                <p:cNvSpPr/>
                <p:nvPr/>
              </p:nvSpPr>
              <p:spPr>
                <a:xfrm>
                  <a:off x="2734350" y="4619125"/>
                  <a:ext cx="276750" cy="37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70" h="14971" extrusionOk="0">
                      <a:moveTo>
                        <a:pt x="1835" y="1"/>
                      </a:moveTo>
                      <a:cubicBezTo>
                        <a:pt x="229" y="1"/>
                        <a:pt x="0" y="2587"/>
                        <a:pt x="1729" y="2864"/>
                      </a:cubicBezTo>
                      <a:cubicBezTo>
                        <a:pt x="4078" y="3321"/>
                        <a:pt x="5481" y="4822"/>
                        <a:pt x="6394" y="7040"/>
                      </a:cubicBezTo>
                      <a:cubicBezTo>
                        <a:pt x="7242" y="9062"/>
                        <a:pt x="7862" y="11541"/>
                        <a:pt x="8058" y="13759"/>
                      </a:cubicBezTo>
                      <a:cubicBezTo>
                        <a:pt x="8145" y="14589"/>
                        <a:pt x="8771" y="14971"/>
                        <a:pt x="9421" y="14971"/>
                      </a:cubicBezTo>
                      <a:cubicBezTo>
                        <a:pt x="10227" y="14971"/>
                        <a:pt x="11069" y="14383"/>
                        <a:pt x="10961" y="13335"/>
                      </a:cubicBezTo>
                      <a:cubicBezTo>
                        <a:pt x="10667" y="10465"/>
                        <a:pt x="9852" y="6975"/>
                        <a:pt x="8384" y="4463"/>
                      </a:cubicBezTo>
                      <a:cubicBezTo>
                        <a:pt x="6916" y="1918"/>
                        <a:pt x="4926" y="548"/>
                        <a:pt x="2121" y="27"/>
                      </a:cubicBezTo>
                      <a:cubicBezTo>
                        <a:pt x="2021" y="9"/>
                        <a:pt x="1926" y="1"/>
                        <a:pt x="183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" name="Google Shape;786;p36">
                  <a:extLst>
                    <a:ext uri="{FF2B5EF4-FFF2-40B4-BE49-F238E27FC236}">
                      <a16:creationId xmlns:a16="http://schemas.microsoft.com/office/drawing/2014/main" xmlns="" id="{A102326D-2C1E-4512-AACA-1D7250107685}"/>
                    </a:ext>
                  </a:extLst>
                </p:cNvPr>
                <p:cNvSpPr/>
                <p:nvPr/>
              </p:nvSpPr>
              <p:spPr>
                <a:xfrm>
                  <a:off x="1893575" y="4816125"/>
                  <a:ext cx="266350" cy="28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4" h="11491" extrusionOk="0">
                      <a:moveTo>
                        <a:pt x="5811" y="1"/>
                      </a:moveTo>
                      <a:cubicBezTo>
                        <a:pt x="4347" y="1"/>
                        <a:pt x="3708" y="2065"/>
                        <a:pt x="2871" y="3890"/>
                      </a:cubicBezTo>
                      <a:cubicBezTo>
                        <a:pt x="1599" y="6695"/>
                        <a:pt x="0" y="11490"/>
                        <a:pt x="4045" y="11490"/>
                      </a:cubicBezTo>
                      <a:cubicBezTo>
                        <a:pt x="8090" y="11490"/>
                        <a:pt x="6785" y="5716"/>
                        <a:pt x="6785" y="5716"/>
                      </a:cubicBezTo>
                      <a:lnTo>
                        <a:pt x="7405" y="5292"/>
                      </a:lnTo>
                      <a:cubicBezTo>
                        <a:pt x="7405" y="5292"/>
                        <a:pt x="7582" y="6559"/>
                        <a:pt x="8134" y="6559"/>
                      </a:cubicBezTo>
                      <a:cubicBezTo>
                        <a:pt x="8468" y="6559"/>
                        <a:pt x="8939" y="6095"/>
                        <a:pt x="9591" y="4607"/>
                      </a:cubicBezTo>
                      <a:cubicBezTo>
                        <a:pt x="10653" y="2278"/>
                        <a:pt x="10116" y="1843"/>
                        <a:pt x="9566" y="1843"/>
                      </a:cubicBezTo>
                      <a:cubicBezTo>
                        <a:pt x="9238" y="1843"/>
                        <a:pt x="8906" y="1998"/>
                        <a:pt x="8906" y="1998"/>
                      </a:cubicBezTo>
                      <a:cubicBezTo>
                        <a:pt x="7556" y="559"/>
                        <a:pt x="6572" y="1"/>
                        <a:pt x="581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" name="Google Shape;787;p36">
                  <a:extLst>
                    <a:ext uri="{FF2B5EF4-FFF2-40B4-BE49-F238E27FC236}">
                      <a16:creationId xmlns:a16="http://schemas.microsoft.com/office/drawing/2014/main" xmlns="" id="{7143411D-767E-9C65-23A6-6F9D322F3F45}"/>
                    </a:ext>
                  </a:extLst>
                </p:cNvPr>
                <p:cNvSpPr/>
                <p:nvPr/>
              </p:nvSpPr>
              <p:spPr>
                <a:xfrm>
                  <a:off x="2091725" y="4866050"/>
                  <a:ext cx="24500" cy="3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0" h="1469" extrusionOk="0">
                      <a:moveTo>
                        <a:pt x="980" y="1"/>
                      </a:moveTo>
                      <a:cubicBezTo>
                        <a:pt x="979" y="1"/>
                        <a:pt x="360" y="458"/>
                        <a:pt x="1" y="1469"/>
                      </a:cubicBezTo>
                      <a:lnTo>
                        <a:pt x="98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" name="Google Shape;788;p36">
                  <a:extLst>
                    <a:ext uri="{FF2B5EF4-FFF2-40B4-BE49-F238E27FC236}">
                      <a16:creationId xmlns:a16="http://schemas.microsoft.com/office/drawing/2014/main" xmlns="" id="{6ECE0925-1B3D-5BE0-DF21-21A3DC145C74}"/>
                    </a:ext>
                  </a:extLst>
                </p:cNvPr>
                <p:cNvSpPr/>
                <p:nvPr/>
              </p:nvSpPr>
              <p:spPr>
                <a:xfrm>
                  <a:off x="2091725" y="4866050"/>
                  <a:ext cx="24500" cy="3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0" h="1469" fill="none" extrusionOk="0">
                      <a:moveTo>
                        <a:pt x="980" y="1"/>
                      </a:moveTo>
                      <a:cubicBezTo>
                        <a:pt x="980" y="1"/>
                        <a:pt x="360" y="457"/>
                        <a:pt x="1" y="1469"/>
                      </a:cubicBez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" name="Google Shape;789;p36">
                  <a:extLst>
                    <a:ext uri="{FF2B5EF4-FFF2-40B4-BE49-F238E27FC236}">
                      <a16:creationId xmlns:a16="http://schemas.microsoft.com/office/drawing/2014/main" xmlns="" id="{211FA3B8-40F2-61C3-0C5E-86F1331A3020}"/>
                    </a:ext>
                  </a:extLst>
                </p:cNvPr>
                <p:cNvSpPr/>
                <p:nvPr/>
              </p:nvSpPr>
              <p:spPr>
                <a:xfrm>
                  <a:off x="2078700" y="4930475"/>
                  <a:ext cx="3275" cy="1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" h="719" extrusionOk="0">
                      <a:moveTo>
                        <a:pt x="131" y="1"/>
                      </a:moveTo>
                      <a:cubicBezTo>
                        <a:pt x="130" y="1"/>
                        <a:pt x="0" y="197"/>
                        <a:pt x="0" y="718"/>
                      </a:cubicBezTo>
                      <a:lnTo>
                        <a:pt x="13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" name="Google Shape;790;p36">
                  <a:extLst>
                    <a:ext uri="{FF2B5EF4-FFF2-40B4-BE49-F238E27FC236}">
                      <a16:creationId xmlns:a16="http://schemas.microsoft.com/office/drawing/2014/main" xmlns="" id="{7F17A093-8A1A-66CB-2ED6-F670FEDFE440}"/>
                    </a:ext>
                  </a:extLst>
                </p:cNvPr>
                <p:cNvSpPr/>
                <p:nvPr/>
              </p:nvSpPr>
              <p:spPr>
                <a:xfrm>
                  <a:off x="2078700" y="4930475"/>
                  <a:ext cx="3275" cy="1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" h="719" fill="none" extrusionOk="0">
                      <a:moveTo>
                        <a:pt x="131" y="1"/>
                      </a:moveTo>
                      <a:cubicBezTo>
                        <a:pt x="131" y="1"/>
                        <a:pt x="0" y="196"/>
                        <a:pt x="0" y="718"/>
                      </a:cubicBez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" name="Google Shape;791;p36">
                  <a:extLst>
                    <a:ext uri="{FF2B5EF4-FFF2-40B4-BE49-F238E27FC236}">
                      <a16:creationId xmlns:a16="http://schemas.microsoft.com/office/drawing/2014/main" xmlns="" id="{B9E4601D-5ACF-9237-B362-3E68392FCBD2}"/>
                    </a:ext>
                  </a:extLst>
                </p:cNvPr>
                <p:cNvSpPr/>
                <p:nvPr/>
              </p:nvSpPr>
              <p:spPr>
                <a:xfrm>
                  <a:off x="2048525" y="4913350"/>
                  <a:ext cx="14700" cy="4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1828" fill="none" extrusionOk="0">
                      <a:moveTo>
                        <a:pt x="587" y="1827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" name="Google Shape;792;p36">
                  <a:extLst>
                    <a:ext uri="{FF2B5EF4-FFF2-40B4-BE49-F238E27FC236}">
                      <a16:creationId xmlns:a16="http://schemas.microsoft.com/office/drawing/2014/main" xmlns="" id="{BEC84F3D-7887-26BD-BED0-61DBB6575D17}"/>
                    </a:ext>
                  </a:extLst>
                </p:cNvPr>
                <p:cNvSpPr/>
                <p:nvPr/>
              </p:nvSpPr>
              <p:spPr>
                <a:xfrm>
                  <a:off x="2028125" y="4939450"/>
                  <a:ext cx="35100" cy="1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4" h="784" fill="none" extrusionOk="0">
                      <a:moveTo>
                        <a:pt x="1403" y="783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793;p36">
                  <a:extLst>
                    <a:ext uri="{FF2B5EF4-FFF2-40B4-BE49-F238E27FC236}">
                      <a16:creationId xmlns:a16="http://schemas.microsoft.com/office/drawing/2014/main" xmlns="" id="{510F98B8-D1A6-AF87-5C4A-9F9F27598C31}"/>
                    </a:ext>
                  </a:extLst>
                </p:cNvPr>
                <p:cNvSpPr/>
                <p:nvPr/>
              </p:nvSpPr>
              <p:spPr>
                <a:xfrm>
                  <a:off x="1956375" y="5064225"/>
                  <a:ext cx="84825" cy="2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3" h="947" extrusionOk="0">
                      <a:moveTo>
                        <a:pt x="3393" y="0"/>
                      </a:moveTo>
                      <a:cubicBezTo>
                        <a:pt x="2936" y="392"/>
                        <a:pt x="2316" y="718"/>
                        <a:pt x="1696" y="751"/>
                      </a:cubicBezTo>
                      <a:cubicBezTo>
                        <a:pt x="1627" y="758"/>
                        <a:pt x="1558" y="762"/>
                        <a:pt x="1488" y="762"/>
                      </a:cubicBezTo>
                      <a:cubicBezTo>
                        <a:pt x="1264" y="762"/>
                        <a:pt x="1040" y="720"/>
                        <a:pt x="816" y="620"/>
                      </a:cubicBezTo>
                      <a:cubicBezTo>
                        <a:pt x="685" y="588"/>
                        <a:pt x="555" y="522"/>
                        <a:pt x="391" y="424"/>
                      </a:cubicBezTo>
                      <a:cubicBezTo>
                        <a:pt x="228" y="359"/>
                        <a:pt x="98" y="261"/>
                        <a:pt x="0" y="196"/>
                      </a:cubicBezTo>
                      <a:lnTo>
                        <a:pt x="0" y="196"/>
                      </a:lnTo>
                      <a:cubicBezTo>
                        <a:pt x="131" y="294"/>
                        <a:pt x="228" y="392"/>
                        <a:pt x="359" y="522"/>
                      </a:cubicBezTo>
                      <a:cubicBezTo>
                        <a:pt x="489" y="588"/>
                        <a:pt x="587" y="718"/>
                        <a:pt x="783" y="751"/>
                      </a:cubicBezTo>
                      <a:cubicBezTo>
                        <a:pt x="1044" y="914"/>
                        <a:pt x="1435" y="946"/>
                        <a:pt x="1762" y="946"/>
                      </a:cubicBezTo>
                      <a:cubicBezTo>
                        <a:pt x="2088" y="946"/>
                        <a:pt x="2414" y="848"/>
                        <a:pt x="2675" y="685"/>
                      </a:cubicBezTo>
                      <a:cubicBezTo>
                        <a:pt x="2968" y="490"/>
                        <a:pt x="3229" y="261"/>
                        <a:pt x="339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" name="Google Shape;794;p36">
                  <a:extLst>
                    <a:ext uri="{FF2B5EF4-FFF2-40B4-BE49-F238E27FC236}">
                      <a16:creationId xmlns:a16="http://schemas.microsoft.com/office/drawing/2014/main" xmlns="" id="{32C67113-EAF3-F60F-5630-9F96EB17CE16}"/>
                    </a:ext>
                  </a:extLst>
                </p:cNvPr>
                <p:cNvSpPr/>
                <p:nvPr/>
              </p:nvSpPr>
              <p:spPr>
                <a:xfrm>
                  <a:off x="2100700" y="4669050"/>
                  <a:ext cx="320525" cy="34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21" h="13913" extrusionOk="0">
                      <a:moveTo>
                        <a:pt x="10841" y="1"/>
                      </a:moveTo>
                      <a:cubicBezTo>
                        <a:pt x="10009" y="1"/>
                        <a:pt x="9116" y="973"/>
                        <a:pt x="9428" y="2303"/>
                      </a:cubicBezTo>
                      <a:cubicBezTo>
                        <a:pt x="9917" y="4293"/>
                        <a:pt x="9885" y="7750"/>
                        <a:pt x="8743" y="9283"/>
                      </a:cubicBezTo>
                      <a:cubicBezTo>
                        <a:pt x="8005" y="10256"/>
                        <a:pt x="7089" y="10597"/>
                        <a:pt x="6170" y="10597"/>
                      </a:cubicBezTo>
                      <a:cubicBezTo>
                        <a:pt x="4530" y="10597"/>
                        <a:pt x="2876" y="9512"/>
                        <a:pt x="2186" y="8990"/>
                      </a:cubicBezTo>
                      <a:cubicBezTo>
                        <a:pt x="1992" y="8834"/>
                        <a:pt x="1762" y="8760"/>
                        <a:pt x="1539" y="8760"/>
                      </a:cubicBezTo>
                      <a:cubicBezTo>
                        <a:pt x="1389" y="8760"/>
                        <a:pt x="1241" y="8794"/>
                        <a:pt x="1110" y="8859"/>
                      </a:cubicBezTo>
                      <a:cubicBezTo>
                        <a:pt x="718" y="9055"/>
                        <a:pt x="392" y="9381"/>
                        <a:pt x="229" y="9838"/>
                      </a:cubicBezTo>
                      <a:cubicBezTo>
                        <a:pt x="1" y="10458"/>
                        <a:pt x="131" y="11143"/>
                        <a:pt x="621" y="11632"/>
                      </a:cubicBezTo>
                      <a:cubicBezTo>
                        <a:pt x="1306" y="12252"/>
                        <a:pt x="3165" y="13589"/>
                        <a:pt x="5677" y="13883"/>
                      </a:cubicBezTo>
                      <a:cubicBezTo>
                        <a:pt x="5892" y="13902"/>
                        <a:pt x="6108" y="13913"/>
                        <a:pt x="6322" y="13913"/>
                      </a:cubicBezTo>
                      <a:cubicBezTo>
                        <a:pt x="7887" y="13913"/>
                        <a:pt x="9385" y="13368"/>
                        <a:pt x="10504" y="11991"/>
                      </a:cubicBezTo>
                      <a:cubicBezTo>
                        <a:pt x="12657" y="9479"/>
                        <a:pt x="12820" y="4586"/>
                        <a:pt x="11972" y="1063"/>
                      </a:cubicBezTo>
                      <a:cubicBezTo>
                        <a:pt x="11771" y="317"/>
                        <a:pt x="11316" y="1"/>
                        <a:pt x="1084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" name="Google Shape;795;p36">
                  <a:extLst>
                    <a:ext uri="{FF2B5EF4-FFF2-40B4-BE49-F238E27FC236}">
                      <a16:creationId xmlns:a16="http://schemas.microsoft.com/office/drawing/2014/main" xmlns="" id="{6248574D-154E-107B-1CDB-1FE5D18C2112}"/>
                    </a:ext>
                  </a:extLst>
                </p:cNvPr>
                <p:cNvSpPr/>
                <p:nvPr/>
              </p:nvSpPr>
              <p:spPr>
                <a:xfrm>
                  <a:off x="2870250" y="3859975"/>
                  <a:ext cx="565825" cy="1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33" h="5160" extrusionOk="0">
                      <a:moveTo>
                        <a:pt x="20585" y="0"/>
                      </a:moveTo>
                      <a:cubicBezTo>
                        <a:pt x="20454" y="0"/>
                        <a:pt x="20316" y="18"/>
                        <a:pt x="20171" y="56"/>
                      </a:cubicBezTo>
                      <a:cubicBezTo>
                        <a:pt x="14574" y="1494"/>
                        <a:pt x="8890" y="2186"/>
                        <a:pt x="3121" y="2186"/>
                      </a:cubicBezTo>
                      <a:cubicBezTo>
                        <a:pt x="2737" y="2186"/>
                        <a:pt x="2353" y="2182"/>
                        <a:pt x="1969" y="2176"/>
                      </a:cubicBezTo>
                      <a:cubicBezTo>
                        <a:pt x="1949" y="2176"/>
                        <a:pt x="1928" y="2175"/>
                        <a:pt x="1908" y="2175"/>
                      </a:cubicBezTo>
                      <a:cubicBezTo>
                        <a:pt x="43" y="2175"/>
                        <a:pt x="0" y="5145"/>
                        <a:pt x="1936" y="5145"/>
                      </a:cubicBezTo>
                      <a:cubicBezTo>
                        <a:pt x="2411" y="5154"/>
                        <a:pt x="2885" y="5159"/>
                        <a:pt x="3359" y="5159"/>
                      </a:cubicBezTo>
                      <a:cubicBezTo>
                        <a:pt x="9273" y="5159"/>
                        <a:pt x="15151" y="4406"/>
                        <a:pt x="20889" y="2927"/>
                      </a:cubicBezTo>
                      <a:cubicBezTo>
                        <a:pt x="22633" y="2475"/>
                        <a:pt x="22131" y="0"/>
                        <a:pt x="2058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796;p36">
                  <a:extLst>
                    <a:ext uri="{FF2B5EF4-FFF2-40B4-BE49-F238E27FC236}">
                      <a16:creationId xmlns:a16="http://schemas.microsoft.com/office/drawing/2014/main" xmlns="" id="{A0C5D5F8-94AD-17EE-C04B-469FFA331415}"/>
                    </a:ext>
                  </a:extLst>
                </p:cNvPr>
                <p:cNvSpPr/>
                <p:nvPr/>
              </p:nvSpPr>
              <p:spPr>
                <a:xfrm>
                  <a:off x="3291325" y="3770575"/>
                  <a:ext cx="389850" cy="24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94" h="9949" extrusionOk="0">
                      <a:moveTo>
                        <a:pt x="13393" y="0"/>
                      </a:moveTo>
                      <a:cubicBezTo>
                        <a:pt x="11472" y="0"/>
                        <a:pt x="7960" y="1577"/>
                        <a:pt x="7960" y="1577"/>
                      </a:cubicBezTo>
                      <a:cubicBezTo>
                        <a:pt x="7960" y="1577"/>
                        <a:pt x="6946" y="696"/>
                        <a:pt x="5596" y="696"/>
                      </a:cubicBezTo>
                      <a:cubicBezTo>
                        <a:pt x="4536" y="696"/>
                        <a:pt x="3269" y="1239"/>
                        <a:pt x="2121" y="3175"/>
                      </a:cubicBezTo>
                      <a:cubicBezTo>
                        <a:pt x="2121" y="3175"/>
                        <a:pt x="1684" y="2920"/>
                        <a:pt x="1249" y="2920"/>
                      </a:cubicBezTo>
                      <a:cubicBezTo>
                        <a:pt x="923" y="2920"/>
                        <a:pt x="597" y="3064"/>
                        <a:pt x="457" y="3567"/>
                      </a:cubicBezTo>
                      <a:cubicBezTo>
                        <a:pt x="327" y="4023"/>
                        <a:pt x="1" y="6470"/>
                        <a:pt x="914" y="8101"/>
                      </a:cubicBezTo>
                      <a:cubicBezTo>
                        <a:pt x="1208" y="8662"/>
                        <a:pt x="1808" y="8961"/>
                        <a:pt x="2428" y="8961"/>
                      </a:cubicBezTo>
                      <a:cubicBezTo>
                        <a:pt x="2565" y="8961"/>
                        <a:pt x="2703" y="8946"/>
                        <a:pt x="2839" y="8916"/>
                      </a:cubicBezTo>
                      <a:lnTo>
                        <a:pt x="3393" y="8753"/>
                      </a:lnTo>
                      <a:cubicBezTo>
                        <a:pt x="3393" y="8753"/>
                        <a:pt x="3982" y="9886"/>
                        <a:pt x="5255" y="9886"/>
                      </a:cubicBezTo>
                      <a:cubicBezTo>
                        <a:pt x="5509" y="9886"/>
                        <a:pt x="5791" y="9841"/>
                        <a:pt x="6101" y="9732"/>
                      </a:cubicBezTo>
                      <a:cubicBezTo>
                        <a:pt x="6101" y="9732"/>
                        <a:pt x="6906" y="9949"/>
                        <a:pt x="7802" y="9949"/>
                      </a:cubicBezTo>
                      <a:cubicBezTo>
                        <a:pt x="9077" y="9949"/>
                        <a:pt x="10534" y="9510"/>
                        <a:pt x="10113" y="7383"/>
                      </a:cubicBezTo>
                      <a:cubicBezTo>
                        <a:pt x="10341" y="7285"/>
                        <a:pt x="10765" y="7025"/>
                        <a:pt x="11059" y="6568"/>
                      </a:cubicBezTo>
                      <a:cubicBezTo>
                        <a:pt x="11157" y="6437"/>
                        <a:pt x="11646" y="5589"/>
                        <a:pt x="11189" y="4806"/>
                      </a:cubicBezTo>
                      <a:cubicBezTo>
                        <a:pt x="10979" y="4281"/>
                        <a:pt x="10409" y="3967"/>
                        <a:pt x="9752" y="3967"/>
                      </a:cubicBezTo>
                      <a:cubicBezTo>
                        <a:pt x="9594" y="3967"/>
                        <a:pt x="9430" y="3985"/>
                        <a:pt x="9265" y="4023"/>
                      </a:cubicBezTo>
                      <a:cubicBezTo>
                        <a:pt x="9265" y="4023"/>
                        <a:pt x="15593" y="2262"/>
                        <a:pt x="14517" y="435"/>
                      </a:cubicBezTo>
                      <a:cubicBezTo>
                        <a:pt x="14339" y="123"/>
                        <a:pt x="13928" y="0"/>
                        <a:pt x="1339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" name="Google Shape;797;p36">
                  <a:extLst>
                    <a:ext uri="{FF2B5EF4-FFF2-40B4-BE49-F238E27FC236}">
                      <a16:creationId xmlns:a16="http://schemas.microsoft.com/office/drawing/2014/main" xmlns="" id="{10FF5D6D-B9BC-9290-0CDD-F693D5DB0BFF}"/>
                    </a:ext>
                  </a:extLst>
                </p:cNvPr>
                <p:cNvSpPr/>
                <p:nvPr/>
              </p:nvSpPr>
              <p:spPr>
                <a:xfrm>
                  <a:off x="3448725" y="3870325"/>
                  <a:ext cx="97075" cy="9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3" h="3660" extrusionOk="0">
                      <a:moveTo>
                        <a:pt x="3425" y="1"/>
                      </a:moveTo>
                      <a:cubicBezTo>
                        <a:pt x="2512" y="33"/>
                        <a:pt x="1338" y="197"/>
                        <a:pt x="555" y="719"/>
                      </a:cubicBezTo>
                      <a:cubicBezTo>
                        <a:pt x="33" y="1110"/>
                        <a:pt x="0" y="1762"/>
                        <a:pt x="164" y="2350"/>
                      </a:cubicBezTo>
                      <a:cubicBezTo>
                        <a:pt x="294" y="2839"/>
                        <a:pt x="620" y="3230"/>
                        <a:pt x="1044" y="3426"/>
                      </a:cubicBezTo>
                      <a:cubicBezTo>
                        <a:pt x="1422" y="3594"/>
                        <a:pt x="1835" y="3660"/>
                        <a:pt x="2254" y="3660"/>
                      </a:cubicBezTo>
                      <a:cubicBezTo>
                        <a:pt x="2812" y="3660"/>
                        <a:pt x="3379" y="3542"/>
                        <a:pt x="3882" y="3393"/>
                      </a:cubicBezTo>
                      <a:lnTo>
                        <a:pt x="3425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798;p36">
                  <a:extLst>
                    <a:ext uri="{FF2B5EF4-FFF2-40B4-BE49-F238E27FC236}">
                      <a16:creationId xmlns:a16="http://schemas.microsoft.com/office/drawing/2014/main" xmlns="" id="{8DF4A40D-88B1-1C81-CDED-AE974DAF6878}"/>
                    </a:ext>
                  </a:extLst>
                </p:cNvPr>
                <p:cNvSpPr/>
                <p:nvPr/>
              </p:nvSpPr>
              <p:spPr>
                <a:xfrm>
                  <a:off x="3448725" y="3870325"/>
                  <a:ext cx="97075" cy="9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3" h="3818" fill="none" extrusionOk="0">
                      <a:moveTo>
                        <a:pt x="3882" y="3393"/>
                      </a:moveTo>
                      <a:cubicBezTo>
                        <a:pt x="3001" y="3654"/>
                        <a:pt x="1925" y="3817"/>
                        <a:pt x="1044" y="3426"/>
                      </a:cubicBezTo>
                      <a:cubicBezTo>
                        <a:pt x="620" y="3230"/>
                        <a:pt x="294" y="2839"/>
                        <a:pt x="164" y="2350"/>
                      </a:cubicBezTo>
                      <a:cubicBezTo>
                        <a:pt x="0" y="1762"/>
                        <a:pt x="33" y="1110"/>
                        <a:pt x="555" y="719"/>
                      </a:cubicBezTo>
                      <a:cubicBezTo>
                        <a:pt x="1338" y="197"/>
                        <a:pt x="2512" y="33"/>
                        <a:pt x="3425" y="1"/>
                      </a:cubicBez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799;p36">
                  <a:extLst>
                    <a:ext uri="{FF2B5EF4-FFF2-40B4-BE49-F238E27FC236}">
                      <a16:creationId xmlns:a16="http://schemas.microsoft.com/office/drawing/2014/main" xmlns="" id="{5B49BAE2-3590-8D79-A9AA-D36122744946}"/>
                    </a:ext>
                  </a:extLst>
                </p:cNvPr>
                <p:cNvSpPr/>
                <p:nvPr/>
              </p:nvSpPr>
              <p:spPr>
                <a:xfrm>
                  <a:off x="3429150" y="3945350"/>
                  <a:ext cx="31825" cy="6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3" h="2774" extrusionOk="0">
                      <a:moveTo>
                        <a:pt x="1273" y="1"/>
                      </a:moveTo>
                      <a:cubicBezTo>
                        <a:pt x="1240" y="66"/>
                        <a:pt x="327" y="294"/>
                        <a:pt x="131" y="1077"/>
                      </a:cubicBezTo>
                      <a:cubicBezTo>
                        <a:pt x="1" y="1534"/>
                        <a:pt x="131" y="1860"/>
                        <a:pt x="164" y="1958"/>
                      </a:cubicBezTo>
                      <a:cubicBezTo>
                        <a:pt x="327" y="2415"/>
                        <a:pt x="686" y="2708"/>
                        <a:pt x="816" y="2774"/>
                      </a:cubicBezTo>
                      <a:lnTo>
                        <a:pt x="1273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800;p36">
                  <a:extLst>
                    <a:ext uri="{FF2B5EF4-FFF2-40B4-BE49-F238E27FC236}">
                      <a16:creationId xmlns:a16="http://schemas.microsoft.com/office/drawing/2014/main" xmlns="" id="{C441CA4A-C35A-6B42-40EC-149844F97277}"/>
                    </a:ext>
                  </a:extLst>
                </p:cNvPr>
                <p:cNvSpPr/>
                <p:nvPr/>
              </p:nvSpPr>
              <p:spPr>
                <a:xfrm>
                  <a:off x="3429150" y="3945350"/>
                  <a:ext cx="31825" cy="6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3" h="2774" fill="none" extrusionOk="0">
                      <a:moveTo>
                        <a:pt x="816" y="2774"/>
                      </a:moveTo>
                      <a:cubicBezTo>
                        <a:pt x="686" y="2708"/>
                        <a:pt x="327" y="2415"/>
                        <a:pt x="164" y="1958"/>
                      </a:cubicBezTo>
                      <a:cubicBezTo>
                        <a:pt x="131" y="1860"/>
                        <a:pt x="1" y="1534"/>
                        <a:pt x="131" y="1077"/>
                      </a:cubicBezTo>
                      <a:cubicBezTo>
                        <a:pt x="327" y="294"/>
                        <a:pt x="1240" y="66"/>
                        <a:pt x="1273" y="1"/>
                      </a:cubicBez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801;p36">
                  <a:extLst>
                    <a:ext uri="{FF2B5EF4-FFF2-40B4-BE49-F238E27FC236}">
                      <a16:creationId xmlns:a16="http://schemas.microsoft.com/office/drawing/2014/main" xmlns="" id="{AE1A3E37-83E9-6A49-660E-C0CD427AE61F}"/>
                    </a:ext>
                  </a:extLst>
                </p:cNvPr>
                <p:cNvSpPr/>
                <p:nvPr/>
              </p:nvSpPr>
              <p:spPr>
                <a:xfrm>
                  <a:off x="3394900" y="3810000"/>
                  <a:ext cx="146825" cy="12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3" h="5055" extrusionOk="0">
                      <a:moveTo>
                        <a:pt x="1655" y="2845"/>
                      </a:moveTo>
                      <a:lnTo>
                        <a:pt x="0" y="4991"/>
                      </a:lnTo>
                      <a:cubicBezTo>
                        <a:pt x="1424" y="4509"/>
                        <a:pt x="1665" y="3504"/>
                        <a:pt x="1655" y="2845"/>
                      </a:cubicBezTo>
                      <a:close/>
                      <a:moveTo>
                        <a:pt x="3850" y="0"/>
                      </a:moveTo>
                      <a:lnTo>
                        <a:pt x="1779" y="2685"/>
                      </a:lnTo>
                      <a:lnTo>
                        <a:pt x="1779" y="2685"/>
                      </a:lnTo>
                      <a:cubicBezTo>
                        <a:pt x="1704" y="2525"/>
                        <a:pt x="1633" y="2369"/>
                        <a:pt x="1566" y="2218"/>
                      </a:cubicBezTo>
                      <a:lnTo>
                        <a:pt x="1566" y="2218"/>
                      </a:lnTo>
                      <a:cubicBezTo>
                        <a:pt x="1566" y="2218"/>
                        <a:pt x="1650" y="2478"/>
                        <a:pt x="1655" y="2845"/>
                      </a:cubicBezTo>
                      <a:lnTo>
                        <a:pt x="1655" y="2845"/>
                      </a:lnTo>
                      <a:lnTo>
                        <a:pt x="1779" y="2685"/>
                      </a:lnTo>
                      <a:lnTo>
                        <a:pt x="1779" y="2685"/>
                      </a:lnTo>
                      <a:cubicBezTo>
                        <a:pt x="2311" y="3808"/>
                        <a:pt x="3060" y="5055"/>
                        <a:pt x="3985" y="5055"/>
                      </a:cubicBezTo>
                      <a:cubicBezTo>
                        <a:pt x="4152" y="5055"/>
                        <a:pt x="4324" y="5014"/>
                        <a:pt x="4502" y="4926"/>
                      </a:cubicBezTo>
                      <a:cubicBezTo>
                        <a:pt x="5872" y="4273"/>
                        <a:pt x="5089" y="2479"/>
                        <a:pt x="4633" y="1468"/>
                      </a:cubicBezTo>
                      <a:cubicBezTo>
                        <a:pt x="4437" y="979"/>
                        <a:pt x="4143" y="489"/>
                        <a:pt x="385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802;p36">
                  <a:extLst>
                    <a:ext uri="{FF2B5EF4-FFF2-40B4-BE49-F238E27FC236}">
                      <a16:creationId xmlns:a16="http://schemas.microsoft.com/office/drawing/2014/main" xmlns="" id="{81ACC615-E932-2218-2DA9-61D2B0BE6EE4}"/>
                    </a:ext>
                  </a:extLst>
                </p:cNvPr>
                <p:cNvSpPr/>
                <p:nvPr/>
              </p:nvSpPr>
              <p:spPr>
                <a:xfrm>
                  <a:off x="3394900" y="3810000"/>
                  <a:ext cx="146825" cy="13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3" h="5578" fill="none" extrusionOk="0">
                      <a:moveTo>
                        <a:pt x="3850" y="0"/>
                      </a:moveTo>
                      <a:cubicBezTo>
                        <a:pt x="4143" y="489"/>
                        <a:pt x="4437" y="979"/>
                        <a:pt x="4633" y="1468"/>
                      </a:cubicBezTo>
                      <a:cubicBezTo>
                        <a:pt x="5089" y="2479"/>
                        <a:pt x="5872" y="4273"/>
                        <a:pt x="4502" y="4926"/>
                      </a:cubicBezTo>
                      <a:cubicBezTo>
                        <a:pt x="3197" y="5578"/>
                        <a:pt x="2186" y="3621"/>
                        <a:pt x="1566" y="2218"/>
                      </a:cubicBezTo>
                      <a:cubicBezTo>
                        <a:pt x="1566" y="2218"/>
                        <a:pt x="2219" y="4241"/>
                        <a:pt x="0" y="4991"/>
                      </a:cubicBez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" name="Google Shape;803;p36">
                  <a:extLst>
                    <a:ext uri="{FF2B5EF4-FFF2-40B4-BE49-F238E27FC236}">
                      <a16:creationId xmlns:a16="http://schemas.microsoft.com/office/drawing/2014/main" xmlns="" id="{09DD7306-CDD7-7956-33A1-50B7B5440464}"/>
                    </a:ext>
                  </a:extLst>
                </p:cNvPr>
                <p:cNvSpPr/>
                <p:nvPr/>
              </p:nvSpPr>
              <p:spPr>
                <a:xfrm>
                  <a:off x="3355750" y="3957600"/>
                  <a:ext cx="21225" cy="3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9" h="1273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360" y="1142"/>
                        <a:pt x="849" y="1272"/>
                        <a:pt x="849" y="1272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804;p36">
                  <a:extLst>
                    <a:ext uri="{FF2B5EF4-FFF2-40B4-BE49-F238E27FC236}">
                      <a16:creationId xmlns:a16="http://schemas.microsoft.com/office/drawing/2014/main" xmlns="" id="{0D720A0B-4CF2-36E1-8069-C4B2B0941558}"/>
                    </a:ext>
                  </a:extLst>
                </p:cNvPr>
                <p:cNvSpPr/>
                <p:nvPr/>
              </p:nvSpPr>
              <p:spPr>
                <a:xfrm>
                  <a:off x="3355750" y="3957600"/>
                  <a:ext cx="21225" cy="3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9" h="1273" fill="none" extrusionOk="0">
                      <a:moveTo>
                        <a:pt x="849" y="1272"/>
                      </a:moveTo>
                      <a:cubicBezTo>
                        <a:pt x="849" y="1272"/>
                        <a:pt x="360" y="1142"/>
                        <a:pt x="1" y="0"/>
                      </a:cubicBez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805;p36">
                  <a:extLst>
                    <a:ext uri="{FF2B5EF4-FFF2-40B4-BE49-F238E27FC236}">
                      <a16:creationId xmlns:a16="http://schemas.microsoft.com/office/drawing/2014/main" xmlns="" id="{560A0FE7-A516-E994-670A-5782DF405DB7}"/>
                    </a:ext>
                  </a:extLst>
                </p:cNvPr>
                <p:cNvSpPr/>
                <p:nvPr/>
              </p:nvSpPr>
              <p:spPr>
                <a:xfrm>
                  <a:off x="3333750" y="3849950"/>
                  <a:ext cx="12250" cy="4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" h="1991" extrusionOk="0">
                      <a:moveTo>
                        <a:pt x="489" y="0"/>
                      </a:moveTo>
                      <a:cubicBezTo>
                        <a:pt x="0" y="1175"/>
                        <a:pt x="228" y="1990"/>
                        <a:pt x="228" y="1990"/>
                      </a:cubicBezTo>
                      <a:lnTo>
                        <a:pt x="48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" name="Google Shape;806;p36">
                  <a:extLst>
                    <a:ext uri="{FF2B5EF4-FFF2-40B4-BE49-F238E27FC236}">
                      <a16:creationId xmlns:a16="http://schemas.microsoft.com/office/drawing/2014/main" xmlns="" id="{48F5902C-67EB-A215-98CC-400DD0B892AD}"/>
                    </a:ext>
                  </a:extLst>
                </p:cNvPr>
                <p:cNvSpPr/>
                <p:nvPr/>
              </p:nvSpPr>
              <p:spPr>
                <a:xfrm>
                  <a:off x="3333750" y="3849950"/>
                  <a:ext cx="12250" cy="4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" h="1991" fill="none" extrusionOk="0">
                      <a:moveTo>
                        <a:pt x="228" y="1990"/>
                      </a:moveTo>
                      <a:cubicBezTo>
                        <a:pt x="228" y="1990"/>
                        <a:pt x="0" y="1175"/>
                        <a:pt x="489" y="0"/>
                      </a:cubicBez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807;p36">
                  <a:extLst>
                    <a:ext uri="{FF2B5EF4-FFF2-40B4-BE49-F238E27FC236}">
                      <a16:creationId xmlns:a16="http://schemas.microsoft.com/office/drawing/2014/main" xmlns="" id="{FAB370F0-6719-A15B-902C-EADF7695F8A0}"/>
                    </a:ext>
                  </a:extLst>
                </p:cNvPr>
                <p:cNvSpPr/>
                <p:nvPr/>
              </p:nvSpPr>
              <p:spPr>
                <a:xfrm>
                  <a:off x="1801375" y="3316600"/>
                  <a:ext cx="754400" cy="146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76" h="58548" extrusionOk="0">
                      <a:moveTo>
                        <a:pt x="30176" y="57673"/>
                      </a:moveTo>
                      <a:cubicBezTo>
                        <a:pt x="30013" y="57706"/>
                        <a:pt x="29817" y="57738"/>
                        <a:pt x="29588" y="57771"/>
                      </a:cubicBezTo>
                      <a:cubicBezTo>
                        <a:pt x="29475" y="57798"/>
                        <a:pt x="29361" y="57824"/>
                        <a:pt x="29248" y="57850"/>
                      </a:cubicBezTo>
                      <a:lnTo>
                        <a:pt x="29248" y="57850"/>
                      </a:lnTo>
                      <a:cubicBezTo>
                        <a:pt x="29555" y="57797"/>
                        <a:pt x="29864" y="57738"/>
                        <a:pt x="30176" y="57673"/>
                      </a:cubicBezTo>
                      <a:close/>
                      <a:moveTo>
                        <a:pt x="18987" y="1"/>
                      </a:moveTo>
                      <a:cubicBezTo>
                        <a:pt x="18106" y="197"/>
                        <a:pt x="17193" y="458"/>
                        <a:pt x="16345" y="751"/>
                      </a:cubicBezTo>
                      <a:cubicBezTo>
                        <a:pt x="5221" y="4437"/>
                        <a:pt x="2318" y="14321"/>
                        <a:pt x="2840" y="20030"/>
                      </a:cubicBezTo>
                      <a:cubicBezTo>
                        <a:pt x="3395" y="25738"/>
                        <a:pt x="3297" y="30990"/>
                        <a:pt x="3297" y="30990"/>
                      </a:cubicBezTo>
                      <a:cubicBezTo>
                        <a:pt x="1" y="43538"/>
                        <a:pt x="7879" y="58547"/>
                        <a:pt x="23296" y="58547"/>
                      </a:cubicBezTo>
                      <a:cubicBezTo>
                        <a:pt x="25171" y="58547"/>
                        <a:pt x="27157" y="58325"/>
                        <a:pt x="29248" y="57850"/>
                      </a:cubicBezTo>
                      <a:lnTo>
                        <a:pt x="29248" y="57850"/>
                      </a:lnTo>
                      <a:cubicBezTo>
                        <a:pt x="27683" y="58123"/>
                        <a:pt x="26181" y="58253"/>
                        <a:pt x="24745" y="58253"/>
                      </a:cubicBezTo>
                      <a:cubicBezTo>
                        <a:pt x="9274" y="58253"/>
                        <a:pt x="1405" y="43229"/>
                        <a:pt x="4634" y="30664"/>
                      </a:cubicBezTo>
                      <a:cubicBezTo>
                        <a:pt x="4634" y="30664"/>
                        <a:pt x="4732" y="25412"/>
                        <a:pt x="4210" y="19703"/>
                      </a:cubicBezTo>
                      <a:cubicBezTo>
                        <a:pt x="3656" y="13995"/>
                        <a:pt x="6559" y="4111"/>
                        <a:pt x="17747" y="360"/>
                      </a:cubicBezTo>
                      <a:cubicBezTo>
                        <a:pt x="18139" y="262"/>
                        <a:pt x="18563" y="131"/>
                        <a:pt x="1898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" name="Google Shape;808;p36">
                  <a:extLst>
                    <a:ext uri="{FF2B5EF4-FFF2-40B4-BE49-F238E27FC236}">
                      <a16:creationId xmlns:a16="http://schemas.microsoft.com/office/drawing/2014/main" xmlns="" id="{802AE242-EC97-AB1E-6230-36C3264E39B7}"/>
                    </a:ext>
                  </a:extLst>
                </p:cNvPr>
                <p:cNvSpPr/>
                <p:nvPr/>
              </p:nvSpPr>
              <p:spPr>
                <a:xfrm>
                  <a:off x="1836500" y="3294900"/>
                  <a:ext cx="1228975" cy="147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159" h="59098" extrusionOk="0">
                      <a:moveTo>
                        <a:pt x="24086" y="1"/>
                      </a:moveTo>
                      <a:cubicBezTo>
                        <a:pt x="21362" y="1"/>
                        <a:pt x="18717" y="445"/>
                        <a:pt x="16375" y="1228"/>
                      </a:cubicBezTo>
                      <a:cubicBezTo>
                        <a:pt x="5186" y="4979"/>
                        <a:pt x="2316" y="14863"/>
                        <a:pt x="2838" y="20571"/>
                      </a:cubicBezTo>
                      <a:cubicBezTo>
                        <a:pt x="3360" y="26280"/>
                        <a:pt x="3295" y="31532"/>
                        <a:pt x="3295" y="31532"/>
                      </a:cubicBezTo>
                      <a:cubicBezTo>
                        <a:pt x="0" y="44073"/>
                        <a:pt x="7867" y="59098"/>
                        <a:pt x="23290" y="59098"/>
                      </a:cubicBezTo>
                      <a:cubicBezTo>
                        <a:pt x="25277" y="59098"/>
                        <a:pt x="27389" y="58849"/>
                        <a:pt x="29619" y="58313"/>
                      </a:cubicBezTo>
                      <a:cubicBezTo>
                        <a:pt x="49158" y="53681"/>
                        <a:pt x="48897" y="38153"/>
                        <a:pt x="45733" y="19169"/>
                      </a:cubicBezTo>
                      <a:cubicBezTo>
                        <a:pt x="43368" y="5053"/>
                        <a:pt x="33277" y="1"/>
                        <a:pt x="2408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" name="Google Shape;809;p36">
                  <a:extLst>
                    <a:ext uri="{FF2B5EF4-FFF2-40B4-BE49-F238E27FC236}">
                      <a16:creationId xmlns:a16="http://schemas.microsoft.com/office/drawing/2014/main" xmlns="" id="{79A1B5C4-39DF-BF84-2631-B3787B0F5B35}"/>
                    </a:ext>
                  </a:extLst>
                </p:cNvPr>
                <p:cNvSpPr/>
                <p:nvPr/>
              </p:nvSpPr>
              <p:spPr>
                <a:xfrm>
                  <a:off x="2058300" y="3472300"/>
                  <a:ext cx="319700" cy="58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8" h="23436" extrusionOk="0">
                      <a:moveTo>
                        <a:pt x="4744" y="0"/>
                      </a:moveTo>
                      <a:cubicBezTo>
                        <a:pt x="4597" y="0"/>
                        <a:pt x="4451" y="12"/>
                        <a:pt x="4306" y="36"/>
                      </a:cubicBezTo>
                      <a:cubicBezTo>
                        <a:pt x="1338" y="656"/>
                        <a:pt x="1" y="6332"/>
                        <a:pt x="1273" y="12790"/>
                      </a:cubicBezTo>
                      <a:cubicBezTo>
                        <a:pt x="2446" y="18873"/>
                        <a:pt x="5578" y="23436"/>
                        <a:pt x="8399" y="23436"/>
                      </a:cubicBezTo>
                      <a:cubicBezTo>
                        <a:pt x="8558" y="23436"/>
                        <a:pt x="8716" y="23421"/>
                        <a:pt x="8873" y="23392"/>
                      </a:cubicBezTo>
                      <a:cubicBezTo>
                        <a:pt x="9689" y="23229"/>
                        <a:pt x="10406" y="22642"/>
                        <a:pt x="10961" y="21793"/>
                      </a:cubicBezTo>
                      <a:cubicBezTo>
                        <a:pt x="12363" y="19575"/>
                        <a:pt x="12788" y="15335"/>
                        <a:pt x="11907" y="10703"/>
                      </a:cubicBezTo>
                      <a:cubicBezTo>
                        <a:pt x="10961" y="5973"/>
                        <a:pt x="8841" y="2124"/>
                        <a:pt x="6720" y="656"/>
                      </a:cubicBezTo>
                      <a:cubicBezTo>
                        <a:pt x="6056" y="230"/>
                        <a:pt x="5391" y="0"/>
                        <a:pt x="474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" name="Google Shape;810;p36">
                  <a:extLst>
                    <a:ext uri="{FF2B5EF4-FFF2-40B4-BE49-F238E27FC236}">
                      <a16:creationId xmlns:a16="http://schemas.microsoft.com/office/drawing/2014/main" xmlns="" id="{8D9DD278-152A-F69F-B7BD-8720FCC30891}"/>
                    </a:ext>
                  </a:extLst>
                </p:cNvPr>
                <p:cNvSpPr/>
                <p:nvPr/>
              </p:nvSpPr>
              <p:spPr>
                <a:xfrm>
                  <a:off x="2124350" y="3488675"/>
                  <a:ext cx="253650" cy="52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6" h="21120" extrusionOk="0">
                      <a:moveTo>
                        <a:pt x="4013" y="1"/>
                      </a:moveTo>
                      <a:cubicBezTo>
                        <a:pt x="1306" y="914"/>
                        <a:pt x="1" y="5970"/>
                        <a:pt x="1110" y="11548"/>
                      </a:cubicBezTo>
                      <a:cubicBezTo>
                        <a:pt x="1142" y="11744"/>
                        <a:pt x="1175" y="11907"/>
                        <a:pt x="1240" y="12070"/>
                      </a:cubicBezTo>
                      <a:lnTo>
                        <a:pt x="5742" y="11483"/>
                      </a:lnTo>
                      <a:lnTo>
                        <a:pt x="5742" y="11483"/>
                      </a:lnTo>
                      <a:lnTo>
                        <a:pt x="1991" y="14745"/>
                      </a:lnTo>
                      <a:cubicBezTo>
                        <a:pt x="3399" y="18563"/>
                        <a:pt x="5768" y="21120"/>
                        <a:pt x="8003" y="21120"/>
                      </a:cubicBezTo>
                      <a:cubicBezTo>
                        <a:pt x="8098" y="21120"/>
                        <a:pt x="8192" y="21115"/>
                        <a:pt x="8286" y="21106"/>
                      </a:cubicBezTo>
                      <a:cubicBezTo>
                        <a:pt x="9721" y="18855"/>
                        <a:pt x="10146" y="14614"/>
                        <a:pt x="9232" y="10015"/>
                      </a:cubicBezTo>
                      <a:cubicBezTo>
                        <a:pt x="8319" y="5318"/>
                        <a:pt x="6199" y="1469"/>
                        <a:pt x="401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" name="Google Shape;811;p36">
                  <a:extLst>
                    <a:ext uri="{FF2B5EF4-FFF2-40B4-BE49-F238E27FC236}">
                      <a16:creationId xmlns:a16="http://schemas.microsoft.com/office/drawing/2014/main" xmlns="" id="{A5F8BD34-1846-E924-D115-1F739F7AC763}"/>
                    </a:ext>
                  </a:extLst>
                </p:cNvPr>
                <p:cNvSpPr/>
                <p:nvPr/>
              </p:nvSpPr>
              <p:spPr>
                <a:xfrm>
                  <a:off x="2543525" y="3376575"/>
                  <a:ext cx="319700" cy="58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8" h="23421" extrusionOk="0">
                      <a:moveTo>
                        <a:pt x="4780" y="0"/>
                      </a:moveTo>
                      <a:cubicBezTo>
                        <a:pt x="4621" y="0"/>
                        <a:pt x="4463" y="16"/>
                        <a:pt x="4306" y="48"/>
                      </a:cubicBezTo>
                      <a:cubicBezTo>
                        <a:pt x="1338" y="668"/>
                        <a:pt x="0" y="6311"/>
                        <a:pt x="1273" y="12770"/>
                      </a:cubicBezTo>
                      <a:cubicBezTo>
                        <a:pt x="2442" y="18865"/>
                        <a:pt x="5559" y="23421"/>
                        <a:pt x="8373" y="23421"/>
                      </a:cubicBezTo>
                      <a:cubicBezTo>
                        <a:pt x="8541" y="23421"/>
                        <a:pt x="8708" y="23405"/>
                        <a:pt x="8873" y="23372"/>
                      </a:cubicBezTo>
                      <a:cubicBezTo>
                        <a:pt x="9688" y="23209"/>
                        <a:pt x="10373" y="22654"/>
                        <a:pt x="10961" y="21773"/>
                      </a:cubicBezTo>
                      <a:cubicBezTo>
                        <a:pt x="12363" y="19588"/>
                        <a:pt x="12787" y="15347"/>
                        <a:pt x="11907" y="10683"/>
                      </a:cubicBezTo>
                      <a:cubicBezTo>
                        <a:pt x="10961" y="5953"/>
                        <a:pt x="8873" y="2136"/>
                        <a:pt x="6720" y="668"/>
                      </a:cubicBezTo>
                      <a:cubicBezTo>
                        <a:pt x="6068" y="251"/>
                        <a:pt x="5415" y="0"/>
                        <a:pt x="478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" name="Google Shape;812;p36">
                  <a:extLst>
                    <a:ext uri="{FF2B5EF4-FFF2-40B4-BE49-F238E27FC236}">
                      <a16:creationId xmlns:a16="http://schemas.microsoft.com/office/drawing/2014/main" xmlns="" id="{EC91DB5B-5CC1-9011-0141-11D6EFDE2D8A}"/>
                    </a:ext>
                  </a:extLst>
                </p:cNvPr>
                <p:cNvSpPr/>
                <p:nvPr/>
              </p:nvSpPr>
              <p:spPr>
                <a:xfrm>
                  <a:off x="2609575" y="3394075"/>
                  <a:ext cx="253650" cy="527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6" h="21092" extrusionOk="0">
                      <a:moveTo>
                        <a:pt x="4013" y="1"/>
                      </a:moveTo>
                      <a:cubicBezTo>
                        <a:pt x="1305" y="914"/>
                        <a:pt x="1" y="5970"/>
                        <a:pt x="1110" y="11548"/>
                      </a:cubicBezTo>
                      <a:cubicBezTo>
                        <a:pt x="1142" y="11744"/>
                        <a:pt x="1175" y="11907"/>
                        <a:pt x="1240" y="12070"/>
                      </a:cubicBezTo>
                      <a:lnTo>
                        <a:pt x="5742" y="11450"/>
                      </a:lnTo>
                      <a:lnTo>
                        <a:pt x="1990" y="14712"/>
                      </a:lnTo>
                      <a:cubicBezTo>
                        <a:pt x="3391" y="18540"/>
                        <a:pt x="5741" y="21091"/>
                        <a:pt x="7965" y="21091"/>
                      </a:cubicBezTo>
                      <a:cubicBezTo>
                        <a:pt x="8073" y="21091"/>
                        <a:pt x="8179" y="21085"/>
                        <a:pt x="8286" y="21073"/>
                      </a:cubicBezTo>
                      <a:cubicBezTo>
                        <a:pt x="9721" y="18855"/>
                        <a:pt x="10145" y="14615"/>
                        <a:pt x="9232" y="9983"/>
                      </a:cubicBezTo>
                      <a:cubicBezTo>
                        <a:pt x="8319" y="5253"/>
                        <a:pt x="6231" y="1436"/>
                        <a:pt x="401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" name="Google Shape;813;p36">
                  <a:extLst>
                    <a:ext uri="{FF2B5EF4-FFF2-40B4-BE49-F238E27FC236}">
                      <a16:creationId xmlns:a16="http://schemas.microsoft.com/office/drawing/2014/main" xmlns="" id="{19AD550F-7A86-E662-69D4-36E9D51E3F39}"/>
                    </a:ext>
                  </a:extLst>
                </p:cNvPr>
                <p:cNvSpPr/>
                <p:nvPr/>
              </p:nvSpPr>
              <p:spPr>
                <a:xfrm>
                  <a:off x="2284200" y="3903025"/>
                  <a:ext cx="530100" cy="25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04" h="10354" extrusionOk="0">
                      <a:moveTo>
                        <a:pt x="17522" y="0"/>
                      </a:moveTo>
                      <a:cubicBezTo>
                        <a:pt x="17219" y="0"/>
                        <a:pt x="16919" y="22"/>
                        <a:pt x="16636" y="63"/>
                      </a:cubicBezTo>
                      <a:cubicBezTo>
                        <a:pt x="14320" y="454"/>
                        <a:pt x="12461" y="1922"/>
                        <a:pt x="10080" y="2183"/>
                      </a:cubicBezTo>
                      <a:cubicBezTo>
                        <a:pt x="7829" y="2477"/>
                        <a:pt x="5611" y="2151"/>
                        <a:pt x="3360" y="2575"/>
                      </a:cubicBezTo>
                      <a:cubicBezTo>
                        <a:pt x="1468" y="2933"/>
                        <a:pt x="0" y="3749"/>
                        <a:pt x="294" y="5576"/>
                      </a:cubicBezTo>
                      <a:cubicBezTo>
                        <a:pt x="620" y="7565"/>
                        <a:pt x="2349" y="8838"/>
                        <a:pt x="4371" y="9588"/>
                      </a:cubicBezTo>
                      <a:cubicBezTo>
                        <a:pt x="5676" y="10077"/>
                        <a:pt x="7111" y="10273"/>
                        <a:pt x="8384" y="10338"/>
                      </a:cubicBezTo>
                      <a:cubicBezTo>
                        <a:pt x="8603" y="10348"/>
                        <a:pt x="8822" y="10353"/>
                        <a:pt x="9042" y="10353"/>
                      </a:cubicBezTo>
                      <a:cubicBezTo>
                        <a:pt x="12418" y="10353"/>
                        <a:pt x="15815" y="9178"/>
                        <a:pt x="18235" y="6880"/>
                      </a:cubicBezTo>
                      <a:cubicBezTo>
                        <a:pt x="19572" y="5576"/>
                        <a:pt x="21203" y="3586"/>
                        <a:pt x="20746" y="1792"/>
                      </a:cubicBezTo>
                      <a:cubicBezTo>
                        <a:pt x="20424" y="476"/>
                        <a:pt x="18931" y="0"/>
                        <a:pt x="1752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" name="Google Shape;814;p36">
                  <a:extLst>
                    <a:ext uri="{FF2B5EF4-FFF2-40B4-BE49-F238E27FC236}">
                      <a16:creationId xmlns:a16="http://schemas.microsoft.com/office/drawing/2014/main" xmlns="" id="{E76A0B54-C83F-8543-BC5E-070A20A98E46}"/>
                    </a:ext>
                  </a:extLst>
                </p:cNvPr>
                <p:cNvSpPr/>
                <p:nvPr/>
              </p:nvSpPr>
              <p:spPr>
                <a:xfrm>
                  <a:off x="2393475" y="4031675"/>
                  <a:ext cx="346600" cy="130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64" h="5208" extrusionOk="0">
                      <a:moveTo>
                        <a:pt x="8569" y="0"/>
                      </a:moveTo>
                      <a:cubicBezTo>
                        <a:pt x="7852" y="0"/>
                        <a:pt x="7111" y="76"/>
                        <a:pt x="6361" y="234"/>
                      </a:cubicBezTo>
                      <a:cubicBezTo>
                        <a:pt x="3425" y="788"/>
                        <a:pt x="1077" y="2419"/>
                        <a:pt x="0" y="4442"/>
                      </a:cubicBezTo>
                      <a:cubicBezTo>
                        <a:pt x="1305" y="4931"/>
                        <a:pt x="2740" y="5127"/>
                        <a:pt x="4013" y="5192"/>
                      </a:cubicBezTo>
                      <a:cubicBezTo>
                        <a:pt x="4232" y="5202"/>
                        <a:pt x="4451" y="5207"/>
                        <a:pt x="4671" y="5207"/>
                      </a:cubicBezTo>
                      <a:cubicBezTo>
                        <a:pt x="8047" y="5207"/>
                        <a:pt x="11444" y="4032"/>
                        <a:pt x="13864" y="1734"/>
                      </a:cubicBezTo>
                      <a:cubicBezTo>
                        <a:pt x="12552" y="641"/>
                        <a:pt x="10661" y="0"/>
                        <a:pt x="856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" name="Google Shape;815;p36">
                  <a:extLst>
                    <a:ext uri="{FF2B5EF4-FFF2-40B4-BE49-F238E27FC236}">
                      <a16:creationId xmlns:a16="http://schemas.microsoft.com/office/drawing/2014/main" xmlns="" id="{65D8EE46-8C2C-8C6A-D391-65147A34ABD0}"/>
                    </a:ext>
                  </a:extLst>
                </p:cNvPr>
                <p:cNvSpPr/>
                <p:nvPr/>
              </p:nvSpPr>
              <p:spPr>
                <a:xfrm>
                  <a:off x="2135775" y="3969750"/>
                  <a:ext cx="215325" cy="23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13" h="9235" extrusionOk="0">
                      <a:moveTo>
                        <a:pt x="2060" y="1"/>
                      </a:moveTo>
                      <a:cubicBezTo>
                        <a:pt x="1409" y="1"/>
                        <a:pt x="721" y="54"/>
                        <a:pt x="0" y="167"/>
                      </a:cubicBezTo>
                      <a:lnTo>
                        <a:pt x="2121" y="9235"/>
                      </a:lnTo>
                      <a:cubicBezTo>
                        <a:pt x="5774" y="8909"/>
                        <a:pt x="8612" y="6527"/>
                        <a:pt x="8384" y="3918"/>
                      </a:cubicBezTo>
                      <a:cubicBezTo>
                        <a:pt x="8217" y="1700"/>
                        <a:pt x="5742" y="1"/>
                        <a:pt x="206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816;p36">
                  <a:extLst>
                    <a:ext uri="{FF2B5EF4-FFF2-40B4-BE49-F238E27FC236}">
                      <a16:creationId xmlns:a16="http://schemas.microsoft.com/office/drawing/2014/main" xmlns="" id="{7093AB03-EF29-E459-FA2B-F18923E32FBC}"/>
                    </a:ext>
                  </a:extLst>
                </p:cNvPr>
                <p:cNvSpPr/>
                <p:nvPr/>
              </p:nvSpPr>
              <p:spPr>
                <a:xfrm>
                  <a:off x="2135775" y="3955150"/>
                  <a:ext cx="215325" cy="24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13" h="9819" fill="none" extrusionOk="0">
                      <a:moveTo>
                        <a:pt x="0" y="751"/>
                      </a:moveTo>
                      <a:cubicBezTo>
                        <a:pt x="4796" y="0"/>
                        <a:pt x="8188" y="1892"/>
                        <a:pt x="8384" y="4502"/>
                      </a:cubicBezTo>
                      <a:cubicBezTo>
                        <a:pt x="8612" y="7111"/>
                        <a:pt x="5774" y="9493"/>
                        <a:pt x="2121" y="9819"/>
                      </a:cubicBez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" name="Google Shape;817;p36">
                  <a:extLst>
                    <a:ext uri="{FF2B5EF4-FFF2-40B4-BE49-F238E27FC236}">
                      <a16:creationId xmlns:a16="http://schemas.microsoft.com/office/drawing/2014/main" xmlns="" id="{80F6F443-CA39-9737-E2BE-E95AA7BE7C1C}"/>
                    </a:ext>
                  </a:extLst>
                </p:cNvPr>
                <p:cNvSpPr/>
                <p:nvPr/>
              </p:nvSpPr>
              <p:spPr>
                <a:xfrm>
                  <a:off x="2736800" y="3833625"/>
                  <a:ext cx="181050" cy="24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2" h="9820" extrusionOk="0">
                      <a:moveTo>
                        <a:pt x="6165" y="1"/>
                      </a:moveTo>
                      <a:cubicBezTo>
                        <a:pt x="2577" y="1110"/>
                        <a:pt x="0" y="3589"/>
                        <a:pt x="587" y="6264"/>
                      </a:cubicBezTo>
                      <a:cubicBezTo>
                        <a:pt x="1142" y="8939"/>
                        <a:pt x="4795" y="9754"/>
                        <a:pt x="7242" y="9820"/>
                      </a:cubicBezTo>
                      <a:lnTo>
                        <a:pt x="6165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818;p36">
                  <a:extLst>
                    <a:ext uri="{FF2B5EF4-FFF2-40B4-BE49-F238E27FC236}">
                      <a16:creationId xmlns:a16="http://schemas.microsoft.com/office/drawing/2014/main" xmlns="" id="{460E18F7-2D15-9896-CD15-A891D29B058B}"/>
                    </a:ext>
                  </a:extLst>
                </p:cNvPr>
                <p:cNvSpPr/>
                <p:nvPr/>
              </p:nvSpPr>
              <p:spPr>
                <a:xfrm>
                  <a:off x="2736800" y="3833625"/>
                  <a:ext cx="181050" cy="24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2" h="9820" fill="none" extrusionOk="0">
                      <a:moveTo>
                        <a:pt x="6165" y="1"/>
                      </a:moveTo>
                      <a:cubicBezTo>
                        <a:pt x="2577" y="1110"/>
                        <a:pt x="0" y="3589"/>
                        <a:pt x="587" y="6264"/>
                      </a:cubicBezTo>
                      <a:cubicBezTo>
                        <a:pt x="1142" y="8939"/>
                        <a:pt x="4795" y="9754"/>
                        <a:pt x="7242" y="9820"/>
                      </a:cubicBez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819;p36">
                  <a:extLst>
                    <a:ext uri="{FF2B5EF4-FFF2-40B4-BE49-F238E27FC236}">
                      <a16:creationId xmlns:a16="http://schemas.microsoft.com/office/drawing/2014/main" xmlns="" id="{814279C1-D05D-F843-3C9F-EE1AB31BED13}"/>
                    </a:ext>
                  </a:extLst>
                </p:cNvPr>
                <p:cNvSpPr/>
                <p:nvPr/>
              </p:nvSpPr>
              <p:spPr>
                <a:xfrm>
                  <a:off x="2164225" y="4049400"/>
                  <a:ext cx="26950" cy="19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" h="773" extrusionOk="0">
                      <a:moveTo>
                        <a:pt x="564" y="0"/>
                      </a:moveTo>
                      <a:cubicBezTo>
                        <a:pt x="531" y="0"/>
                        <a:pt x="497" y="5"/>
                        <a:pt x="461" y="14"/>
                      </a:cubicBezTo>
                      <a:cubicBezTo>
                        <a:pt x="0" y="76"/>
                        <a:pt x="60" y="773"/>
                        <a:pt x="531" y="773"/>
                      </a:cubicBezTo>
                      <a:cubicBezTo>
                        <a:pt x="560" y="773"/>
                        <a:pt x="591" y="770"/>
                        <a:pt x="624" y="765"/>
                      </a:cubicBezTo>
                      <a:cubicBezTo>
                        <a:pt x="1077" y="704"/>
                        <a:pt x="971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820;p36">
                  <a:extLst>
                    <a:ext uri="{FF2B5EF4-FFF2-40B4-BE49-F238E27FC236}">
                      <a16:creationId xmlns:a16="http://schemas.microsoft.com/office/drawing/2014/main" xmlns="" id="{F93322A0-2DF5-CAC7-62EA-688A5431E3E6}"/>
                    </a:ext>
                  </a:extLst>
                </p:cNvPr>
                <p:cNvSpPr/>
                <p:nvPr/>
              </p:nvSpPr>
              <p:spPr>
                <a:xfrm>
                  <a:off x="2266150" y="4034975"/>
                  <a:ext cx="27375" cy="1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796" extrusionOk="0">
                      <a:moveTo>
                        <a:pt x="522" y="0"/>
                      </a:moveTo>
                      <a:cubicBezTo>
                        <a:pt x="502" y="0"/>
                        <a:pt x="482" y="1"/>
                        <a:pt x="461" y="4"/>
                      </a:cubicBezTo>
                      <a:cubicBezTo>
                        <a:pt x="1" y="96"/>
                        <a:pt x="60" y="795"/>
                        <a:pt x="532" y="795"/>
                      </a:cubicBezTo>
                      <a:cubicBezTo>
                        <a:pt x="561" y="795"/>
                        <a:pt x="592" y="793"/>
                        <a:pt x="624" y="787"/>
                      </a:cubicBezTo>
                      <a:cubicBezTo>
                        <a:pt x="1094" y="724"/>
                        <a:pt x="993" y="0"/>
                        <a:pt x="52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" name="Google Shape;821;p36">
                  <a:extLst>
                    <a:ext uri="{FF2B5EF4-FFF2-40B4-BE49-F238E27FC236}">
                      <a16:creationId xmlns:a16="http://schemas.microsoft.com/office/drawing/2014/main" xmlns="" id="{09A8AC66-76DC-BD3F-3116-47A0480F3C98}"/>
                    </a:ext>
                  </a:extLst>
                </p:cNvPr>
                <p:cNvSpPr/>
                <p:nvPr/>
              </p:nvSpPr>
              <p:spPr>
                <a:xfrm>
                  <a:off x="2230850" y="4098450"/>
                  <a:ext cx="27375" cy="1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797" extrusionOk="0">
                      <a:moveTo>
                        <a:pt x="558" y="1"/>
                      </a:moveTo>
                      <a:cubicBezTo>
                        <a:pt x="530" y="1"/>
                        <a:pt x="501" y="4"/>
                        <a:pt x="471" y="9"/>
                      </a:cubicBezTo>
                      <a:cubicBezTo>
                        <a:pt x="1" y="72"/>
                        <a:pt x="102" y="796"/>
                        <a:pt x="573" y="796"/>
                      </a:cubicBezTo>
                      <a:cubicBezTo>
                        <a:pt x="593" y="796"/>
                        <a:pt x="613" y="795"/>
                        <a:pt x="634" y="792"/>
                      </a:cubicBezTo>
                      <a:cubicBezTo>
                        <a:pt x="1094" y="700"/>
                        <a:pt x="1006" y="1"/>
                        <a:pt x="55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" name="Google Shape;822;p36">
                  <a:extLst>
                    <a:ext uri="{FF2B5EF4-FFF2-40B4-BE49-F238E27FC236}">
                      <a16:creationId xmlns:a16="http://schemas.microsoft.com/office/drawing/2014/main" xmlns="" id="{32A05C50-0AD9-53D0-812E-CCC9058856B9}"/>
                    </a:ext>
                  </a:extLst>
                </p:cNvPr>
                <p:cNvSpPr/>
                <p:nvPr/>
              </p:nvSpPr>
              <p:spPr>
                <a:xfrm>
                  <a:off x="2804375" y="3934550"/>
                  <a:ext cx="27150" cy="1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768" extrusionOk="0">
                      <a:moveTo>
                        <a:pt x="549" y="0"/>
                      </a:moveTo>
                      <a:cubicBezTo>
                        <a:pt x="521" y="0"/>
                        <a:pt x="492" y="3"/>
                        <a:pt x="461" y="9"/>
                      </a:cubicBezTo>
                      <a:cubicBezTo>
                        <a:pt x="1" y="70"/>
                        <a:pt x="60" y="768"/>
                        <a:pt x="532" y="768"/>
                      </a:cubicBezTo>
                      <a:cubicBezTo>
                        <a:pt x="561" y="768"/>
                        <a:pt x="592" y="765"/>
                        <a:pt x="624" y="759"/>
                      </a:cubicBezTo>
                      <a:cubicBezTo>
                        <a:pt x="1085" y="698"/>
                        <a:pt x="996" y="0"/>
                        <a:pt x="54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" name="Google Shape;823;p36">
                  <a:extLst>
                    <a:ext uri="{FF2B5EF4-FFF2-40B4-BE49-F238E27FC236}">
                      <a16:creationId xmlns:a16="http://schemas.microsoft.com/office/drawing/2014/main" xmlns="" id="{A7C6E420-DF91-C0D3-B5DF-A994D720309D}"/>
                    </a:ext>
                  </a:extLst>
                </p:cNvPr>
                <p:cNvSpPr/>
                <p:nvPr/>
              </p:nvSpPr>
              <p:spPr>
                <a:xfrm>
                  <a:off x="2907125" y="3920675"/>
                  <a:ext cx="27125" cy="2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5" h="801" extrusionOk="0">
                      <a:moveTo>
                        <a:pt x="547" y="1"/>
                      </a:moveTo>
                      <a:cubicBezTo>
                        <a:pt x="520" y="1"/>
                        <a:pt x="491" y="3"/>
                        <a:pt x="461" y="9"/>
                      </a:cubicBezTo>
                      <a:cubicBezTo>
                        <a:pt x="1" y="101"/>
                        <a:pt x="90" y="801"/>
                        <a:pt x="537" y="801"/>
                      </a:cubicBezTo>
                      <a:cubicBezTo>
                        <a:pt x="565" y="801"/>
                        <a:pt x="594" y="798"/>
                        <a:pt x="625" y="792"/>
                      </a:cubicBezTo>
                      <a:cubicBezTo>
                        <a:pt x="1084" y="670"/>
                        <a:pt x="968" y="1"/>
                        <a:pt x="54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" name="Google Shape;824;p36">
                  <a:extLst>
                    <a:ext uri="{FF2B5EF4-FFF2-40B4-BE49-F238E27FC236}">
                      <a16:creationId xmlns:a16="http://schemas.microsoft.com/office/drawing/2014/main" xmlns="" id="{F9275E6D-6DDA-70B1-F095-7A86EAD0A34C}"/>
                    </a:ext>
                  </a:extLst>
                </p:cNvPr>
                <p:cNvSpPr/>
                <p:nvPr/>
              </p:nvSpPr>
              <p:spPr>
                <a:xfrm>
                  <a:off x="2871850" y="3984300"/>
                  <a:ext cx="27350" cy="1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4" h="796" extrusionOk="0">
                      <a:moveTo>
                        <a:pt x="552" y="0"/>
                      </a:moveTo>
                      <a:cubicBezTo>
                        <a:pt x="526" y="0"/>
                        <a:pt x="499" y="3"/>
                        <a:pt x="470" y="9"/>
                      </a:cubicBezTo>
                      <a:cubicBezTo>
                        <a:pt x="0" y="71"/>
                        <a:pt x="102" y="795"/>
                        <a:pt x="572" y="795"/>
                      </a:cubicBezTo>
                      <a:cubicBezTo>
                        <a:pt x="592" y="795"/>
                        <a:pt x="612" y="794"/>
                        <a:pt x="633" y="792"/>
                      </a:cubicBezTo>
                      <a:cubicBezTo>
                        <a:pt x="1094" y="699"/>
                        <a:pt x="976" y="0"/>
                        <a:pt x="55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" name="Google Shape;825;p36">
                  <a:extLst>
                    <a:ext uri="{FF2B5EF4-FFF2-40B4-BE49-F238E27FC236}">
                      <a16:creationId xmlns:a16="http://schemas.microsoft.com/office/drawing/2014/main" xmlns="" id="{9E9CF7E7-7A28-9778-C250-60E435830E78}"/>
                    </a:ext>
                  </a:extLst>
                </p:cNvPr>
                <p:cNvSpPr/>
                <p:nvPr/>
              </p:nvSpPr>
              <p:spPr>
                <a:xfrm>
                  <a:off x="2483175" y="3806725"/>
                  <a:ext cx="112575" cy="11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3" h="4731" extrusionOk="0">
                      <a:moveTo>
                        <a:pt x="0" y="1"/>
                      </a:moveTo>
                      <a:lnTo>
                        <a:pt x="490" y="4730"/>
                      </a:lnTo>
                      <a:cubicBezTo>
                        <a:pt x="490" y="4730"/>
                        <a:pt x="4502" y="4730"/>
                        <a:pt x="4111" y="3002"/>
                      </a:cubicBezTo>
                      <a:cubicBezTo>
                        <a:pt x="3928" y="2104"/>
                        <a:pt x="2975" y="1884"/>
                        <a:pt x="2083" y="1884"/>
                      </a:cubicBezTo>
                      <a:cubicBezTo>
                        <a:pt x="1225" y="1884"/>
                        <a:pt x="425" y="2088"/>
                        <a:pt x="425" y="2088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" name="Google Shape;826;p36">
                  <a:extLst>
                    <a:ext uri="{FF2B5EF4-FFF2-40B4-BE49-F238E27FC236}">
                      <a16:creationId xmlns:a16="http://schemas.microsoft.com/office/drawing/2014/main" xmlns="" id="{DF8631E4-600B-1DBA-8F63-E89D31F4E34D}"/>
                    </a:ext>
                  </a:extLst>
                </p:cNvPr>
                <p:cNvSpPr/>
                <p:nvPr/>
              </p:nvSpPr>
              <p:spPr>
                <a:xfrm>
                  <a:off x="2483175" y="3806725"/>
                  <a:ext cx="112575" cy="11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3" h="4731" fill="none" extrusionOk="0">
                      <a:moveTo>
                        <a:pt x="0" y="1"/>
                      </a:moveTo>
                      <a:lnTo>
                        <a:pt x="425" y="2088"/>
                      </a:lnTo>
                      <a:cubicBezTo>
                        <a:pt x="425" y="2088"/>
                        <a:pt x="3752" y="1240"/>
                        <a:pt x="4111" y="3002"/>
                      </a:cubicBezTo>
                      <a:cubicBezTo>
                        <a:pt x="4502" y="4730"/>
                        <a:pt x="490" y="4730"/>
                        <a:pt x="490" y="4730"/>
                      </a:cubicBez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" name="Google Shape;827;p36">
                  <a:extLst>
                    <a:ext uri="{FF2B5EF4-FFF2-40B4-BE49-F238E27FC236}">
                      <a16:creationId xmlns:a16="http://schemas.microsoft.com/office/drawing/2014/main" xmlns="" id="{A1A3B589-5228-A303-12D0-934448130015}"/>
                    </a:ext>
                  </a:extLst>
                </p:cNvPr>
                <p:cNvSpPr/>
                <p:nvPr/>
              </p:nvSpPr>
              <p:spPr>
                <a:xfrm>
                  <a:off x="1694600" y="4079425"/>
                  <a:ext cx="666275" cy="67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51" h="27059" extrusionOk="0">
                      <a:moveTo>
                        <a:pt x="12322" y="1"/>
                      </a:moveTo>
                      <a:cubicBezTo>
                        <a:pt x="11888" y="1"/>
                        <a:pt x="11445" y="169"/>
                        <a:pt x="11091" y="575"/>
                      </a:cubicBezTo>
                      <a:cubicBezTo>
                        <a:pt x="5937" y="6153"/>
                        <a:pt x="0" y="16950"/>
                        <a:pt x="6263" y="23931"/>
                      </a:cubicBezTo>
                      <a:cubicBezTo>
                        <a:pt x="8314" y="26202"/>
                        <a:pt x="10944" y="27058"/>
                        <a:pt x="13771" y="27058"/>
                      </a:cubicBezTo>
                      <a:cubicBezTo>
                        <a:pt x="18050" y="27058"/>
                        <a:pt x="22782" y="25099"/>
                        <a:pt x="26651" y="23115"/>
                      </a:cubicBezTo>
                      <a:cubicBezTo>
                        <a:pt x="26031" y="22136"/>
                        <a:pt x="25541" y="21190"/>
                        <a:pt x="25052" y="20244"/>
                      </a:cubicBezTo>
                      <a:cubicBezTo>
                        <a:pt x="22606" y="21484"/>
                        <a:pt x="20094" y="22495"/>
                        <a:pt x="17484" y="23180"/>
                      </a:cubicBezTo>
                      <a:cubicBezTo>
                        <a:pt x="16239" y="23498"/>
                        <a:pt x="14877" y="23752"/>
                        <a:pt x="13546" y="23752"/>
                      </a:cubicBezTo>
                      <a:cubicBezTo>
                        <a:pt x="11740" y="23752"/>
                        <a:pt x="9992" y="23284"/>
                        <a:pt x="8677" y="21875"/>
                      </a:cubicBezTo>
                      <a:cubicBezTo>
                        <a:pt x="6100" y="19168"/>
                        <a:pt x="6720" y="14797"/>
                        <a:pt x="7829" y="11535"/>
                      </a:cubicBezTo>
                      <a:cubicBezTo>
                        <a:pt x="9003" y="8012"/>
                        <a:pt x="11156" y="5142"/>
                        <a:pt x="13635" y="2401"/>
                      </a:cubicBezTo>
                      <a:cubicBezTo>
                        <a:pt x="14667" y="1298"/>
                        <a:pt x="13529" y="1"/>
                        <a:pt x="123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" name="Google Shape;828;p36">
                  <a:extLst>
                    <a:ext uri="{FF2B5EF4-FFF2-40B4-BE49-F238E27FC236}">
                      <a16:creationId xmlns:a16="http://schemas.microsoft.com/office/drawing/2014/main" xmlns="" id="{4ADA84F2-A634-F111-6C18-F2292948DB3E}"/>
                    </a:ext>
                  </a:extLst>
                </p:cNvPr>
                <p:cNvSpPr/>
                <p:nvPr/>
              </p:nvSpPr>
              <p:spPr>
                <a:xfrm>
                  <a:off x="2677275" y="4185125"/>
                  <a:ext cx="83200" cy="8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8" h="3263" extrusionOk="0">
                      <a:moveTo>
                        <a:pt x="2544" y="0"/>
                      </a:moveTo>
                      <a:lnTo>
                        <a:pt x="0" y="1566"/>
                      </a:lnTo>
                      <a:lnTo>
                        <a:pt x="522" y="3262"/>
                      </a:lnTo>
                      <a:lnTo>
                        <a:pt x="3327" y="2740"/>
                      </a:lnTo>
                      <a:lnTo>
                        <a:pt x="2544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" name="Google Shape;829;p36">
                  <a:extLst>
                    <a:ext uri="{FF2B5EF4-FFF2-40B4-BE49-F238E27FC236}">
                      <a16:creationId xmlns:a16="http://schemas.microsoft.com/office/drawing/2014/main" xmlns="" id="{0ACF8D38-22F1-A137-09A8-7E04192526ED}"/>
                    </a:ext>
                  </a:extLst>
                </p:cNvPr>
                <p:cNvSpPr/>
                <p:nvPr/>
              </p:nvSpPr>
              <p:spPr>
                <a:xfrm>
                  <a:off x="2281750" y="4340875"/>
                  <a:ext cx="222650" cy="39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6" h="15952" extrusionOk="0">
                      <a:moveTo>
                        <a:pt x="6263" y="1"/>
                      </a:moveTo>
                      <a:lnTo>
                        <a:pt x="0" y="1142"/>
                      </a:lnTo>
                      <a:lnTo>
                        <a:pt x="5383" y="15952"/>
                      </a:lnTo>
                      <a:lnTo>
                        <a:pt x="8906" y="15136"/>
                      </a:lnTo>
                      <a:lnTo>
                        <a:pt x="6263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" name="Google Shape;830;p36">
                  <a:extLst>
                    <a:ext uri="{FF2B5EF4-FFF2-40B4-BE49-F238E27FC236}">
                      <a16:creationId xmlns:a16="http://schemas.microsoft.com/office/drawing/2014/main" xmlns="" id="{9FD189A0-DBD9-FDB3-98FA-233A660D8FC1}"/>
                    </a:ext>
                  </a:extLst>
                </p:cNvPr>
                <p:cNvSpPr/>
                <p:nvPr/>
              </p:nvSpPr>
              <p:spPr>
                <a:xfrm>
                  <a:off x="2101525" y="4193550"/>
                  <a:ext cx="604300" cy="24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72" h="9969" extrusionOk="0">
                      <a:moveTo>
                        <a:pt x="18108" y="1"/>
                      </a:moveTo>
                      <a:cubicBezTo>
                        <a:pt x="17810" y="1"/>
                        <a:pt x="17504" y="8"/>
                        <a:pt x="17191" y="22"/>
                      </a:cubicBezTo>
                      <a:cubicBezTo>
                        <a:pt x="16082" y="87"/>
                        <a:pt x="14842" y="185"/>
                        <a:pt x="13603" y="413"/>
                      </a:cubicBezTo>
                      <a:cubicBezTo>
                        <a:pt x="12787" y="577"/>
                        <a:pt x="11972" y="740"/>
                        <a:pt x="11124" y="935"/>
                      </a:cubicBezTo>
                      <a:cubicBezTo>
                        <a:pt x="10341" y="1098"/>
                        <a:pt x="9591" y="1294"/>
                        <a:pt x="8906" y="1555"/>
                      </a:cubicBezTo>
                      <a:cubicBezTo>
                        <a:pt x="7797" y="1881"/>
                        <a:pt x="6785" y="2273"/>
                        <a:pt x="5839" y="2697"/>
                      </a:cubicBezTo>
                      <a:cubicBezTo>
                        <a:pt x="2219" y="4263"/>
                        <a:pt x="0" y="6285"/>
                        <a:pt x="392" y="7851"/>
                      </a:cubicBezTo>
                      <a:cubicBezTo>
                        <a:pt x="700" y="9221"/>
                        <a:pt x="2950" y="9968"/>
                        <a:pt x="6135" y="9968"/>
                      </a:cubicBezTo>
                      <a:cubicBezTo>
                        <a:pt x="6665" y="9968"/>
                        <a:pt x="7220" y="9948"/>
                        <a:pt x="7797" y="9906"/>
                      </a:cubicBezTo>
                      <a:cubicBezTo>
                        <a:pt x="8808" y="9808"/>
                        <a:pt x="9884" y="9710"/>
                        <a:pt x="10993" y="9482"/>
                      </a:cubicBezTo>
                      <a:cubicBezTo>
                        <a:pt x="11678" y="9384"/>
                        <a:pt x="12363" y="9221"/>
                        <a:pt x="13114" y="9058"/>
                      </a:cubicBezTo>
                      <a:cubicBezTo>
                        <a:pt x="13962" y="8829"/>
                        <a:pt x="14777" y="8601"/>
                        <a:pt x="15560" y="8340"/>
                      </a:cubicBezTo>
                      <a:cubicBezTo>
                        <a:pt x="16702" y="7981"/>
                        <a:pt x="17746" y="7590"/>
                        <a:pt x="18724" y="7133"/>
                      </a:cubicBezTo>
                      <a:cubicBezTo>
                        <a:pt x="22084" y="5535"/>
                        <a:pt x="24172" y="3610"/>
                        <a:pt x="23780" y="2110"/>
                      </a:cubicBezTo>
                      <a:cubicBezTo>
                        <a:pt x="23453" y="770"/>
                        <a:pt x="21223" y="1"/>
                        <a:pt x="1810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" name="Google Shape;831;p36">
                  <a:extLst>
                    <a:ext uri="{FF2B5EF4-FFF2-40B4-BE49-F238E27FC236}">
                      <a16:creationId xmlns:a16="http://schemas.microsoft.com/office/drawing/2014/main" xmlns="" id="{946CC87C-C9B3-3028-8571-C1B219D1DD02}"/>
                    </a:ext>
                  </a:extLst>
                </p:cNvPr>
                <p:cNvSpPr/>
                <p:nvPr/>
              </p:nvSpPr>
              <p:spPr>
                <a:xfrm>
                  <a:off x="2440775" y="4194075"/>
                  <a:ext cx="131325" cy="20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3" h="8320" extrusionOk="0">
                      <a:moveTo>
                        <a:pt x="3588" y="1"/>
                      </a:moveTo>
                      <a:cubicBezTo>
                        <a:pt x="2479" y="66"/>
                        <a:pt x="1240" y="164"/>
                        <a:pt x="0" y="392"/>
                      </a:cubicBezTo>
                      <a:cubicBezTo>
                        <a:pt x="1142" y="1926"/>
                        <a:pt x="2121" y="4405"/>
                        <a:pt x="1957" y="8319"/>
                      </a:cubicBezTo>
                      <a:cubicBezTo>
                        <a:pt x="3067" y="7960"/>
                        <a:pt x="4143" y="7569"/>
                        <a:pt x="5122" y="7112"/>
                      </a:cubicBezTo>
                      <a:cubicBezTo>
                        <a:pt x="5252" y="3817"/>
                        <a:pt x="4502" y="1534"/>
                        <a:pt x="358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" name="Google Shape;832;p36">
                  <a:extLst>
                    <a:ext uri="{FF2B5EF4-FFF2-40B4-BE49-F238E27FC236}">
                      <a16:creationId xmlns:a16="http://schemas.microsoft.com/office/drawing/2014/main" xmlns="" id="{60CB426C-5F66-E896-D1CD-9809429AF777}"/>
                    </a:ext>
                  </a:extLst>
                </p:cNvPr>
                <p:cNvSpPr/>
                <p:nvPr/>
              </p:nvSpPr>
              <p:spPr>
                <a:xfrm>
                  <a:off x="2246675" y="4233225"/>
                  <a:ext cx="132950" cy="20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18" h="8352" extrusionOk="0">
                      <a:moveTo>
                        <a:pt x="3067" y="1"/>
                      </a:moveTo>
                      <a:cubicBezTo>
                        <a:pt x="1958" y="327"/>
                        <a:pt x="947" y="718"/>
                        <a:pt x="1" y="1142"/>
                      </a:cubicBezTo>
                      <a:cubicBezTo>
                        <a:pt x="1077" y="2578"/>
                        <a:pt x="1991" y="4828"/>
                        <a:pt x="1958" y="8351"/>
                      </a:cubicBezTo>
                      <a:cubicBezTo>
                        <a:pt x="2969" y="8286"/>
                        <a:pt x="4046" y="8156"/>
                        <a:pt x="5155" y="7960"/>
                      </a:cubicBezTo>
                      <a:cubicBezTo>
                        <a:pt x="5318" y="3948"/>
                        <a:pt x="4241" y="1469"/>
                        <a:pt x="306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" name="Google Shape;833;p36">
                  <a:extLst>
                    <a:ext uri="{FF2B5EF4-FFF2-40B4-BE49-F238E27FC236}">
                      <a16:creationId xmlns:a16="http://schemas.microsoft.com/office/drawing/2014/main" xmlns="" id="{185A7A69-6CD6-F7C2-E7B5-6C1C3F96A707}"/>
                    </a:ext>
                  </a:extLst>
                </p:cNvPr>
                <p:cNvSpPr/>
                <p:nvPr/>
              </p:nvSpPr>
              <p:spPr>
                <a:xfrm>
                  <a:off x="2053400" y="4358825"/>
                  <a:ext cx="63650" cy="9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6" h="3682" extrusionOk="0">
                      <a:moveTo>
                        <a:pt x="1371" y="0"/>
                      </a:moveTo>
                      <a:lnTo>
                        <a:pt x="653" y="196"/>
                      </a:lnTo>
                      <a:cubicBezTo>
                        <a:pt x="229" y="261"/>
                        <a:pt x="1" y="718"/>
                        <a:pt x="99" y="1109"/>
                      </a:cubicBezTo>
                      <a:lnTo>
                        <a:pt x="816" y="3197"/>
                      </a:lnTo>
                      <a:cubicBezTo>
                        <a:pt x="869" y="3514"/>
                        <a:pt x="1115" y="3681"/>
                        <a:pt x="1414" y="3681"/>
                      </a:cubicBezTo>
                      <a:cubicBezTo>
                        <a:pt x="1484" y="3681"/>
                        <a:pt x="1558" y="3672"/>
                        <a:pt x="1632" y="3654"/>
                      </a:cubicBezTo>
                      <a:lnTo>
                        <a:pt x="2545" y="3360"/>
                      </a:lnTo>
                      <a:lnTo>
                        <a:pt x="1371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" name="Google Shape;834;p36">
                  <a:extLst>
                    <a:ext uri="{FF2B5EF4-FFF2-40B4-BE49-F238E27FC236}">
                      <a16:creationId xmlns:a16="http://schemas.microsoft.com/office/drawing/2014/main" xmlns="" id="{6DD32044-FEAD-60FE-85D2-A6B0CE6426AD}"/>
                    </a:ext>
                  </a:extLst>
                </p:cNvPr>
                <p:cNvSpPr/>
                <p:nvPr/>
              </p:nvSpPr>
              <p:spPr>
                <a:xfrm>
                  <a:off x="2080325" y="4316400"/>
                  <a:ext cx="100325" cy="14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3" h="5722" extrusionOk="0">
                      <a:moveTo>
                        <a:pt x="2121" y="1"/>
                      </a:moveTo>
                      <a:lnTo>
                        <a:pt x="1044" y="262"/>
                      </a:lnTo>
                      <a:cubicBezTo>
                        <a:pt x="392" y="425"/>
                        <a:pt x="0" y="1110"/>
                        <a:pt x="229" y="1730"/>
                      </a:cubicBezTo>
                      <a:lnTo>
                        <a:pt x="1272" y="4992"/>
                      </a:lnTo>
                      <a:cubicBezTo>
                        <a:pt x="1432" y="5443"/>
                        <a:pt x="1850" y="5722"/>
                        <a:pt x="2282" y="5722"/>
                      </a:cubicBezTo>
                      <a:cubicBezTo>
                        <a:pt x="2381" y="5722"/>
                        <a:pt x="2480" y="5707"/>
                        <a:pt x="2577" y="5677"/>
                      </a:cubicBezTo>
                      <a:lnTo>
                        <a:pt x="4013" y="5285"/>
                      </a:lnTo>
                      <a:lnTo>
                        <a:pt x="2121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" name="Google Shape;835;p36">
                  <a:extLst>
                    <a:ext uri="{FF2B5EF4-FFF2-40B4-BE49-F238E27FC236}">
                      <a16:creationId xmlns:a16="http://schemas.microsoft.com/office/drawing/2014/main" xmlns="" id="{9E86E5B4-28A0-2F39-99EF-6CAEC37640EC}"/>
                    </a:ext>
                  </a:extLst>
                </p:cNvPr>
                <p:cNvSpPr/>
                <p:nvPr/>
              </p:nvSpPr>
              <p:spPr>
                <a:xfrm>
                  <a:off x="2231300" y="4466700"/>
                  <a:ext cx="339800" cy="25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92" h="10381" extrusionOk="0">
                      <a:moveTo>
                        <a:pt x="2623" y="0"/>
                      </a:moveTo>
                      <a:cubicBezTo>
                        <a:pt x="2554" y="0"/>
                        <a:pt x="2483" y="8"/>
                        <a:pt x="2410" y="24"/>
                      </a:cubicBezTo>
                      <a:cubicBezTo>
                        <a:pt x="1529" y="252"/>
                        <a:pt x="1594" y="2568"/>
                        <a:pt x="1921" y="4199"/>
                      </a:cubicBezTo>
                      <a:lnTo>
                        <a:pt x="1855" y="4003"/>
                      </a:lnTo>
                      <a:cubicBezTo>
                        <a:pt x="1855" y="4003"/>
                        <a:pt x="1616" y="3945"/>
                        <a:pt x="1315" y="3945"/>
                      </a:cubicBezTo>
                      <a:cubicBezTo>
                        <a:pt x="838" y="3945"/>
                        <a:pt x="206" y="4092"/>
                        <a:pt x="126" y="4851"/>
                      </a:cubicBezTo>
                      <a:cubicBezTo>
                        <a:pt x="0" y="6017"/>
                        <a:pt x="1975" y="10381"/>
                        <a:pt x="3580" y="10381"/>
                      </a:cubicBezTo>
                      <a:cubicBezTo>
                        <a:pt x="3636" y="10381"/>
                        <a:pt x="3692" y="10375"/>
                        <a:pt x="3747" y="10364"/>
                      </a:cubicBezTo>
                      <a:cubicBezTo>
                        <a:pt x="4824" y="10136"/>
                        <a:pt x="4856" y="9320"/>
                        <a:pt x="4856" y="9320"/>
                      </a:cubicBezTo>
                      <a:cubicBezTo>
                        <a:pt x="5313" y="9382"/>
                        <a:pt x="5753" y="9410"/>
                        <a:pt x="6174" y="9410"/>
                      </a:cubicBezTo>
                      <a:cubicBezTo>
                        <a:pt x="11138" y="9410"/>
                        <a:pt x="13592" y="5455"/>
                        <a:pt x="12359" y="4493"/>
                      </a:cubicBezTo>
                      <a:cubicBezTo>
                        <a:pt x="12196" y="4362"/>
                        <a:pt x="12131" y="4329"/>
                        <a:pt x="12131" y="4329"/>
                      </a:cubicBezTo>
                      <a:cubicBezTo>
                        <a:pt x="12522" y="2372"/>
                        <a:pt x="11054" y="2242"/>
                        <a:pt x="11054" y="2242"/>
                      </a:cubicBezTo>
                      <a:cubicBezTo>
                        <a:pt x="11315" y="1296"/>
                        <a:pt x="10989" y="839"/>
                        <a:pt x="10597" y="643"/>
                      </a:cubicBezTo>
                      <a:cubicBezTo>
                        <a:pt x="10475" y="570"/>
                        <a:pt x="10344" y="533"/>
                        <a:pt x="10212" y="533"/>
                      </a:cubicBezTo>
                      <a:cubicBezTo>
                        <a:pt x="9991" y="533"/>
                        <a:pt x="9770" y="635"/>
                        <a:pt x="9586" y="839"/>
                      </a:cubicBezTo>
                      <a:cubicBezTo>
                        <a:pt x="8053" y="2698"/>
                        <a:pt x="4334" y="2862"/>
                        <a:pt x="4334" y="2862"/>
                      </a:cubicBezTo>
                      <a:cubicBezTo>
                        <a:pt x="4334" y="2862"/>
                        <a:pt x="3951" y="0"/>
                        <a:pt x="262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836;p36">
                  <a:extLst>
                    <a:ext uri="{FF2B5EF4-FFF2-40B4-BE49-F238E27FC236}">
                      <a16:creationId xmlns:a16="http://schemas.microsoft.com/office/drawing/2014/main" xmlns="" id="{A10D7375-43D7-AB90-FDC0-22CD76F9CAD9}"/>
                    </a:ext>
                  </a:extLst>
                </p:cNvPr>
                <p:cNvSpPr/>
                <p:nvPr/>
              </p:nvSpPr>
              <p:spPr>
                <a:xfrm>
                  <a:off x="2231175" y="4459125"/>
                  <a:ext cx="342550" cy="27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02" h="10994" fill="none" extrusionOk="0">
                      <a:moveTo>
                        <a:pt x="1860" y="4306"/>
                      </a:moveTo>
                      <a:cubicBezTo>
                        <a:pt x="1860" y="4306"/>
                        <a:pt x="262" y="3915"/>
                        <a:pt x="131" y="5154"/>
                      </a:cubicBezTo>
                      <a:cubicBezTo>
                        <a:pt x="1" y="6361"/>
                        <a:pt x="2121" y="10993"/>
                        <a:pt x="3752" y="10667"/>
                      </a:cubicBezTo>
                      <a:cubicBezTo>
                        <a:pt x="4829" y="10439"/>
                        <a:pt x="4861" y="9623"/>
                        <a:pt x="4861" y="9623"/>
                      </a:cubicBezTo>
                      <a:cubicBezTo>
                        <a:pt x="10700" y="10406"/>
                        <a:pt x="13701" y="5839"/>
                        <a:pt x="12364" y="4796"/>
                      </a:cubicBezTo>
                      <a:cubicBezTo>
                        <a:pt x="12201" y="4665"/>
                        <a:pt x="12136" y="4632"/>
                        <a:pt x="12136" y="4632"/>
                      </a:cubicBezTo>
                      <a:cubicBezTo>
                        <a:pt x="12527" y="2675"/>
                        <a:pt x="11059" y="2545"/>
                        <a:pt x="11059" y="2545"/>
                      </a:cubicBezTo>
                      <a:cubicBezTo>
                        <a:pt x="11320" y="1599"/>
                        <a:pt x="10994" y="1142"/>
                        <a:pt x="10602" y="946"/>
                      </a:cubicBezTo>
                      <a:cubicBezTo>
                        <a:pt x="10276" y="751"/>
                        <a:pt x="9885" y="816"/>
                        <a:pt x="9591" y="1142"/>
                      </a:cubicBezTo>
                      <a:cubicBezTo>
                        <a:pt x="8058" y="3001"/>
                        <a:pt x="4339" y="3165"/>
                        <a:pt x="4339" y="3165"/>
                      </a:cubicBezTo>
                      <a:cubicBezTo>
                        <a:pt x="4339" y="3165"/>
                        <a:pt x="3915" y="0"/>
                        <a:pt x="2415" y="327"/>
                      </a:cubicBezTo>
                      <a:cubicBezTo>
                        <a:pt x="1534" y="555"/>
                        <a:pt x="1599" y="2871"/>
                        <a:pt x="1926" y="4502"/>
                      </a:cubicBez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837;p36">
                  <a:extLst>
                    <a:ext uri="{FF2B5EF4-FFF2-40B4-BE49-F238E27FC236}">
                      <a16:creationId xmlns:a16="http://schemas.microsoft.com/office/drawing/2014/main" xmlns="" id="{7F648A1B-0161-9EB7-4C6F-0F4DCF9B08A3}"/>
                    </a:ext>
                  </a:extLst>
                </p:cNvPr>
                <p:cNvSpPr/>
                <p:nvPr/>
              </p:nvSpPr>
              <p:spPr>
                <a:xfrm>
                  <a:off x="2412225" y="4521925"/>
                  <a:ext cx="95450" cy="5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8" h="2284" fill="none" extrusionOk="0">
                      <a:moveTo>
                        <a:pt x="1" y="2284"/>
                      </a:moveTo>
                      <a:cubicBezTo>
                        <a:pt x="1" y="2284"/>
                        <a:pt x="2153" y="2120"/>
                        <a:pt x="3817" y="0"/>
                      </a:cubicBez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" name="Google Shape;838;p36">
                  <a:extLst>
                    <a:ext uri="{FF2B5EF4-FFF2-40B4-BE49-F238E27FC236}">
                      <a16:creationId xmlns:a16="http://schemas.microsoft.com/office/drawing/2014/main" xmlns="" id="{AD8BC3AF-FC2F-2511-E4B8-EF590289B0D8}"/>
                    </a:ext>
                  </a:extLst>
                </p:cNvPr>
                <p:cNvSpPr/>
                <p:nvPr/>
              </p:nvSpPr>
              <p:spPr>
                <a:xfrm>
                  <a:off x="2432625" y="4574925"/>
                  <a:ext cx="102775" cy="5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1" h="2382" fill="none" extrusionOk="0">
                      <a:moveTo>
                        <a:pt x="0" y="2382"/>
                      </a:moveTo>
                      <a:cubicBezTo>
                        <a:pt x="0" y="2382"/>
                        <a:pt x="2120" y="2055"/>
                        <a:pt x="4110" y="0"/>
                      </a:cubicBez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" name="Google Shape;839;p36">
                  <a:extLst>
                    <a:ext uri="{FF2B5EF4-FFF2-40B4-BE49-F238E27FC236}">
                      <a16:creationId xmlns:a16="http://schemas.microsoft.com/office/drawing/2014/main" xmlns="" id="{9E975311-F86F-252E-5137-EC93B90D540E}"/>
                    </a:ext>
                  </a:extLst>
                </p:cNvPr>
                <p:cNvSpPr/>
                <p:nvPr/>
              </p:nvSpPr>
              <p:spPr>
                <a:xfrm>
                  <a:off x="2279300" y="4568400"/>
                  <a:ext cx="17150" cy="3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6" h="1599" fill="none" extrusionOk="0">
                      <a:moveTo>
                        <a:pt x="1" y="0"/>
                      </a:moveTo>
                      <a:lnTo>
                        <a:pt x="686" y="1599"/>
                      </a:lnTo>
                    </a:path>
                  </a:pathLst>
                </a:custGeom>
                <a:noFill/>
                <a:ln w="4900" cap="flat" cmpd="sng">
                  <a:solidFill>
                    <a:srgbClr val="000000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" name="Google Shape;840;p36">
                  <a:extLst>
                    <a:ext uri="{FF2B5EF4-FFF2-40B4-BE49-F238E27FC236}">
                      <a16:creationId xmlns:a16="http://schemas.microsoft.com/office/drawing/2014/main" xmlns="" id="{02048DAC-49BC-8825-70BB-FF9E411BEA1F}"/>
                    </a:ext>
                  </a:extLst>
                </p:cNvPr>
                <p:cNvSpPr/>
                <p:nvPr/>
              </p:nvSpPr>
              <p:spPr>
                <a:xfrm>
                  <a:off x="2333950" y="4672775"/>
                  <a:ext cx="19575" cy="26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" h="1078" extrusionOk="0">
                      <a:moveTo>
                        <a:pt x="0" y="1"/>
                      </a:moveTo>
                      <a:lnTo>
                        <a:pt x="783" y="1077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" name="Google Shape;841;p36">
                  <a:extLst>
                    <a:ext uri="{FF2B5EF4-FFF2-40B4-BE49-F238E27FC236}">
                      <a16:creationId xmlns:a16="http://schemas.microsoft.com/office/drawing/2014/main" xmlns="" id="{780EBD42-1239-FB75-DCE1-BE3197A08D35}"/>
                    </a:ext>
                  </a:extLst>
                </p:cNvPr>
                <p:cNvSpPr/>
                <p:nvPr/>
              </p:nvSpPr>
              <p:spPr>
                <a:xfrm>
                  <a:off x="2333950" y="4672775"/>
                  <a:ext cx="19575" cy="26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" h="1078" fill="none" extrusionOk="0">
                      <a:moveTo>
                        <a:pt x="0" y="1"/>
                      </a:moveTo>
                      <a:lnTo>
                        <a:pt x="783" y="1077"/>
                      </a:lnTo>
                    </a:path>
                  </a:pathLst>
                </a:custGeom>
                <a:noFill/>
                <a:ln w="4900" cap="flat" cmpd="sng">
                  <a:solidFill>
                    <a:srgbClr val="000000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" name="Google Shape;842;p36">
                  <a:extLst>
                    <a:ext uri="{FF2B5EF4-FFF2-40B4-BE49-F238E27FC236}">
                      <a16:creationId xmlns:a16="http://schemas.microsoft.com/office/drawing/2014/main" xmlns="" id="{78E5EF4F-70BD-8FF7-F82D-6A0BA76FCB24}"/>
                    </a:ext>
                  </a:extLst>
                </p:cNvPr>
                <p:cNvSpPr/>
                <p:nvPr/>
              </p:nvSpPr>
              <p:spPr>
                <a:xfrm>
                  <a:off x="2772675" y="4004850"/>
                  <a:ext cx="179425" cy="17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77" h="7114" extrusionOk="0">
                      <a:moveTo>
                        <a:pt x="4996" y="1"/>
                      </a:moveTo>
                      <a:cubicBezTo>
                        <a:pt x="4783" y="1"/>
                        <a:pt x="4571" y="25"/>
                        <a:pt x="4372" y="67"/>
                      </a:cubicBezTo>
                      <a:cubicBezTo>
                        <a:pt x="3556" y="328"/>
                        <a:pt x="2773" y="850"/>
                        <a:pt x="2219" y="1470"/>
                      </a:cubicBezTo>
                      <a:cubicBezTo>
                        <a:pt x="1175" y="2514"/>
                        <a:pt x="620" y="3851"/>
                        <a:pt x="327" y="5287"/>
                      </a:cubicBezTo>
                      <a:cubicBezTo>
                        <a:pt x="261" y="5743"/>
                        <a:pt x="131" y="6167"/>
                        <a:pt x="98" y="6591"/>
                      </a:cubicBezTo>
                      <a:cubicBezTo>
                        <a:pt x="33" y="6722"/>
                        <a:pt x="33" y="6950"/>
                        <a:pt x="1" y="7113"/>
                      </a:cubicBezTo>
                      <a:cubicBezTo>
                        <a:pt x="522" y="6265"/>
                        <a:pt x="1110" y="5417"/>
                        <a:pt x="1827" y="4667"/>
                      </a:cubicBezTo>
                      <a:cubicBezTo>
                        <a:pt x="2708" y="3819"/>
                        <a:pt x="3752" y="3427"/>
                        <a:pt x="4828" y="2971"/>
                      </a:cubicBezTo>
                      <a:cubicBezTo>
                        <a:pt x="5644" y="2612"/>
                        <a:pt x="7177" y="1503"/>
                        <a:pt x="6198" y="394"/>
                      </a:cubicBezTo>
                      <a:cubicBezTo>
                        <a:pt x="6068" y="296"/>
                        <a:pt x="5970" y="198"/>
                        <a:pt x="5807" y="133"/>
                      </a:cubicBezTo>
                      <a:cubicBezTo>
                        <a:pt x="5550" y="41"/>
                        <a:pt x="5271" y="1"/>
                        <a:pt x="499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" name="Google Shape;843;p36">
                  <a:extLst>
                    <a:ext uri="{FF2B5EF4-FFF2-40B4-BE49-F238E27FC236}">
                      <a16:creationId xmlns:a16="http://schemas.microsoft.com/office/drawing/2014/main" xmlns="" id="{82A0CB1C-0F97-3F9F-30E3-71ABEB6A7843}"/>
                    </a:ext>
                  </a:extLst>
                </p:cNvPr>
                <p:cNvSpPr/>
                <p:nvPr/>
              </p:nvSpPr>
              <p:spPr>
                <a:xfrm>
                  <a:off x="2903975" y="4017625"/>
                  <a:ext cx="18775" cy="3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1503" extrusionOk="0">
                      <a:moveTo>
                        <a:pt x="353" y="1"/>
                      </a:moveTo>
                      <a:cubicBezTo>
                        <a:pt x="331" y="1"/>
                        <a:pt x="310" y="5"/>
                        <a:pt x="294" y="13"/>
                      </a:cubicBezTo>
                      <a:cubicBezTo>
                        <a:pt x="229" y="46"/>
                        <a:pt x="163" y="176"/>
                        <a:pt x="229" y="274"/>
                      </a:cubicBezTo>
                      <a:cubicBezTo>
                        <a:pt x="261" y="307"/>
                        <a:pt x="261" y="339"/>
                        <a:pt x="294" y="437"/>
                      </a:cubicBezTo>
                      <a:cubicBezTo>
                        <a:pt x="294" y="470"/>
                        <a:pt x="327" y="470"/>
                        <a:pt x="327" y="502"/>
                      </a:cubicBezTo>
                      <a:lnTo>
                        <a:pt x="327" y="535"/>
                      </a:lnTo>
                      <a:cubicBezTo>
                        <a:pt x="327" y="600"/>
                        <a:pt x="359" y="633"/>
                        <a:pt x="359" y="665"/>
                      </a:cubicBezTo>
                      <a:lnTo>
                        <a:pt x="359" y="698"/>
                      </a:lnTo>
                      <a:lnTo>
                        <a:pt x="359" y="796"/>
                      </a:lnTo>
                      <a:lnTo>
                        <a:pt x="359" y="861"/>
                      </a:lnTo>
                      <a:cubicBezTo>
                        <a:pt x="359" y="926"/>
                        <a:pt x="359" y="926"/>
                        <a:pt x="327" y="959"/>
                      </a:cubicBezTo>
                      <a:lnTo>
                        <a:pt x="327" y="992"/>
                      </a:lnTo>
                      <a:cubicBezTo>
                        <a:pt x="294" y="1024"/>
                        <a:pt x="294" y="1090"/>
                        <a:pt x="261" y="1122"/>
                      </a:cubicBezTo>
                      <a:lnTo>
                        <a:pt x="229" y="1155"/>
                      </a:lnTo>
                      <a:cubicBezTo>
                        <a:pt x="163" y="1155"/>
                        <a:pt x="163" y="1187"/>
                        <a:pt x="131" y="1187"/>
                      </a:cubicBezTo>
                      <a:cubicBezTo>
                        <a:pt x="0" y="1253"/>
                        <a:pt x="0" y="1350"/>
                        <a:pt x="66" y="1448"/>
                      </a:cubicBezTo>
                      <a:cubicBezTo>
                        <a:pt x="104" y="1487"/>
                        <a:pt x="164" y="1502"/>
                        <a:pt x="221" y="1502"/>
                      </a:cubicBezTo>
                      <a:cubicBezTo>
                        <a:pt x="261" y="1502"/>
                        <a:pt x="300" y="1494"/>
                        <a:pt x="327" y="1481"/>
                      </a:cubicBezTo>
                      <a:cubicBezTo>
                        <a:pt x="522" y="1318"/>
                        <a:pt x="718" y="1090"/>
                        <a:pt x="718" y="829"/>
                      </a:cubicBezTo>
                      <a:cubicBezTo>
                        <a:pt x="751" y="600"/>
                        <a:pt x="653" y="339"/>
                        <a:pt x="522" y="111"/>
                      </a:cubicBezTo>
                      <a:cubicBezTo>
                        <a:pt x="498" y="38"/>
                        <a:pt x="418" y="1"/>
                        <a:pt x="35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" name="Google Shape;844;p36">
                  <a:extLst>
                    <a:ext uri="{FF2B5EF4-FFF2-40B4-BE49-F238E27FC236}">
                      <a16:creationId xmlns:a16="http://schemas.microsoft.com/office/drawing/2014/main" xmlns="" id="{319BF06D-852C-FBD4-16D0-5EC92720A93C}"/>
                    </a:ext>
                  </a:extLst>
                </p:cNvPr>
                <p:cNvSpPr/>
                <p:nvPr/>
              </p:nvSpPr>
              <p:spPr>
                <a:xfrm>
                  <a:off x="2797150" y="4245150"/>
                  <a:ext cx="212050" cy="11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" h="4728" extrusionOk="0">
                      <a:moveTo>
                        <a:pt x="2797" y="0"/>
                      </a:moveTo>
                      <a:cubicBezTo>
                        <a:pt x="2474" y="0"/>
                        <a:pt x="2149" y="16"/>
                        <a:pt x="1827" y="46"/>
                      </a:cubicBezTo>
                      <a:cubicBezTo>
                        <a:pt x="1403" y="78"/>
                        <a:pt x="946" y="111"/>
                        <a:pt x="522" y="176"/>
                      </a:cubicBezTo>
                      <a:cubicBezTo>
                        <a:pt x="424" y="176"/>
                        <a:pt x="163" y="209"/>
                        <a:pt x="0" y="241"/>
                      </a:cubicBezTo>
                      <a:cubicBezTo>
                        <a:pt x="979" y="502"/>
                        <a:pt x="1957" y="763"/>
                        <a:pt x="2903" y="1220"/>
                      </a:cubicBezTo>
                      <a:cubicBezTo>
                        <a:pt x="3980" y="1807"/>
                        <a:pt x="4697" y="2655"/>
                        <a:pt x="5480" y="3536"/>
                      </a:cubicBezTo>
                      <a:cubicBezTo>
                        <a:pt x="5877" y="4043"/>
                        <a:pt x="6704" y="4728"/>
                        <a:pt x="7421" y="4728"/>
                      </a:cubicBezTo>
                      <a:cubicBezTo>
                        <a:pt x="7766" y="4728"/>
                        <a:pt x="8085" y="4569"/>
                        <a:pt x="8318" y="4156"/>
                      </a:cubicBezTo>
                      <a:cubicBezTo>
                        <a:pt x="8416" y="4058"/>
                        <a:pt x="8449" y="3895"/>
                        <a:pt x="8449" y="3732"/>
                      </a:cubicBezTo>
                      <a:cubicBezTo>
                        <a:pt x="8481" y="3242"/>
                        <a:pt x="8318" y="2753"/>
                        <a:pt x="8025" y="2362"/>
                      </a:cubicBezTo>
                      <a:cubicBezTo>
                        <a:pt x="7535" y="1677"/>
                        <a:pt x="6818" y="1089"/>
                        <a:pt x="6035" y="698"/>
                      </a:cubicBezTo>
                      <a:cubicBezTo>
                        <a:pt x="5023" y="192"/>
                        <a:pt x="3914" y="0"/>
                        <a:pt x="279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" name="Google Shape;845;p36">
                  <a:extLst>
                    <a:ext uri="{FF2B5EF4-FFF2-40B4-BE49-F238E27FC236}">
                      <a16:creationId xmlns:a16="http://schemas.microsoft.com/office/drawing/2014/main" xmlns="" id="{EEF54980-9C31-0EF1-A23C-BC5F0971DCE8}"/>
                    </a:ext>
                  </a:extLst>
                </p:cNvPr>
                <p:cNvSpPr/>
                <p:nvPr/>
              </p:nvSpPr>
              <p:spPr>
                <a:xfrm>
                  <a:off x="2961050" y="4333325"/>
                  <a:ext cx="39175" cy="1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7" h="738" extrusionOk="0">
                      <a:moveTo>
                        <a:pt x="1338" y="1"/>
                      </a:moveTo>
                      <a:cubicBezTo>
                        <a:pt x="1289" y="1"/>
                        <a:pt x="1240" y="25"/>
                        <a:pt x="1208" y="74"/>
                      </a:cubicBezTo>
                      <a:lnTo>
                        <a:pt x="1077" y="205"/>
                      </a:lnTo>
                      <a:cubicBezTo>
                        <a:pt x="1045" y="205"/>
                        <a:pt x="1045" y="237"/>
                        <a:pt x="979" y="237"/>
                      </a:cubicBezTo>
                      <a:lnTo>
                        <a:pt x="947" y="237"/>
                      </a:lnTo>
                      <a:cubicBezTo>
                        <a:pt x="914" y="270"/>
                        <a:pt x="881" y="270"/>
                        <a:pt x="816" y="303"/>
                      </a:cubicBezTo>
                      <a:lnTo>
                        <a:pt x="490" y="303"/>
                      </a:lnTo>
                      <a:cubicBezTo>
                        <a:pt x="457" y="303"/>
                        <a:pt x="425" y="270"/>
                        <a:pt x="327" y="270"/>
                      </a:cubicBezTo>
                      <a:cubicBezTo>
                        <a:pt x="327" y="270"/>
                        <a:pt x="294" y="270"/>
                        <a:pt x="294" y="237"/>
                      </a:cubicBezTo>
                      <a:cubicBezTo>
                        <a:pt x="262" y="237"/>
                        <a:pt x="262" y="172"/>
                        <a:pt x="229" y="172"/>
                      </a:cubicBezTo>
                      <a:cubicBezTo>
                        <a:pt x="229" y="166"/>
                        <a:pt x="225" y="163"/>
                        <a:pt x="217" y="163"/>
                      </a:cubicBezTo>
                      <a:cubicBezTo>
                        <a:pt x="184" y="163"/>
                        <a:pt x="93" y="217"/>
                        <a:pt x="66" y="270"/>
                      </a:cubicBezTo>
                      <a:cubicBezTo>
                        <a:pt x="1" y="368"/>
                        <a:pt x="1" y="466"/>
                        <a:pt x="131" y="563"/>
                      </a:cubicBezTo>
                      <a:cubicBezTo>
                        <a:pt x="283" y="690"/>
                        <a:pt x="493" y="738"/>
                        <a:pt x="702" y="738"/>
                      </a:cubicBezTo>
                      <a:cubicBezTo>
                        <a:pt x="763" y="738"/>
                        <a:pt x="823" y="734"/>
                        <a:pt x="881" y="727"/>
                      </a:cubicBezTo>
                      <a:cubicBezTo>
                        <a:pt x="1110" y="661"/>
                        <a:pt x="1306" y="498"/>
                        <a:pt x="1469" y="368"/>
                      </a:cubicBezTo>
                      <a:cubicBezTo>
                        <a:pt x="1566" y="270"/>
                        <a:pt x="1566" y="139"/>
                        <a:pt x="1469" y="74"/>
                      </a:cubicBezTo>
                      <a:cubicBezTo>
                        <a:pt x="1436" y="25"/>
                        <a:pt x="1387" y="1"/>
                        <a:pt x="13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" name="Google Shape;846;p36">
                  <a:extLst>
                    <a:ext uri="{FF2B5EF4-FFF2-40B4-BE49-F238E27FC236}">
                      <a16:creationId xmlns:a16="http://schemas.microsoft.com/office/drawing/2014/main" xmlns="" id="{642EC230-C07E-3B2D-F185-0BE79A4AC170}"/>
                    </a:ext>
                  </a:extLst>
                </p:cNvPr>
                <p:cNvSpPr/>
                <p:nvPr/>
              </p:nvSpPr>
              <p:spPr>
                <a:xfrm>
                  <a:off x="2796325" y="4131325"/>
                  <a:ext cx="229225" cy="7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69" h="3164" extrusionOk="0">
                      <a:moveTo>
                        <a:pt x="6093" y="0"/>
                      </a:moveTo>
                      <a:cubicBezTo>
                        <a:pt x="5810" y="0"/>
                        <a:pt x="5528" y="22"/>
                        <a:pt x="5252" y="64"/>
                      </a:cubicBezTo>
                      <a:cubicBezTo>
                        <a:pt x="3817" y="293"/>
                        <a:pt x="2512" y="1043"/>
                        <a:pt x="1436" y="1956"/>
                      </a:cubicBezTo>
                      <a:cubicBezTo>
                        <a:pt x="1077" y="2250"/>
                        <a:pt x="718" y="2511"/>
                        <a:pt x="392" y="2805"/>
                      </a:cubicBezTo>
                      <a:cubicBezTo>
                        <a:pt x="327" y="2902"/>
                        <a:pt x="164" y="3066"/>
                        <a:pt x="1" y="3163"/>
                      </a:cubicBezTo>
                      <a:cubicBezTo>
                        <a:pt x="946" y="2805"/>
                        <a:pt x="1892" y="2478"/>
                        <a:pt x="2936" y="2315"/>
                      </a:cubicBezTo>
                      <a:cubicBezTo>
                        <a:pt x="3159" y="2285"/>
                        <a:pt x="3378" y="2272"/>
                        <a:pt x="3594" y="2272"/>
                      </a:cubicBezTo>
                      <a:cubicBezTo>
                        <a:pt x="4544" y="2272"/>
                        <a:pt x="5431" y="2533"/>
                        <a:pt x="6361" y="2772"/>
                      </a:cubicBezTo>
                      <a:cubicBezTo>
                        <a:pt x="6673" y="2845"/>
                        <a:pt x="7073" y="2904"/>
                        <a:pt x="7472" y="2904"/>
                      </a:cubicBezTo>
                      <a:cubicBezTo>
                        <a:pt x="8325" y="2904"/>
                        <a:pt x="9168" y="2631"/>
                        <a:pt x="9101" y="1630"/>
                      </a:cubicBezTo>
                      <a:cubicBezTo>
                        <a:pt x="9101" y="1467"/>
                        <a:pt x="9004" y="1304"/>
                        <a:pt x="8938" y="1174"/>
                      </a:cubicBezTo>
                      <a:cubicBezTo>
                        <a:pt x="8677" y="749"/>
                        <a:pt x="8286" y="423"/>
                        <a:pt x="7829" y="293"/>
                      </a:cubicBezTo>
                      <a:cubicBezTo>
                        <a:pt x="7278" y="95"/>
                        <a:pt x="6683" y="0"/>
                        <a:pt x="609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" name="Google Shape;847;p36">
                  <a:extLst>
                    <a:ext uri="{FF2B5EF4-FFF2-40B4-BE49-F238E27FC236}">
                      <a16:creationId xmlns:a16="http://schemas.microsoft.com/office/drawing/2014/main" xmlns="" id="{9BE22D92-1BC9-BA7F-0BBE-898280663951}"/>
                    </a:ext>
                  </a:extLst>
                </p:cNvPr>
                <p:cNvSpPr/>
                <p:nvPr/>
              </p:nvSpPr>
              <p:spPr>
                <a:xfrm>
                  <a:off x="2983075" y="4162575"/>
                  <a:ext cx="29375" cy="3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" h="1229" extrusionOk="0">
                      <a:moveTo>
                        <a:pt x="948" y="1"/>
                      </a:moveTo>
                      <a:cubicBezTo>
                        <a:pt x="872" y="1"/>
                        <a:pt x="802" y="83"/>
                        <a:pt x="751" y="185"/>
                      </a:cubicBezTo>
                      <a:cubicBezTo>
                        <a:pt x="751" y="217"/>
                        <a:pt x="751" y="282"/>
                        <a:pt x="718" y="315"/>
                      </a:cubicBezTo>
                      <a:cubicBezTo>
                        <a:pt x="718" y="380"/>
                        <a:pt x="718" y="380"/>
                        <a:pt x="685" y="413"/>
                      </a:cubicBezTo>
                      <a:lnTo>
                        <a:pt x="685" y="445"/>
                      </a:lnTo>
                      <a:cubicBezTo>
                        <a:pt x="685" y="511"/>
                        <a:pt x="653" y="543"/>
                        <a:pt x="588" y="576"/>
                      </a:cubicBezTo>
                      <a:lnTo>
                        <a:pt x="588" y="609"/>
                      </a:lnTo>
                      <a:lnTo>
                        <a:pt x="555" y="674"/>
                      </a:lnTo>
                      <a:lnTo>
                        <a:pt x="522" y="706"/>
                      </a:lnTo>
                      <a:lnTo>
                        <a:pt x="490" y="739"/>
                      </a:lnTo>
                      <a:lnTo>
                        <a:pt x="425" y="739"/>
                      </a:lnTo>
                      <a:cubicBezTo>
                        <a:pt x="392" y="739"/>
                        <a:pt x="359" y="772"/>
                        <a:pt x="261" y="772"/>
                      </a:cubicBezTo>
                      <a:lnTo>
                        <a:pt x="164" y="772"/>
                      </a:lnTo>
                      <a:cubicBezTo>
                        <a:pt x="66" y="870"/>
                        <a:pt x="0" y="1000"/>
                        <a:pt x="0" y="1065"/>
                      </a:cubicBezTo>
                      <a:cubicBezTo>
                        <a:pt x="0" y="1196"/>
                        <a:pt x="98" y="1228"/>
                        <a:pt x="196" y="1228"/>
                      </a:cubicBezTo>
                      <a:cubicBezTo>
                        <a:pt x="425" y="1228"/>
                        <a:pt x="718" y="1163"/>
                        <a:pt x="881" y="935"/>
                      </a:cubicBezTo>
                      <a:cubicBezTo>
                        <a:pt x="1044" y="739"/>
                        <a:pt x="1142" y="511"/>
                        <a:pt x="1175" y="250"/>
                      </a:cubicBezTo>
                      <a:cubicBezTo>
                        <a:pt x="1175" y="119"/>
                        <a:pt x="1142" y="54"/>
                        <a:pt x="1012" y="21"/>
                      </a:cubicBezTo>
                      <a:cubicBezTo>
                        <a:pt x="990" y="7"/>
                        <a:pt x="969" y="1"/>
                        <a:pt x="94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848;p36">
                  <a:extLst>
                    <a:ext uri="{FF2B5EF4-FFF2-40B4-BE49-F238E27FC236}">
                      <a16:creationId xmlns:a16="http://schemas.microsoft.com/office/drawing/2014/main" xmlns="" id="{10620816-1DE8-8FF2-41D1-57DA324148C7}"/>
                    </a:ext>
                  </a:extLst>
                </p:cNvPr>
                <p:cNvSpPr/>
                <p:nvPr/>
              </p:nvSpPr>
              <p:spPr>
                <a:xfrm>
                  <a:off x="1963700" y="3694175"/>
                  <a:ext cx="90550" cy="21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2" h="8639" extrusionOk="0">
                      <a:moveTo>
                        <a:pt x="849" y="1"/>
                      </a:moveTo>
                      <a:cubicBezTo>
                        <a:pt x="816" y="66"/>
                        <a:pt x="816" y="164"/>
                        <a:pt x="816" y="229"/>
                      </a:cubicBezTo>
                      <a:cubicBezTo>
                        <a:pt x="359" y="1991"/>
                        <a:pt x="1" y="3818"/>
                        <a:pt x="1" y="5612"/>
                      </a:cubicBezTo>
                      <a:cubicBezTo>
                        <a:pt x="1" y="6460"/>
                        <a:pt x="1" y="7601"/>
                        <a:pt x="653" y="8254"/>
                      </a:cubicBezTo>
                      <a:cubicBezTo>
                        <a:pt x="914" y="8515"/>
                        <a:pt x="1240" y="8639"/>
                        <a:pt x="1573" y="8639"/>
                      </a:cubicBezTo>
                      <a:cubicBezTo>
                        <a:pt x="1948" y="8639"/>
                        <a:pt x="2332" y="8482"/>
                        <a:pt x="2643" y="8189"/>
                      </a:cubicBezTo>
                      <a:cubicBezTo>
                        <a:pt x="3621" y="7210"/>
                        <a:pt x="3002" y="5481"/>
                        <a:pt x="2675" y="4339"/>
                      </a:cubicBezTo>
                      <a:cubicBezTo>
                        <a:pt x="2219" y="2839"/>
                        <a:pt x="1566" y="1371"/>
                        <a:pt x="84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849;p36">
                  <a:extLst>
                    <a:ext uri="{FF2B5EF4-FFF2-40B4-BE49-F238E27FC236}">
                      <a16:creationId xmlns:a16="http://schemas.microsoft.com/office/drawing/2014/main" xmlns="" id="{85712F11-02D4-952A-2BDC-5402E89C8AD4}"/>
                    </a:ext>
                  </a:extLst>
                </p:cNvPr>
                <p:cNvSpPr/>
                <p:nvPr/>
              </p:nvSpPr>
              <p:spPr>
                <a:xfrm>
                  <a:off x="2006100" y="3826300"/>
                  <a:ext cx="26950" cy="6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" h="2786" extrusionOk="0">
                      <a:moveTo>
                        <a:pt x="580" y="0"/>
                      </a:moveTo>
                      <a:cubicBezTo>
                        <a:pt x="534" y="0"/>
                        <a:pt x="490" y="11"/>
                        <a:pt x="458" y="33"/>
                      </a:cubicBezTo>
                      <a:cubicBezTo>
                        <a:pt x="327" y="164"/>
                        <a:pt x="327" y="327"/>
                        <a:pt x="360" y="457"/>
                      </a:cubicBezTo>
                      <a:cubicBezTo>
                        <a:pt x="621" y="1077"/>
                        <a:pt x="523" y="1762"/>
                        <a:pt x="131" y="2316"/>
                      </a:cubicBezTo>
                      <a:cubicBezTo>
                        <a:pt x="1" y="2447"/>
                        <a:pt x="1" y="2610"/>
                        <a:pt x="164" y="2740"/>
                      </a:cubicBezTo>
                      <a:cubicBezTo>
                        <a:pt x="193" y="2770"/>
                        <a:pt x="256" y="2786"/>
                        <a:pt x="321" y="2786"/>
                      </a:cubicBezTo>
                      <a:cubicBezTo>
                        <a:pt x="402" y="2786"/>
                        <a:pt x="487" y="2762"/>
                        <a:pt x="523" y="2708"/>
                      </a:cubicBezTo>
                      <a:cubicBezTo>
                        <a:pt x="784" y="2316"/>
                        <a:pt x="979" y="1925"/>
                        <a:pt x="1012" y="1468"/>
                      </a:cubicBezTo>
                      <a:cubicBezTo>
                        <a:pt x="1077" y="979"/>
                        <a:pt x="979" y="522"/>
                        <a:pt x="816" y="131"/>
                      </a:cubicBezTo>
                      <a:cubicBezTo>
                        <a:pt x="773" y="44"/>
                        <a:pt x="671" y="0"/>
                        <a:pt x="58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850;p36">
                  <a:extLst>
                    <a:ext uri="{FF2B5EF4-FFF2-40B4-BE49-F238E27FC236}">
                      <a16:creationId xmlns:a16="http://schemas.microsoft.com/office/drawing/2014/main" xmlns="" id="{A5112CF4-0D76-2BCD-3902-BFDFFAC91891}"/>
                    </a:ext>
                  </a:extLst>
                </p:cNvPr>
                <p:cNvSpPr/>
                <p:nvPr/>
              </p:nvSpPr>
              <p:spPr>
                <a:xfrm>
                  <a:off x="2686225" y="4354750"/>
                  <a:ext cx="79125" cy="18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5" h="7521" extrusionOk="0">
                      <a:moveTo>
                        <a:pt x="1664" y="0"/>
                      </a:moveTo>
                      <a:cubicBezTo>
                        <a:pt x="1632" y="65"/>
                        <a:pt x="1599" y="163"/>
                        <a:pt x="1599" y="196"/>
                      </a:cubicBezTo>
                      <a:cubicBezTo>
                        <a:pt x="979" y="1631"/>
                        <a:pt x="490" y="3164"/>
                        <a:pt x="229" y="4730"/>
                      </a:cubicBezTo>
                      <a:cubicBezTo>
                        <a:pt x="131" y="5480"/>
                        <a:pt x="1" y="6459"/>
                        <a:pt x="490" y="7079"/>
                      </a:cubicBezTo>
                      <a:cubicBezTo>
                        <a:pt x="746" y="7371"/>
                        <a:pt x="1094" y="7520"/>
                        <a:pt x="1448" y="7520"/>
                      </a:cubicBezTo>
                      <a:cubicBezTo>
                        <a:pt x="1726" y="7520"/>
                        <a:pt x="2008" y="7428"/>
                        <a:pt x="2252" y="7242"/>
                      </a:cubicBezTo>
                      <a:cubicBezTo>
                        <a:pt x="3165" y="6459"/>
                        <a:pt x="2904" y="4958"/>
                        <a:pt x="2741" y="3947"/>
                      </a:cubicBezTo>
                      <a:cubicBezTo>
                        <a:pt x="2513" y="2610"/>
                        <a:pt x="2154" y="1240"/>
                        <a:pt x="166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" name="Google Shape;851;p36">
                  <a:extLst>
                    <a:ext uri="{FF2B5EF4-FFF2-40B4-BE49-F238E27FC236}">
                      <a16:creationId xmlns:a16="http://schemas.microsoft.com/office/drawing/2014/main" xmlns="" id="{F47F0F7F-4B87-EE47-9071-554F54AE956A}"/>
                    </a:ext>
                  </a:extLst>
                </p:cNvPr>
                <p:cNvSpPr/>
                <p:nvPr/>
              </p:nvSpPr>
              <p:spPr>
                <a:xfrm>
                  <a:off x="2722925" y="4473500"/>
                  <a:ext cx="26125" cy="58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5" h="2339" extrusionOk="0">
                      <a:moveTo>
                        <a:pt x="713" y="1"/>
                      </a:moveTo>
                      <a:cubicBezTo>
                        <a:pt x="689" y="1"/>
                        <a:pt x="669" y="5"/>
                        <a:pt x="653" y="13"/>
                      </a:cubicBezTo>
                      <a:cubicBezTo>
                        <a:pt x="523" y="78"/>
                        <a:pt x="490" y="208"/>
                        <a:pt x="523" y="339"/>
                      </a:cubicBezTo>
                      <a:cubicBezTo>
                        <a:pt x="686" y="893"/>
                        <a:pt x="523" y="1513"/>
                        <a:pt x="131" y="1937"/>
                      </a:cubicBezTo>
                      <a:cubicBezTo>
                        <a:pt x="33" y="2002"/>
                        <a:pt x="1" y="2165"/>
                        <a:pt x="33" y="2231"/>
                      </a:cubicBezTo>
                      <a:cubicBezTo>
                        <a:pt x="91" y="2307"/>
                        <a:pt x="170" y="2339"/>
                        <a:pt x="240" y="2339"/>
                      </a:cubicBezTo>
                      <a:cubicBezTo>
                        <a:pt x="289" y="2339"/>
                        <a:pt x="333" y="2323"/>
                        <a:pt x="360" y="2296"/>
                      </a:cubicBezTo>
                      <a:cubicBezTo>
                        <a:pt x="588" y="2035"/>
                        <a:pt x="849" y="1676"/>
                        <a:pt x="947" y="1317"/>
                      </a:cubicBezTo>
                      <a:cubicBezTo>
                        <a:pt x="1045" y="893"/>
                        <a:pt x="1045" y="502"/>
                        <a:pt x="947" y="143"/>
                      </a:cubicBezTo>
                      <a:cubicBezTo>
                        <a:pt x="897" y="43"/>
                        <a:pt x="790" y="1"/>
                        <a:pt x="71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" name="Google Shape;852;p36">
                  <a:extLst>
                    <a:ext uri="{FF2B5EF4-FFF2-40B4-BE49-F238E27FC236}">
                      <a16:creationId xmlns:a16="http://schemas.microsoft.com/office/drawing/2014/main" xmlns="" id="{34387A5F-9C41-78EA-FF2F-2DB3B687DC6A}"/>
                    </a:ext>
                  </a:extLst>
                </p:cNvPr>
                <p:cNvSpPr/>
                <p:nvPr/>
              </p:nvSpPr>
              <p:spPr>
                <a:xfrm>
                  <a:off x="3200253" y="4068703"/>
                  <a:ext cx="79125" cy="188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5" h="7541" extrusionOk="0">
                      <a:moveTo>
                        <a:pt x="1664" y="1"/>
                      </a:moveTo>
                      <a:cubicBezTo>
                        <a:pt x="1664" y="99"/>
                        <a:pt x="1631" y="164"/>
                        <a:pt x="1566" y="229"/>
                      </a:cubicBezTo>
                      <a:cubicBezTo>
                        <a:pt x="979" y="1632"/>
                        <a:pt x="490" y="3198"/>
                        <a:pt x="229" y="4731"/>
                      </a:cubicBezTo>
                      <a:cubicBezTo>
                        <a:pt x="98" y="5514"/>
                        <a:pt x="0" y="6492"/>
                        <a:pt x="490" y="7112"/>
                      </a:cubicBezTo>
                      <a:cubicBezTo>
                        <a:pt x="725" y="7401"/>
                        <a:pt x="1069" y="7540"/>
                        <a:pt x="1419" y="7540"/>
                      </a:cubicBezTo>
                      <a:cubicBezTo>
                        <a:pt x="1701" y="7540"/>
                        <a:pt x="1986" y="7450"/>
                        <a:pt x="2219" y="7275"/>
                      </a:cubicBezTo>
                      <a:cubicBezTo>
                        <a:pt x="3165" y="6492"/>
                        <a:pt x="2871" y="4992"/>
                        <a:pt x="2708" y="3981"/>
                      </a:cubicBezTo>
                      <a:cubicBezTo>
                        <a:pt x="2512" y="2611"/>
                        <a:pt x="2153" y="1273"/>
                        <a:pt x="166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" name="Google Shape;853;p36">
                  <a:extLst>
                    <a:ext uri="{FF2B5EF4-FFF2-40B4-BE49-F238E27FC236}">
                      <a16:creationId xmlns:a16="http://schemas.microsoft.com/office/drawing/2014/main" xmlns="" id="{840C195A-155E-43E1-23DB-2EA6C10DF4F0}"/>
                    </a:ext>
                  </a:extLst>
                </p:cNvPr>
                <p:cNvSpPr/>
                <p:nvPr/>
              </p:nvSpPr>
              <p:spPr>
                <a:xfrm>
                  <a:off x="3237753" y="4187928"/>
                  <a:ext cx="25325" cy="5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3" h="2354" extrusionOk="0">
                      <a:moveTo>
                        <a:pt x="693" y="1"/>
                      </a:moveTo>
                      <a:cubicBezTo>
                        <a:pt x="665" y="1"/>
                        <a:pt x="639" y="9"/>
                        <a:pt x="621" y="27"/>
                      </a:cubicBezTo>
                      <a:cubicBezTo>
                        <a:pt x="490" y="92"/>
                        <a:pt x="458" y="223"/>
                        <a:pt x="490" y="353"/>
                      </a:cubicBezTo>
                      <a:cubicBezTo>
                        <a:pt x="653" y="908"/>
                        <a:pt x="490" y="1528"/>
                        <a:pt x="66" y="1919"/>
                      </a:cubicBezTo>
                      <a:cubicBezTo>
                        <a:pt x="1" y="2017"/>
                        <a:pt x="1" y="2180"/>
                        <a:pt x="1" y="2245"/>
                      </a:cubicBezTo>
                      <a:cubicBezTo>
                        <a:pt x="39" y="2322"/>
                        <a:pt x="111" y="2353"/>
                        <a:pt x="184" y="2353"/>
                      </a:cubicBezTo>
                      <a:cubicBezTo>
                        <a:pt x="235" y="2353"/>
                        <a:pt x="287" y="2338"/>
                        <a:pt x="327" y="2311"/>
                      </a:cubicBezTo>
                      <a:cubicBezTo>
                        <a:pt x="555" y="2050"/>
                        <a:pt x="816" y="1691"/>
                        <a:pt x="882" y="1332"/>
                      </a:cubicBezTo>
                      <a:cubicBezTo>
                        <a:pt x="1012" y="908"/>
                        <a:pt x="1012" y="516"/>
                        <a:pt x="882" y="125"/>
                      </a:cubicBezTo>
                      <a:cubicBezTo>
                        <a:pt x="858" y="54"/>
                        <a:pt x="767" y="1"/>
                        <a:pt x="69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" name="Google Shape;854;p36">
                  <a:extLst>
                    <a:ext uri="{FF2B5EF4-FFF2-40B4-BE49-F238E27FC236}">
                      <a16:creationId xmlns:a16="http://schemas.microsoft.com/office/drawing/2014/main" xmlns="" id="{6BF52447-6E4E-DFB3-0946-87F6177CDC3F}"/>
                    </a:ext>
                  </a:extLst>
                </p:cNvPr>
                <p:cNvSpPr/>
                <p:nvPr/>
              </p:nvSpPr>
              <p:spPr>
                <a:xfrm>
                  <a:off x="1612234" y="4459129"/>
                  <a:ext cx="90550" cy="2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2" h="8638" extrusionOk="0">
                      <a:moveTo>
                        <a:pt x="848" y="0"/>
                      </a:moveTo>
                      <a:cubicBezTo>
                        <a:pt x="816" y="65"/>
                        <a:pt x="816" y="163"/>
                        <a:pt x="816" y="229"/>
                      </a:cubicBezTo>
                      <a:cubicBezTo>
                        <a:pt x="359" y="1990"/>
                        <a:pt x="0" y="3817"/>
                        <a:pt x="0" y="5611"/>
                      </a:cubicBezTo>
                      <a:cubicBezTo>
                        <a:pt x="0" y="6459"/>
                        <a:pt x="0" y="7601"/>
                        <a:pt x="653" y="8253"/>
                      </a:cubicBezTo>
                      <a:cubicBezTo>
                        <a:pt x="914" y="8514"/>
                        <a:pt x="1240" y="8638"/>
                        <a:pt x="1573" y="8638"/>
                      </a:cubicBezTo>
                      <a:cubicBezTo>
                        <a:pt x="1948" y="8638"/>
                        <a:pt x="2332" y="8481"/>
                        <a:pt x="2642" y="8188"/>
                      </a:cubicBezTo>
                      <a:cubicBezTo>
                        <a:pt x="3621" y="7209"/>
                        <a:pt x="3001" y="5513"/>
                        <a:pt x="2675" y="4371"/>
                      </a:cubicBezTo>
                      <a:cubicBezTo>
                        <a:pt x="2218" y="2838"/>
                        <a:pt x="1566" y="1370"/>
                        <a:pt x="84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" name="Google Shape;855;p36">
                  <a:extLst>
                    <a:ext uri="{FF2B5EF4-FFF2-40B4-BE49-F238E27FC236}">
                      <a16:creationId xmlns:a16="http://schemas.microsoft.com/office/drawing/2014/main" xmlns="" id="{95C31492-F609-6B9B-1E27-B96A69D9C728}"/>
                    </a:ext>
                  </a:extLst>
                </p:cNvPr>
                <p:cNvSpPr/>
                <p:nvPr/>
              </p:nvSpPr>
              <p:spPr>
                <a:xfrm>
                  <a:off x="1654634" y="4591429"/>
                  <a:ext cx="26925" cy="7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7" h="2803" extrusionOk="0">
                      <a:moveTo>
                        <a:pt x="619" y="1"/>
                      </a:moveTo>
                      <a:cubicBezTo>
                        <a:pt x="565" y="1"/>
                        <a:pt x="509" y="19"/>
                        <a:pt x="457" y="58"/>
                      </a:cubicBezTo>
                      <a:cubicBezTo>
                        <a:pt x="327" y="156"/>
                        <a:pt x="327" y="319"/>
                        <a:pt x="359" y="449"/>
                      </a:cubicBezTo>
                      <a:cubicBezTo>
                        <a:pt x="620" y="1069"/>
                        <a:pt x="522" y="1754"/>
                        <a:pt x="131" y="2341"/>
                      </a:cubicBezTo>
                      <a:cubicBezTo>
                        <a:pt x="1" y="2439"/>
                        <a:pt x="1" y="2667"/>
                        <a:pt x="164" y="2733"/>
                      </a:cubicBezTo>
                      <a:cubicBezTo>
                        <a:pt x="209" y="2778"/>
                        <a:pt x="276" y="2802"/>
                        <a:pt x="340" y="2802"/>
                      </a:cubicBezTo>
                      <a:cubicBezTo>
                        <a:pt x="415" y="2802"/>
                        <a:pt x="487" y="2770"/>
                        <a:pt x="522" y="2700"/>
                      </a:cubicBezTo>
                      <a:cubicBezTo>
                        <a:pt x="783" y="2341"/>
                        <a:pt x="979" y="1917"/>
                        <a:pt x="1012" y="1460"/>
                      </a:cubicBezTo>
                      <a:cubicBezTo>
                        <a:pt x="1077" y="971"/>
                        <a:pt x="979" y="547"/>
                        <a:pt x="816" y="123"/>
                      </a:cubicBezTo>
                      <a:cubicBezTo>
                        <a:pt x="777" y="44"/>
                        <a:pt x="701" y="1"/>
                        <a:pt x="61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" name="Google Shape;856;p36">
                  <a:extLst>
                    <a:ext uri="{FF2B5EF4-FFF2-40B4-BE49-F238E27FC236}">
                      <a16:creationId xmlns:a16="http://schemas.microsoft.com/office/drawing/2014/main" xmlns="" id="{9342419E-CFDC-620B-FC26-3281DE3DBBA3}"/>
                    </a:ext>
                  </a:extLst>
                </p:cNvPr>
                <p:cNvSpPr/>
                <p:nvPr/>
              </p:nvSpPr>
              <p:spPr>
                <a:xfrm>
                  <a:off x="3058100" y="2999375"/>
                  <a:ext cx="210425" cy="16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17" h="6754" extrusionOk="0">
                      <a:moveTo>
                        <a:pt x="7373" y="1"/>
                      </a:moveTo>
                      <a:lnTo>
                        <a:pt x="0" y="5318"/>
                      </a:lnTo>
                      <a:lnTo>
                        <a:pt x="1044" y="6753"/>
                      </a:lnTo>
                      <a:lnTo>
                        <a:pt x="8416" y="1436"/>
                      </a:lnTo>
                      <a:lnTo>
                        <a:pt x="7373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" name="Google Shape;857;p36">
                  <a:extLst>
                    <a:ext uri="{FF2B5EF4-FFF2-40B4-BE49-F238E27FC236}">
                      <a16:creationId xmlns:a16="http://schemas.microsoft.com/office/drawing/2014/main" xmlns="" id="{30930511-3EE4-EEA5-FABF-6D9DF930E360}"/>
                    </a:ext>
                  </a:extLst>
                </p:cNvPr>
                <p:cNvSpPr/>
                <p:nvPr/>
              </p:nvSpPr>
              <p:spPr>
                <a:xfrm>
                  <a:off x="3238325" y="3569425"/>
                  <a:ext cx="210425" cy="5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17" h="2154" extrusionOk="0">
                      <a:moveTo>
                        <a:pt x="66" y="0"/>
                      </a:moveTo>
                      <a:lnTo>
                        <a:pt x="0" y="1762"/>
                      </a:lnTo>
                      <a:lnTo>
                        <a:pt x="8351" y="2153"/>
                      </a:lnTo>
                      <a:lnTo>
                        <a:pt x="8416" y="392"/>
                      </a:lnTo>
                      <a:lnTo>
                        <a:pt x="66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858;p36">
                  <a:extLst>
                    <a:ext uri="{FF2B5EF4-FFF2-40B4-BE49-F238E27FC236}">
                      <a16:creationId xmlns:a16="http://schemas.microsoft.com/office/drawing/2014/main" xmlns="" id="{ADB515D1-50B4-4DCA-07AB-3BF0B093C5B4}"/>
                    </a:ext>
                  </a:extLst>
                </p:cNvPr>
                <p:cNvSpPr/>
                <p:nvPr/>
              </p:nvSpPr>
              <p:spPr>
                <a:xfrm>
                  <a:off x="3172275" y="3258700"/>
                  <a:ext cx="243850" cy="1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54" h="5253" extrusionOk="0">
                      <a:moveTo>
                        <a:pt x="9101" y="1"/>
                      </a:moveTo>
                      <a:lnTo>
                        <a:pt x="0" y="3622"/>
                      </a:lnTo>
                      <a:lnTo>
                        <a:pt x="653" y="5253"/>
                      </a:lnTo>
                      <a:lnTo>
                        <a:pt x="9754" y="1632"/>
                      </a:lnTo>
                      <a:lnTo>
                        <a:pt x="9101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pic>
        <p:nvPicPr>
          <p:cNvPr id="205" name="Google Shape;808;p37">
            <a:extLst>
              <a:ext uri="{FF2B5EF4-FFF2-40B4-BE49-F238E27FC236}">
                <a16:creationId xmlns:a16="http://schemas.microsoft.com/office/drawing/2014/main" xmlns="" id="{6EA8FC17-6849-1139-9E91-D01851A12DF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89856" flipH="1">
            <a:off x="7052126" y="218000"/>
            <a:ext cx="2536828" cy="1307393"/>
          </a:xfrm>
          <a:prstGeom prst="rect">
            <a:avLst/>
          </a:prstGeom>
          <a:noFill/>
          <a:ln>
            <a:noFill/>
          </a:ln>
          <a:effectLst>
            <a:outerShdw blurRad="85725" dist="28575" dir="3360000" algn="bl" rotWithShape="0">
              <a:schemeClr val="dk1">
                <a:alpha val="39000"/>
              </a:schemeClr>
            </a:outerShdw>
          </a:effectLst>
        </p:spPr>
      </p:pic>
      <p:sp>
        <p:nvSpPr>
          <p:cNvPr id="207" name="Google Shape;85;p3">
            <a:extLst>
              <a:ext uri="{FF2B5EF4-FFF2-40B4-BE49-F238E27FC236}">
                <a16:creationId xmlns:a16="http://schemas.microsoft.com/office/drawing/2014/main" xmlns="" id="{85B83ED6-B0F3-0676-B485-F48CCC335BA4}"/>
              </a:ext>
            </a:extLst>
          </p:cNvPr>
          <p:cNvSpPr/>
          <p:nvPr/>
        </p:nvSpPr>
        <p:spPr>
          <a:xfrm>
            <a:off x="4253696" y="2423715"/>
            <a:ext cx="758569" cy="71622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18" name="Google Shape;85;p3">
            <a:extLst>
              <a:ext uri="{FF2B5EF4-FFF2-40B4-BE49-F238E27FC236}">
                <a16:creationId xmlns:a16="http://schemas.microsoft.com/office/drawing/2014/main" xmlns="" id="{2EFA52EE-865E-210B-26D1-3D41F59ABCE0}"/>
              </a:ext>
            </a:extLst>
          </p:cNvPr>
          <p:cNvSpPr/>
          <p:nvPr/>
        </p:nvSpPr>
        <p:spPr>
          <a:xfrm>
            <a:off x="4505252" y="106275"/>
            <a:ext cx="4179231" cy="424603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grpSp>
        <p:nvGrpSpPr>
          <p:cNvPr id="139" name="Google Shape;1164;p40">
            <a:extLst>
              <a:ext uri="{FF2B5EF4-FFF2-40B4-BE49-F238E27FC236}">
                <a16:creationId xmlns:a16="http://schemas.microsoft.com/office/drawing/2014/main" xmlns="" id="{51596A01-AA74-1253-2D51-F9BF7AD2F421}"/>
              </a:ext>
            </a:extLst>
          </p:cNvPr>
          <p:cNvGrpSpPr/>
          <p:nvPr/>
        </p:nvGrpSpPr>
        <p:grpSpPr>
          <a:xfrm>
            <a:off x="7014456" y="3284967"/>
            <a:ext cx="1887877" cy="1903843"/>
            <a:chOff x="6324524" y="2308307"/>
            <a:chExt cx="2123748" cy="2109375"/>
          </a:xfrm>
        </p:grpSpPr>
        <p:grpSp>
          <p:nvGrpSpPr>
            <p:cNvPr id="140" name="Google Shape;1165;p40">
              <a:extLst>
                <a:ext uri="{FF2B5EF4-FFF2-40B4-BE49-F238E27FC236}">
                  <a16:creationId xmlns:a16="http://schemas.microsoft.com/office/drawing/2014/main" xmlns="" id="{858D8EE8-EEF9-4AE9-3B81-2B99FE20F1FB}"/>
                </a:ext>
              </a:extLst>
            </p:cNvPr>
            <p:cNvGrpSpPr/>
            <p:nvPr/>
          </p:nvGrpSpPr>
          <p:grpSpPr>
            <a:xfrm>
              <a:off x="6324524" y="2308644"/>
              <a:ext cx="2123748" cy="2108686"/>
              <a:chOff x="3996725" y="576800"/>
              <a:chExt cx="2122050" cy="2107000"/>
            </a:xfrm>
          </p:grpSpPr>
          <p:sp>
            <p:nvSpPr>
              <p:cNvPr id="199" name="Google Shape;1166;p40">
                <a:extLst>
                  <a:ext uri="{FF2B5EF4-FFF2-40B4-BE49-F238E27FC236}">
                    <a16:creationId xmlns:a16="http://schemas.microsoft.com/office/drawing/2014/main" xmlns="" id="{C00C345C-6A2C-37DA-0868-80E294B95466}"/>
                  </a:ext>
                </a:extLst>
              </p:cNvPr>
              <p:cNvSpPr/>
              <p:nvPr/>
            </p:nvSpPr>
            <p:spPr>
              <a:xfrm>
                <a:off x="3996725" y="576800"/>
                <a:ext cx="2122050" cy="2107000"/>
              </a:xfrm>
              <a:custGeom>
                <a:avLst/>
                <a:gdLst/>
                <a:ahLst/>
                <a:cxnLst/>
                <a:rect l="l" t="t" r="r" b="b"/>
                <a:pathLst>
                  <a:path w="84882" h="84280" extrusionOk="0">
                    <a:moveTo>
                      <a:pt x="79593" y="12223"/>
                    </a:moveTo>
                    <a:cubicBezTo>
                      <a:pt x="79267" y="12810"/>
                      <a:pt x="78680" y="15452"/>
                      <a:pt x="78452" y="17409"/>
                    </a:cubicBezTo>
                    <a:cubicBezTo>
                      <a:pt x="78452" y="17409"/>
                      <a:pt x="78680" y="13691"/>
                      <a:pt x="78256" y="12484"/>
                    </a:cubicBezTo>
                    <a:cubicBezTo>
                      <a:pt x="78223" y="12386"/>
                      <a:pt x="78191" y="12321"/>
                      <a:pt x="78191" y="12223"/>
                    </a:cubicBezTo>
                    <a:close/>
                    <a:moveTo>
                      <a:pt x="23781" y="19236"/>
                    </a:moveTo>
                    <a:cubicBezTo>
                      <a:pt x="23585" y="21454"/>
                      <a:pt x="24107" y="23574"/>
                      <a:pt x="25216" y="25368"/>
                    </a:cubicBezTo>
                    <a:cubicBezTo>
                      <a:pt x="25086" y="25466"/>
                      <a:pt x="24955" y="25564"/>
                      <a:pt x="24857" y="25695"/>
                    </a:cubicBezTo>
                    <a:cubicBezTo>
                      <a:pt x="23618" y="26739"/>
                      <a:pt x="22509" y="27978"/>
                      <a:pt x="21497" y="29316"/>
                    </a:cubicBezTo>
                    <a:cubicBezTo>
                      <a:pt x="19997" y="31305"/>
                      <a:pt x="18823" y="33458"/>
                      <a:pt x="18007" y="35742"/>
                    </a:cubicBezTo>
                    <a:cubicBezTo>
                      <a:pt x="16539" y="34828"/>
                      <a:pt x="15398" y="33458"/>
                      <a:pt x="14810" y="31664"/>
                    </a:cubicBezTo>
                    <a:cubicBezTo>
                      <a:pt x="13473" y="27685"/>
                      <a:pt x="14680" y="23444"/>
                      <a:pt x="15724" y="19366"/>
                    </a:cubicBezTo>
                    <a:lnTo>
                      <a:pt x="23781" y="19236"/>
                    </a:lnTo>
                    <a:close/>
                    <a:moveTo>
                      <a:pt x="39699" y="30816"/>
                    </a:moveTo>
                    <a:lnTo>
                      <a:pt x="39699" y="30816"/>
                    </a:lnTo>
                    <a:cubicBezTo>
                      <a:pt x="39569" y="31664"/>
                      <a:pt x="39471" y="32545"/>
                      <a:pt x="39438" y="33426"/>
                    </a:cubicBezTo>
                    <a:cubicBezTo>
                      <a:pt x="39243" y="36688"/>
                      <a:pt x="39536" y="40047"/>
                      <a:pt x="41200" y="41678"/>
                    </a:cubicBezTo>
                    <a:cubicBezTo>
                      <a:pt x="41689" y="42168"/>
                      <a:pt x="42309" y="42527"/>
                      <a:pt x="43059" y="42657"/>
                    </a:cubicBezTo>
                    <a:cubicBezTo>
                      <a:pt x="43370" y="42716"/>
                      <a:pt x="43671" y="42745"/>
                      <a:pt x="43962" y="42745"/>
                    </a:cubicBezTo>
                    <a:cubicBezTo>
                      <a:pt x="48001" y="42745"/>
                      <a:pt x="50117" y="37274"/>
                      <a:pt x="51182" y="32741"/>
                    </a:cubicBezTo>
                    <a:cubicBezTo>
                      <a:pt x="51214" y="32773"/>
                      <a:pt x="51279" y="32773"/>
                      <a:pt x="51312" y="32806"/>
                    </a:cubicBezTo>
                    <a:cubicBezTo>
                      <a:pt x="51345" y="32871"/>
                      <a:pt x="51442" y="32904"/>
                      <a:pt x="51475" y="32936"/>
                    </a:cubicBezTo>
                    <a:cubicBezTo>
                      <a:pt x="51540" y="32969"/>
                      <a:pt x="51638" y="33034"/>
                      <a:pt x="51671" y="33099"/>
                    </a:cubicBezTo>
                    <a:cubicBezTo>
                      <a:pt x="51703" y="33132"/>
                      <a:pt x="51769" y="33132"/>
                      <a:pt x="51801" y="33197"/>
                    </a:cubicBezTo>
                    <a:cubicBezTo>
                      <a:pt x="51932" y="33263"/>
                      <a:pt x="51997" y="33360"/>
                      <a:pt x="52127" y="33426"/>
                    </a:cubicBezTo>
                    <a:cubicBezTo>
                      <a:pt x="52291" y="33556"/>
                      <a:pt x="52454" y="33687"/>
                      <a:pt x="52617" y="33850"/>
                    </a:cubicBezTo>
                    <a:cubicBezTo>
                      <a:pt x="52780" y="33948"/>
                      <a:pt x="52943" y="34111"/>
                      <a:pt x="53106" y="34241"/>
                    </a:cubicBezTo>
                    <a:cubicBezTo>
                      <a:pt x="53302" y="34404"/>
                      <a:pt x="53465" y="34567"/>
                      <a:pt x="53628" y="34763"/>
                    </a:cubicBezTo>
                    <a:lnTo>
                      <a:pt x="53661" y="34828"/>
                    </a:lnTo>
                    <a:lnTo>
                      <a:pt x="53889" y="35024"/>
                    </a:lnTo>
                    <a:lnTo>
                      <a:pt x="54215" y="35350"/>
                    </a:lnTo>
                    <a:lnTo>
                      <a:pt x="54215" y="35383"/>
                    </a:lnTo>
                    <a:cubicBezTo>
                      <a:pt x="54378" y="35579"/>
                      <a:pt x="54574" y="35807"/>
                      <a:pt x="54737" y="36003"/>
                    </a:cubicBezTo>
                    <a:cubicBezTo>
                      <a:pt x="54868" y="36133"/>
                      <a:pt x="54933" y="36296"/>
                      <a:pt x="55063" y="36394"/>
                    </a:cubicBezTo>
                    <a:cubicBezTo>
                      <a:pt x="55096" y="36492"/>
                      <a:pt x="55129" y="36524"/>
                      <a:pt x="55226" y="36622"/>
                    </a:cubicBezTo>
                    <a:lnTo>
                      <a:pt x="55455" y="36981"/>
                    </a:lnTo>
                    <a:cubicBezTo>
                      <a:pt x="55553" y="37144"/>
                      <a:pt x="55683" y="37307"/>
                      <a:pt x="55748" y="37438"/>
                    </a:cubicBezTo>
                    <a:cubicBezTo>
                      <a:pt x="55846" y="37503"/>
                      <a:pt x="55879" y="37634"/>
                      <a:pt x="55911" y="37699"/>
                    </a:cubicBezTo>
                    <a:cubicBezTo>
                      <a:pt x="55944" y="37764"/>
                      <a:pt x="56009" y="37829"/>
                      <a:pt x="56009" y="37862"/>
                    </a:cubicBezTo>
                    <a:cubicBezTo>
                      <a:pt x="56009" y="37927"/>
                      <a:pt x="56009" y="37927"/>
                      <a:pt x="56042" y="37927"/>
                    </a:cubicBezTo>
                    <a:cubicBezTo>
                      <a:pt x="56075" y="38025"/>
                      <a:pt x="56172" y="38123"/>
                      <a:pt x="56205" y="38253"/>
                    </a:cubicBezTo>
                    <a:cubicBezTo>
                      <a:pt x="56205" y="38253"/>
                      <a:pt x="56205" y="38286"/>
                      <a:pt x="56238" y="38286"/>
                    </a:cubicBezTo>
                    <a:cubicBezTo>
                      <a:pt x="56270" y="38319"/>
                      <a:pt x="56270" y="38351"/>
                      <a:pt x="56335" y="38416"/>
                    </a:cubicBezTo>
                    <a:cubicBezTo>
                      <a:pt x="56368" y="38449"/>
                      <a:pt x="56368" y="38482"/>
                      <a:pt x="56401" y="38580"/>
                    </a:cubicBezTo>
                    <a:cubicBezTo>
                      <a:pt x="56433" y="38645"/>
                      <a:pt x="56499" y="38775"/>
                      <a:pt x="56531" y="38841"/>
                    </a:cubicBezTo>
                    <a:cubicBezTo>
                      <a:pt x="56564" y="38906"/>
                      <a:pt x="56564" y="38938"/>
                      <a:pt x="56596" y="38971"/>
                    </a:cubicBezTo>
                    <a:cubicBezTo>
                      <a:pt x="56662" y="39101"/>
                      <a:pt x="56727" y="39232"/>
                      <a:pt x="56760" y="39297"/>
                    </a:cubicBezTo>
                    <a:cubicBezTo>
                      <a:pt x="56825" y="39428"/>
                      <a:pt x="56857" y="39558"/>
                      <a:pt x="56890" y="39623"/>
                    </a:cubicBezTo>
                    <a:cubicBezTo>
                      <a:pt x="56988" y="39819"/>
                      <a:pt x="57053" y="40080"/>
                      <a:pt x="57151" y="40308"/>
                    </a:cubicBezTo>
                    <a:cubicBezTo>
                      <a:pt x="57216" y="40569"/>
                      <a:pt x="57314" y="40765"/>
                      <a:pt x="57347" y="41026"/>
                    </a:cubicBezTo>
                    <a:cubicBezTo>
                      <a:pt x="57477" y="41450"/>
                      <a:pt x="57575" y="41939"/>
                      <a:pt x="57673" y="42429"/>
                    </a:cubicBezTo>
                    <a:cubicBezTo>
                      <a:pt x="57705" y="42559"/>
                      <a:pt x="57705" y="42690"/>
                      <a:pt x="57738" y="42820"/>
                    </a:cubicBezTo>
                    <a:cubicBezTo>
                      <a:pt x="57738" y="42918"/>
                      <a:pt x="57803" y="43048"/>
                      <a:pt x="57803" y="43179"/>
                    </a:cubicBezTo>
                    <a:cubicBezTo>
                      <a:pt x="57836" y="43407"/>
                      <a:pt x="57869" y="43668"/>
                      <a:pt x="57869" y="43962"/>
                    </a:cubicBezTo>
                    <a:cubicBezTo>
                      <a:pt x="57869" y="44190"/>
                      <a:pt x="57901" y="44386"/>
                      <a:pt x="57901" y="44647"/>
                    </a:cubicBezTo>
                    <a:lnTo>
                      <a:pt x="57901" y="44679"/>
                    </a:lnTo>
                    <a:lnTo>
                      <a:pt x="57901" y="45364"/>
                    </a:lnTo>
                    <a:lnTo>
                      <a:pt x="57901" y="45789"/>
                    </a:lnTo>
                    <a:cubicBezTo>
                      <a:pt x="57901" y="45919"/>
                      <a:pt x="57901" y="46049"/>
                      <a:pt x="57869" y="46180"/>
                    </a:cubicBezTo>
                    <a:cubicBezTo>
                      <a:pt x="57869" y="46310"/>
                      <a:pt x="57869" y="46441"/>
                      <a:pt x="57836" y="46604"/>
                    </a:cubicBezTo>
                    <a:cubicBezTo>
                      <a:pt x="57836" y="46735"/>
                      <a:pt x="57803" y="46865"/>
                      <a:pt x="57803" y="46995"/>
                    </a:cubicBezTo>
                    <a:cubicBezTo>
                      <a:pt x="57803" y="47126"/>
                      <a:pt x="57738" y="47256"/>
                      <a:pt x="57738" y="47420"/>
                    </a:cubicBezTo>
                    <a:cubicBezTo>
                      <a:pt x="57705" y="47615"/>
                      <a:pt x="57673" y="47778"/>
                      <a:pt x="57673" y="47974"/>
                    </a:cubicBezTo>
                    <a:cubicBezTo>
                      <a:pt x="57640" y="48105"/>
                      <a:pt x="57640" y="48235"/>
                      <a:pt x="57575" y="48366"/>
                    </a:cubicBezTo>
                    <a:cubicBezTo>
                      <a:pt x="57575" y="48398"/>
                      <a:pt x="57542" y="48431"/>
                      <a:pt x="57542" y="48463"/>
                    </a:cubicBezTo>
                    <a:cubicBezTo>
                      <a:pt x="57542" y="48529"/>
                      <a:pt x="57542" y="48561"/>
                      <a:pt x="57510" y="48594"/>
                    </a:cubicBezTo>
                    <a:cubicBezTo>
                      <a:pt x="57510" y="48626"/>
                      <a:pt x="57510" y="48692"/>
                      <a:pt x="57477" y="48724"/>
                    </a:cubicBezTo>
                    <a:cubicBezTo>
                      <a:pt x="57477" y="48757"/>
                      <a:pt x="57477" y="48790"/>
                      <a:pt x="57412" y="48790"/>
                    </a:cubicBezTo>
                    <a:lnTo>
                      <a:pt x="57379" y="48920"/>
                    </a:lnTo>
                    <a:cubicBezTo>
                      <a:pt x="57379" y="48953"/>
                      <a:pt x="57379" y="49018"/>
                      <a:pt x="57347" y="49051"/>
                    </a:cubicBezTo>
                    <a:cubicBezTo>
                      <a:pt x="57347" y="49083"/>
                      <a:pt x="57347" y="49116"/>
                      <a:pt x="57281" y="49116"/>
                    </a:cubicBezTo>
                    <a:cubicBezTo>
                      <a:pt x="57216" y="49377"/>
                      <a:pt x="57151" y="49670"/>
                      <a:pt x="57053" y="49931"/>
                    </a:cubicBezTo>
                    <a:cubicBezTo>
                      <a:pt x="57020" y="50062"/>
                      <a:pt x="56955" y="50225"/>
                      <a:pt x="56890" y="50355"/>
                    </a:cubicBezTo>
                    <a:cubicBezTo>
                      <a:pt x="56890" y="50388"/>
                      <a:pt x="56890" y="50388"/>
                      <a:pt x="56857" y="50421"/>
                    </a:cubicBezTo>
                    <a:lnTo>
                      <a:pt x="56857" y="50486"/>
                    </a:lnTo>
                    <a:lnTo>
                      <a:pt x="56792" y="50518"/>
                    </a:lnTo>
                    <a:lnTo>
                      <a:pt x="56792" y="50551"/>
                    </a:lnTo>
                    <a:cubicBezTo>
                      <a:pt x="56760" y="50649"/>
                      <a:pt x="56727" y="50714"/>
                      <a:pt x="56727" y="50812"/>
                    </a:cubicBezTo>
                    <a:cubicBezTo>
                      <a:pt x="56694" y="50877"/>
                      <a:pt x="56629" y="50975"/>
                      <a:pt x="56629" y="51040"/>
                    </a:cubicBezTo>
                    <a:cubicBezTo>
                      <a:pt x="56564" y="51203"/>
                      <a:pt x="56531" y="51367"/>
                      <a:pt x="56433" y="51530"/>
                    </a:cubicBezTo>
                    <a:cubicBezTo>
                      <a:pt x="56401" y="51595"/>
                      <a:pt x="56401" y="51660"/>
                      <a:pt x="56368" y="51725"/>
                    </a:cubicBezTo>
                    <a:cubicBezTo>
                      <a:pt x="56270" y="51856"/>
                      <a:pt x="56238" y="52019"/>
                      <a:pt x="56140" y="52182"/>
                    </a:cubicBezTo>
                    <a:cubicBezTo>
                      <a:pt x="55781" y="52932"/>
                      <a:pt x="55324" y="53650"/>
                      <a:pt x="54802" y="54335"/>
                    </a:cubicBezTo>
                    <a:cubicBezTo>
                      <a:pt x="54672" y="54498"/>
                      <a:pt x="54509" y="54726"/>
                      <a:pt x="54411" y="54889"/>
                    </a:cubicBezTo>
                    <a:cubicBezTo>
                      <a:pt x="53204" y="56292"/>
                      <a:pt x="51834" y="57434"/>
                      <a:pt x="50333" y="58315"/>
                    </a:cubicBezTo>
                    <a:cubicBezTo>
                      <a:pt x="50464" y="58347"/>
                      <a:pt x="50333" y="58380"/>
                      <a:pt x="50203" y="58412"/>
                    </a:cubicBezTo>
                    <a:lnTo>
                      <a:pt x="46974" y="59685"/>
                    </a:lnTo>
                    <a:cubicBezTo>
                      <a:pt x="47104" y="59652"/>
                      <a:pt x="47235" y="59619"/>
                      <a:pt x="47365" y="59619"/>
                    </a:cubicBezTo>
                    <a:cubicBezTo>
                      <a:pt x="47202" y="59652"/>
                      <a:pt x="47039" y="59685"/>
                      <a:pt x="46810" y="59717"/>
                    </a:cubicBezTo>
                    <a:cubicBezTo>
                      <a:pt x="45799" y="59978"/>
                      <a:pt x="44723" y="60141"/>
                      <a:pt x="43679" y="60174"/>
                    </a:cubicBezTo>
                    <a:lnTo>
                      <a:pt x="42570" y="60174"/>
                    </a:lnTo>
                    <a:cubicBezTo>
                      <a:pt x="41428" y="60141"/>
                      <a:pt x="40254" y="59978"/>
                      <a:pt x="39145" y="59652"/>
                    </a:cubicBezTo>
                    <a:cubicBezTo>
                      <a:pt x="37612" y="59195"/>
                      <a:pt x="36144" y="58543"/>
                      <a:pt x="34741" y="57564"/>
                    </a:cubicBezTo>
                    <a:cubicBezTo>
                      <a:pt x="34545" y="57434"/>
                      <a:pt x="34382" y="57336"/>
                      <a:pt x="34187" y="57173"/>
                    </a:cubicBezTo>
                    <a:cubicBezTo>
                      <a:pt x="33077" y="56292"/>
                      <a:pt x="32099" y="55314"/>
                      <a:pt x="31283" y="54270"/>
                    </a:cubicBezTo>
                    <a:cubicBezTo>
                      <a:pt x="31088" y="53976"/>
                      <a:pt x="30827" y="53683"/>
                      <a:pt x="30664" y="53356"/>
                    </a:cubicBezTo>
                    <a:cubicBezTo>
                      <a:pt x="29979" y="52313"/>
                      <a:pt x="29457" y="51203"/>
                      <a:pt x="29033" y="50029"/>
                    </a:cubicBezTo>
                    <a:cubicBezTo>
                      <a:pt x="29000" y="49866"/>
                      <a:pt x="28967" y="49736"/>
                      <a:pt x="28935" y="49572"/>
                    </a:cubicBezTo>
                    <a:cubicBezTo>
                      <a:pt x="28837" y="49344"/>
                      <a:pt x="28772" y="49083"/>
                      <a:pt x="28706" y="48790"/>
                    </a:cubicBezTo>
                    <a:cubicBezTo>
                      <a:pt x="28706" y="48757"/>
                      <a:pt x="28706" y="48724"/>
                      <a:pt x="28674" y="48692"/>
                    </a:cubicBezTo>
                    <a:cubicBezTo>
                      <a:pt x="28413" y="47713"/>
                      <a:pt x="28315" y="46669"/>
                      <a:pt x="28282" y="45625"/>
                    </a:cubicBezTo>
                    <a:lnTo>
                      <a:pt x="28282" y="45104"/>
                    </a:lnTo>
                    <a:lnTo>
                      <a:pt x="28282" y="44973"/>
                    </a:lnTo>
                    <a:lnTo>
                      <a:pt x="28282" y="44647"/>
                    </a:lnTo>
                    <a:lnTo>
                      <a:pt x="28282" y="44549"/>
                    </a:lnTo>
                    <a:cubicBezTo>
                      <a:pt x="28282" y="44353"/>
                      <a:pt x="28315" y="44190"/>
                      <a:pt x="28315" y="43994"/>
                    </a:cubicBezTo>
                    <a:cubicBezTo>
                      <a:pt x="28315" y="43864"/>
                      <a:pt x="28348" y="43799"/>
                      <a:pt x="28348" y="43668"/>
                    </a:cubicBezTo>
                    <a:cubicBezTo>
                      <a:pt x="28348" y="43570"/>
                      <a:pt x="28348" y="43505"/>
                      <a:pt x="28380" y="43407"/>
                    </a:cubicBezTo>
                    <a:cubicBezTo>
                      <a:pt x="28445" y="43212"/>
                      <a:pt x="28445" y="43016"/>
                      <a:pt x="28478" y="42853"/>
                    </a:cubicBezTo>
                    <a:lnTo>
                      <a:pt x="28478" y="42788"/>
                    </a:lnTo>
                    <a:cubicBezTo>
                      <a:pt x="28511" y="42559"/>
                      <a:pt x="28543" y="42266"/>
                      <a:pt x="28641" y="42037"/>
                    </a:cubicBezTo>
                    <a:lnTo>
                      <a:pt x="28641" y="41972"/>
                    </a:lnTo>
                    <a:cubicBezTo>
                      <a:pt x="28674" y="41874"/>
                      <a:pt x="28674" y="41776"/>
                      <a:pt x="28706" y="41646"/>
                    </a:cubicBezTo>
                    <a:lnTo>
                      <a:pt x="28706" y="41613"/>
                    </a:lnTo>
                    <a:cubicBezTo>
                      <a:pt x="28935" y="40765"/>
                      <a:pt x="29196" y="39917"/>
                      <a:pt x="29587" y="39134"/>
                    </a:cubicBezTo>
                    <a:cubicBezTo>
                      <a:pt x="30011" y="38155"/>
                      <a:pt x="30598" y="37177"/>
                      <a:pt x="31283" y="36264"/>
                    </a:cubicBezTo>
                    <a:cubicBezTo>
                      <a:pt x="31479" y="36003"/>
                      <a:pt x="31740" y="35709"/>
                      <a:pt x="31936" y="35448"/>
                    </a:cubicBezTo>
                    <a:cubicBezTo>
                      <a:pt x="32066" y="35285"/>
                      <a:pt x="32229" y="35154"/>
                      <a:pt x="32392" y="35024"/>
                    </a:cubicBezTo>
                    <a:cubicBezTo>
                      <a:pt x="32425" y="34991"/>
                      <a:pt x="32458" y="34893"/>
                      <a:pt x="32556" y="34861"/>
                    </a:cubicBezTo>
                    <a:cubicBezTo>
                      <a:pt x="32849" y="34567"/>
                      <a:pt x="33110" y="34274"/>
                      <a:pt x="33404" y="34045"/>
                    </a:cubicBezTo>
                    <a:lnTo>
                      <a:pt x="33436" y="34013"/>
                    </a:lnTo>
                    <a:cubicBezTo>
                      <a:pt x="33599" y="33882"/>
                      <a:pt x="33730" y="33752"/>
                      <a:pt x="33893" y="33621"/>
                    </a:cubicBezTo>
                    <a:lnTo>
                      <a:pt x="34023" y="33523"/>
                    </a:lnTo>
                    <a:lnTo>
                      <a:pt x="34056" y="33458"/>
                    </a:lnTo>
                    <a:cubicBezTo>
                      <a:pt x="34187" y="33393"/>
                      <a:pt x="34252" y="33295"/>
                      <a:pt x="34382" y="33230"/>
                    </a:cubicBezTo>
                    <a:cubicBezTo>
                      <a:pt x="35981" y="32056"/>
                      <a:pt x="37807" y="31273"/>
                      <a:pt x="39699" y="30816"/>
                    </a:cubicBezTo>
                    <a:close/>
                    <a:moveTo>
                      <a:pt x="6797" y="40679"/>
                    </a:moveTo>
                    <a:cubicBezTo>
                      <a:pt x="7951" y="40679"/>
                      <a:pt x="9176" y="41081"/>
                      <a:pt x="10113" y="41515"/>
                    </a:cubicBezTo>
                    <a:cubicBezTo>
                      <a:pt x="12560" y="42559"/>
                      <a:pt x="14615" y="44386"/>
                      <a:pt x="16441" y="46343"/>
                    </a:cubicBezTo>
                    <a:cubicBezTo>
                      <a:pt x="16604" y="48692"/>
                      <a:pt x="17061" y="51008"/>
                      <a:pt x="17779" y="53193"/>
                    </a:cubicBezTo>
                    <a:cubicBezTo>
                      <a:pt x="18170" y="54270"/>
                      <a:pt x="18562" y="55281"/>
                      <a:pt x="19051" y="56260"/>
                    </a:cubicBezTo>
                    <a:cubicBezTo>
                      <a:pt x="19149" y="56423"/>
                      <a:pt x="19214" y="56586"/>
                      <a:pt x="19312" y="56716"/>
                    </a:cubicBezTo>
                    <a:cubicBezTo>
                      <a:pt x="19834" y="57727"/>
                      <a:pt x="20388" y="58706"/>
                      <a:pt x="21008" y="59652"/>
                    </a:cubicBezTo>
                    <a:cubicBezTo>
                      <a:pt x="21041" y="59685"/>
                      <a:pt x="21106" y="59782"/>
                      <a:pt x="21139" y="59815"/>
                    </a:cubicBezTo>
                    <a:cubicBezTo>
                      <a:pt x="19801" y="59880"/>
                      <a:pt x="18660" y="60467"/>
                      <a:pt x="18660" y="60467"/>
                    </a:cubicBezTo>
                    <a:cubicBezTo>
                      <a:pt x="18529" y="58869"/>
                      <a:pt x="17877" y="57662"/>
                      <a:pt x="17094" y="56781"/>
                    </a:cubicBezTo>
                    <a:cubicBezTo>
                      <a:pt x="15996" y="55523"/>
                      <a:pt x="14504" y="54858"/>
                      <a:pt x="12994" y="54858"/>
                    </a:cubicBezTo>
                    <a:cubicBezTo>
                      <a:pt x="12664" y="54858"/>
                      <a:pt x="12333" y="54890"/>
                      <a:pt x="12005" y="54955"/>
                    </a:cubicBezTo>
                    <a:cubicBezTo>
                      <a:pt x="9787" y="55411"/>
                      <a:pt x="8613" y="56520"/>
                      <a:pt x="7960" y="57597"/>
                    </a:cubicBezTo>
                    <a:cubicBezTo>
                      <a:pt x="7471" y="56455"/>
                      <a:pt x="6982" y="55314"/>
                      <a:pt x="6427" y="54074"/>
                    </a:cubicBezTo>
                    <a:cubicBezTo>
                      <a:pt x="4992" y="50877"/>
                      <a:pt x="3654" y="47485"/>
                      <a:pt x="3850" y="43962"/>
                    </a:cubicBezTo>
                    <a:cubicBezTo>
                      <a:pt x="3915" y="42755"/>
                      <a:pt x="4111" y="41417"/>
                      <a:pt x="5383" y="40928"/>
                    </a:cubicBezTo>
                    <a:cubicBezTo>
                      <a:pt x="5823" y="40752"/>
                      <a:pt x="6303" y="40679"/>
                      <a:pt x="6797" y="40679"/>
                    </a:cubicBezTo>
                    <a:close/>
                    <a:moveTo>
                      <a:pt x="71017" y="1"/>
                    </a:moveTo>
                    <a:cubicBezTo>
                      <a:pt x="70689" y="1"/>
                      <a:pt x="70361" y="30"/>
                      <a:pt x="70036" y="88"/>
                    </a:cubicBezTo>
                    <a:cubicBezTo>
                      <a:pt x="65143" y="969"/>
                      <a:pt x="65143" y="5014"/>
                      <a:pt x="65143" y="5014"/>
                    </a:cubicBezTo>
                    <a:cubicBezTo>
                      <a:pt x="64361" y="4694"/>
                      <a:pt x="63677" y="4553"/>
                      <a:pt x="63080" y="4553"/>
                    </a:cubicBezTo>
                    <a:cubicBezTo>
                      <a:pt x="58615" y="4553"/>
                      <a:pt x="58945" y="12418"/>
                      <a:pt x="58945" y="12418"/>
                    </a:cubicBezTo>
                    <a:lnTo>
                      <a:pt x="76592" y="12255"/>
                    </a:lnTo>
                    <a:lnTo>
                      <a:pt x="76592" y="12255"/>
                    </a:lnTo>
                    <a:cubicBezTo>
                      <a:pt x="76462" y="12516"/>
                      <a:pt x="76397" y="12842"/>
                      <a:pt x="76299" y="13234"/>
                    </a:cubicBezTo>
                    <a:cubicBezTo>
                      <a:pt x="76168" y="13854"/>
                      <a:pt x="76136" y="14473"/>
                      <a:pt x="76103" y="15093"/>
                    </a:cubicBezTo>
                    <a:lnTo>
                      <a:pt x="75973" y="17964"/>
                    </a:lnTo>
                    <a:cubicBezTo>
                      <a:pt x="75973" y="17964"/>
                      <a:pt x="74905" y="15427"/>
                      <a:pt x="73711" y="15427"/>
                    </a:cubicBezTo>
                    <a:cubicBezTo>
                      <a:pt x="73585" y="15427"/>
                      <a:pt x="73458" y="15455"/>
                      <a:pt x="73330" y="15517"/>
                    </a:cubicBezTo>
                    <a:cubicBezTo>
                      <a:pt x="72482" y="15941"/>
                      <a:pt x="72580" y="21324"/>
                      <a:pt x="75614" y="22694"/>
                    </a:cubicBezTo>
                    <a:cubicBezTo>
                      <a:pt x="75614" y="22694"/>
                      <a:pt x="73461" y="24651"/>
                      <a:pt x="77114" y="25140"/>
                    </a:cubicBezTo>
                    <a:cubicBezTo>
                      <a:pt x="77245" y="25140"/>
                      <a:pt x="77310" y="25205"/>
                      <a:pt x="77441" y="25205"/>
                    </a:cubicBezTo>
                    <a:cubicBezTo>
                      <a:pt x="77147" y="29511"/>
                      <a:pt x="77082" y="34176"/>
                      <a:pt x="74505" y="37666"/>
                    </a:cubicBezTo>
                    <a:cubicBezTo>
                      <a:pt x="73069" y="39591"/>
                      <a:pt x="71112" y="40537"/>
                      <a:pt x="68992" y="40863"/>
                    </a:cubicBezTo>
                    <a:cubicBezTo>
                      <a:pt x="68992" y="40765"/>
                      <a:pt x="68959" y="40700"/>
                      <a:pt x="68959" y="40602"/>
                    </a:cubicBezTo>
                    <a:cubicBezTo>
                      <a:pt x="68927" y="40374"/>
                      <a:pt x="68829" y="40080"/>
                      <a:pt x="68764" y="39819"/>
                    </a:cubicBezTo>
                    <a:cubicBezTo>
                      <a:pt x="68470" y="38775"/>
                      <a:pt x="68144" y="37699"/>
                      <a:pt x="67752" y="36688"/>
                    </a:cubicBezTo>
                    <a:lnTo>
                      <a:pt x="67491" y="36068"/>
                    </a:lnTo>
                    <a:cubicBezTo>
                      <a:pt x="67361" y="35839"/>
                      <a:pt x="67296" y="35579"/>
                      <a:pt x="67165" y="35350"/>
                    </a:cubicBezTo>
                    <a:cubicBezTo>
                      <a:pt x="67133" y="35252"/>
                      <a:pt x="67133" y="35220"/>
                      <a:pt x="67100" y="35154"/>
                    </a:cubicBezTo>
                    <a:cubicBezTo>
                      <a:pt x="66970" y="34926"/>
                      <a:pt x="66872" y="34698"/>
                      <a:pt x="66774" y="34502"/>
                    </a:cubicBezTo>
                    <a:cubicBezTo>
                      <a:pt x="66709" y="34372"/>
                      <a:pt x="66643" y="34241"/>
                      <a:pt x="66611" y="34111"/>
                    </a:cubicBezTo>
                    <a:cubicBezTo>
                      <a:pt x="66611" y="34078"/>
                      <a:pt x="66545" y="34078"/>
                      <a:pt x="66545" y="34045"/>
                    </a:cubicBezTo>
                    <a:cubicBezTo>
                      <a:pt x="68242" y="32773"/>
                      <a:pt x="69481" y="30946"/>
                      <a:pt x="70068" y="28826"/>
                    </a:cubicBezTo>
                    <a:cubicBezTo>
                      <a:pt x="70321" y="28867"/>
                      <a:pt x="70564" y="28887"/>
                      <a:pt x="70788" y="28887"/>
                    </a:cubicBezTo>
                    <a:cubicBezTo>
                      <a:pt x="71459" y="28887"/>
                      <a:pt x="71960" y="28704"/>
                      <a:pt x="72058" y="28337"/>
                    </a:cubicBezTo>
                    <a:cubicBezTo>
                      <a:pt x="72156" y="27848"/>
                      <a:pt x="71438" y="27260"/>
                      <a:pt x="70427" y="26934"/>
                    </a:cubicBezTo>
                    <a:cubicBezTo>
                      <a:pt x="70917" y="21324"/>
                      <a:pt x="66839" y="16300"/>
                      <a:pt x="61294" y="15648"/>
                    </a:cubicBezTo>
                    <a:cubicBezTo>
                      <a:pt x="60920" y="15605"/>
                      <a:pt x="60551" y="15585"/>
                      <a:pt x="60187" y="15585"/>
                    </a:cubicBezTo>
                    <a:cubicBezTo>
                      <a:pt x="59150" y="15585"/>
                      <a:pt x="58149" y="15750"/>
                      <a:pt x="57184" y="16039"/>
                    </a:cubicBezTo>
                    <a:cubicBezTo>
                      <a:pt x="57510" y="11570"/>
                      <a:pt x="55292" y="7656"/>
                      <a:pt x="51801" y="6514"/>
                    </a:cubicBezTo>
                    <a:cubicBezTo>
                      <a:pt x="51834" y="6384"/>
                      <a:pt x="51932" y="6221"/>
                      <a:pt x="51964" y="6058"/>
                    </a:cubicBezTo>
                    <a:cubicBezTo>
                      <a:pt x="52127" y="5242"/>
                      <a:pt x="51867" y="4557"/>
                      <a:pt x="51442" y="4427"/>
                    </a:cubicBezTo>
                    <a:cubicBezTo>
                      <a:pt x="51417" y="4423"/>
                      <a:pt x="51391" y="4421"/>
                      <a:pt x="51365" y="4421"/>
                    </a:cubicBezTo>
                    <a:cubicBezTo>
                      <a:pt x="50928" y="4421"/>
                      <a:pt x="50455" y="4929"/>
                      <a:pt x="50301" y="5699"/>
                    </a:cubicBezTo>
                    <a:cubicBezTo>
                      <a:pt x="50236" y="5862"/>
                      <a:pt x="50236" y="6025"/>
                      <a:pt x="50236" y="6188"/>
                    </a:cubicBezTo>
                    <a:cubicBezTo>
                      <a:pt x="50048" y="6173"/>
                      <a:pt x="49861" y="6166"/>
                      <a:pt x="49674" y="6166"/>
                    </a:cubicBezTo>
                    <a:cubicBezTo>
                      <a:pt x="46216" y="6166"/>
                      <a:pt x="42866" y="8708"/>
                      <a:pt x="41102" y="12484"/>
                    </a:cubicBezTo>
                    <a:cubicBezTo>
                      <a:pt x="40123" y="11538"/>
                      <a:pt x="38916" y="10755"/>
                      <a:pt x="37514" y="10266"/>
                    </a:cubicBezTo>
                    <a:cubicBezTo>
                      <a:pt x="36432" y="9892"/>
                      <a:pt x="35326" y="9716"/>
                      <a:pt x="34234" y="9716"/>
                    </a:cubicBezTo>
                    <a:cubicBezTo>
                      <a:pt x="30554" y="9716"/>
                      <a:pt x="27038" y="11725"/>
                      <a:pt x="25151" y="14995"/>
                    </a:cubicBezTo>
                    <a:cubicBezTo>
                      <a:pt x="24727" y="13332"/>
                      <a:pt x="23813" y="12418"/>
                      <a:pt x="22835" y="12027"/>
                    </a:cubicBezTo>
                    <a:cubicBezTo>
                      <a:pt x="22965" y="11440"/>
                      <a:pt x="22965" y="11016"/>
                      <a:pt x="22770" y="10853"/>
                    </a:cubicBezTo>
                    <a:cubicBezTo>
                      <a:pt x="22581" y="10672"/>
                      <a:pt x="22363" y="10597"/>
                      <a:pt x="22130" y="10597"/>
                    </a:cubicBezTo>
                    <a:cubicBezTo>
                      <a:pt x="21395" y="10597"/>
                      <a:pt x="20517" y="11344"/>
                      <a:pt x="19997" y="11864"/>
                    </a:cubicBezTo>
                    <a:cubicBezTo>
                      <a:pt x="19866" y="11896"/>
                      <a:pt x="19736" y="11896"/>
                      <a:pt x="19605" y="11929"/>
                    </a:cubicBezTo>
                    <a:lnTo>
                      <a:pt x="20291" y="9580"/>
                    </a:lnTo>
                    <a:cubicBezTo>
                      <a:pt x="20421" y="8993"/>
                      <a:pt x="20551" y="8406"/>
                      <a:pt x="20649" y="7786"/>
                    </a:cubicBezTo>
                    <a:cubicBezTo>
                      <a:pt x="20805" y="6369"/>
                      <a:pt x="20463" y="5818"/>
                      <a:pt x="20002" y="5818"/>
                    </a:cubicBezTo>
                    <a:cubicBezTo>
                      <a:pt x="19690" y="5818"/>
                      <a:pt x="19322" y="6072"/>
                      <a:pt x="19018" y="6482"/>
                    </a:cubicBezTo>
                    <a:cubicBezTo>
                      <a:pt x="18529" y="7134"/>
                      <a:pt x="17942" y="8830"/>
                      <a:pt x="17616" y="9972"/>
                    </a:cubicBezTo>
                    <a:cubicBezTo>
                      <a:pt x="17583" y="9939"/>
                      <a:pt x="17583" y="9907"/>
                      <a:pt x="17550" y="9809"/>
                    </a:cubicBezTo>
                    <a:cubicBezTo>
                      <a:pt x="17779" y="8145"/>
                      <a:pt x="17909" y="6351"/>
                      <a:pt x="17844" y="5829"/>
                    </a:cubicBezTo>
                    <a:cubicBezTo>
                      <a:pt x="17746" y="5503"/>
                      <a:pt x="17583" y="5177"/>
                      <a:pt x="17257" y="5079"/>
                    </a:cubicBezTo>
                    <a:cubicBezTo>
                      <a:pt x="17193" y="5058"/>
                      <a:pt x="17130" y="5049"/>
                      <a:pt x="17068" y="5049"/>
                    </a:cubicBezTo>
                    <a:cubicBezTo>
                      <a:pt x="16346" y="5049"/>
                      <a:pt x="15793" y="6401"/>
                      <a:pt x="15463" y="7754"/>
                    </a:cubicBezTo>
                    <a:cubicBezTo>
                      <a:pt x="15267" y="7623"/>
                      <a:pt x="15104" y="7525"/>
                      <a:pt x="14908" y="7460"/>
                    </a:cubicBezTo>
                    <a:cubicBezTo>
                      <a:pt x="14757" y="6520"/>
                      <a:pt x="14408" y="6116"/>
                      <a:pt x="14071" y="6116"/>
                    </a:cubicBezTo>
                    <a:cubicBezTo>
                      <a:pt x="14046" y="6116"/>
                      <a:pt x="14020" y="6118"/>
                      <a:pt x="13995" y="6123"/>
                    </a:cubicBezTo>
                    <a:cubicBezTo>
                      <a:pt x="13538" y="6155"/>
                      <a:pt x="13277" y="6612"/>
                      <a:pt x="13114" y="7004"/>
                    </a:cubicBezTo>
                    <a:cubicBezTo>
                      <a:pt x="13000" y="6995"/>
                      <a:pt x="12884" y="6991"/>
                      <a:pt x="12767" y="6991"/>
                    </a:cubicBezTo>
                    <a:cubicBezTo>
                      <a:pt x="12415" y="6991"/>
                      <a:pt x="12054" y="7028"/>
                      <a:pt x="11711" y="7101"/>
                    </a:cubicBezTo>
                    <a:cubicBezTo>
                      <a:pt x="6819" y="8015"/>
                      <a:pt x="6851" y="12060"/>
                      <a:pt x="6851" y="12060"/>
                    </a:cubicBezTo>
                    <a:cubicBezTo>
                      <a:pt x="6090" y="11754"/>
                      <a:pt x="5422" y="11619"/>
                      <a:pt x="4838" y="11619"/>
                    </a:cubicBezTo>
                    <a:cubicBezTo>
                      <a:pt x="361" y="11619"/>
                      <a:pt x="719" y="19530"/>
                      <a:pt x="719" y="19530"/>
                    </a:cubicBezTo>
                    <a:lnTo>
                      <a:pt x="13440" y="19366"/>
                    </a:lnTo>
                    <a:lnTo>
                      <a:pt x="13440" y="19366"/>
                    </a:lnTo>
                    <a:cubicBezTo>
                      <a:pt x="12299" y="24129"/>
                      <a:pt x="10994" y="29120"/>
                      <a:pt x="13179" y="33687"/>
                    </a:cubicBezTo>
                    <a:cubicBezTo>
                      <a:pt x="14125" y="35644"/>
                      <a:pt x="15593" y="37014"/>
                      <a:pt x="17289" y="38025"/>
                    </a:cubicBezTo>
                    <a:cubicBezTo>
                      <a:pt x="17224" y="38351"/>
                      <a:pt x="17126" y="38743"/>
                      <a:pt x="17061" y="39069"/>
                    </a:cubicBezTo>
                    <a:cubicBezTo>
                      <a:pt x="16865" y="40080"/>
                      <a:pt x="16702" y="41091"/>
                      <a:pt x="16572" y="42102"/>
                    </a:cubicBezTo>
                    <a:cubicBezTo>
                      <a:pt x="14745" y="40439"/>
                      <a:pt x="12690" y="39069"/>
                      <a:pt x="10374" y="38286"/>
                    </a:cubicBezTo>
                    <a:cubicBezTo>
                      <a:pt x="9293" y="37918"/>
                      <a:pt x="8093" y="37694"/>
                      <a:pt x="6922" y="37694"/>
                    </a:cubicBezTo>
                    <a:cubicBezTo>
                      <a:pt x="4562" y="37694"/>
                      <a:pt x="2319" y="38606"/>
                      <a:pt x="1404" y="41091"/>
                    </a:cubicBezTo>
                    <a:cubicBezTo>
                      <a:pt x="1" y="44843"/>
                      <a:pt x="1404" y="49507"/>
                      <a:pt x="2774" y="52998"/>
                    </a:cubicBezTo>
                    <a:cubicBezTo>
                      <a:pt x="3687" y="55248"/>
                      <a:pt x="4731" y="57401"/>
                      <a:pt x="5709" y="59652"/>
                    </a:cubicBezTo>
                    <a:cubicBezTo>
                      <a:pt x="5550" y="59633"/>
                      <a:pt x="5396" y="59624"/>
                      <a:pt x="5247" y="59624"/>
                    </a:cubicBezTo>
                    <a:cubicBezTo>
                      <a:pt x="807" y="59624"/>
                      <a:pt x="1143" y="67840"/>
                      <a:pt x="1143" y="67840"/>
                    </a:cubicBezTo>
                    <a:lnTo>
                      <a:pt x="1404" y="67840"/>
                    </a:lnTo>
                    <a:cubicBezTo>
                      <a:pt x="458" y="69829"/>
                      <a:pt x="262" y="71558"/>
                      <a:pt x="262" y="71558"/>
                    </a:cubicBezTo>
                    <a:cubicBezTo>
                      <a:pt x="262" y="71558"/>
                      <a:pt x="3915" y="69503"/>
                      <a:pt x="7112" y="67742"/>
                    </a:cubicBezTo>
                    <a:lnTo>
                      <a:pt x="25738" y="67481"/>
                    </a:lnTo>
                    <a:cubicBezTo>
                      <a:pt x="25836" y="66535"/>
                      <a:pt x="25836" y="65719"/>
                      <a:pt x="25738" y="65034"/>
                    </a:cubicBezTo>
                    <a:lnTo>
                      <a:pt x="25738" y="65034"/>
                    </a:lnTo>
                    <a:cubicBezTo>
                      <a:pt x="26260" y="65491"/>
                      <a:pt x="26749" y="65915"/>
                      <a:pt x="27336" y="66339"/>
                    </a:cubicBezTo>
                    <a:lnTo>
                      <a:pt x="28674" y="67318"/>
                    </a:lnTo>
                    <a:cubicBezTo>
                      <a:pt x="30403" y="68459"/>
                      <a:pt x="32229" y="69373"/>
                      <a:pt x="34089" y="70123"/>
                    </a:cubicBezTo>
                    <a:cubicBezTo>
                      <a:pt x="35165" y="70547"/>
                      <a:pt x="36274" y="70873"/>
                      <a:pt x="37318" y="71134"/>
                    </a:cubicBezTo>
                    <a:lnTo>
                      <a:pt x="37351" y="71134"/>
                    </a:lnTo>
                    <a:cubicBezTo>
                      <a:pt x="39560" y="71703"/>
                      <a:pt x="41803" y="71980"/>
                      <a:pt x="44025" y="71980"/>
                    </a:cubicBezTo>
                    <a:cubicBezTo>
                      <a:pt x="47153" y="71980"/>
                      <a:pt x="50240" y="71433"/>
                      <a:pt x="53139" y="70384"/>
                    </a:cubicBezTo>
                    <a:cubicBezTo>
                      <a:pt x="53237" y="70319"/>
                      <a:pt x="53302" y="70286"/>
                      <a:pt x="53400" y="70286"/>
                    </a:cubicBezTo>
                    <a:cubicBezTo>
                      <a:pt x="54444" y="69895"/>
                      <a:pt x="55520" y="69405"/>
                      <a:pt x="56531" y="68851"/>
                    </a:cubicBezTo>
                    <a:cubicBezTo>
                      <a:pt x="56596" y="68818"/>
                      <a:pt x="56662" y="68786"/>
                      <a:pt x="56727" y="68753"/>
                    </a:cubicBezTo>
                    <a:cubicBezTo>
                      <a:pt x="59695" y="67057"/>
                      <a:pt x="62403" y="64773"/>
                      <a:pt x="64588" y="61935"/>
                    </a:cubicBezTo>
                    <a:cubicBezTo>
                      <a:pt x="66317" y="59685"/>
                      <a:pt x="67589" y="57238"/>
                      <a:pt x="68437" y="54661"/>
                    </a:cubicBezTo>
                    <a:cubicBezTo>
                      <a:pt x="68601" y="54172"/>
                      <a:pt x="68764" y="53683"/>
                      <a:pt x="68894" y="53161"/>
                    </a:cubicBezTo>
                    <a:cubicBezTo>
                      <a:pt x="70036" y="52867"/>
                      <a:pt x="71177" y="52671"/>
                      <a:pt x="72319" y="52639"/>
                    </a:cubicBezTo>
                    <a:cubicBezTo>
                      <a:pt x="72457" y="52633"/>
                      <a:pt x="72599" y="52629"/>
                      <a:pt x="72745" y="52629"/>
                    </a:cubicBezTo>
                    <a:cubicBezTo>
                      <a:pt x="74153" y="52629"/>
                      <a:pt x="75884" y="52932"/>
                      <a:pt x="76919" y="53878"/>
                    </a:cubicBezTo>
                    <a:cubicBezTo>
                      <a:pt x="77897" y="54792"/>
                      <a:pt x="77604" y="56129"/>
                      <a:pt x="77212" y="57271"/>
                    </a:cubicBezTo>
                    <a:cubicBezTo>
                      <a:pt x="76658" y="58869"/>
                      <a:pt x="75810" y="60304"/>
                      <a:pt x="74798" y="61609"/>
                    </a:cubicBezTo>
                    <a:cubicBezTo>
                      <a:pt x="73860" y="60992"/>
                      <a:pt x="72828" y="60655"/>
                      <a:pt x="71760" y="60655"/>
                    </a:cubicBezTo>
                    <a:cubicBezTo>
                      <a:pt x="71417" y="60655"/>
                      <a:pt x="71070" y="60690"/>
                      <a:pt x="70721" y="60761"/>
                    </a:cubicBezTo>
                    <a:cubicBezTo>
                      <a:pt x="65828" y="61674"/>
                      <a:pt x="65860" y="65719"/>
                      <a:pt x="65860" y="65719"/>
                    </a:cubicBezTo>
                    <a:cubicBezTo>
                      <a:pt x="65099" y="65414"/>
                      <a:pt x="64431" y="65279"/>
                      <a:pt x="63846" y="65279"/>
                    </a:cubicBezTo>
                    <a:cubicBezTo>
                      <a:pt x="59364" y="65279"/>
                      <a:pt x="59695" y="73189"/>
                      <a:pt x="59695" y="73189"/>
                    </a:cubicBezTo>
                    <a:lnTo>
                      <a:pt x="63120" y="73157"/>
                    </a:lnTo>
                    <a:lnTo>
                      <a:pt x="63120" y="73157"/>
                    </a:lnTo>
                    <a:cubicBezTo>
                      <a:pt x="62762" y="73483"/>
                      <a:pt x="62370" y="73809"/>
                      <a:pt x="61946" y="74168"/>
                    </a:cubicBezTo>
                    <a:lnTo>
                      <a:pt x="70134" y="84280"/>
                    </a:lnTo>
                    <a:cubicBezTo>
                      <a:pt x="70134" y="84280"/>
                      <a:pt x="71993" y="77886"/>
                      <a:pt x="67426" y="73352"/>
                    </a:cubicBezTo>
                    <a:lnTo>
                      <a:pt x="67687" y="73059"/>
                    </a:lnTo>
                    <a:lnTo>
                      <a:pt x="84421" y="72863"/>
                    </a:lnTo>
                    <a:cubicBezTo>
                      <a:pt x="84882" y="66723"/>
                      <a:pt x="82329" y="65459"/>
                      <a:pt x="80148" y="65459"/>
                    </a:cubicBezTo>
                    <a:cubicBezTo>
                      <a:pt x="78621" y="65459"/>
                      <a:pt x="77277" y="66078"/>
                      <a:pt x="77277" y="66078"/>
                    </a:cubicBezTo>
                    <a:cubicBezTo>
                      <a:pt x="77245" y="65263"/>
                      <a:pt x="77049" y="64578"/>
                      <a:pt x="76755" y="63958"/>
                    </a:cubicBezTo>
                    <a:cubicBezTo>
                      <a:pt x="78713" y="61577"/>
                      <a:pt x="80409" y="58673"/>
                      <a:pt x="80507" y="55705"/>
                    </a:cubicBezTo>
                    <a:cubicBezTo>
                      <a:pt x="80637" y="51725"/>
                      <a:pt x="76658" y="49931"/>
                      <a:pt x="73233" y="49703"/>
                    </a:cubicBezTo>
                    <a:cubicBezTo>
                      <a:pt x="72946" y="49681"/>
                      <a:pt x="72660" y="49670"/>
                      <a:pt x="72374" y="49670"/>
                    </a:cubicBezTo>
                    <a:cubicBezTo>
                      <a:pt x="71389" y="49670"/>
                      <a:pt x="70409" y="49794"/>
                      <a:pt x="69449" y="49996"/>
                    </a:cubicBezTo>
                    <a:cubicBezTo>
                      <a:pt x="69742" y="47746"/>
                      <a:pt x="69742" y="45430"/>
                      <a:pt x="69449" y="43179"/>
                    </a:cubicBezTo>
                    <a:cubicBezTo>
                      <a:pt x="71732" y="42853"/>
                      <a:pt x="73852" y="41939"/>
                      <a:pt x="75581" y="40145"/>
                    </a:cubicBezTo>
                    <a:cubicBezTo>
                      <a:pt x="79300" y="36198"/>
                      <a:pt x="79365" y="30588"/>
                      <a:pt x="79757" y="25401"/>
                    </a:cubicBezTo>
                    <a:cubicBezTo>
                      <a:pt x="81518" y="25401"/>
                      <a:pt x="82040" y="24912"/>
                      <a:pt x="80898" y="23574"/>
                    </a:cubicBezTo>
                    <a:lnTo>
                      <a:pt x="80898" y="23574"/>
                    </a:lnTo>
                    <a:cubicBezTo>
                      <a:pt x="80898" y="23574"/>
                      <a:pt x="80899" y="23574"/>
                      <a:pt x="80900" y="23574"/>
                    </a:cubicBezTo>
                    <a:cubicBezTo>
                      <a:pt x="80996" y="23574"/>
                      <a:pt x="84251" y="23511"/>
                      <a:pt x="83769" y="14865"/>
                    </a:cubicBezTo>
                    <a:cubicBezTo>
                      <a:pt x="83736" y="14441"/>
                      <a:pt x="83606" y="13886"/>
                      <a:pt x="83182" y="13691"/>
                    </a:cubicBezTo>
                    <a:cubicBezTo>
                      <a:pt x="83128" y="13668"/>
                      <a:pt x="83070" y="13657"/>
                      <a:pt x="83009" y="13657"/>
                    </a:cubicBezTo>
                    <a:cubicBezTo>
                      <a:pt x="82445" y="13657"/>
                      <a:pt x="81605" y="14669"/>
                      <a:pt x="80898" y="17703"/>
                    </a:cubicBezTo>
                    <a:cubicBezTo>
                      <a:pt x="80898" y="17703"/>
                      <a:pt x="81681" y="13723"/>
                      <a:pt x="81029" y="12255"/>
                    </a:cubicBezTo>
                    <a:lnTo>
                      <a:pt x="83671" y="12223"/>
                    </a:lnTo>
                    <a:cubicBezTo>
                      <a:pt x="84191" y="6060"/>
                      <a:pt x="81629" y="4798"/>
                      <a:pt x="79444" y="4798"/>
                    </a:cubicBezTo>
                    <a:cubicBezTo>
                      <a:pt x="77928" y="4798"/>
                      <a:pt x="76592" y="5405"/>
                      <a:pt x="76592" y="5405"/>
                    </a:cubicBezTo>
                    <a:cubicBezTo>
                      <a:pt x="76495" y="3872"/>
                      <a:pt x="75907" y="2730"/>
                      <a:pt x="75125" y="1882"/>
                    </a:cubicBezTo>
                    <a:cubicBezTo>
                      <a:pt x="74025" y="622"/>
                      <a:pt x="72529" y="1"/>
                      <a:pt x="710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1167;p40">
                <a:extLst>
                  <a:ext uri="{FF2B5EF4-FFF2-40B4-BE49-F238E27FC236}">
                    <a16:creationId xmlns:a16="http://schemas.microsoft.com/office/drawing/2014/main" xmlns="" id="{7688CDE5-3D0F-8C2B-BBA5-093489F50532}"/>
                  </a:ext>
                </a:extLst>
              </p:cNvPr>
              <p:cNvSpPr/>
              <p:nvPr/>
            </p:nvSpPr>
            <p:spPr>
              <a:xfrm>
                <a:off x="5174325" y="615900"/>
                <a:ext cx="239775" cy="77700"/>
              </a:xfrm>
              <a:custGeom>
                <a:avLst/>
                <a:gdLst/>
                <a:ahLst/>
                <a:cxnLst/>
                <a:rect l="l" t="t" r="r" b="b"/>
                <a:pathLst>
                  <a:path w="9591" h="3108" extrusionOk="0">
                    <a:moveTo>
                      <a:pt x="235" y="1"/>
                    </a:moveTo>
                    <a:cubicBezTo>
                      <a:pt x="156" y="1"/>
                      <a:pt x="98" y="19"/>
                      <a:pt x="65" y="57"/>
                    </a:cubicBezTo>
                    <a:cubicBezTo>
                      <a:pt x="0" y="253"/>
                      <a:pt x="848" y="1068"/>
                      <a:pt x="2088" y="1851"/>
                    </a:cubicBezTo>
                    <a:cubicBezTo>
                      <a:pt x="3066" y="2504"/>
                      <a:pt x="3947" y="2928"/>
                      <a:pt x="4371" y="2960"/>
                    </a:cubicBezTo>
                    <a:cubicBezTo>
                      <a:pt x="4469" y="3058"/>
                      <a:pt x="4795" y="3107"/>
                      <a:pt x="5264" y="3107"/>
                    </a:cubicBezTo>
                    <a:cubicBezTo>
                      <a:pt x="5733" y="3107"/>
                      <a:pt x="6345" y="3058"/>
                      <a:pt x="7013" y="2960"/>
                    </a:cubicBezTo>
                    <a:cubicBezTo>
                      <a:pt x="8449" y="2765"/>
                      <a:pt x="9590" y="2341"/>
                      <a:pt x="9558" y="2112"/>
                    </a:cubicBezTo>
                    <a:cubicBezTo>
                      <a:pt x="9520" y="1963"/>
                      <a:pt x="9121" y="1889"/>
                      <a:pt x="8512" y="1889"/>
                    </a:cubicBezTo>
                    <a:cubicBezTo>
                      <a:pt x="8054" y="1889"/>
                      <a:pt x="7479" y="1931"/>
                      <a:pt x="6850" y="2014"/>
                    </a:cubicBezTo>
                    <a:cubicBezTo>
                      <a:pt x="5741" y="2178"/>
                      <a:pt x="4860" y="2438"/>
                      <a:pt x="4469" y="2667"/>
                    </a:cubicBezTo>
                    <a:cubicBezTo>
                      <a:pt x="4273" y="2308"/>
                      <a:pt x="3556" y="1688"/>
                      <a:pt x="2577" y="1068"/>
                    </a:cubicBezTo>
                    <a:cubicBezTo>
                      <a:pt x="1546" y="444"/>
                      <a:pt x="627" y="1"/>
                      <a:pt x="2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1168;p40">
                <a:extLst>
                  <a:ext uri="{FF2B5EF4-FFF2-40B4-BE49-F238E27FC236}">
                    <a16:creationId xmlns:a16="http://schemas.microsoft.com/office/drawing/2014/main" xmlns="" id="{4112B3B4-5EE9-1B0F-7342-5A233BB9AD39}"/>
                  </a:ext>
                </a:extLst>
              </p:cNvPr>
              <p:cNvSpPr/>
              <p:nvPr/>
            </p:nvSpPr>
            <p:spPr>
              <a:xfrm>
                <a:off x="5334903" y="2572697"/>
                <a:ext cx="209225" cy="89375"/>
              </a:xfrm>
              <a:custGeom>
                <a:avLst/>
                <a:gdLst/>
                <a:ahLst/>
                <a:cxnLst/>
                <a:rect l="l" t="t" r="r" b="b"/>
                <a:pathLst>
                  <a:path w="8369" h="3575" extrusionOk="0">
                    <a:moveTo>
                      <a:pt x="5846" y="1"/>
                    </a:moveTo>
                    <a:cubicBezTo>
                      <a:pt x="5369" y="1"/>
                      <a:pt x="4896" y="79"/>
                      <a:pt x="4470" y="215"/>
                    </a:cubicBezTo>
                    <a:cubicBezTo>
                      <a:pt x="3165" y="573"/>
                      <a:pt x="2056" y="1389"/>
                      <a:pt x="1143" y="2335"/>
                    </a:cubicBezTo>
                    <a:cubicBezTo>
                      <a:pt x="882" y="2596"/>
                      <a:pt x="588" y="2922"/>
                      <a:pt x="327" y="3216"/>
                    </a:cubicBezTo>
                    <a:cubicBezTo>
                      <a:pt x="262" y="3281"/>
                      <a:pt x="131" y="3444"/>
                      <a:pt x="1" y="3575"/>
                    </a:cubicBezTo>
                    <a:cubicBezTo>
                      <a:pt x="882" y="3183"/>
                      <a:pt x="1697" y="2726"/>
                      <a:pt x="2610" y="2531"/>
                    </a:cubicBezTo>
                    <a:cubicBezTo>
                      <a:pt x="3035" y="2418"/>
                      <a:pt x="3446" y="2378"/>
                      <a:pt x="3852" y="2378"/>
                    </a:cubicBezTo>
                    <a:cubicBezTo>
                      <a:pt x="4504" y="2378"/>
                      <a:pt x="5143" y="2483"/>
                      <a:pt x="5807" y="2563"/>
                    </a:cubicBezTo>
                    <a:cubicBezTo>
                      <a:pt x="5966" y="2588"/>
                      <a:pt x="6156" y="2603"/>
                      <a:pt x="6359" y="2603"/>
                    </a:cubicBezTo>
                    <a:cubicBezTo>
                      <a:pt x="7243" y="2603"/>
                      <a:pt x="8368" y="2314"/>
                      <a:pt x="8156" y="1226"/>
                    </a:cubicBezTo>
                    <a:cubicBezTo>
                      <a:pt x="8091" y="1095"/>
                      <a:pt x="7993" y="965"/>
                      <a:pt x="7927" y="802"/>
                    </a:cubicBezTo>
                    <a:cubicBezTo>
                      <a:pt x="7667" y="443"/>
                      <a:pt x="7242" y="215"/>
                      <a:pt x="6818" y="117"/>
                    </a:cubicBezTo>
                    <a:cubicBezTo>
                      <a:pt x="6501" y="37"/>
                      <a:pt x="6172" y="1"/>
                      <a:pt x="58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1169;p40">
                <a:extLst>
                  <a:ext uri="{FF2B5EF4-FFF2-40B4-BE49-F238E27FC236}">
                    <a16:creationId xmlns:a16="http://schemas.microsoft.com/office/drawing/2014/main" xmlns="" id="{2949D756-A50D-3167-14D8-F65074F3222B}"/>
                  </a:ext>
                </a:extLst>
              </p:cNvPr>
              <p:cNvSpPr/>
              <p:nvPr/>
            </p:nvSpPr>
            <p:spPr>
              <a:xfrm>
                <a:off x="5247700" y="2420250"/>
                <a:ext cx="129700" cy="193425"/>
              </a:xfrm>
              <a:custGeom>
                <a:avLst/>
                <a:gdLst/>
                <a:ahLst/>
                <a:cxnLst/>
                <a:rect l="l" t="t" r="r" b="b"/>
                <a:pathLst>
                  <a:path w="5188" h="7737" extrusionOk="0">
                    <a:moveTo>
                      <a:pt x="3491" y="1"/>
                    </a:moveTo>
                    <a:cubicBezTo>
                      <a:pt x="3105" y="1"/>
                      <a:pt x="2704" y="127"/>
                      <a:pt x="2382" y="332"/>
                    </a:cubicBezTo>
                    <a:cubicBezTo>
                      <a:pt x="1730" y="756"/>
                      <a:pt x="1143" y="1441"/>
                      <a:pt x="784" y="2126"/>
                    </a:cubicBezTo>
                    <a:cubicBezTo>
                      <a:pt x="164" y="3333"/>
                      <a:pt x="1" y="4670"/>
                      <a:pt x="33" y="6008"/>
                    </a:cubicBezTo>
                    <a:cubicBezTo>
                      <a:pt x="33" y="6432"/>
                      <a:pt x="99" y="6823"/>
                      <a:pt x="131" y="7247"/>
                    </a:cubicBezTo>
                    <a:cubicBezTo>
                      <a:pt x="131" y="7345"/>
                      <a:pt x="164" y="7574"/>
                      <a:pt x="164" y="7737"/>
                    </a:cubicBezTo>
                    <a:cubicBezTo>
                      <a:pt x="458" y="6823"/>
                      <a:pt x="751" y="5943"/>
                      <a:pt x="1175" y="5062"/>
                    </a:cubicBezTo>
                    <a:cubicBezTo>
                      <a:pt x="1664" y="4083"/>
                      <a:pt x="2545" y="3496"/>
                      <a:pt x="3393" y="2778"/>
                    </a:cubicBezTo>
                    <a:cubicBezTo>
                      <a:pt x="4078" y="2224"/>
                      <a:pt x="5187" y="886"/>
                      <a:pt x="4046" y="169"/>
                    </a:cubicBezTo>
                    <a:cubicBezTo>
                      <a:pt x="3915" y="104"/>
                      <a:pt x="3785" y="71"/>
                      <a:pt x="3622" y="6"/>
                    </a:cubicBezTo>
                    <a:cubicBezTo>
                      <a:pt x="3578" y="2"/>
                      <a:pt x="3535" y="1"/>
                      <a:pt x="349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1170;p40">
                <a:extLst>
                  <a:ext uri="{FF2B5EF4-FFF2-40B4-BE49-F238E27FC236}">
                    <a16:creationId xmlns:a16="http://schemas.microsoft.com/office/drawing/2014/main" xmlns="" id="{94C995CC-1F44-2832-FF6F-A7FF27A82010}"/>
                  </a:ext>
                </a:extLst>
              </p:cNvPr>
              <p:cNvSpPr/>
              <p:nvPr/>
            </p:nvSpPr>
            <p:spPr>
              <a:xfrm>
                <a:off x="4290262" y="2553543"/>
                <a:ext cx="215700" cy="91875"/>
              </a:xfrm>
              <a:custGeom>
                <a:avLst/>
                <a:gdLst/>
                <a:ahLst/>
                <a:cxnLst/>
                <a:rect l="l" t="t" r="r" b="b"/>
                <a:pathLst>
                  <a:path w="8628" h="3675" extrusionOk="0">
                    <a:moveTo>
                      <a:pt x="2602" y="1"/>
                    </a:moveTo>
                    <a:cubicBezTo>
                      <a:pt x="2254" y="1"/>
                      <a:pt x="1909" y="37"/>
                      <a:pt x="1581" y="119"/>
                    </a:cubicBezTo>
                    <a:cubicBezTo>
                      <a:pt x="1125" y="249"/>
                      <a:pt x="733" y="478"/>
                      <a:pt x="440" y="869"/>
                    </a:cubicBezTo>
                    <a:cubicBezTo>
                      <a:pt x="374" y="967"/>
                      <a:pt x="277" y="1130"/>
                      <a:pt x="244" y="1261"/>
                    </a:cubicBezTo>
                    <a:cubicBezTo>
                      <a:pt x="0" y="2426"/>
                      <a:pt x="1198" y="2691"/>
                      <a:pt x="2133" y="2691"/>
                    </a:cubicBezTo>
                    <a:cubicBezTo>
                      <a:pt x="2324" y="2691"/>
                      <a:pt x="2503" y="2680"/>
                      <a:pt x="2658" y="2663"/>
                    </a:cubicBezTo>
                    <a:cubicBezTo>
                      <a:pt x="3400" y="2557"/>
                      <a:pt x="4086" y="2424"/>
                      <a:pt x="4790" y="2424"/>
                    </a:cubicBezTo>
                    <a:cubicBezTo>
                      <a:pt x="5169" y="2424"/>
                      <a:pt x="5553" y="2463"/>
                      <a:pt x="5952" y="2565"/>
                    </a:cubicBezTo>
                    <a:cubicBezTo>
                      <a:pt x="6898" y="2826"/>
                      <a:pt x="7779" y="3218"/>
                      <a:pt x="8627" y="3674"/>
                    </a:cubicBezTo>
                    <a:cubicBezTo>
                      <a:pt x="8529" y="3544"/>
                      <a:pt x="8399" y="3381"/>
                      <a:pt x="8301" y="3250"/>
                    </a:cubicBezTo>
                    <a:cubicBezTo>
                      <a:pt x="8073" y="2989"/>
                      <a:pt x="7779" y="2663"/>
                      <a:pt x="7453" y="2370"/>
                    </a:cubicBezTo>
                    <a:cubicBezTo>
                      <a:pt x="6507" y="1391"/>
                      <a:pt x="5365" y="543"/>
                      <a:pt x="4028" y="184"/>
                    </a:cubicBezTo>
                    <a:cubicBezTo>
                      <a:pt x="3573" y="70"/>
                      <a:pt x="3085" y="1"/>
                      <a:pt x="260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1171;p40">
                <a:extLst>
                  <a:ext uri="{FF2B5EF4-FFF2-40B4-BE49-F238E27FC236}">
                    <a16:creationId xmlns:a16="http://schemas.microsoft.com/office/drawing/2014/main" xmlns="" id="{65809194-7CFB-89C0-64E9-E44D692176B6}"/>
                  </a:ext>
                </a:extLst>
              </p:cNvPr>
              <p:cNvSpPr/>
              <p:nvPr/>
            </p:nvSpPr>
            <p:spPr>
              <a:xfrm>
                <a:off x="4468100" y="2420250"/>
                <a:ext cx="134575" cy="196700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7868" extrusionOk="0">
                    <a:moveTo>
                      <a:pt x="1764" y="1"/>
                    </a:moveTo>
                    <a:cubicBezTo>
                      <a:pt x="1719" y="1"/>
                      <a:pt x="1675" y="2"/>
                      <a:pt x="1631" y="6"/>
                    </a:cubicBezTo>
                    <a:cubicBezTo>
                      <a:pt x="1468" y="71"/>
                      <a:pt x="1305" y="104"/>
                      <a:pt x="1175" y="169"/>
                    </a:cubicBezTo>
                    <a:cubicBezTo>
                      <a:pt x="0" y="919"/>
                      <a:pt x="1142" y="2289"/>
                      <a:pt x="1827" y="2876"/>
                    </a:cubicBezTo>
                    <a:cubicBezTo>
                      <a:pt x="2740" y="3561"/>
                      <a:pt x="3588" y="4181"/>
                      <a:pt x="4143" y="5192"/>
                    </a:cubicBezTo>
                    <a:cubicBezTo>
                      <a:pt x="4632" y="6040"/>
                      <a:pt x="4926" y="6986"/>
                      <a:pt x="5219" y="7867"/>
                    </a:cubicBezTo>
                    <a:cubicBezTo>
                      <a:pt x="5219" y="7704"/>
                      <a:pt x="5252" y="7508"/>
                      <a:pt x="5252" y="7345"/>
                    </a:cubicBezTo>
                    <a:cubicBezTo>
                      <a:pt x="5285" y="6954"/>
                      <a:pt x="5350" y="6497"/>
                      <a:pt x="5350" y="6073"/>
                    </a:cubicBezTo>
                    <a:cubicBezTo>
                      <a:pt x="5383" y="4736"/>
                      <a:pt x="5219" y="3300"/>
                      <a:pt x="4567" y="2093"/>
                    </a:cubicBezTo>
                    <a:cubicBezTo>
                      <a:pt x="4143" y="1441"/>
                      <a:pt x="3621" y="789"/>
                      <a:pt x="2936" y="332"/>
                    </a:cubicBezTo>
                    <a:cubicBezTo>
                      <a:pt x="2614" y="127"/>
                      <a:pt x="2160" y="1"/>
                      <a:pt x="176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1" name="Google Shape;1172;p40">
              <a:extLst>
                <a:ext uri="{FF2B5EF4-FFF2-40B4-BE49-F238E27FC236}">
                  <a16:creationId xmlns:a16="http://schemas.microsoft.com/office/drawing/2014/main" xmlns="" id="{5806688B-4632-1758-F52E-A6990AD58C07}"/>
                </a:ext>
              </a:extLst>
            </p:cNvPr>
            <p:cNvGrpSpPr/>
            <p:nvPr/>
          </p:nvGrpSpPr>
          <p:grpSpPr>
            <a:xfrm>
              <a:off x="6324561" y="2308307"/>
              <a:ext cx="2123675" cy="2109375"/>
              <a:chOff x="3995100" y="575250"/>
              <a:chExt cx="2123675" cy="2109375"/>
            </a:xfrm>
          </p:grpSpPr>
          <p:sp>
            <p:nvSpPr>
              <p:cNvPr id="142" name="Google Shape;1173;p40">
                <a:extLst>
                  <a:ext uri="{FF2B5EF4-FFF2-40B4-BE49-F238E27FC236}">
                    <a16:creationId xmlns:a16="http://schemas.microsoft.com/office/drawing/2014/main" xmlns="" id="{970011CE-2466-05E6-2627-2B19E80BEE65}"/>
                  </a:ext>
                </a:extLst>
              </p:cNvPr>
              <p:cNvSpPr/>
              <p:nvPr/>
            </p:nvSpPr>
            <p:spPr>
              <a:xfrm>
                <a:off x="4003300" y="753475"/>
                <a:ext cx="639375" cy="313200"/>
              </a:xfrm>
              <a:custGeom>
                <a:avLst/>
                <a:gdLst/>
                <a:ahLst/>
                <a:cxnLst/>
                <a:rect l="l" t="t" r="r" b="b"/>
                <a:pathLst>
                  <a:path w="25575" h="12528" extrusionOk="0">
                    <a:moveTo>
                      <a:pt x="12403" y="0"/>
                    </a:moveTo>
                    <a:cubicBezTo>
                      <a:pt x="12063" y="0"/>
                      <a:pt x="11721" y="33"/>
                      <a:pt x="11383" y="100"/>
                    </a:cubicBezTo>
                    <a:cubicBezTo>
                      <a:pt x="6490" y="1046"/>
                      <a:pt x="6523" y="5090"/>
                      <a:pt x="6523" y="5090"/>
                    </a:cubicBezTo>
                    <a:cubicBezTo>
                      <a:pt x="5762" y="4791"/>
                      <a:pt x="5094" y="4658"/>
                      <a:pt x="4509" y="4658"/>
                    </a:cubicBezTo>
                    <a:cubicBezTo>
                      <a:pt x="0" y="4658"/>
                      <a:pt x="358" y="12528"/>
                      <a:pt x="358" y="12528"/>
                    </a:cubicBezTo>
                    <a:lnTo>
                      <a:pt x="25116" y="12169"/>
                    </a:lnTo>
                    <a:cubicBezTo>
                      <a:pt x="25575" y="6034"/>
                      <a:pt x="23043" y="4747"/>
                      <a:pt x="20868" y="4747"/>
                    </a:cubicBezTo>
                    <a:cubicBezTo>
                      <a:pt x="19331" y="4747"/>
                      <a:pt x="17972" y="5390"/>
                      <a:pt x="17972" y="5417"/>
                    </a:cubicBezTo>
                    <a:cubicBezTo>
                      <a:pt x="17907" y="3851"/>
                      <a:pt x="17255" y="2709"/>
                      <a:pt x="16472" y="1861"/>
                    </a:cubicBezTo>
                    <a:cubicBezTo>
                      <a:pt x="15382" y="638"/>
                      <a:pt x="13902" y="0"/>
                      <a:pt x="124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174;p40">
                <a:extLst>
                  <a:ext uri="{FF2B5EF4-FFF2-40B4-BE49-F238E27FC236}">
                    <a16:creationId xmlns:a16="http://schemas.microsoft.com/office/drawing/2014/main" xmlns="" id="{2FBE19F5-0BD5-B1AB-6342-B77DF87215F8}"/>
                  </a:ext>
                </a:extLst>
              </p:cNvPr>
              <p:cNvSpPr/>
              <p:nvPr/>
            </p:nvSpPr>
            <p:spPr>
              <a:xfrm>
                <a:off x="5479325" y="2094075"/>
                <a:ext cx="639450" cy="313275"/>
              </a:xfrm>
              <a:custGeom>
                <a:avLst/>
                <a:gdLst/>
                <a:ahLst/>
                <a:cxnLst/>
                <a:rect l="l" t="t" r="r" b="b"/>
                <a:pathLst>
                  <a:path w="25578" h="12531" extrusionOk="0">
                    <a:moveTo>
                      <a:pt x="12429" y="1"/>
                    </a:moveTo>
                    <a:cubicBezTo>
                      <a:pt x="12081" y="1"/>
                      <a:pt x="11731" y="35"/>
                      <a:pt x="11384" y="103"/>
                    </a:cubicBezTo>
                    <a:cubicBezTo>
                      <a:pt x="6491" y="1049"/>
                      <a:pt x="6524" y="5061"/>
                      <a:pt x="6524" y="5061"/>
                    </a:cubicBezTo>
                    <a:cubicBezTo>
                      <a:pt x="5765" y="4762"/>
                      <a:pt x="5099" y="4629"/>
                      <a:pt x="4515" y="4629"/>
                    </a:cubicBezTo>
                    <a:cubicBezTo>
                      <a:pt x="1" y="4629"/>
                      <a:pt x="359" y="12531"/>
                      <a:pt x="359" y="12531"/>
                    </a:cubicBezTo>
                    <a:lnTo>
                      <a:pt x="25117" y="12172"/>
                    </a:lnTo>
                    <a:cubicBezTo>
                      <a:pt x="25578" y="6032"/>
                      <a:pt x="23025" y="4768"/>
                      <a:pt x="20844" y="4768"/>
                    </a:cubicBezTo>
                    <a:cubicBezTo>
                      <a:pt x="19317" y="4768"/>
                      <a:pt x="17973" y="5387"/>
                      <a:pt x="17973" y="5387"/>
                    </a:cubicBezTo>
                    <a:cubicBezTo>
                      <a:pt x="17908" y="3854"/>
                      <a:pt x="17256" y="2712"/>
                      <a:pt x="16473" y="1864"/>
                    </a:cubicBezTo>
                    <a:cubicBezTo>
                      <a:pt x="15389" y="622"/>
                      <a:pt x="13920" y="1"/>
                      <a:pt x="124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175;p40">
                <a:extLst>
                  <a:ext uri="{FF2B5EF4-FFF2-40B4-BE49-F238E27FC236}">
                    <a16:creationId xmlns:a16="http://schemas.microsoft.com/office/drawing/2014/main" xmlns="" id="{3CEE5B23-8D5D-415E-EA33-66944ED15E0F}"/>
                  </a:ext>
                </a:extLst>
              </p:cNvPr>
              <p:cNvSpPr/>
              <p:nvPr/>
            </p:nvSpPr>
            <p:spPr>
              <a:xfrm>
                <a:off x="4014750" y="1948250"/>
                <a:ext cx="636100" cy="325375"/>
              </a:xfrm>
              <a:custGeom>
                <a:avLst/>
                <a:gdLst/>
                <a:ahLst/>
                <a:cxnLst/>
                <a:rect l="l" t="t" r="r" b="b"/>
                <a:pathLst>
                  <a:path w="25444" h="13015" extrusionOk="0">
                    <a:moveTo>
                      <a:pt x="12271" y="0"/>
                    </a:moveTo>
                    <a:cubicBezTo>
                      <a:pt x="11942" y="0"/>
                      <a:pt x="11612" y="32"/>
                      <a:pt x="11284" y="97"/>
                    </a:cubicBezTo>
                    <a:cubicBezTo>
                      <a:pt x="6424" y="1075"/>
                      <a:pt x="6456" y="5283"/>
                      <a:pt x="6456" y="5283"/>
                    </a:cubicBezTo>
                    <a:cubicBezTo>
                      <a:pt x="5692" y="4960"/>
                      <a:pt x="5023" y="4817"/>
                      <a:pt x="4437" y="4817"/>
                    </a:cubicBezTo>
                    <a:cubicBezTo>
                      <a:pt x="0" y="4817"/>
                      <a:pt x="356" y="13014"/>
                      <a:pt x="356" y="13014"/>
                    </a:cubicBezTo>
                    <a:lnTo>
                      <a:pt x="24984" y="12655"/>
                    </a:lnTo>
                    <a:cubicBezTo>
                      <a:pt x="25443" y="6271"/>
                      <a:pt x="22923" y="4950"/>
                      <a:pt x="20750" y="4950"/>
                    </a:cubicBezTo>
                    <a:cubicBezTo>
                      <a:pt x="19215" y="4950"/>
                      <a:pt x="17854" y="5609"/>
                      <a:pt x="17841" y="5609"/>
                    </a:cubicBezTo>
                    <a:cubicBezTo>
                      <a:pt x="17808" y="4011"/>
                      <a:pt x="17156" y="2837"/>
                      <a:pt x="16373" y="1923"/>
                    </a:cubicBezTo>
                    <a:cubicBezTo>
                      <a:pt x="15249" y="665"/>
                      <a:pt x="13773" y="0"/>
                      <a:pt x="122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176;p40">
                <a:extLst>
                  <a:ext uri="{FF2B5EF4-FFF2-40B4-BE49-F238E27FC236}">
                    <a16:creationId xmlns:a16="http://schemas.microsoft.com/office/drawing/2014/main" xmlns="" id="{0328829C-2AED-E6FE-D5CD-D1F4801C2622}"/>
                  </a:ext>
                </a:extLst>
              </p:cNvPr>
              <p:cNvSpPr/>
              <p:nvPr/>
            </p:nvSpPr>
            <p:spPr>
              <a:xfrm>
                <a:off x="5462050" y="575250"/>
                <a:ext cx="639475" cy="312025"/>
              </a:xfrm>
              <a:custGeom>
                <a:avLst/>
                <a:gdLst/>
                <a:ahLst/>
                <a:cxnLst/>
                <a:rect l="l" t="t" r="r" b="b"/>
                <a:pathLst>
                  <a:path w="25579" h="12481" extrusionOk="0">
                    <a:moveTo>
                      <a:pt x="12325" y="0"/>
                    </a:moveTo>
                    <a:cubicBezTo>
                      <a:pt x="12004" y="0"/>
                      <a:pt x="11680" y="28"/>
                      <a:pt x="11358" y="85"/>
                    </a:cubicBezTo>
                    <a:cubicBezTo>
                      <a:pt x="6465" y="1031"/>
                      <a:pt x="6530" y="5076"/>
                      <a:pt x="6530" y="5076"/>
                    </a:cubicBezTo>
                    <a:cubicBezTo>
                      <a:pt x="5760" y="4769"/>
                      <a:pt x="5086" y="4633"/>
                      <a:pt x="4495" y="4633"/>
                    </a:cubicBezTo>
                    <a:cubicBezTo>
                      <a:pt x="1" y="4633"/>
                      <a:pt x="332" y="12480"/>
                      <a:pt x="332" y="12480"/>
                    </a:cubicBezTo>
                    <a:lnTo>
                      <a:pt x="25058" y="12285"/>
                    </a:lnTo>
                    <a:cubicBezTo>
                      <a:pt x="25579" y="6095"/>
                      <a:pt x="23010" y="4829"/>
                      <a:pt x="20816" y="4829"/>
                    </a:cubicBezTo>
                    <a:cubicBezTo>
                      <a:pt x="19298" y="4829"/>
                      <a:pt x="17960" y="5435"/>
                      <a:pt x="17947" y="5435"/>
                    </a:cubicBezTo>
                    <a:cubicBezTo>
                      <a:pt x="17849" y="3869"/>
                      <a:pt x="17229" y="2727"/>
                      <a:pt x="16479" y="1879"/>
                    </a:cubicBezTo>
                    <a:cubicBezTo>
                      <a:pt x="15346" y="639"/>
                      <a:pt x="13858" y="0"/>
                      <a:pt x="123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177;p40">
                <a:extLst>
                  <a:ext uri="{FF2B5EF4-FFF2-40B4-BE49-F238E27FC236}">
                    <a16:creationId xmlns:a16="http://schemas.microsoft.com/office/drawing/2014/main" xmlns="" id="{1725E88B-5C76-2AA2-828B-95CCA169E57C}"/>
                  </a:ext>
                </a:extLst>
              </p:cNvPr>
              <p:cNvSpPr/>
              <p:nvPr/>
            </p:nvSpPr>
            <p:spPr>
              <a:xfrm>
                <a:off x="5248525" y="688800"/>
                <a:ext cx="50575" cy="72375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2895" extrusionOk="0">
                    <a:moveTo>
                      <a:pt x="1200" y="0"/>
                    </a:moveTo>
                    <a:cubicBezTo>
                      <a:pt x="794" y="0"/>
                      <a:pt x="313" y="502"/>
                      <a:pt x="164" y="1251"/>
                    </a:cubicBezTo>
                    <a:cubicBezTo>
                      <a:pt x="0" y="2067"/>
                      <a:pt x="261" y="2817"/>
                      <a:pt x="718" y="2882"/>
                    </a:cubicBezTo>
                    <a:cubicBezTo>
                      <a:pt x="752" y="2890"/>
                      <a:pt x="787" y="2894"/>
                      <a:pt x="823" y="2894"/>
                    </a:cubicBezTo>
                    <a:cubicBezTo>
                      <a:pt x="1229" y="2894"/>
                      <a:pt x="1710" y="2392"/>
                      <a:pt x="1860" y="1643"/>
                    </a:cubicBezTo>
                    <a:cubicBezTo>
                      <a:pt x="2023" y="860"/>
                      <a:pt x="1762" y="110"/>
                      <a:pt x="1305" y="12"/>
                    </a:cubicBezTo>
                    <a:cubicBezTo>
                      <a:pt x="1271" y="4"/>
                      <a:pt x="1236" y="0"/>
                      <a:pt x="12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178;p40">
                <a:extLst>
                  <a:ext uri="{FF2B5EF4-FFF2-40B4-BE49-F238E27FC236}">
                    <a16:creationId xmlns:a16="http://schemas.microsoft.com/office/drawing/2014/main" xmlns="" id="{687952C3-161E-0927-507B-01BF9F8A4861}"/>
                  </a:ext>
                </a:extLst>
              </p:cNvPr>
              <p:cNvSpPr/>
              <p:nvPr/>
            </p:nvSpPr>
            <p:spPr>
              <a:xfrm>
                <a:off x="5174325" y="615325"/>
                <a:ext cx="240575" cy="77450"/>
              </a:xfrm>
              <a:custGeom>
                <a:avLst/>
                <a:gdLst/>
                <a:ahLst/>
                <a:cxnLst/>
                <a:rect l="l" t="t" r="r" b="b"/>
                <a:pathLst>
                  <a:path w="9623" h="3098" extrusionOk="0">
                    <a:moveTo>
                      <a:pt x="272" y="0"/>
                    </a:moveTo>
                    <a:cubicBezTo>
                      <a:pt x="200" y="0"/>
                      <a:pt x="152" y="16"/>
                      <a:pt x="131" y="48"/>
                    </a:cubicBezTo>
                    <a:cubicBezTo>
                      <a:pt x="0" y="276"/>
                      <a:pt x="848" y="1091"/>
                      <a:pt x="2120" y="1842"/>
                    </a:cubicBezTo>
                    <a:cubicBezTo>
                      <a:pt x="3099" y="2494"/>
                      <a:pt x="4045" y="2886"/>
                      <a:pt x="4404" y="2951"/>
                    </a:cubicBezTo>
                    <a:cubicBezTo>
                      <a:pt x="4502" y="3049"/>
                      <a:pt x="4828" y="3098"/>
                      <a:pt x="5297" y="3098"/>
                    </a:cubicBezTo>
                    <a:cubicBezTo>
                      <a:pt x="5766" y="3098"/>
                      <a:pt x="6377" y="3049"/>
                      <a:pt x="7046" y="2951"/>
                    </a:cubicBezTo>
                    <a:cubicBezTo>
                      <a:pt x="8481" y="2722"/>
                      <a:pt x="9623" y="2331"/>
                      <a:pt x="9590" y="2070"/>
                    </a:cubicBezTo>
                    <a:cubicBezTo>
                      <a:pt x="9573" y="1930"/>
                      <a:pt x="9209" y="1865"/>
                      <a:pt x="8654" y="1865"/>
                    </a:cubicBezTo>
                    <a:cubicBezTo>
                      <a:pt x="8173" y="1865"/>
                      <a:pt x="7549" y="1914"/>
                      <a:pt x="6883" y="2005"/>
                    </a:cubicBezTo>
                    <a:cubicBezTo>
                      <a:pt x="5806" y="2168"/>
                      <a:pt x="4893" y="2396"/>
                      <a:pt x="4534" y="2657"/>
                    </a:cubicBezTo>
                    <a:cubicBezTo>
                      <a:pt x="4338" y="2331"/>
                      <a:pt x="3588" y="1679"/>
                      <a:pt x="2610" y="1059"/>
                    </a:cubicBezTo>
                    <a:cubicBezTo>
                      <a:pt x="1600" y="404"/>
                      <a:pt x="636" y="0"/>
                      <a:pt x="2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179;p40">
                <a:extLst>
                  <a:ext uri="{FF2B5EF4-FFF2-40B4-BE49-F238E27FC236}">
                    <a16:creationId xmlns:a16="http://schemas.microsoft.com/office/drawing/2014/main" xmlns="" id="{0B972915-B925-D21B-2F7E-F101D198F964}"/>
                  </a:ext>
                </a:extLst>
              </p:cNvPr>
              <p:cNvSpPr/>
              <p:nvPr/>
            </p:nvSpPr>
            <p:spPr>
              <a:xfrm>
                <a:off x="4966350" y="732050"/>
                <a:ext cx="488525" cy="517875"/>
              </a:xfrm>
              <a:custGeom>
                <a:avLst/>
                <a:gdLst/>
                <a:ahLst/>
                <a:cxnLst/>
                <a:rect l="l" t="t" r="r" b="b"/>
                <a:pathLst>
                  <a:path w="19541" h="20715" extrusionOk="0">
                    <a:moveTo>
                      <a:pt x="10852" y="0"/>
                    </a:moveTo>
                    <a:cubicBezTo>
                      <a:pt x="6993" y="0"/>
                      <a:pt x="3167" y="3158"/>
                      <a:pt x="1697" y="7872"/>
                    </a:cubicBezTo>
                    <a:cubicBezTo>
                      <a:pt x="1" y="13417"/>
                      <a:pt x="2219" y="19028"/>
                      <a:pt x="6655" y="20398"/>
                    </a:cubicBezTo>
                    <a:cubicBezTo>
                      <a:pt x="7338" y="20612"/>
                      <a:pt x="8032" y="20715"/>
                      <a:pt x="8725" y="20715"/>
                    </a:cubicBezTo>
                    <a:cubicBezTo>
                      <a:pt x="12572" y="20715"/>
                      <a:pt x="16379" y="17562"/>
                      <a:pt x="17844" y="12863"/>
                    </a:cubicBezTo>
                    <a:cubicBezTo>
                      <a:pt x="19540" y="7317"/>
                      <a:pt x="17322" y="1707"/>
                      <a:pt x="12886" y="304"/>
                    </a:cubicBezTo>
                    <a:cubicBezTo>
                      <a:pt x="12215" y="99"/>
                      <a:pt x="11533" y="0"/>
                      <a:pt x="108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180;p40">
                <a:extLst>
                  <a:ext uri="{FF2B5EF4-FFF2-40B4-BE49-F238E27FC236}">
                    <a16:creationId xmlns:a16="http://schemas.microsoft.com/office/drawing/2014/main" xmlns="" id="{EB58FFCD-011C-4C02-1B0B-03FF282230B2}"/>
                  </a:ext>
                </a:extLst>
              </p:cNvPr>
              <p:cNvSpPr/>
              <p:nvPr/>
            </p:nvSpPr>
            <p:spPr>
              <a:xfrm>
                <a:off x="5287675" y="794275"/>
                <a:ext cx="79925" cy="424100"/>
              </a:xfrm>
              <a:custGeom>
                <a:avLst/>
                <a:gdLst/>
                <a:ahLst/>
                <a:cxnLst/>
                <a:rect l="l" t="t" r="r" b="b"/>
                <a:pathLst>
                  <a:path w="3197" h="16964" fill="none" extrusionOk="0">
                    <a:moveTo>
                      <a:pt x="3197" y="1"/>
                    </a:moveTo>
                    <a:lnTo>
                      <a:pt x="0" y="16963"/>
                    </a:ln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181;p40">
                <a:extLst>
                  <a:ext uri="{FF2B5EF4-FFF2-40B4-BE49-F238E27FC236}">
                    <a16:creationId xmlns:a16="http://schemas.microsoft.com/office/drawing/2014/main" xmlns="" id="{2CD8329A-8033-A93E-45FD-A361F8C1DDC7}"/>
                  </a:ext>
                </a:extLst>
              </p:cNvPr>
              <p:cNvSpPr/>
              <p:nvPr/>
            </p:nvSpPr>
            <p:spPr>
              <a:xfrm>
                <a:off x="5165350" y="734750"/>
                <a:ext cx="100325" cy="514600"/>
              </a:xfrm>
              <a:custGeom>
                <a:avLst/>
                <a:gdLst/>
                <a:ahLst/>
                <a:cxnLst/>
                <a:rect l="l" t="t" r="r" b="b"/>
                <a:pathLst>
                  <a:path w="4013" h="20584" fill="none" extrusionOk="0">
                    <a:moveTo>
                      <a:pt x="4012" y="0"/>
                    </a:moveTo>
                    <a:lnTo>
                      <a:pt x="0" y="20584"/>
                    </a:ln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182;p40">
                <a:extLst>
                  <a:ext uri="{FF2B5EF4-FFF2-40B4-BE49-F238E27FC236}">
                    <a16:creationId xmlns:a16="http://schemas.microsoft.com/office/drawing/2014/main" xmlns="" id="{FE428CF0-B0A4-AC73-38FF-415D3722F7C7}"/>
                  </a:ext>
                </a:extLst>
              </p:cNvPr>
              <p:cNvSpPr/>
              <p:nvPr/>
            </p:nvSpPr>
            <p:spPr>
              <a:xfrm>
                <a:off x="5061775" y="755950"/>
                <a:ext cx="84825" cy="442025"/>
              </a:xfrm>
              <a:custGeom>
                <a:avLst/>
                <a:gdLst/>
                <a:ahLst/>
                <a:cxnLst/>
                <a:rect l="l" t="t" r="r" b="b"/>
                <a:pathLst>
                  <a:path w="3393" h="17681" fill="none" extrusionOk="0">
                    <a:moveTo>
                      <a:pt x="3393" y="1"/>
                    </a:moveTo>
                    <a:lnTo>
                      <a:pt x="0" y="17681"/>
                    </a:ln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183;p40">
                <a:extLst>
                  <a:ext uri="{FF2B5EF4-FFF2-40B4-BE49-F238E27FC236}">
                    <a16:creationId xmlns:a16="http://schemas.microsoft.com/office/drawing/2014/main" xmlns="" id="{671461D2-54EF-802E-A716-5F123F38C45B}"/>
                  </a:ext>
                </a:extLst>
              </p:cNvPr>
              <p:cNvSpPr/>
              <p:nvPr/>
            </p:nvSpPr>
            <p:spPr>
              <a:xfrm>
                <a:off x="4959850" y="913150"/>
                <a:ext cx="463225" cy="342100"/>
              </a:xfrm>
              <a:custGeom>
                <a:avLst/>
                <a:gdLst/>
                <a:ahLst/>
                <a:cxnLst/>
                <a:rect l="l" t="t" r="r" b="b"/>
                <a:pathLst>
                  <a:path w="18529" h="13684" extrusionOk="0">
                    <a:moveTo>
                      <a:pt x="8432" y="1"/>
                    </a:moveTo>
                    <a:cubicBezTo>
                      <a:pt x="4563" y="1"/>
                      <a:pt x="1295" y="2092"/>
                      <a:pt x="685" y="5195"/>
                    </a:cubicBezTo>
                    <a:cubicBezTo>
                      <a:pt x="0" y="8881"/>
                      <a:pt x="3262" y="12600"/>
                      <a:pt x="7992" y="13480"/>
                    </a:cubicBezTo>
                    <a:cubicBezTo>
                      <a:pt x="8704" y="13618"/>
                      <a:pt x="9409" y="13684"/>
                      <a:pt x="10096" y="13684"/>
                    </a:cubicBezTo>
                    <a:cubicBezTo>
                      <a:pt x="13972" y="13684"/>
                      <a:pt x="17261" y="11588"/>
                      <a:pt x="17843" y="8457"/>
                    </a:cubicBezTo>
                    <a:cubicBezTo>
                      <a:pt x="18528" y="4803"/>
                      <a:pt x="15266" y="1085"/>
                      <a:pt x="10536" y="204"/>
                    </a:cubicBezTo>
                    <a:cubicBezTo>
                      <a:pt x="9824" y="66"/>
                      <a:pt x="9119" y="1"/>
                      <a:pt x="843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184;p40">
                <a:extLst>
                  <a:ext uri="{FF2B5EF4-FFF2-40B4-BE49-F238E27FC236}">
                    <a16:creationId xmlns:a16="http://schemas.microsoft.com/office/drawing/2014/main" xmlns="" id="{58E29AD3-4B11-B8A1-E724-7F1E85E66A86}"/>
                  </a:ext>
                </a:extLst>
              </p:cNvPr>
              <p:cNvSpPr/>
              <p:nvPr/>
            </p:nvSpPr>
            <p:spPr>
              <a:xfrm>
                <a:off x="4255250" y="952775"/>
                <a:ext cx="243050" cy="602400"/>
              </a:xfrm>
              <a:custGeom>
                <a:avLst/>
                <a:gdLst/>
                <a:ahLst/>
                <a:cxnLst/>
                <a:rect l="l" t="t" r="r" b="b"/>
                <a:pathLst>
                  <a:path w="9722" h="24096" extrusionOk="0">
                    <a:moveTo>
                      <a:pt x="5048" y="0"/>
                    </a:moveTo>
                    <a:cubicBezTo>
                      <a:pt x="4466" y="0"/>
                      <a:pt x="3829" y="352"/>
                      <a:pt x="3686" y="1065"/>
                    </a:cubicBezTo>
                    <a:cubicBezTo>
                      <a:pt x="2643" y="6774"/>
                      <a:pt x="0" y="13037"/>
                      <a:pt x="2708" y="18713"/>
                    </a:cubicBezTo>
                    <a:cubicBezTo>
                      <a:pt x="4078" y="21485"/>
                      <a:pt x="6427" y="23149"/>
                      <a:pt x="9167" y="24095"/>
                    </a:cubicBezTo>
                    <a:cubicBezTo>
                      <a:pt x="9330" y="23280"/>
                      <a:pt x="9493" y="22497"/>
                      <a:pt x="9721" y="21779"/>
                    </a:cubicBezTo>
                    <a:cubicBezTo>
                      <a:pt x="7373" y="20866"/>
                      <a:pt x="5317" y="19300"/>
                      <a:pt x="4437" y="16658"/>
                    </a:cubicBezTo>
                    <a:cubicBezTo>
                      <a:pt x="2741" y="11634"/>
                      <a:pt x="5122" y="6122"/>
                      <a:pt x="6068" y="1163"/>
                    </a:cubicBezTo>
                    <a:cubicBezTo>
                      <a:pt x="6219" y="392"/>
                      <a:pt x="5663" y="0"/>
                      <a:pt x="504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185;p40">
                <a:extLst>
                  <a:ext uri="{FF2B5EF4-FFF2-40B4-BE49-F238E27FC236}">
                    <a16:creationId xmlns:a16="http://schemas.microsoft.com/office/drawing/2014/main" xmlns="" id="{539D2734-1461-CABC-9676-120BE07B8282}"/>
                  </a:ext>
                </a:extLst>
              </p:cNvPr>
              <p:cNvSpPr/>
              <p:nvPr/>
            </p:nvSpPr>
            <p:spPr>
              <a:xfrm>
                <a:off x="4243825" y="705500"/>
                <a:ext cx="337650" cy="347575"/>
              </a:xfrm>
              <a:custGeom>
                <a:avLst/>
                <a:gdLst/>
                <a:ahLst/>
                <a:cxnLst/>
                <a:rect l="l" t="t" r="r" b="b"/>
                <a:pathLst>
                  <a:path w="13506" h="13903" extrusionOk="0">
                    <a:moveTo>
                      <a:pt x="7055" y="0"/>
                    </a:moveTo>
                    <a:cubicBezTo>
                      <a:pt x="5559" y="0"/>
                      <a:pt x="4926" y="5542"/>
                      <a:pt x="4926" y="5542"/>
                    </a:cubicBezTo>
                    <a:cubicBezTo>
                      <a:pt x="5209" y="2187"/>
                      <a:pt x="4647" y="1002"/>
                      <a:pt x="4052" y="1002"/>
                    </a:cubicBezTo>
                    <a:cubicBezTo>
                      <a:pt x="4028" y="1002"/>
                      <a:pt x="4004" y="1004"/>
                      <a:pt x="3980" y="1007"/>
                    </a:cubicBezTo>
                    <a:cubicBezTo>
                      <a:pt x="3556" y="1040"/>
                      <a:pt x="3263" y="1529"/>
                      <a:pt x="3100" y="1921"/>
                    </a:cubicBezTo>
                    <a:cubicBezTo>
                      <a:pt x="1" y="10141"/>
                      <a:pt x="3165" y="11120"/>
                      <a:pt x="3165" y="11120"/>
                    </a:cubicBezTo>
                    <a:cubicBezTo>
                      <a:pt x="1045" y="12424"/>
                      <a:pt x="2578" y="13142"/>
                      <a:pt x="6231" y="13794"/>
                    </a:cubicBezTo>
                    <a:cubicBezTo>
                      <a:pt x="6655" y="13869"/>
                      <a:pt x="7010" y="13903"/>
                      <a:pt x="7308" y="13903"/>
                    </a:cubicBezTo>
                    <a:cubicBezTo>
                      <a:pt x="9599" y="13903"/>
                      <a:pt x="8449" y="11935"/>
                      <a:pt x="8449" y="11935"/>
                    </a:cubicBezTo>
                    <a:cubicBezTo>
                      <a:pt x="11744" y="11511"/>
                      <a:pt x="13505" y="6422"/>
                      <a:pt x="12788" y="5770"/>
                    </a:cubicBezTo>
                    <a:cubicBezTo>
                      <a:pt x="12607" y="5600"/>
                      <a:pt x="12396" y="5530"/>
                      <a:pt x="12169" y="5530"/>
                    </a:cubicBezTo>
                    <a:cubicBezTo>
                      <a:pt x="11040" y="5530"/>
                      <a:pt x="9526" y="7270"/>
                      <a:pt x="9526" y="7270"/>
                    </a:cubicBezTo>
                    <a:lnTo>
                      <a:pt x="10309" y="4498"/>
                    </a:lnTo>
                    <a:cubicBezTo>
                      <a:pt x="10472" y="3943"/>
                      <a:pt x="10602" y="3323"/>
                      <a:pt x="10667" y="2704"/>
                    </a:cubicBezTo>
                    <a:cubicBezTo>
                      <a:pt x="10843" y="1297"/>
                      <a:pt x="10505" y="745"/>
                      <a:pt x="10036" y="745"/>
                    </a:cubicBezTo>
                    <a:cubicBezTo>
                      <a:pt x="9723" y="745"/>
                      <a:pt x="9351" y="993"/>
                      <a:pt x="9036" y="1399"/>
                    </a:cubicBezTo>
                    <a:cubicBezTo>
                      <a:pt x="8286" y="2443"/>
                      <a:pt x="7340" y="5998"/>
                      <a:pt x="7340" y="5998"/>
                    </a:cubicBezTo>
                    <a:cubicBezTo>
                      <a:pt x="7732" y="4106"/>
                      <a:pt x="7960" y="1399"/>
                      <a:pt x="7830" y="746"/>
                    </a:cubicBezTo>
                    <a:cubicBezTo>
                      <a:pt x="7732" y="420"/>
                      <a:pt x="7569" y="94"/>
                      <a:pt x="7242" y="29"/>
                    </a:cubicBezTo>
                    <a:cubicBezTo>
                      <a:pt x="7179" y="10"/>
                      <a:pt x="7116" y="0"/>
                      <a:pt x="70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186;p40">
                <a:extLst>
                  <a:ext uri="{FF2B5EF4-FFF2-40B4-BE49-F238E27FC236}">
                    <a16:creationId xmlns:a16="http://schemas.microsoft.com/office/drawing/2014/main" xmlns="" id="{4719CA5F-B095-ED02-67A0-63E36BC0C552}"/>
                  </a:ext>
                </a:extLst>
              </p:cNvPr>
              <p:cNvSpPr/>
              <p:nvPr/>
            </p:nvSpPr>
            <p:spPr>
              <a:xfrm>
                <a:off x="4337625" y="842400"/>
                <a:ext cx="119075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4763" h="784" fill="none" extrusionOk="0">
                    <a:moveTo>
                      <a:pt x="4763" y="783"/>
                    </a:moveTo>
                    <a:lnTo>
                      <a:pt x="0" y="0"/>
                    </a:ln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187;p40">
                <a:extLst>
                  <a:ext uri="{FF2B5EF4-FFF2-40B4-BE49-F238E27FC236}">
                    <a16:creationId xmlns:a16="http://schemas.microsoft.com/office/drawing/2014/main" xmlns="" id="{89DCF5C8-134F-B09E-A7A3-D8F0FF002BB9}"/>
                  </a:ext>
                </a:extLst>
              </p:cNvPr>
              <p:cNvSpPr/>
              <p:nvPr/>
            </p:nvSpPr>
            <p:spPr>
              <a:xfrm>
                <a:off x="4391425" y="882350"/>
                <a:ext cx="84850" cy="64450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2578" fill="none" extrusionOk="0">
                    <a:moveTo>
                      <a:pt x="3393" y="620"/>
                    </a:moveTo>
                    <a:cubicBezTo>
                      <a:pt x="3393" y="620"/>
                      <a:pt x="588" y="1"/>
                      <a:pt x="1" y="2578"/>
                    </a:cubicBez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188;p40">
                <a:extLst>
                  <a:ext uri="{FF2B5EF4-FFF2-40B4-BE49-F238E27FC236}">
                    <a16:creationId xmlns:a16="http://schemas.microsoft.com/office/drawing/2014/main" xmlns="" id="{79C154EB-BDF8-54D7-DF8B-4E03C80627CE}"/>
                  </a:ext>
                </a:extLst>
              </p:cNvPr>
              <p:cNvSpPr/>
              <p:nvPr/>
            </p:nvSpPr>
            <p:spPr>
              <a:xfrm>
                <a:off x="4403675" y="996525"/>
                <a:ext cx="48950" cy="8175"/>
              </a:xfrm>
              <a:custGeom>
                <a:avLst/>
                <a:gdLst/>
                <a:ahLst/>
                <a:cxnLst/>
                <a:rect l="l" t="t" r="r" b="b"/>
                <a:pathLst>
                  <a:path w="1958" h="327" fill="none" extrusionOk="0">
                    <a:moveTo>
                      <a:pt x="0" y="0"/>
                    </a:moveTo>
                    <a:cubicBezTo>
                      <a:pt x="261" y="131"/>
                      <a:pt x="555" y="261"/>
                      <a:pt x="1011" y="294"/>
                    </a:cubicBezTo>
                    <a:cubicBezTo>
                      <a:pt x="1370" y="327"/>
                      <a:pt x="1697" y="327"/>
                      <a:pt x="1957" y="294"/>
                    </a:cubicBez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189;p40">
                <a:extLst>
                  <a:ext uri="{FF2B5EF4-FFF2-40B4-BE49-F238E27FC236}">
                    <a16:creationId xmlns:a16="http://schemas.microsoft.com/office/drawing/2014/main" xmlns="" id="{33E9AA46-4AF3-9300-CA1B-6D6AEFFDA6AD}"/>
                  </a:ext>
                </a:extLst>
              </p:cNvPr>
              <p:cNvSpPr/>
              <p:nvPr/>
            </p:nvSpPr>
            <p:spPr>
              <a:xfrm>
                <a:off x="4322925" y="983475"/>
                <a:ext cx="31850" cy="7375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295" fill="none" extrusionOk="0">
                    <a:moveTo>
                      <a:pt x="1273" y="294"/>
                    </a:moveTo>
                    <a:lnTo>
                      <a:pt x="1" y="1"/>
                    </a:ln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190;p40">
                <a:extLst>
                  <a:ext uri="{FF2B5EF4-FFF2-40B4-BE49-F238E27FC236}">
                    <a16:creationId xmlns:a16="http://schemas.microsoft.com/office/drawing/2014/main" xmlns="" id="{EF0B5106-0325-9A1B-BD77-018B478F38E6}"/>
                  </a:ext>
                </a:extLst>
              </p:cNvPr>
              <p:cNvSpPr/>
              <p:nvPr/>
            </p:nvSpPr>
            <p:spPr>
              <a:xfrm>
                <a:off x="5691350" y="1114425"/>
                <a:ext cx="308750" cy="545125"/>
              </a:xfrm>
              <a:custGeom>
                <a:avLst/>
                <a:gdLst/>
                <a:ahLst/>
                <a:cxnLst/>
                <a:rect l="l" t="t" r="r" b="b"/>
                <a:pathLst>
                  <a:path w="12350" h="21805" extrusionOk="0">
                    <a:moveTo>
                      <a:pt x="10882" y="0"/>
                    </a:moveTo>
                    <a:cubicBezTo>
                      <a:pt x="10426" y="0"/>
                      <a:pt x="10014" y="261"/>
                      <a:pt x="9949" y="862"/>
                    </a:cubicBezTo>
                    <a:cubicBezTo>
                      <a:pt x="9329" y="5886"/>
                      <a:pt x="9884" y="11855"/>
                      <a:pt x="6752" y="16129"/>
                    </a:cubicBezTo>
                    <a:cubicBezTo>
                      <a:pt x="5089" y="18412"/>
                      <a:pt x="2675" y="19293"/>
                      <a:pt x="163" y="19423"/>
                    </a:cubicBezTo>
                    <a:cubicBezTo>
                      <a:pt x="163" y="20206"/>
                      <a:pt x="65" y="21022"/>
                      <a:pt x="0" y="21804"/>
                    </a:cubicBezTo>
                    <a:cubicBezTo>
                      <a:pt x="2903" y="21707"/>
                      <a:pt x="5676" y="20858"/>
                      <a:pt x="7796" y="18608"/>
                    </a:cubicBezTo>
                    <a:cubicBezTo>
                      <a:pt x="12102" y="14041"/>
                      <a:pt x="11482" y="7289"/>
                      <a:pt x="12232" y="1482"/>
                    </a:cubicBezTo>
                    <a:cubicBezTo>
                      <a:pt x="12350" y="583"/>
                      <a:pt x="11565" y="0"/>
                      <a:pt x="108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191;p40">
                <a:extLst>
                  <a:ext uri="{FF2B5EF4-FFF2-40B4-BE49-F238E27FC236}">
                    <a16:creationId xmlns:a16="http://schemas.microsoft.com/office/drawing/2014/main" xmlns="" id="{C40CC4F1-A786-6A08-5F8E-977F80729BB3}"/>
                  </a:ext>
                </a:extLst>
              </p:cNvPr>
              <p:cNvSpPr/>
              <p:nvPr/>
            </p:nvSpPr>
            <p:spPr>
              <a:xfrm>
                <a:off x="5809575" y="864300"/>
                <a:ext cx="291725" cy="346550"/>
              </a:xfrm>
              <a:custGeom>
                <a:avLst/>
                <a:gdLst/>
                <a:ahLst/>
                <a:cxnLst/>
                <a:rect l="l" t="t" r="r" b="b"/>
                <a:pathLst>
                  <a:path w="11669" h="13862" extrusionOk="0">
                    <a:moveTo>
                      <a:pt x="4766" y="1"/>
                    </a:moveTo>
                    <a:cubicBezTo>
                      <a:pt x="4366" y="1"/>
                      <a:pt x="3959" y="478"/>
                      <a:pt x="3752" y="1701"/>
                    </a:cubicBezTo>
                    <a:cubicBezTo>
                      <a:pt x="3622" y="2321"/>
                      <a:pt x="3589" y="2908"/>
                      <a:pt x="3556" y="3528"/>
                    </a:cubicBezTo>
                    <a:lnTo>
                      <a:pt x="3426" y="6431"/>
                    </a:lnTo>
                    <a:cubicBezTo>
                      <a:pt x="3426" y="6431"/>
                      <a:pt x="2358" y="3894"/>
                      <a:pt x="1164" y="3894"/>
                    </a:cubicBezTo>
                    <a:cubicBezTo>
                      <a:pt x="1038" y="3894"/>
                      <a:pt x="911" y="3923"/>
                      <a:pt x="784" y="3985"/>
                    </a:cubicBezTo>
                    <a:cubicBezTo>
                      <a:pt x="1" y="4441"/>
                      <a:pt x="66" y="9824"/>
                      <a:pt x="3100" y="11194"/>
                    </a:cubicBezTo>
                    <a:cubicBezTo>
                      <a:pt x="3100" y="11194"/>
                      <a:pt x="947" y="13151"/>
                      <a:pt x="4600" y="13640"/>
                    </a:cubicBezTo>
                    <a:cubicBezTo>
                      <a:pt x="5657" y="13780"/>
                      <a:pt x="6548" y="13862"/>
                      <a:pt x="7243" y="13862"/>
                    </a:cubicBezTo>
                    <a:cubicBezTo>
                      <a:pt x="8972" y="13862"/>
                      <a:pt x="9492" y="13359"/>
                      <a:pt x="8352" y="12009"/>
                    </a:cubicBezTo>
                    <a:lnTo>
                      <a:pt x="8352" y="12009"/>
                    </a:lnTo>
                    <a:cubicBezTo>
                      <a:pt x="8352" y="12009"/>
                      <a:pt x="8353" y="12009"/>
                      <a:pt x="8356" y="12009"/>
                    </a:cubicBezTo>
                    <a:cubicBezTo>
                      <a:pt x="8495" y="12009"/>
                      <a:pt x="11669" y="11916"/>
                      <a:pt x="11222" y="3332"/>
                    </a:cubicBezTo>
                    <a:cubicBezTo>
                      <a:pt x="11157" y="2876"/>
                      <a:pt x="11059" y="2354"/>
                      <a:pt x="10635" y="2158"/>
                    </a:cubicBezTo>
                    <a:cubicBezTo>
                      <a:pt x="10577" y="2130"/>
                      <a:pt x="10514" y="2116"/>
                      <a:pt x="10448" y="2116"/>
                    </a:cubicBezTo>
                    <a:cubicBezTo>
                      <a:pt x="9883" y="2116"/>
                      <a:pt x="9052" y="3161"/>
                      <a:pt x="8352" y="6138"/>
                    </a:cubicBezTo>
                    <a:cubicBezTo>
                      <a:pt x="8352" y="6138"/>
                      <a:pt x="9493" y="201"/>
                      <a:pt x="7797" y="201"/>
                    </a:cubicBezTo>
                    <a:cubicBezTo>
                      <a:pt x="7471" y="201"/>
                      <a:pt x="7177" y="429"/>
                      <a:pt x="7014" y="723"/>
                    </a:cubicBezTo>
                    <a:cubicBezTo>
                      <a:pt x="6688" y="1277"/>
                      <a:pt x="6068" y="3952"/>
                      <a:pt x="5872" y="5909"/>
                    </a:cubicBezTo>
                    <a:cubicBezTo>
                      <a:pt x="5872" y="5909"/>
                      <a:pt x="6068" y="2191"/>
                      <a:pt x="5677" y="951"/>
                    </a:cubicBezTo>
                    <a:cubicBezTo>
                      <a:pt x="5477" y="382"/>
                      <a:pt x="5124" y="1"/>
                      <a:pt x="47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192;p40">
                <a:extLst>
                  <a:ext uri="{FF2B5EF4-FFF2-40B4-BE49-F238E27FC236}">
                    <a16:creationId xmlns:a16="http://schemas.microsoft.com/office/drawing/2014/main" xmlns="" id="{DA0ABDD5-ABEC-A8A8-D254-6537734EF357}"/>
                  </a:ext>
                </a:extLst>
              </p:cNvPr>
              <p:cNvSpPr/>
              <p:nvPr/>
            </p:nvSpPr>
            <p:spPr>
              <a:xfrm>
                <a:off x="5928650" y="1008750"/>
                <a:ext cx="119075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4763" h="686" fill="none" extrusionOk="0">
                    <a:moveTo>
                      <a:pt x="0" y="1"/>
                    </a:moveTo>
                    <a:lnTo>
                      <a:pt x="4763" y="686"/>
                    </a:ln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193;p40">
                <a:extLst>
                  <a:ext uri="{FF2B5EF4-FFF2-40B4-BE49-F238E27FC236}">
                    <a16:creationId xmlns:a16="http://schemas.microsoft.com/office/drawing/2014/main" xmlns="" id="{79B02FB8-F8E6-0B49-F26B-FDE3662BDE19}"/>
                  </a:ext>
                </a:extLst>
              </p:cNvPr>
              <p:cNvSpPr/>
              <p:nvPr/>
            </p:nvSpPr>
            <p:spPr>
              <a:xfrm>
                <a:off x="5899300" y="1037300"/>
                <a:ext cx="72600" cy="72600"/>
              </a:xfrm>
              <a:custGeom>
                <a:avLst/>
                <a:gdLst/>
                <a:ahLst/>
                <a:cxnLst/>
                <a:rect l="l" t="t" r="r" b="b"/>
                <a:pathLst>
                  <a:path w="2904" h="2904" fill="none" extrusionOk="0">
                    <a:moveTo>
                      <a:pt x="0" y="0"/>
                    </a:moveTo>
                    <a:cubicBezTo>
                      <a:pt x="0" y="0"/>
                      <a:pt x="2903" y="294"/>
                      <a:pt x="2642" y="2904"/>
                    </a:cubicBez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194;p40">
                <a:extLst>
                  <a:ext uri="{FF2B5EF4-FFF2-40B4-BE49-F238E27FC236}">
                    <a16:creationId xmlns:a16="http://schemas.microsoft.com/office/drawing/2014/main" xmlns="" id="{43EB1E93-E6F8-4019-607D-B9D01506B541}"/>
                  </a:ext>
                </a:extLst>
              </p:cNvPr>
              <p:cNvSpPr/>
              <p:nvPr/>
            </p:nvSpPr>
            <p:spPr>
              <a:xfrm>
                <a:off x="5889500" y="1145750"/>
                <a:ext cx="48150" cy="9000"/>
              </a:xfrm>
              <a:custGeom>
                <a:avLst/>
                <a:gdLst/>
                <a:ahLst/>
                <a:cxnLst/>
                <a:rect l="l" t="t" r="r" b="b"/>
                <a:pathLst>
                  <a:path w="1926" h="360" fill="none" extrusionOk="0">
                    <a:moveTo>
                      <a:pt x="1925" y="327"/>
                    </a:moveTo>
                    <a:cubicBezTo>
                      <a:pt x="1697" y="360"/>
                      <a:pt x="1273" y="360"/>
                      <a:pt x="881" y="262"/>
                    </a:cubicBezTo>
                    <a:cubicBezTo>
                      <a:pt x="523" y="197"/>
                      <a:pt x="229" y="99"/>
                      <a:pt x="1" y="1"/>
                    </a:cubicBez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195;p40">
                <a:extLst>
                  <a:ext uri="{FF2B5EF4-FFF2-40B4-BE49-F238E27FC236}">
                    <a16:creationId xmlns:a16="http://schemas.microsoft.com/office/drawing/2014/main" xmlns="" id="{B57E2EE2-1F73-ED01-F9C0-7C6BAC6F83C8}"/>
                  </a:ext>
                </a:extLst>
              </p:cNvPr>
              <p:cNvSpPr/>
              <p:nvPr/>
            </p:nvSpPr>
            <p:spPr>
              <a:xfrm>
                <a:off x="5986550" y="1161250"/>
                <a:ext cx="31825" cy="3300"/>
              </a:xfrm>
              <a:custGeom>
                <a:avLst/>
                <a:gdLst/>
                <a:ahLst/>
                <a:cxnLst/>
                <a:rect l="l" t="t" r="r" b="b"/>
                <a:pathLst>
                  <a:path w="1273" h="132" fill="none" extrusionOk="0">
                    <a:moveTo>
                      <a:pt x="0" y="1"/>
                    </a:moveTo>
                    <a:lnTo>
                      <a:pt x="1273" y="131"/>
                    </a:ln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196;p40">
                <a:extLst>
                  <a:ext uri="{FF2B5EF4-FFF2-40B4-BE49-F238E27FC236}">
                    <a16:creationId xmlns:a16="http://schemas.microsoft.com/office/drawing/2014/main" xmlns="" id="{BE7E3CC1-A823-C478-4B90-662DEED30293}"/>
                  </a:ext>
                </a:extLst>
              </p:cNvPr>
              <p:cNvSpPr/>
              <p:nvPr/>
            </p:nvSpPr>
            <p:spPr>
              <a:xfrm>
                <a:off x="3995100" y="1520125"/>
                <a:ext cx="523875" cy="846450"/>
              </a:xfrm>
              <a:custGeom>
                <a:avLst/>
                <a:gdLst/>
                <a:ahLst/>
                <a:cxnLst/>
                <a:rect l="l" t="t" r="r" b="b"/>
                <a:pathLst>
                  <a:path w="20955" h="33858" extrusionOk="0">
                    <a:moveTo>
                      <a:pt x="6924" y="1"/>
                    </a:moveTo>
                    <a:cubicBezTo>
                      <a:pt x="4561" y="1"/>
                      <a:pt x="2312" y="917"/>
                      <a:pt x="1371" y="3391"/>
                    </a:cubicBezTo>
                    <a:cubicBezTo>
                      <a:pt x="1" y="7142"/>
                      <a:pt x="1338" y="11807"/>
                      <a:pt x="2773" y="15297"/>
                    </a:cubicBezTo>
                    <a:cubicBezTo>
                      <a:pt x="3785" y="17744"/>
                      <a:pt x="4959" y="20158"/>
                      <a:pt x="6003" y="22604"/>
                    </a:cubicBezTo>
                    <a:cubicBezTo>
                      <a:pt x="6264" y="23354"/>
                      <a:pt x="6557" y="24039"/>
                      <a:pt x="6884" y="24724"/>
                    </a:cubicBezTo>
                    <a:cubicBezTo>
                      <a:pt x="979" y="27269"/>
                      <a:pt x="294" y="33858"/>
                      <a:pt x="294" y="33858"/>
                    </a:cubicBezTo>
                    <a:cubicBezTo>
                      <a:pt x="294" y="33858"/>
                      <a:pt x="11646" y="27595"/>
                      <a:pt x="11711" y="27530"/>
                    </a:cubicBezTo>
                    <a:cubicBezTo>
                      <a:pt x="9200" y="22702"/>
                      <a:pt x="8156" y="19994"/>
                      <a:pt x="6492" y="16276"/>
                    </a:cubicBezTo>
                    <a:cubicBezTo>
                      <a:pt x="5089" y="13112"/>
                      <a:pt x="3719" y="9719"/>
                      <a:pt x="3915" y="6164"/>
                    </a:cubicBezTo>
                    <a:cubicBezTo>
                      <a:pt x="3980" y="4989"/>
                      <a:pt x="4241" y="3652"/>
                      <a:pt x="5448" y="3163"/>
                    </a:cubicBezTo>
                    <a:cubicBezTo>
                      <a:pt x="5866" y="3011"/>
                      <a:pt x="6328" y="2947"/>
                      <a:pt x="6806" y="2947"/>
                    </a:cubicBezTo>
                    <a:cubicBezTo>
                      <a:pt x="7970" y="2947"/>
                      <a:pt x="9230" y="3324"/>
                      <a:pt x="10178" y="3717"/>
                    </a:cubicBezTo>
                    <a:cubicBezTo>
                      <a:pt x="13179" y="4989"/>
                      <a:pt x="15528" y="7436"/>
                      <a:pt x="17648" y="9850"/>
                    </a:cubicBezTo>
                    <a:cubicBezTo>
                      <a:pt x="17971" y="10214"/>
                      <a:pt x="18363" y="10366"/>
                      <a:pt x="18749" y="10366"/>
                    </a:cubicBezTo>
                    <a:cubicBezTo>
                      <a:pt x="19881" y="10366"/>
                      <a:pt x="20954" y="9053"/>
                      <a:pt x="20029" y="7958"/>
                    </a:cubicBezTo>
                    <a:cubicBezTo>
                      <a:pt x="17354" y="4989"/>
                      <a:pt x="14256" y="1890"/>
                      <a:pt x="10341" y="586"/>
                    </a:cubicBezTo>
                    <a:cubicBezTo>
                      <a:pt x="9268" y="221"/>
                      <a:pt x="8083" y="1"/>
                      <a:pt x="69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197;p40">
                <a:extLst>
                  <a:ext uri="{FF2B5EF4-FFF2-40B4-BE49-F238E27FC236}">
                    <a16:creationId xmlns:a16="http://schemas.microsoft.com/office/drawing/2014/main" xmlns="" id="{C279170E-D11D-BBB4-D5F6-57B2F836516D}"/>
                  </a:ext>
                </a:extLst>
              </p:cNvPr>
              <p:cNvSpPr/>
              <p:nvPr/>
            </p:nvSpPr>
            <p:spPr>
              <a:xfrm>
                <a:off x="5497350" y="1819350"/>
                <a:ext cx="513700" cy="865275"/>
              </a:xfrm>
              <a:custGeom>
                <a:avLst/>
                <a:gdLst/>
                <a:ahLst/>
                <a:cxnLst/>
                <a:rect l="l" t="t" r="r" b="b"/>
                <a:pathLst>
                  <a:path w="20548" h="34611" extrusionOk="0">
                    <a:moveTo>
                      <a:pt x="12254" y="1"/>
                    </a:moveTo>
                    <a:cubicBezTo>
                      <a:pt x="8486" y="1"/>
                      <a:pt x="4752" y="1604"/>
                      <a:pt x="1464" y="3263"/>
                    </a:cubicBezTo>
                    <a:cubicBezTo>
                      <a:pt x="0" y="3995"/>
                      <a:pt x="894" y="6040"/>
                      <a:pt x="2257" y="6040"/>
                    </a:cubicBezTo>
                    <a:cubicBezTo>
                      <a:pt x="2473" y="6040"/>
                      <a:pt x="2700" y="5988"/>
                      <a:pt x="2932" y="5872"/>
                    </a:cubicBezTo>
                    <a:cubicBezTo>
                      <a:pt x="5803" y="4437"/>
                      <a:pt x="8934" y="3067"/>
                      <a:pt x="12164" y="3002"/>
                    </a:cubicBezTo>
                    <a:cubicBezTo>
                      <a:pt x="12242" y="3000"/>
                      <a:pt x="12321" y="2999"/>
                      <a:pt x="12402" y="2999"/>
                    </a:cubicBezTo>
                    <a:cubicBezTo>
                      <a:pt x="13841" y="2999"/>
                      <a:pt x="15682" y="3286"/>
                      <a:pt x="16763" y="4274"/>
                    </a:cubicBezTo>
                    <a:cubicBezTo>
                      <a:pt x="17742" y="5187"/>
                      <a:pt x="17448" y="6525"/>
                      <a:pt x="17057" y="7667"/>
                    </a:cubicBezTo>
                    <a:cubicBezTo>
                      <a:pt x="15915" y="10994"/>
                      <a:pt x="13371" y="13669"/>
                      <a:pt x="10859" y="16050"/>
                    </a:cubicBezTo>
                    <a:cubicBezTo>
                      <a:pt x="7923" y="18888"/>
                      <a:pt x="5933" y="20943"/>
                      <a:pt x="1791" y="24531"/>
                    </a:cubicBezTo>
                    <a:cubicBezTo>
                      <a:pt x="1791" y="24531"/>
                      <a:pt x="1791" y="24531"/>
                      <a:pt x="1791" y="24531"/>
                    </a:cubicBezTo>
                    <a:cubicBezTo>
                      <a:pt x="1915" y="24531"/>
                      <a:pt x="10076" y="34611"/>
                      <a:pt x="10076" y="34611"/>
                    </a:cubicBezTo>
                    <a:cubicBezTo>
                      <a:pt x="10076" y="34611"/>
                      <a:pt x="11903" y="28217"/>
                      <a:pt x="7336" y="23683"/>
                    </a:cubicBezTo>
                    <a:cubicBezTo>
                      <a:pt x="7891" y="23161"/>
                      <a:pt x="8445" y="22639"/>
                      <a:pt x="8967" y="22052"/>
                    </a:cubicBezTo>
                    <a:cubicBezTo>
                      <a:pt x="10859" y="20193"/>
                      <a:pt x="12849" y="18399"/>
                      <a:pt x="14675" y="16507"/>
                    </a:cubicBezTo>
                    <a:cubicBezTo>
                      <a:pt x="17285" y="13832"/>
                      <a:pt x="20319" y="9983"/>
                      <a:pt x="20449" y="6036"/>
                    </a:cubicBezTo>
                    <a:cubicBezTo>
                      <a:pt x="20547" y="2089"/>
                      <a:pt x="16600" y="294"/>
                      <a:pt x="13175" y="34"/>
                    </a:cubicBezTo>
                    <a:cubicBezTo>
                      <a:pt x="12868" y="11"/>
                      <a:pt x="12561" y="1"/>
                      <a:pt x="122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198;p40">
                <a:extLst>
                  <a:ext uri="{FF2B5EF4-FFF2-40B4-BE49-F238E27FC236}">
                    <a16:creationId xmlns:a16="http://schemas.microsoft.com/office/drawing/2014/main" xmlns="" id="{69910952-AAF1-7459-5CCF-F27E54DBAB4C}"/>
                  </a:ext>
                </a:extLst>
              </p:cNvPr>
              <p:cNvSpPr/>
              <p:nvPr/>
            </p:nvSpPr>
            <p:spPr>
              <a:xfrm>
                <a:off x="4400400" y="1056800"/>
                <a:ext cx="1343150" cy="1319500"/>
              </a:xfrm>
              <a:custGeom>
                <a:avLst/>
                <a:gdLst/>
                <a:ahLst/>
                <a:cxnLst/>
                <a:rect l="l" t="t" r="r" b="b"/>
                <a:pathLst>
                  <a:path w="53726" h="52780" extrusionOk="0">
                    <a:moveTo>
                      <a:pt x="12233" y="24305"/>
                    </a:moveTo>
                    <a:lnTo>
                      <a:pt x="12201" y="24533"/>
                    </a:lnTo>
                    <a:cubicBezTo>
                      <a:pt x="12233" y="24468"/>
                      <a:pt x="12233" y="24370"/>
                      <a:pt x="12233" y="24305"/>
                    </a:cubicBezTo>
                    <a:close/>
                    <a:moveTo>
                      <a:pt x="41558" y="29394"/>
                    </a:moveTo>
                    <a:cubicBezTo>
                      <a:pt x="41558" y="29426"/>
                      <a:pt x="41558" y="29492"/>
                      <a:pt x="41526" y="29524"/>
                    </a:cubicBezTo>
                    <a:cubicBezTo>
                      <a:pt x="41526" y="29492"/>
                      <a:pt x="41526" y="29426"/>
                      <a:pt x="41558" y="29394"/>
                    </a:cubicBezTo>
                    <a:close/>
                    <a:moveTo>
                      <a:pt x="41526" y="29524"/>
                    </a:moveTo>
                    <a:cubicBezTo>
                      <a:pt x="41526" y="29536"/>
                      <a:pt x="41522" y="29557"/>
                      <a:pt x="41516" y="29580"/>
                    </a:cubicBezTo>
                    <a:lnTo>
                      <a:pt x="41516" y="29580"/>
                    </a:lnTo>
                    <a:cubicBezTo>
                      <a:pt x="41516" y="29579"/>
                      <a:pt x="41516" y="29578"/>
                      <a:pt x="41515" y="29576"/>
                    </a:cubicBezTo>
                    <a:lnTo>
                      <a:pt x="41515" y="29576"/>
                    </a:lnTo>
                    <a:lnTo>
                      <a:pt x="41526" y="29524"/>
                    </a:lnTo>
                    <a:close/>
                    <a:moveTo>
                      <a:pt x="41493" y="29687"/>
                    </a:moveTo>
                    <a:cubicBezTo>
                      <a:pt x="41493" y="29753"/>
                      <a:pt x="41493" y="29818"/>
                      <a:pt x="41428" y="29851"/>
                    </a:cubicBezTo>
                    <a:lnTo>
                      <a:pt x="41493" y="29687"/>
                    </a:lnTo>
                    <a:close/>
                    <a:moveTo>
                      <a:pt x="41037" y="31221"/>
                    </a:moveTo>
                    <a:cubicBezTo>
                      <a:pt x="41037" y="31286"/>
                      <a:pt x="41004" y="31286"/>
                      <a:pt x="41004" y="31318"/>
                    </a:cubicBezTo>
                    <a:cubicBezTo>
                      <a:pt x="41004" y="31286"/>
                      <a:pt x="41004" y="31286"/>
                      <a:pt x="41037" y="31221"/>
                    </a:cubicBezTo>
                    <a:close/>
                    <a:moveTo>
                      <a:pt x="27826" y="11322"/>
                    </a:moveTo>
                    <a:cubicBezTo>
                      <a:pt x="27989" y="11322"/>
                      <a:pt x="28152" y="11322"/>
                      <a:pt x="28315" y="11355"/>
                    </a:cubicBezTo>
                    <a:lnTo>
                      <a:pt x="28511" y="11355"/>
                    </a:lnTo>
                    <a:cubicBezTo>
                      <a:pt x="28576" y="11355"/>
                      <a:pt x="28641" y="11355"/>
                      <a:pt x="28706" y="11420"/>
                    </a:cubicBezTo>
                    <a:lnTo>
                      <a:pt x="29163" y="11420"/>
                    </a:lnTo>
                    <a:cubicBezTo>
                      <a:pt x="29196" y="11420"/>
                      <a:pt x="29293" y="11420"/>
                      <a:pt x="29326" y="11453"/>
                    </a:cubicBezTo>
                    <a:lnTo>
                      <a:pt x="29587" y="11453"/>
                    </a:lnTo>
                    <a:cubicBezTo>
                      <a:pt x="29620" y="11453"/>
                      <a:pt x="29652" y="11453"/>
                      <a:pt x="29685" y="11486"/>
                    </a:cubicBezTo>
                    <a:cubicBezTo>
                      <a:pt x="29750" y="11486"/>
                      <a:pt x="29783" y="11486"/>
                      <a:pt x="29815" y="11518"/>
                    </a:cubicBezTo>
                    <a:cubicBezTo>
                      <a:pt x="29848" y="11518"/>
                      <a:pt x="29946" y="11518"/>
                      <a:pt x="29978" y="11583"/>
                    </a:cubicBezTo>
                    <a:cubicBezTo>
                      <a:pt x="30109" y="11616"/>
                      <a:pt x="30239" y="11616"/>
                      <a:pt x="30337" y="11649"/>
                    </a:cubicBezTo>
                    <a:cubicBezTo>
                      <a:pt x="30435" y="11681"/>
                      <a:pt x="30500" y="11681"/>
                      <a:pt x="30598" y="11681"/>
                    </a:cubicBezTo>
                    <a:lnTo>
                      <a:pt x="30663" y="11681"/>
                    </a:lnTo>
                    <a:cubicBezTo>
                      <a:pt x="30761" y="11681"/>
                      <a:pt x="30827" y="11746"/>
                      <a:pt x="30924" y="11779"/>
                    </a:cubicBezTo>
                    <a:cubicBezTo>
                      <a:pt x="30990" y="11812"/>
                      <a:pt x="31120" y="11812"/>
                      <a:pt x="31218" y="11844"/>
                    </a:cubicBezTo>
                    <a:lnTo>
                      <a:pt x="31251" y="11844"/>
                    </a:lnTo>
                    <a:cubicBezTo>
                      <a:pt x="31283" y="11844"/>
                      <a:pt x="31316" y="11844"/>
                      <a:pt x="31316" y="11910"/>
                    </a:cubicBezTo>
                    <a:cubicBezTo>
                      <a:pt x="31414" y="11942"/>
                      <a:pt x="31479" y="11942"/>
                      <a:pt x="31609" y="11975"/>
                    </a:cubicBezTo>
                    <a:lnTo>
                      <a:pt x="31642" y="11975"/>
                    </a:lnTo>
                    <a:lnTo>
                      <a:pt x="31740" y="12007"/>
                    </a:lnTo>
                    <a:cubicBezTo>
                      <a:pt x="31773" y="12007"/>
                      <a:pt x="31870" y="12073"/>
                      <a:pt x="31903" y="12073"/>
                    </a:cubicBezTo>
                    <a:cubicBezTo>
                      <a:pt x="32360" y="12236"/>
                      <a:pt x="32751" y="12399"/>
                      <a:pt x="33208" y="12595"/>
                    </a:cubicBezTo>
                    <a:lnTo>
                      <a:pt x="33240" y="12595"/>
                    </a:lnTo>
                    <a:cubicBezTo>
                      <a:pt x="33371" y="12627"/>
                      <a:pt x="33501" y="12725"/>
                      <a:pt x="33599" y="12758"/>
                    </a:cubicBezTo>
                    <a:cubicBezTo>
                      <a:pt x="33730" y="12790"/>
                      <a:pt x="33828" y="12888"/>
                      <a:pt x="33925" y="12921"/>
                    </a:cubicBezTo>
                    <a:cubicBezTo>
                      <a:pt x="34089" y="12986"/>
                      <a:pt x="34317" y="13117"/>
                      <a:pt x="34480" y="13214"/>
                    </a:cubicBezTo>
                    <a:cubicBezTo>
                      <a:pt x="34513" y="13214"/>
                      <a:pt x="34513" y="13214"/>
                      <a:pt x="34513" y="13247"/>
                    </a:cubicBezTo>
                    <a:cubicBezTo>
                      <a:pt x="34676" y="13312"/>
                      <a:pt x="34839" y="13443"/>
                      <a:pt x="35002" y="13541"/>
                    </a:cubicBezTo>
                    <a:cubicBezTo>
                      <a:pt x="35035" y="13573"/>
                      <a:pt x="35132" y="13606"/>
                      <a:pt x="35165" y="13638"/>
                    </a:cubicBezTo>
                    <a:cubicBezTo>
                      <a:pt x="35198" y="13704"/>
                      <a:pt x="35295" y="13736"/>
                      <a:pt x="35328" y="13769"/>
                    </a:cubicBezTo>
                    <a:cubicBezTo>
                      <a:pt x="35393" y="13802"/>
                      <a:pt x="35491" y="13867"/>
                      <a:pt x="35524" y="13932"/>
                    </a:cubicBezTo>
                    <a:cubicBezTo>
                      <a:pt x="35556" y="13965"/>
                      <a:pt x="35622" y="13965"/>
                      <a:pt x="35654" y="14030"/>
                    </a:cubicBezTo>
                    <a:cubicBezTo>
                      <a:pt x="35785" y="14095"/>
                      <a:pt x="35850" y="14193"/>
                      <a:pt x="35980" y="14258"/>
                    </a:cubicBezTo>
                    <a:cubicBezTo>
                      <a:pt x="36144" y="14389"/>
                      <a:pt x="36307" y="14519"/>
                      <a:pt x="36470" y="14682"/>
                    </a:cubicBezTo>
                    <a:cubicBezTo>
                      <a:pt x="36633" y="14780"/>
                      <a:pt x="36796" y="14943"/>
                      <a:pt x="36959" y="15074"/>
                    </a:cubicBezTo>
                    <a:cubicBezTo>
                      <a:pt x="37155" y="15237"/>
                      <a:pt x="37318" y="15400"/>
                      <a:pt x="37481" y="15596"/>
                    </a:cubicBezTo>
                    <a:lnTo>
                      <a:pt x="37514" y="15661"/>
                    </a:lnTo>
                    <a:lnTo>
                      <a:pt x="37742" y="15857"/>
                    </a:lnTo>
                    <a:lnTo>
                      <a:pt x="37905" y="16020"/>
                    </a:lnTo>
                    <a:cubicBezTo>
                      <a:pt x="37938" y="16052"/>
                      <a:pt x="37970" y="16150"/>
                      <a:pt x="38068" y="16183"/>
                    </a:cubicBezTo>
                    <a:cubicBezTo>
                      <a:pt x="38264" y="16379"/>
                      <a:pt x="38427" y="16574"/>
                      <a:pt x="38590" y="16835"/>
                    </a:cubicBezTo>
                    <a:lnTo>
                      <a:pt x="39308" y="17814"/>
                    </a:lnTo>
                    <a:cubicBezTo>
                      <a:pt x="39406" y="17977"/>
                      <a:pt x="39536" y="18140"/>
                      <a:pt x="39601" y="18270"/>
                    </a:cubicBezTo>
                    <a:cubicBezTo>
                      <a:pt x="39699" y="18336"/>
                      <a:pt x="39732" y="18466"/>
                      <a:pt x="39764" y="18531"/>
                    </a:cubicBezTo>
                    <a:cubicBezTo>
                      <a:pt x="39797" y="18597"/>
                      <a:pt x="39862" y="18662"/>
                      <a:pt x="39862" y="18695"/>
                    </a:cubicBezTo>
                    <a:cubicBezTo>
                      <a:pt x="39862" y="18760"/>
                      <a:pt x="39862" y="18760"/>
                      <a:pt x="39895" y="18760"/>
                    </a:cubicBezTo>
                    <a:cubicBezTo>
                      <a:pt x="39928" y="18858"/>
                      <a:pt x="40025" y="18955"/>
                      <a:pt x="40058" y="19086"/>
                    </a:cubicBezTo>
                    <a:cubicBezTo>
                      <a:pt x="40058" y="19086"/>
                      <a:pt x="40058" y="19119"/>
                      <a:pt x="40091" y="19119"/>
                    </a:cubicBezTo>
                    <a:cubicBezTo>
                      <a:pt x="40123" y="19151"/>
                      <a:pt x="40123" y="19184"/>
                      <a:pt x="40188" y="19249"/>
                    </a:cubicBezTo>
                    <a:cubicBezTo>
                      <a:pt x="40221" y="19282"/>
                      <a:pt x="40221" y="19314"/>
                      <a:pt x="40254" y="19412"/>
                    </a:cubicBezTo>
                    <a:cubicBezTo>
                      <a:pt x="40286" y="19477"/>
                      <a:pt x="40352" y="19608"/>
                      <a:pt x="40384" y="19673"/>
                    </a:cubicBezTo>
                    <a:cubicBezTo>
                      <a:pt x="40417" y="19738"/>
                      <a:pt x="40417" y="19771"/>
                      <a:pt x="40449" y="19804"/>
                    </a:cubicBezTo>
                    <a:cubicBezTo>
                      <a:pt x="40515" y="19934"/>
                      <a:pt x="40580" y="20065"/>
                      <a:pt x="40613" y="20130"/>
                    </a:cubicBezTo>
                    <a:cubicBezTo>
                      <a:pt x="40678" y="20260"/>
                      <a:pt x="40710" y="20391"/>
                      <a:pt x="40743" y="20456"/>
                    </a:cubicBezTo>
                    <a:cubicBezTo>
                      <a:pt x="40841" y="20652"/>
                      <a:pt x="40906" y="20913"/>
                      <a:pt x="41004" y="21141"/>
                    </a:cubicBezTo>
                    <a:cubicBezTo>
                      <a:pt x="41069" y="21402"/>
                      <a:pt x="41167" y="21598"/>
                      <a:pt x="41200" y="21859"/>
                    </a:cubicBezTo>
                    <a:cubicBezTo>
                      <a:pt x="41330" y="22283"/>
                      <a:pt x="41428" y="22772"/>
                      <a:pt x="41526" y="23261"/>
                    </a:cubicBezTo>
                    <a:cubicBezTo>
                      <a:pt x="41558" y="23392"/>
                      <a:pt x="41558" y="23522"/>
                      <a:pt x="41591" y="23653"/>
                    </a:cubicBezTo>
                    <a:cubicBezTo>
                      <a:pt x="41591" y="23751"/>
                      <a:pt x="41656" y="23881"/>
                      <a:pt x="41656" y="24012"/>
                    </a:cubicBezTo>
                    <a:cubicBezTo>
                      <a:pt x="41689" y="24240"/>
                      <a:pt x="41722" y="24501"/>
                      <a:pt x="41722" y="24794"/>
                    </a:cubicBezTo>
                    <a:cubicBezTo>
                      <a:pt x="41722" y="25023"/>
                      <a:pt x="41754" y="25219"/>
                      <a:pt x="41754" y="25479"/>
                    </a:cubicBezTo>
                    <a:lnTo>
                      <a:pt x="41754" y="25512"/>
                    </a:lnTo>
                    <a:lnTo>
                      <a:pt x="41754" y="26197"/>
                    </a:lnTo>
                    <a:lnTo>
                      <a:pt x="41754" y="26621"/>
                    </a:lnTo>
                    <a:cubicBezTo>
                      <a:pt x="41754" y="26752"/>
                      <a:pt x="41754" y="26915"/>
                      <a:pt x="41722" y="27013"/>
                    </a:cubicBezTo>
                    <a:cubicBezTo>
                      <a:pt x="41722" y="27143"/>
                      <a:pt x="41722" y="27274"/>
                      <a:pt x="41689" y="27437"/>
                    </a:cubicBezTo>
                    <a:cubicBezTo>
                      <a:pt x="41689" y="27567"/>
                      <a:pt x="41656" y="27730"/>
                      <a:pt x="41656" y="27828"/>
                    </a:cubicBezTo>
                    <a:cubicBezTo>
                      <a:pt x="41656" y="27959"/>
                      <a:pt x="41591" y="28089"/>
                      <a:pt x="41591" y="28252"/>
                    </a:cubicBezTo>
                    <a:cubicBezTo>
                      <a:pt x="41558" y="28448"/>
                      <a:pt x="41526" y="28611"/>
                      <a:pt x="41526" y="28807"/>
                    </a:cubicBezTo>
                    <a:cubicBezTo>
                      <a:pt x="41493" y="28937"/>
                      <a:pt x="41493" y="29068"/>
                      <a:pt x="41428" y="29198"/>
                    </a:cubicBezTo>
                    <a:cubicBezTo>
                      <a:pt x="41428" y="29231"/>
                      <a:pt x="41395" y="29263"/>
                      <a:pt x="41395" y="29296"/>
                    </a:cubicBezTo>
                    <a:cubicBezTo>
                      <a:pt x="41395" y="29361"/>
                      <a:pt x="41395" y="29394"/>
                      <a:pt x="41363" y="29426"/>
                    </a:cubicBezTo>
                    <a:cubicBezTo>
                      <a:pt x="41363" y="29459"/>
                      <a:pt x="41363" y="29524"/>
                      <a:pt x="41330" y="29557"/>
                    </a:cubicBezTo>
                    <a:cubicBezTo>
                      <a:pt x="41330" y="29590"/>
                      <a:pt x="41265" y="29687"/>
                      <a:pt x="41265" y="29720"/>
                    </a:cubicBezTo>
                    <a:cubicBezTo>
                      <a:pt x="41265" y="29753"/>
                      <a:pt x="41232" y="29851"/>
                      <a:pt x="41232" y="29883"/>
                    </a:cubicBezTo>
                    <a:cubicBezTo>
                      <a:pt x="41232" y="29948"/>
                      <a:pt x="41200" y="30046"/>
                      <a:pt x="41200" y="30079"/>
                    </a:cubicBezTo>
                    <a:cubicBezTo>
                      <a:pt x="41102" y="30275"/>
                      <a:pt x="41069" y="30536"/>
                      <a:pt x="41004" y="30764"/>
                    </a:cubicBezTo>
                    <a:cubicBezTo>
                      <a:pt x="40939" y="30894"/>
                      <a:pt x="40906" y="31057"/>
                      <a:pt x="40841" y="31188"/>
                    </a:cubicBezTo>
                    <a:lnTo>
                      <a:pt x="40841" y="31253"/>
                    </a:lnTo>
                    <a:cubicBezTo>
                      <a:pt x="40841" y="31318"/>
                      <a:pt x="40841" y="31318"/>
                      <a:pt x="40776" y="31351"/>
                    </a:cubicBezTo>
                    <a:lnTo>
                      <a:pt x="40743" y="31416"/>
                    </a:lnTo>
                    <a:cubicBezTo>
                      <a:pt x="40678" y="31579"/>
                      <a:pt x="40613" y="31742"/>
                      <a:pt x="40547" y="31906"/>
                    </a:cubicBezTo>
                    <a:cubicBezTo>
                      <a:pt x="40449" y="32134"/>
                      <a:pt x="40319" y="32362"/>
                      <a:pt x="40254" y="32558"/>
                    </a:cubicBezTo>
                    <a:cubicBezTo>
                      <a:pt x="40188" y="32688"/>
                      <a:pt x="40123" y="32852"/>
                      <a:pt x="40058" y="33015"/>
                    </a:cubicBezTo>
                    <a:cubicBezTo>
                      <a:pt x="39699" y="33765"/>
                      <a:pt x="39242" y="34483"/>
                      <a:pt x="38688" y="35168"/>
                    </a:cubicBezTo>
                    <a:cubicBezTo>
                      <a:pt x="38590" y="35331"/>
                      <a:pt x="38427" y="35559"/>
                      <a:pt x="38297" y="35722"/>
                    </a:cubicBezTo>
                    <a:cubicBezTo>
                      <a:pt x="37122" y="37125"/>
                      <a:pt x="35720" y="38266"/>
                      <a:pt x="34219" y="39147"/>
                    </a:cubicBezTo>
                    <a:cubicBezTo>
                      <a:pt x="34089" y="39212"/>
                      <a:pt x="33958" y="39245"/>
                      <a:pt x="33893" y="39343"/>
                    </a:cubicBezTo>
                    <a:cubicBezTo>
                      <a:pt x="33893" y="39343"/>
                      <a:pt x="33860" y="39343"/>
                      <a:pt x="33860" y="39376"/>
                    </a:cubicBezTo>
                    <a:cubicBezTo>
                      <a:pt x="33697" y="39473"/>
                      <a:pt x="33469" y="39571"/>
                      <a:pt x="33306" y="39669"/>
                    </a:cubicBezTo>
                    <a:cubicBezTo>
                      <a:pt x="33143" y="39734"/>
                      <a:pt x="32947" y="39832"/>
                      <a:pt x="32784" y="39897"/>
                    </a:cubicBezTo>
                    <a:cubicBezTo>
                      <a:pt x="32751" y="39963"/>
                      <a:pt x="32653" y="39963"/>
                      <a:pt x="32621" y="39995"/>
                    </a:cubicBezTo>
                    <a:cubicBezTo>
                      <a:pt x="32458" y="40061"/>
                      <a:pt x="32294" y="40126"/>
                      <a:pt x="32131" y="40191"/>
                    </a:cubicBezTo>
                    <a:cubicBezTo>
                      <a:pt x="31936" y="40289"/>
                      <a:pt x="31740" y="40354"/>
                      <a:pt x="31512" y="40387"/>
                    </a:cubicBezTo>
                    <a:cubicBezTo>
                      <a:pt x="31414" y="40452"/>
                      <a:pt x="31251" y="40485"/>
                      <a:pt x="31120" y="40517"/>
                    </a:cubicBezTo>
                    <a:cubicBezTo>
                      <a:pt x="30957" y="40550"/>
                      <a:pt x="30794" y="40615"/>
                      <a:pt x="30598" y="40648"/>
                    </a:cubicBezTo>
                    <a:cubicBezTo>
                      <a:pt x="29554" y="40876"/>
                      <a:pt x="28511" y="41039"/>
                      <a:pt x="27434" y="41104"/>
                    </a:cubicBezTo>
                    <a:lnTo>
                      <a:pt x="26358" y="41104"/>
                    </a:lnTo>
                    <a:cubicBezTo>
                      <a:pt x="25216" y="41039"/>
                      <a:pt x="24009" y="40876"/>
                      <a:pt x="22933" y="40550"/>
                    </a:cubicBezTo>
                    <a:cubicBezTo>
                      <a:pt x="21367" y="40126"/>
                      <a:pt x="19899" y="39473"/>
                      <a:pt x="18529" y="38495"/>
                    </a:cubicBezTo>
                    <a:cubicBezTo>
                      <a:pt x="18301" y="38364"/>
                      <a:pt x="18170" y="38234"/>
                      <a:pt x="17942" y="38071"/>
                    </a:cubicBezTo>
                    <a:cubicBezTo>
                      <a:pt x="16865" y="37223"/>
                      <a:pt x="15854" y="36244"/>
                      <a:pt x="15039" y="35168"/>
                    </a:cubicBezTo>
                    <a:cubicBezTo>
                      <a:pt x="14843" y="34907"/>
                      <a:pt x="14614" y="34613"/>
                      <a:pt x="14451" y="34287"/>
                    </a:cubicBezTo>
                    <a:cubicBezTo>
                      <a:pt x="13766" y="33210"/>
                      <a:pt x="13212" y="32134"/>
                      <a:pt x="12820" y="30927"/>
                    </a:cubicBezTo>
                    <a:cubicBezTo>
                      <a:pt x="12853" y="30699"/>
                      <a:pt x="12820" y="30536"/>
                      <a:pt x="12788" y="30405"/>
                    </a:cubicBezTo>
                    <a:cubicBezTo>
                      <a:pt x="12690" y="30177"/>
                      <a:pt x="12625" y="29916"/>
                      <a:pt x="12559" y="29655"/>
                    </a:cubicBezTo>
                    <a:cubicBezTo>
                      <a:pt x="12559" y="29590"/>
                      <a:pt x="12559" y="29557"/>
                      <a:pt x="12527" y="29524"/>
                    </a:cubicBezTo>
                    <a:cubicBezTo>
                      <a:pt x="12266" y="28546"/>
                      <a:pt x="12168" y="27502"/>
                      <a:pt x="12135" y="26458"/>
                    </a:cubicBezTo>
                    <a:lnTo>
                      <a:pt x="12135" y="25936"/>
                    </a:lnTo>
                    <a:lnTo>
                      <a:pt x="12135" y="25806"/>
                    </a:lnTo>
                    <a:lnTo>
                      <a:pt x="12135" y="25447"/>
                    </a:lnTo>
                    <a:cubicBezTo>
                      <a:pt x="12135" y="25219"/>
                      <a:pt x="12168" y="25055"/>
                      <a:pt x="12168" y="24860"/>
                    </a:cubicBezTo>
                    <a:cubicBezTo>
                      <a:pt x="12168" y="24729"/>
                      <a:pt x="12201" y="24664"/>
                      <a:pt x="12201" y="24533"/>
                    </a:cubicBezTo>
                    <a:cubicBezTo>
                      <a:pt x="12201" y="24468"/>
                      <a:pt x="12201" y="24370"/>
                      <a:pt x="12233" y="24305"/>
                    </a:cubicBezTo>
                    <a:lnTo>
                      <a:pt x="12233" y="24305"/>
                    </a:lnTo>
                    <a:lnTo>
                      <a:pt x="12233" y="24305"/>
                    </a:lnTo>
                    <a:cubicBezTo>
                      <a:pt x="12298" y="24077"/>
                      <a:pt x="12298" y="23881"/>
                      <a:pt x="12331" y="23718"/>
                    </a:cubicBezTo>
                    <a:lnTo>
                      <a:pt x="12331" y="23718"/>
                    </a:lnTo>
                    <a:cubicBezTo>
                      <a:pt x="12298" y="23882"/>
                      <a:pt x="12298" y="24110"/>
                      <a:pt x="12233" y="24305"/>
                    </a:cubicBezTo>
                    <a:cubicBezTo>
                      <a:pt x="12298" y="24109"/>
                      <a:pt x="12331" y="23881"/>
                      <a:pt x="12331" y="23718"/>
                    </a:cubicBezTo>
                    <a:lnTo>
                      <a:pt x="12331" y="23718"/>
                    </a:lnTo>
                    <a:cubicBezTo>
                      <a:pt x="12331" y="23718"/>
                      <a:pt x="12331" y="23718"/>
                      <a:pt x="12331" y="23718"/>
                    </a:cubicBezTo>
                    <a:cubicBezTo>
                      <a:pt x="12331" y="23588"/>
                      <a:pt x="12364" y="23424"/>
                      <a:pt x="12396" y="23327"/>
                    </a:cubicBezTo>
                    <a:cubicBezTo>
                      <a:pt x="12462" y="23196"/>
                      <a:pt x="12462" y="23033"/>
                      <a:pt x="12494" y="22902"/>
                    </a:cubicBezTo>
                    <a:cubicBezTo>
                      <a:pt x="12527" y="22772"/>
                      <a:pt x="12527" y="22674"/>
                      <a:pt x="12559" y="22576"/>
                    </a:cubicBezTo>
                    <a:lnTo>
                      <a:pt x="12559" y="22544"/>
                    </a:lnTo>
                    <a:cubicBezTo>
                      <a:pt x="12788" y="21696"/>
                      <a:pt x="13049" y="20815"/>
                      <a:pt x="13440" y="20065"/>
                    </a:cubicBezTo>
                    <a:cubicBezTo>
                      <a:pt x="13864" y="19086"/>
                      <a:pt x="14451" y="18107"/>
                      <a:pt x="15136" y="17194"/>
                    </a:cubicBezTo>
                    <a:cubicBezTo>
                      <a:pt x="15332" y="16900"/>
                      <a:pt x="15593" y="16639"/>
                      <a:pt x="15789" y="16379"/>
                    </a:cubicBezTo>
                    <a:cubicBezTo>
                      <a:pt x="15985" y="16183"/>
                      <a:pt x="16148" y="15987"/>
                      <a:pt x="16376" y="15759"/>
                    </a:cubicBezTo>
                    <a:cubicBezTo>
                      <a:pt x="16637" y="15498"/>
                      <a:pt x="16963" y="15204"/>
                      <a:pt x="17257" y="14911"/>
                    </a:cubicBezTo>
                    <a:cubicBezTo>
                      <a:pt x="17420" y="14780"/>
                      <a:pt x="17583" y="14617"/>
                      <a:pt x="17746" y="14519"/>
                    </a:cubicBezTo>
                    <a:lnTo>
                      <a:pt x="17876" y="14389"/>
                    </a:lnTo>
                    <a:cubicBezTo>
                      <a:pt x="17876" y="14356"/>
                      <a:pt x="17909" y="14356"/>
                      <a:pt x="17942" y="14356"/>
                    </a:cubicBezTo>
                    <a:cubicBezTo>
                      <a:pt x="18040" y="14291"/>
                      <a:pt x="18105" y="14226"/>
                      <a:pt x="18203" y="14193"/>
                    </a:cubicBezTo>
                    <a:lnTo>
                      <a:pt x="18235" y="14128"/>
                    </a:lnTo>
                    <a:cubicBezTo>
                      <a:pt x="19997" y="12888"/>
                      <a:pt x="21954" y="12007"/>
                      <a:pt x="24042" y="11616"/>
                    </a:cubicBezTo>
                    <a:cubicBezTo>
                      <a:pt x="24303" y="11583"/>
                      <a:pt x="24596" y="11486"/>
                      <a:pt x="24922" y="11453"/>
                    </a:cubicBezTo>
                    <a:cubicBezTo>
                      <a:pt x="25281" y="11420"/>
                      <a:pt x="25705" y="11355"/>
                      <a:pt x="26064" y="11322"/>
                    </a:cubicBezTo>
                    <a:close/>
                    <a:moveTo>
                      <a:pt x="26019" y="0"/>
                    </a:moveTo>
                    <a:cubicBezTo>
                      <a:pt x="24001" y="0"/>
                      <a:pt x="21987" y="230"/>
                      <a:pt x="20029" y="688"/>
                    </a:cubicBezTo>
                    <a:cubicBezTo>
                      <a:pt x="18888" y="982"/>
                      <a:pt x="17746" y="1308"/>
                      <a:pt x="16637" y="1700"/>
                    </a:cubicBezTo>
                    <a:cubicBezTo>
                      <a:pt x="16441" y="1797"/>
                      <a:pt x="16180" y="1863"/>
                      <a:pt x="15985" y="1993"/>
                    </a:cubicBezTo>
                    <a:cubicBezTo>
                      <a:pt x="15463" y="2189"/>
                      <a:pt x="14973" y="2450"/>
                      <a:pt x="14484" y="2678"/>
                    </a:cubicBezTo>
                    <a:cubicBezTo>
                      <a:pt x="13734" y="3070"/>
                      <a:pt x="13049" y="3428"/>
                      <a:pt x="12364" y="3885"/>
                    </a:cubicBezTo>
                    <a:cubicBezTo>
                      <a:pt x="12331" y="3885"/>
                      <a:pt x="12331" y="3918"/>
                      <a:pt x="12266" y="3918"/>
                    </a:cubicBezTo>
                    <a:cubicBezTo>
                      <a:pt x="11679" y="4277"/>
                      <a:pt x="11059" y="4701"/>
                      <a:pt x="10504" y="5125"/>
                    </a:cubicBezTo>
                    <a:cubicBezTo>
                      <a:pt x="10211" y="5353"/>
                      <a:pt x="9885" y="5581"/>
                      <a:pt x="9591" y="5842"/>
                    </a:cubicBezTo>
                    <a:lnTo>
                      <a:pt x="9526" y="5908"/>
                    </a:lnTo>
                    <a:cubicBezTo>
                      <a:pt x="9297" y="6071"/>
                      <a:pt x="9102" y="6266"/>
                      <a:pt x="8906" y="6429"/>
                    </a:cubicBezTo>
                    <a:cubicBezTo>
                      <a:pt x="7666" y="7506"/>
                      <a:pt x="6590" y="8713"/>
                      <a:pt x="5546" y="10083"/>
                    </a:cubicBezTo>
                    <a:cubicBezTo>
                      <a:pt x="3263" y="13051"/>
                      <a:pt x="1795" y="16379"/>
                      <a:pt x="1012" y="19869"/>
                    </a:cubicBezTo>
                    <a:cubicBezTo>
                      <a:pt x="555" y="21043"/>
                      <a:pt x="392" y="22185"/>
                      <a:pt x="294" y="23294"/>
                    </a:cubicBezTo>
                    <a:cubicBezTo>
                      <a:pt x="1" y="26882"/>
                      <a:pt x="457" y="30503"/>
                      <a:pt x="1599" y="33961"/>
                    </a:cubicBezTo>
                    <a:cubicBezTo>
                      <a:pt x="1958" y="35037"/>
                      <a:pt x="2382" y="36048"/>
                      <a:pt x="2871" y="37027"/>
                    </a:cubicBezTo>
                    <a:cubicBezTo>
                      <a:pt x="2937" y="37190"/>
                      <a:pt x="3034" y="37353"/>
                      <a:pt x="3100" y="37484"/>
                    </a:cubicBezTo>
                    <a:cubicBezTo>
                      <a:pt x="3654" y="38495"/>
                      <a:pt x="4209" y="39473"/>
                      <a:pt x="4829" y="40387"/>
                    </a:cubicBezTo>
                    <a:cubicBezTo>
                      <a:pt x="4861" y="40452"/>
                      <a:pt x="4894" y="40517"/>
                      <a:pt x="4959" y="40582"/>
                    </a:cubicBezTo>
                    <a:cubicBezTo>
                      <a:pt x="6623" y="43029"/>
                      <a:pt x="8710" y="45214"/>
                      <a:pt x="11189" y="47139"/>
                    </a:cubicBezTo>
                    <a:lnTo>
                      <a:pt x="12527" y="48118"/>
                    </a:lnTo>
                    <a:cubicBezTo>
                      <a:pt x="14256" y="49259"/>
                      <a:pt x="16082" y="50173"/>
                      <a:pt x="17942" y="50923"/>
                    </a:cubicBezTo>
                    <a:cubicBezTo>
                      <a:pt x="19018" y="51347"/>
                      <a:pt x="20127" y="51673"/>
                      <a:pt x="21171" y="51934"/>
                    </a:cubicBezTo>
                    <a:lnTo>
                      <a:pt x="21204" y="51934"/>
                    </a:lnTo>
                    <a:cubicBezTo>
                      <a:pt x="23413" y="52503"/>
                      <a:pt x="25656" y="52780"/>
                      <a:pt x="27878" y="52780"/>
                    </a:cubicBezTo>
                    <a:cubicBezTo>
                      <a:pt x="31006" y="52780"/>
                      <a:pt x="34093" y="52233"/>
                      <a:pt x="36992" y="51184"/>
                    </a:cubicBezTo>
                    <a:cubicBezTo>
                      <a:pt x="37090" y="51119"/>
                      <a:pt x="37155" y="51086"/>
                      <a:pt x="37253" y="51086"/>
                    </a:cubicBezTo>
                    <a:cubicBezTo>
                      <a:pt x="38297" y="50695"/>
                      <a:pt x="39373" y="50205"/>
                      <a:pt x="40384" y="49651"/>
                    </a:cubicBezTo>
                    <a:cubicBezTo>
                      <a:pt x="40449" y="49618"/>
                      <a:pt x="40515" y="49586"/>
                      <a:pt x="40580" y="49553"/>
                    </a:cubicBezTo>
                    <a:cubicBezTo>
                      <a:pt x="43548" y="47857"/>
                      <a:pt x="46256" y="45573"/>
                      <a:pt x="48441" y="42735"/>
                    </a:cubicBezTo>
                    <a:cubicBezTo>
                      <a:pt x="50170" y="40485"/>
                      <a:pt x="51442" y="38038"/>
                      <a:pt x="52290" y="35461"/>
                    </a:cubicBezTo>
                    <a:cubicBezTo>
                      <a:pt x="52649" y="34385"/>
                      <a:pt x="52943" y="33276"/>
                      <a:pt x="53139" y="32167"/>
                    </a:cubicBezTo>
                    <a:cubicBezTo>
                      <a:pt x="53660" y="29394"/>
                      <a:pt x="53726" y="26589"/>
                      <a:pt x="53334" y="23816"/>
                    </a:cubicBezTo>
                    <a:cubicBezTo>
                      <a:pt x="53302" y="23522"/>
                      <a:pt x="53269" y="23261"/>
                      <a:pt x="53236" y="23000"/>
                    </a:cubicBezTo>
                    <a:lnTo>
                      <a:pt x="53106" y="22250"/>
                    </a:lnTo>
                    <a:cubicBezTo>
                      <a:pt x="53073" y="21957"/>
                      <a:pt x="52975" y="21630"/>
                      <a:pt x="52910" y="21369"/>
                    </a:cubicBezTo>
                    <a:cubicBezTo>
                      <a:pt x="52845" y="21108"/>
                      <a:pt x="52780" y="20815"/>
                      <a:pt x="52682" y="20586"/>
                    </a:cubicBezTo>
                    <a:cubicBezTo>
                      <a:pt x="52421" y="19510"/>
                      <a:pt x="52095" y="18466"/>
                      <a:pt x="51671" y="17455"/>
                    </a:cubicBezTo>
                    <a:lnTo>
                      <a:pt x="51442" y="16835"/>
                    </a:lnTo>
                    <a:cubicBezTo>
                      <a:pt x="51312" y="16574"/>
                      <a:pt x="51214" y="16346"/>
                      <a:pt x="51116" y="16085"/>
                    </a:cubicBezTo>
                    <a:cubicBezTo>
                      <a:pt x="51051" y="16020"/>
                      <a:pt x="51051" y="15987"/>
                      <a:pt x="51018" y="15889"/>
                    </a:cubicBezTo>
                    <a:cubicBezTo>
                      <a:pt x="50888" y="15693"/>
                      <a:pt x="50823" y="15433"/>
                      <a:pt x="50692" y="15237"/>
                    </a:cubicBezTo>
                    <a:cubicBezTo>
                      <a:pt x="50659" y="15139"/>
                      <a:pt x="50562" y="15008"/>
                      <a:pt x="50529" y="14878"/>
                    </a:cubicBezTo>
                    <a:cubicBezTo>
                      <a:pt x="50464" y="14682"/>
                      <a:pt x="50333" y="14454"/>
                      <a:pt x="50203" y="14291"/>
                    </a:cubicBezTo>
                    <a:lnTo>
                      <a:pt x="50203" y="14258"/>
                    </a:lnTo>
                    <a:cubicBezTo>
                      <a:pt x="50040" y="13932"/>
                      <a:pt x="49844" y="13638"/>
                      <a:pt x="49681" y="13312"/>
                    </a:cubicBezTo>
                    <a:cubicBezTo>
                      <a:pt x="49583" y="13149"/>
                      <a:pt x="49485" y="12986"/>
                      <a:pt x="49355" y="12823"/>
                    </a:cubicBezTo>
                    <a:cubicBezTo>
                      <a:pt x="49355" y="12790"/>
                      <a:pt x="49322" y="12758"/>
                      <a:pt x="49257" y="12758"/>
                    </a:cubicBezTo>
                    <a:cubicBezTo>
                      <a:pt x="49159" y="12595"/>
                      <a:pt x="49028" y="12399"/>
                      <a:pt x="48898" y="12236"/>
                    </a:cubicBezTo>
                    <a:cubicBezTo>
                      <a:pt x="48767" y="12007"/>
                      <a:pt x="48604" y="11812"/>
                      <a:pt x="48441" y="11616"/>
                    </a:cubicBezTo>
                    <a:cubicBezTo>
                      <a:pt x="48180" y="11257"/>
                      <a:pt x="47887" y="10833"/>
                      <a:pt x="47593" y="10474"/>
                    </a:cubicBezTo>
                    <a:cubicBezTo>
                      <a:pt x="47528" y="10344"/>
                      <a:pt x="47397" y="10246"/>
                      <a:pt x="47300" y="10116"/>
                    </a:cubicBezTo>
                    <a:lnTo>
                      <a:pt x="47267" y="10018"/>
                    </a:lnTo>
                    <a:cubicBezTo>
                      <a:pt x="47267" y="10018"/>
                      <a:pt x="47267" y="9985"/>
                      <a:pt x="47234" y="9985"/>
                    </a:cubicBezTo>
                    <a:cubicBezTo>
                      <a:pt x="47104" y="9822"/>
                      <a:pt x="46973" y="9691"/>
                      <a:pt x="46876" y="9528"/>
                    </a:cubicBezTo>
                    <a:cubicBezTo>
                      <a:pt x="46810" y="9463"/>
                      <a:pt x="46745" y="9430"/>
                      <a:pt x="46712" y="9333"/>
                    </a:cubicBezTo>
                    <a:cubicBezTo>
                      <a:pt x="46647" y="9300"/>
                      <a:pt x="46615" y="9202"/>
                      <a:pt x="46582" y="9170"/>
                    </a:cubicBezTo>
                    <a:cubicBezTo>
                      <a:pt x="46484" y="9072"/>
                      <a:pt x="46419" y="8974"/>
                      <a:pt x="46321" y="8876"/>
                    </a:cubicBezTo>
                    <a:cubicBezTo>
                      <a:pt x="46256" y="8811"/>
                      <a:pt x="46158" y="8713"/>
                      <a:pt x="46125" y="8648"/>
                    </a:cubicBezTo>
                    <a:lnTo>
                      <a:pt x="45995" y="8517"/>
                    </a:lnTo>
                    <a:lnTo>
                      <a:pt x="45897" y="8387"/>
                    </a:lnTo>
                    <a:cubicBezTo>
                      <a:pt x="45571" y="8060"/>
                      <a:pt x="45212" y="7734"/>
                      <a:pt x="44853" y="7408"/>
                    </a:cubicBezTo>
                    <a:cubicBezTo>
                      <a:pt x="44690" y="7245"/>
                      <a:pt x="44527" y="7114"/>
                      <a:pt x="44364" y="6984"/>
                    </a:cubicBezTo>
                    <a:cubicBezTo>
                      <a:pt x="44201" y="6788"/>
                      <a:pt x="44005" y="6658"/>
                      <a:pt x="43842" y="6527"/>
                    </a:cubicBezTo>
                    <a:cubicBezTo>
                      <a:pt x="43711" y="6429"/>
                      <a:pt x="43581" y="6332"/>
                      <a:pt x="43516" y="6234"/>
                    </a:cubicBezTo>
                    <a:cubicBezTo>
                      <a:pt x="43255" y="6038"/>
                      <a:pt x="43026" y="5842"/>
                      <a:pt x="42733" y="5614"/>
                    </a:cubicBezTo>
                    <a:cubicBezTo>
                      <a:pt x="42211" y="5223"/>
                      <a:pt x="41656" y="4798"/>
                      <a:pt x="41069" y="4440"/>
                    </a:cubicBezTo>
                    <a:cubicBezTo>
                      <a:pt x="40515" y="4081"/>
                      <a:pt x="39928" y="3722"/>
                      <a:pt x="39373" y="3428"/>
                    </a:cubicBezTo>
                    <a:cubicBezTo>
                      <a:pt x="38949" y="3167"/>
                      <a:pt x="38492" y="2972"/>
                      <a:pt x="38101" y="2776"/>
                    </a:cubicBezTo>
                    <a:cubicBezTo>
                      <a:pt x="37546" y="2482"/>
                      <a:pt x="36992" y="2254"/>
                      <a:pt x="36470" y="2026"/>
                    </a:cubicBezTo>
                    <a:cubicBezTo>
                      <a:pt x="36241" y="1961"/>
                      <a:pt x="36013" y="1863"/>
                      <a:pt x="35817" y="1797"/>
                    </a:cubicBezTo>
                    <a:cubicBezTo>
                      <a:pt x="35491" y="1667"/>
                      <a:pt x="35100" y="1536"/>
                      <a:pt x="34774" y="1439"/>
                    </a:cubicBezTo>
                    <a:cubicBezTo>
                      <a:pt x="34447" y="1308"/>
                      <a:pt x="34089" y="1210"/>
                      <a:pt x="33762" y="1112"/>
                    </a:cubicBezTo>
                    <a:lnTo>
                      <a:pt x="33404" y="982"/>
                    </a:lnTo>
                    <a:lnTo>
                      <a:pt x="33306" y="982"/>
                    </a:lnTo>
                    <a:cubicBezTo>
                      <a:pt x="33273" y="982"/>
                      <a:pt x="33240" y="982"/>
                      <a:pt x="33240" y="949"/>
                    </a:cubicBezTo>
                    <a:cubicBezTo>
                      <a:pt x="33208" y="949"/>
                      <a:pt x="33143" y="949"/>
                      <a:pt x="33143" y="884"/>
                    </a:cubicBezTo>
                    <a:cubicBezTo>
                      <a:pt x="32914" y="851"/>
                      <a:pt x="32719" y="786"/>
                      <a:pt x="32458" y="721"/>
                    </a:cubicBezTo>
                    <a:cubicBezTo>
                      <a:pt x="32099" y="656"/>
                      <a:pt x="31740" y="558"/>
                      <a:pt x="31316" y="493"/>
                    </a:cubicBezTo>
                    <a:cubicBezTo>
                      <a:pt x="30924" y="395"/>
                      <a:pt x="30500" y="330"/>
                      <a:pt x="30109" y="297"/>
                    </a:cubicBezTo>
                    <a:lnTo>
                      <a:pt x="30011" y="297"/>
                    </a:lnTo>
                    <a:cubicBezTo>
                      <a:pt x="29815" y="232"/>
                      <a:pt x="29620" y="199"/>
                      <a:pt x="29359" y="199"/>
                    </a:cubicBezTo>
                    <a:cubicBezTo>
                      <a:pt x="29163" y="166"/>
                      <a:pt x="28902" y="166"/>
                      <a:pt x="28706" y="134"/>
                    </a:cubicBezTo>
                    <a:cubicBezTo>
                      <a:pt x="28543" y="134"/>
                      <a:pt x="28380" y="69"/>
                      <a:pt x="28217" y="69"/>
                    </a:cubicBezTo>
                    <a:lnTo>
                      <a:pt x="28054" y="69"/>
                    </a:lnTo>
                    <a:cubicBezTo>
                      <a:pt x="27923" y="69"/>
                      <a:pt x="27826" y="69"/>
                      <a:pt x="27662" y="36"/>
                    </a:cubicBezTo>
                    <a:cubicBezTo>
                      <a:pt x="27369" y="36"/>
                      <a:pt x="27075" y="3"/>
                      <a:pt x="26782" y="3"/>
                    </a:cubicBezTo>
                    <a:lnTo>
                      <a:pt x="26423" y="3"/>
                    </a:lnTo>
                    <a:cubicBezTo>
                      <a:pt x="26288" y="1"/>
                      <a:pt x="26154" y="0"/>
                      <a:pt x="260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199;p40">
                <a:extLst>
                  <a:ext uri="{FF2B5EF4-FFF2-40B4-BE49-F238E27FC236}">
                    <a16:creationId xmlns:a16="http://schemas.microsoft.com/office/drawing/2014/main" xmlns="" id="{4B58FF53-014E-5D7F-2071-357FAEE85359}"/>
                  </a:ext>
                </a:extLst>
              </p:cNvPr>
              <p:cNvSpPr/>
              <p:nvPr/>
            </p:nvSpPr>
            <p:spPr>
              <a:xfrm>
                <a:off x="5411625" y="1789175"/>
                <a:ext cx="315625" cy="150100"/>
              </a:xfrm>
              <a:custGeom>
                <a:avLst/>
                <a:gdLst/>
                <a:ahLst/>
                <a:cxnLst/>
                <a:rect l="l" t="t" r="r" b="b"/>
                <a:pathLst>
                  <a:path w="12625" h="6004" extrusionOk="0">
                    <a:moveTo>
                      <a:pt x="1109" y="1"/>
                    </a:moveTo>
                    <a:cubicBezTo>
                      <a:pt x="1109" y="99"/>
                      <a:pt x="1077" y="131"/>
                      <a:pt x="1077" y="229"/>
                    </a:cubicBezTo>
                    <a:lnTo>
                      <a:pt x="979" y="556"/>
                    </a:lnTo>
                    <a:cubicBezTo>
                      <a:pt x="914" y="816"/>
                      <a:pt x="816" y="1175"/>
                      <a:pt x="751" y="1436"/>
                    </a:cubicBezTo>
                    <a:cubicBezTo>
                      <a:pt x="718" y="1567"/>
                      <a:pt x="653" y="1730"/>
                      <a:pt x="588" y="1860"/>
                    </a:cubicBezTo>
                    <a:cubicBezTo>
                      <a:pt x="588" y="1893"/>
                      <a:pt x="555" y="1926"/>
                      <a:pt x="555" y="1991"/>
                    </a:cubicBezTo>
                    <a:lnTo>
                      <a:pt x="490" y="2056"/>
                    </a:lnTo>
                    <a:cubicBezTo>
                      <a:pt x="424" y="2219"/>
                      <a:pt x="392" y="2382"/>
                      <a:pt x="294" y="2545"/>
                    </a:cubicBezTo>
                    <a:cubicBezTo>
                      <a:pt x="229" y="2806"/>
                      <a:pt x="131" y="3002"/>
                      <a:pt x="0" y="3230"/>
                    </a:cubicBezTo>
                    <a:lnTo>
                      <a:pt x="11646" y="5970"/>
                    </a:lnTo>
                    <a:lnTo>
                      <a:pt x="11744" y="6003"/>
                    </a:lnTo>
                    <a:cubicBezTo>
                      <a:pt x="12135" y="4959"/>
                      <a:pt x="12396" y="3850"/>
                      <a:pt x="12624" y="2741"/>
                    </a:cubicBezTo>
                    <a:lnTo>
                      <a:pt x="12494" y="2708"/>
                    </a:lnTo>
                    <a:lnTo>
                      <a:pt x="1273" y="66"/>
                    </a:lnTo>
                    <a:lnTo>
                      <a:pt x="1109" y="1"/>
                    </a:ln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200;p40">
                <a:extLst>
                  <a:ext uri="{FF2B5EF4-FFF2-40B4-BE49-F238E27FC236}">
                    <a16:creationId xmlns:a16="http://schemas.microsoft.com/office/drawing/2014/main" xmlns="" id="{6CF4417F-DDE9-7730-52AA-AE86E95C1F46}"/>
                  </a:ext>
                </a:extLst>
              </p:cNvPr>
              <p:cNvSpPr/>
              <p:nvPr/>
            </p:nvSpPr>
            <p:spPr>
              <a:xfrm>
                <a:off x="4408550" y="1550250"/>
                <a:ext cx="305850" cy="152525"/>
              </a:xfrm>
              <a:custGeom>
                <a:avLst/>
                <a:gdLst/>
                <a:ahLst/>
                <a:cxnLst/>
                <a:rect l="l" t="t" r="r" b="b"/>
                <a:pathLst>
                  <a:path w="12234" h="6101" extrusionOk="0">
                    <a:moveTo>
                      <a:pt x="556" y="0"/>
                    </a:moveTo>
                    <a:cubicBezTo>
                      <a:pt x="295" y="1077"/>
                      <a:pt x="131" y="2219"/>
                      <a:pt x="1" y="3328"/>
                    </a:cubicBezTo>
                    <a:lnTo>
                      <a:pt x="131" y="3360"/>
                    </a:lnTo>
                    <a:lnTo>
                      <a:pt x="11809" y="6100"/>
                    </a:lnTo>
                    <a:lnTo>
                      <a:pt x="11809" y="5741"/>
                    </a:lnTo>
                    <a:cubicBezTo>
                      <a:pt x="11809" y="5546"/>
                      <a:pt x="11842" y="5317"/>
                      <a:pt x="11842" y="5154"/>
                    </a:cubicBezTo>
                    <a:cubicBezTo>
                      <a:pt x="11842" y="5056"/>
                      <a:pt x="11875" y="4959"/>
                      <a:pt x="11875" y="4828"/>
                    </a:cubicBezTo>
                    <a:cubicBezTo>
                      <a:pt x="11875" y="4763"/>
                      <a:pt x="11875" y="4665"/>
                      <a:pt x="11907" y="4600"/>
                    </a:cubicBezTo>
                    <a:cubicBezTo>
                      <a:pt x="11972" y="4404"/>
                      <a:pt x="11972" y="4176"/>
                      <a:pt x="12005" y="4013"/>
                    </a:cubicBezTo>
                    <a:cubicBezTo>
                      <a:pt x="12038" y="3752"/>
                      <a:pt x="12070" y="3458"/>
                      <a:pt x="12168" y="3164"/>
                    </a:cubicBezTo>
                    <a:cubicBezTo>
                      <a:pt x="12201" y="3034"/>
                      <a:pt x="12201" y="2969"/>
                      <a:pt x="12233" y="2838"/>
                    </a:cubicBezTo>
                    <a:lnTo>
                      <a:pt x="12233" y="2806"/>
                    </a:lnTo>
                    <a:lnTo>
                      <a:pt x="621" y="66"/>
                    </a:lnTo>
                    <a:lnTo>
                      <a:pt x="556" y="0"/>
                    </a:ln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201;p40">
                <a:extLst>
                  <a:ext uri="{FF2B5EF4-FFF2-40B4-BE49-F238E27FC236}">
                    <a16:creationId xmlns:a16="http://schemas.microsoft.com/office/drawing/2014/main" xmlns="" id="{B6956EB9-4AF6-9157-7299-387F2B7DB9A7}"/>
                  </a:ext>
                </a:extLst>
              </p:cNvPr>
              <p:cNvSpPr/>
              <p:nvPr/>
            </p:nvSpPr>
            <p:spPr>
              <a:xfrm>
                <a:off x="4848125" y="2045250"/>
                <a:ext cx="147625" cy="311550"/>
              </a:xfrm>
              <a:custGeom>
                <a:avLst/>
                <a:gdLst/>
                <a:ahLst/>
                <a:cxnLst/>
                <a:rect l="l" t="t" r="r" b="b"/>
                <a:pathLst>
                  <a:path w="5905" h="12462" extrusionOk="0">
                    <a:moveTo>
                      <a:pt x="2708" y="1"/>
                    </a:moveTo>
                    <a:lnTo>
                      <a:pt x="2479" y="881"/>
                    </a:lnTo>
                    <a:lnTo>
                      <a:pt x="0" y="11418"/>
                    </a:lnTo>
                    <a:cubicBezTo>
                      <a:pt x="1077" y="11842"/>
                      <a:pt x="2153" y="12200"/>
                      <a:pt x="3229" y="12461"/>
                    </a:cubicBezTo>
                    <a:lnTo>
                      <a:pt x="5904" y="1142"/>
                    </a:lnTo>
                    <a:cubicBezTo>
                      <a:pt x="5643" y="1110"/>
                      <a:pt x="5382" y="1044"/>
                      <a:pt x="5089" y="947"/>
                    </a:cubicBezTo>
                    <a:cubicBezTo>
                      <a:pt x="4273" y="718"/>
                      <a:pt x="3458" y="425"/>
                      <a:pt x="27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202;p40">
                <a:extLst>
                  <a:ext uri="{FF2B5EF4-FFF2-40B4-BE49-F238E27FC236}">
                    <a16:creationId xmlns:a16="http://schemas.microsoft.com/office/drawing/2014/main" xmlns="" id="{943141E1-D699-F250-3FF8-9E9B60DD2721}"/>
                  </a:ext>
                </a:extLst>
              </p:cNvPr>
              <p:cNvSpPr/>
              <p:nvPr/>
            </p:nvSpPr>
            <p:spPr>
              <a:xfrm>
                <a:off x="5082975" y="1064200"/>
                <a:ext cx="145175" cy="280575"/>
              </a:xfrm>
              <a:custGeom>
                <a:avLst/>
                <a:gdLst/>
                <a:ahLst/>
                <a:cxnLst/>
                <a:rect l="l" t="t" r="r" b="b"/>
                <a:pathLst>
                  <a:path w="5807" h="11223" extrusionOk="0">
                    <a:moveTo>
                      <a:pt x="2545" y="1"/>
                    </a:moveTo>
                    <a:lnTo>
                      <a:pt x="2512" y="66"/>
                    </a:lnTo>
                    <a:lnTo>
                      <a:pt x="164" y="10178"/>
                    </a:lnTo>
                    <a:lnTo>
                      <a:pt x="1" y="10929"/>
                    </a:lnTo>
                    <a:lnTo>
                      <a:pt x="425" y="10929"/>
                    </a:lnTo>
                    <a:cubicBezTo>
                      <a:pt x="653" y="10929"/>
                      <a:pt x="849" y="10961"/>
                      <a:pt x="1012" y="10961"/>
                    </a:cubicBezTo>
                    <a:lnTo>
                      <a:pt x="1208" y="10961"/>
                    </a:lnTo>
                    <a:cubicBezTo>
                      <a:pt x="1305" y="10961"/>
                      <a:pt x="1338" y="10961"/>
                      <a:pt x="1403" y="10994"/>
                    </a:cubicBezTo>
                    <a:lnTo>
                      <a:pt x="1827" y="10994"/>
                    </a:lnTo>
                    <a:cubicBezTo>
                      <a:pt x="1860" y="10994"/>
                      <a:pt x="1958" y="10994"/>
                      <a:pt x="1990" y="11026"/>
                    </a:cubicBezTo>
                    <a:lnTo>
                      <a:pt x="2219" y="11026"/>
                    </a:lnTo>
                    <a:cubicBezTo>
                      <a:pt x="2317" y="11026"/>
                      <a:pt x="2382" y="11059"/>
                      <a:pt x="2480" y="11059"/>
                    </a:cubicBezTo>
                    <a:cubicBezTo>
                      <a:pt x="2512" y="11059"/>
                      <a:pt x="2610" y="11059"/>
                      <a:pt x="2643" y="11124"/>
                    </a:cubicBezTo>
                    <a:cubicBezTo>
                      <a:pt x="2773" y="11157"/>
                      <a:pt x="2871" y="11157"/>
                      <a:pt x="3002" y="11190"/>
                    </a:cubicBezTo>
                    <a:cubicBezTo>
                      <a:pt x="3100" y="11190"/>
                      <a:pt x="3165" y="11222"/>
                      <a:pt x="3263" y="11222"/>
                    </a:cubicBezTo>
                    <a:lnTo>
                      <a:pt x="3458" y="10472"/>
                    </a:lnTo>
                    <a:lnTo>
                      <a:pt x="5774" y="621"/>
                    </a:lnTo>
                    <a:lnTo>
                      <a:pt x="5807" y="555"/>
                    </a:lnTo>
                    <a:cubicBezTo>
                      <a:pt x="4763" y="360"/>
                      <a:pt x="3654" y="164"/>
                      <a:pt x="25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203;p40">
                <a:extLst>
                  <a:ext uri="{FF2B5EF4-FFF2-40B4-BE49-F238E27FC236}">
                    <a16:creationId xmlns:a16="http://schemas.microsoft.com/office/drawing/2014/main" xmlns="" id="{AA2A2CC8-6A4E-DB78-6F09-1B8ECB9D5AA7}"/>
                  </a:ext>
                </a:extLst>
              </p:cNvPr>
              <p:cNvSpPr/>
              <p:nvPr/>
            </p:nvSpPr>
            <p:spPr>
              <a:xfrm>
                <a:off x="5168600" y="2033025"/>
                <a:ext cx="245500" cy="304200"/>
              </a:xfrm>
              <a:custGeom>
                <a:avLst/>
                <a:gdLst/>
                <a:ahLst/>
                <a:cxnLst/>
                <a:rect l="l" t="t" r="r" b="b"/>
                <a:pathLst>
                  <a:path w="9820" h="12168" extrusionOk="0">
                    <a:moveTo>
                      <a:pt x="3687" y="0"/>
                    </a:moveTo>
                    <a:cubicBezTo>
                      <a:pt x="3589" y="98"/>
                      <a:pt x="3458" y="131"/>
                      <a:pt x="3361" y="196"/>
                    </a:cubicBezTo>
                    <a:lnTo>
                      <a:pt x="326" y="1416"/>
                    </a:lnTo>
                    <a:lnTo>
                      <a:pt x="326" y="1416"/>
                    </a:lnTo>
                    <a:cubicBezTo>
                      <a:pt x="210" y="1429"/>
                      <a:pt x="100" y="1448"/>
                      <a:pt x="1" y="1468"/>
                    </a:cubicBezTo>
                    <a:lnTo>
                      <a:pt x="6231" y="12168"/>
                    </a:lnTo>
                    <a:cubicBezTo>
                      <a:pt x="6296" y="12135"/>
                      <a:pt x="6394" y="12070"/>
                      <a:pt x="6459" y="12070"/>
                    </a:cubicBezTo>
                    <a:cubicBezTo>
                      <a:pt x="7536" y="11678"/>
                      <a:pt x="8580" y="11189"/>
                      <a:pt x="9624" y="10667"/>
                    </a:cubicBezTo>
                    <a:cubicBezTo>
                      <a:pt x="9689" y="10602"/>
                      <a:pt x="9721" y="10569"/>
                      <a:pt x="9819" y="10537"/>
                    </a:cubicBezTo>
                    <a:lnTo>
                      <a:pt x="3687" y="0"/>
                    </a:ln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204;p40">
                <a:extLst>
                  <a:ext uri="{FF2B5EF4-FFF2-40B4-BE49-F238E27FC236}">
                    <a16:creationId xmlns:a16="http://schemas.microsoft.com/office/drawing/2014/main" xmlns="" id="{D9A5BDD0-AA08-DB91-FD69-3CFFBB58DD0C}"/>
                  </a:ext>
                </a:extLst>
              </p:cNvPr>
              <p:cNvSpPr/>
              <p:nvPr/>
            </p:nvSpPr>
            <p:spPr>
              <a:xfrm>
                <a:off x="4634450" y="1153925"/>
                <a:ext cx="225100" cy="309100"/>
              </a:xfrm>
              <a:custGeom>
                <a:avLst/>
                <a:gdLst/>
                <a:ahLst/>
                <a:cxnLst/>
                <a:rect l="l" t="t" r="r" b="b"/>
                <a:pathLst>
                  <a:path w="9004" h="12364" extrusionOk="0">
                    <a:moveTo>
                      <a:pt x="2773" y="0"/>
                    </a:moveTo>
                    <a:cubicBezTo>
                      <a:pt x="1795" y="555"/>
                      <a:pt x="881" y="1207"/>
                      <a:pt x="1" y="1957"/>
                    </a:cubicBezTo>
                    <a:lnTo>
                      <a:pt x="33" y="2023"/>
                    </a:lnTo>
                    <a:lnTo>
                      <a:pt x="6459" y="12363"/>
                    </a:lnTo>
                    <a:cubicBezTo>
                      <a:pt x="6688" y="12167"/>
                      <a:pt x="6851" y="11939"/>
                      <a:pt x="7047" y="11743"/>
                    </a:cubicBezTo>
                    <a:cubicBezTo>
                      <a:pt x="7666" y="11123"/>
                      <a:pt x="8319" y="10536"/>
                      <a:pt x="9004" y="10047"/>
                    </a:cubicBezTo>
                    <a:lnTo>
                      <a:pt x="8906" y="9982"/>
                    </a:lnTo>
                    <a:lnTo>
                      <a:pt x="2806" y="65"/>
                    </a:lnTo>
                    <a:lnTo>
                      <a:pt x="2773" y="0"/>
                    </a:ln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205;p40">
                <a:extLst>
                  <a:ext uri="{FF2B5EF4-FFF2-40B4-BE49-F238E27FC236}">
                    <a16:creationId xmlns:a16="http://schemas.microsoft.com/office/drawing/2014/main" xmlns="" id="{7142B7DE-6511-6C5B-2CA8-65FA43F4ABB1}"/>
                  </a:ext>
                </a:extLst>
              </p:cNvPr>
              <p:cNvSpPr/>
              <p:nvPr/>
            </p:nvSpPr>
            <p:spPr>
              <a:xfrm>
                <a:off x="5346375" y="1308850"/>
                <a:ext cx="283825" cy="212075"/>
              </a:xfrm>
              <a:custGeom>
                <a:avLst/>
                <a:gdLst/>
                <a:ahLst/>
                <a:cxnLst/>
                <a:rect l="l" t="t" r="r" b="b"/>
                <a:pathLst>
                  <a:path w="11353" h="8483" extrusionOk="0">
                    <a:moveTo>
                      <a:pt x="9363" y="1"/>
                    </a:moveTo>
                    <a:lnTo>
                      <a:pt x="9265" y="34"/>
                    </a:lnTo>
                    <a:lnTo>
                      <a:pt x="718" y="5318"/>
                    </a:lnTo>
                    <a:lnTo>
                      <a:pt x="1" y="5775"/>
                    </a:lnTo>
                    <a:lnTo>
                      <a:pt x="327" y="6101"/>
                    </a:lnTo>
                    <a:cubicBezTo>
                      <a:pt x="555" y="6297"/>
                      <a:pt x="718" y="6525"/>
                      <a:pt x="882" y="6753"/>
                    </a:cubicBezTo>
                    <a:cubicBezTo>
                      <a:pt x="1110" y="7079"/>
                      <a:pt x="1371" y="7406"/>
                      <a:pt x="1567" y="7732"/>
                    </a:cubicBezTo>
                    <a:cubicBezTo>
                      <a:pt x="1697" y="7895"/>
                      <a:pt x="1762" y="8058"/>
                      <a:pt x="1860" y="8188"/>
                    </a:cubicBezTo>
                    <a:cubicBezTo>
                      <a:pt x="1925" y="8254"/>
                      <a:pt x="1958" y="8384"/>
                      <a:pt x="2023" y="8482"/>
                    </a:cubicBezTo>
                    <a:lnTo>
                      <a:pt x="2676" y="8058"/>
                    </a:lnTo>
                    <a:lnTo>
                      <a:pt x="11255" y="2774"/>
                    </a:lnTo>
                    <a:lnTo>
                      <a:pt x="11353" y="2708"/>
                    </a:lnTo>
                    <a:cubicBezTo>
                      <a:pt x="10733" y="1795"/>
                      <a:pt x="10080" y="849"/>
                      <a:pt x="93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206;p40">
                <a:extLst>
                  <a:ext uri="{FF2B5EF4-FFF2-40B4-BE49-F238E27FC236}">
                    <a16:creationId xmlns:a16="http://schemas.microsoft.com/office/drawing/2014/main" xmlns="" id="{A7AF5B8D-3E7B-9148-B740-800754FAA963}"/>
                  </a:ext>
                </a:extLst>
              </p:cNvPr>
              <p:cNvSpPr/>
              <p:nvPr/>
            </p:nvSpPr>
            <p:spPr>
              <a:xfrm>
                <a:off x="4472175" y="1815275"/>
                <a:ext cx="292775" cy="256100"/>
              </a:xfrm>
              <a:custGeom>
                <a:avLst/>
                <a:gdLst/>
                <a:ahLst/>
                <a:cxnLst/>
                <a:rect l="l" t="t" r="r" b="b"/>
                <a:pathLst>
                  <a:path w="11711" h="10244" extrusionOk="0">
                    <a:moveTo>
                      <a:pt x="9949" y="1"/>
                    </a:moveTo>
                    <a:lnTo>
                      <a:pt x="0" y="6688"/>
                    </a:lnTo>
                    <a:cubicBezTo>
                      <a:pt x="66" y="6851"/>
                      <a:pt x="163" y="7014"/>
                      <a:pt x="229" y="7145"/>
                    </a:cubicBezTo>
                    <a:cubicBezTo>
                      <a:pt x="783" y="8156"/>
                      <a:pt x="1338" y="9134"/>
                      <a:pt x="1958" y="10048"/>
                    </a:cubicBezTo>
                    <a:cubicBezTo>
                      <a:pt x="1990" y="10113"/>
                      <a:pt x="2023" y="10178"/>
                      <a:pt x="2088" y="10243"/>
                    </a:cubicBezTo>
                    <a:lnTo>
                      <a:pt x="11711" y="3785"/>
                    </a:lnTo>
                    <a:cubicBezTo>
                      <a:pt x="10993" y="2708"/>
                      <a:pt x="10471" y="1632"/>
                      <a:pt x="10080" y="425"/>
                    </a:cubicBezTo>
                    <a:cubicBezTo>
                      <a:pt x="10015" y="262"/>
                      <a:pt x="9982" y="164"/>
                      <a:pt x="99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207;p40">
                <a:extLst>
                  <a:ext uri="{FF2B5EF4-FFF2-40B4-BE49-F238E27FC236}">
                    <a16:creationId xmlns:a16="http://schemas.microsoft.com/office/drawing/2014/main" xmlns="" id="{70693A1E-9286-BE76-7D54-43B9F5824C32}"/>
                  </a:ext>
                </a:extLst>
              </p:cNvPr>
              <p:cNvSpPr/>
              <p:nvPr/>
            </p:nvSpPr>
            <p:spPr>
              <a:xfrm>
                <a:off x="5171050" y="2037100"/>
                <a:ext cx="79125" cy="31825"/>
              </a:xfrm>
              <a:custGeom>
                <a:avLst/>
                <a:gdLst/>
                <a:ahLst/>
                <a:cxnLst/>
                <a:rect l="l" t="t" r="r" b="b"/>
                <a:pathLst>
                  <a:path w="3165" h="1273" extrusionOk="0">
                    <a:moveTo>
                      <a:pt x="3165" y="0"/>
                    </a:moveTo>
                    <a:lnTo>
                      <a:pt x="1" y="1273"/>
                    </a:lnTo>
                    <a:cubicBezTo>
                      <a:pt x="131" y="1240"/>
                      <a:pt x="262" y="1207"/>
                      <a:pt x="392" y="1207"/>
                    </a:cubicBezTo>
                    <a:cubicBezTo>
                      <a:pt x="490" y="1142"/>
                      <a:pt x="653" y="1109"/>
                      <a:pt x="783" y="1077"/>
                    </a:cubicBezTo>
                    <a:cubicBezTo>
                      <a:pt x="979" y="979"/>
                      <a:pt x="1207" y="946"/>
                      <a:pt x="1403" y="881"/>
                    </a:cubicBezTo>
                    <a:cubicBezTo>
                      <a:pt x="1566" y="783"/>
                      <a:pt x="1729" y="751"/>
                      <a:pt x="1893" y="653"/>
                    </a:cubicBezTo>
                    <a:cubicBezTo>
                      <a:pt x="1925" y="620"/>
                      <a:pt x="2023" y="620"/>
                      <a:pt x="2056" y="588"/>
                    </a:cubicBezTo>
                    <a:cubicBezTo>
                      <a:pt x="2251" y="490"/>
                      <a:pt x="2414" y="424"/>
                      <a:pt x="2578" y="327"/>
                    </a:cubicBezTo>
                    <a:cubicBezTo>
                      <a:pt x="2741" y="261"/>
                      <a:pt x="2936" y="164"/>
                      <a:pt x="3099" y="66"/>
                    </a:cubicBezTo>
                    <a:cubicBezTo>
                      <a:pt x="3099" y="66"/>
                      <a:pt x="3165" y="66"/>
                      <a:pt x="316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208;p40">
                <a:extLst>
                  <a:ext uri="{FF2B5EF4-FFF2-40B4-BE49-F238E27FC236}">
                    <a16:creationId xmlns:a16="http://schemas.microsoft.com/office/drawing/2014/main" xmlns="" id="{62B799F4-B354-61ED-59A0-CA23CC188D96}"/>
                  </a:ext>
                </a:extLst>
              </p:cNvPr>
              <p:cNvSpPr/>
              <p:nvPr/>
            </p:nvSpPr>
            <p:spPr>
              <a:xfrm>
                <a:off x="4908475" y="1196325"/>
                <a:ext cx="393075" cy="450050"/>
              </a:xfrm>
              <a:custGeom>
                <a:avLst/>
                <a:gdLst/>
                <a:ahLst/>
                <a:cxnLst/>
                <a:rect l="l" t="t" r="r" b="b"/>
                <a:pathLst>
                  <a:path w="15723" h="18002" extrusionOk="0">
                    <a:moveTo>
                      <a:pt x="4469" y="0"/>
                    </a:moveTo>
                    <a:lnTo>
                      <a:pt x="4469" y="0"/>
                    </a:lnTo>
                    <a:cubicBezTo>
                      <a:pt x="4469" y="1"/>
                      <a:pt x="0" y="16604"/>
                      <a:pt x="6654" y="17909"/>
                    </a:cubicBezTo>
                    <a:cubicBezTo>
                      <a:pt x="6971" y="17971"/>
                      <a:pt x="7277" y="18001"/>
                      <a:pt x="7572" y="18001"/>
                    </a:cubicBezTo>
                    <a:cubicBezTo>
                      <a:pt x="14345" y="18001"/>
                      <a:pt x="15723" y="2219"/>
                      <a:pt x="15723" y="2218"/>
                    </a:cubicBezTo>
                    <a:lnTo>
                      <a:pt x="15723" y="2218"/>
                    </a:lnTo>
                    <a:cubicBezTo>
                      <a:pt x="15057" y="2364"/>
                      <a:pt x="13913" y="2590"/>
                      <a:pt x="12468" y="2590"/>
                    </a:cubicBezTo>
                    <a:cubicBezTo>
                      <a:pt x="11649" y="2590"/>
                      <a:pt x="10733" y="2517"/>
                      <a:pt x="9753" y="2316"/>
                    </a:cubicBezTo>
                    <a:cubicBezTo>
                      <a:pt x="7176" y="1794"/>
                      <a:pt x="5382" y="653"/>
                      <a:pt x="44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209;p40">
                <a:extLst>
                  <a:ext uri="{FF2B5EF4-FFF2-40B4-BE49-F238E27FC236}">
                    <a16:creationId xmlns:a16="http://schemas.microsoft.com/office/drawing/2014/main" xmlns="" id="{9F41781A-D104-7D43-0FFC-AD1714F4ADEF}"/>
                  </a:ext>
                </a:extLst>
              </p:cNvPr>
              <p:cNvSpPr/>
              <p:nvPr/>
            </p:nvSpPr>
            <p:spPr>
              <a:xfrm>
                <a:off x="5028350" y="1239550"/>
                <a:ext cx="73400" cy="380050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15202" fill="none" extrusionOk="0">
                    <a:moveTo>
                      <a:pt x="2936" y="0"/>
                    </a:moveTo>
                    <a:lnTo>
                      <a:pt x="1468" y="7568"/>
                    </a:lnTo>
                    <a:lnTo>
                      <a:pt x="0" y="15201"/>
                    </a:lnTo>
                    <a:lnTo>
                      <a:pt x="0" y="15201"/>
                    </a:ln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210;p40">
                <a:extLst>
                  <a:ext uri="{FF2B5EF4-FFF2-40B4-BE49-F238E27FC236}">
                    <a16:creationId xmlns:a16="http://schemas.microsoft.com/office/drawing/2014/main" xmlns="" id="{31FF720B-2529-5119-3B9C-D3A4EE128B29}"/>
                  </a:ext>
                </a:extLst>
              </p:cNvPr>
              <p:cNvSpPr/>
              <p:nvPr/>
            </p:nvSpPr>
            <p:spPr>
              <a:xfrm>
                <a:off x="5128650" y="1261550"/>
                <a:ext cx="77500" cy="380050"/>
              </a:xfrm>
              <a:custGeom>
                <a:avLst/>
                <a:gdLst/>
                <a:ahLst/>
                <a:cxnLst/>
                <a:rect l="l" t="t" r="r" b="b"/>
                <a:pathLst>
                  <a:path w="3100" h="15202" fill="none" extrusionOk="0">
                    <a:moveTo>
                      <a:pt x="3099" y="1"/>
                    </a:moveTo>
                    <a:lnTo>
                      <a:pt x="1533" y="7503"/>
                    </a:lnTo>
                    <a:lnTo>
                      <a:pt x="0" y="15202"/>
                    </a:ln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211;p40">
                <a:extLst>
                  <a:ext uri="{FF2B5EF4-FFF2-40B4-BE49-F238E27FC236}">
                    <a16:creationId xmlns:a16="http://schemas.microsoft.com/office/drawing/2014/main" xmlns="" id="{105019E3-93ED-BF11-9D0A-FE1B0700A9F9}"/>
                  </a:ext>
                </a:extLst>
              </p:cNvPr>
              <p:cNvSpPr/>
              <p:nvPr/>
            </p:nvSpPr>
            <p:spPr>
              <a:xfrm>
                <a:off x="4985125" y="1412425"/>
                <a:ext cx="273200" cy="53850"/>
              </a:xfrm>
              <a:custGeom>
                <a:avLst/>
                <a:gdLst/>
                <a:ahLst/>
                <a:cxnLst/>
                <a:rect l="l" t="t" r="r" b="b"/>
                <a:pathLst>
                  <a:path w="10928" h="2154" fill="none" extrusionOk="0">
                    <a:moveTo>
                      <a:pt x="0" y="1"/>
                    </a:moveTo>
                    <a:lnTo>
                      <a:pt x="3197" y="653"/>
                    </a:lnTo>
                    <a:lnTo>
                      <a:pt x="7274" y="1468"/>
                    </a:lnTo>
                    <a:lnTo>
                      <a:pt x="10928" y="2154"/>
                    </a:ln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212;p40">
                <a:extLst>
                  <a:ext uri="{FF2B5EF4-FFF2-40B4-BE49-F238E27FC236}">
                    <a16:creationId xmlns:a16="http://schemas.microsoft.com/office/drawing/2014/main" xmlns="" id="{74006D5C-B368-C608-1BD4-CB78E465E56A}"/>
                  </a:ext>
                </a:extLst>
              </p:cNvPr>
              <p:cNvSpPr/>
              <p:nvPr/>
            </p:nvSpPr>
            <p:spPr>
              <a:xfrm>
                <a:off x="5107450" y="1074625"/>
                <a:ext cx="136200" cy="164025"/>
              </a:xfrm>
              <a:custGeom>
                <a:avLst/>
                <a:gdLst/>
                <a:ahLst/>
                <a:cxnLst/>
                <a:rect l="l" t="t" r="r" b="b"/>
                <a:pathLst>
                  <a:path w="5448" h="6561" extrusionOk="0">
                    <a:moveTo>
                      <a:pt x="3003" y="1"/>
                    </a:moveTo>
                    <a:cubicBezTo>
                      <a:pt x="1943" y="1"/>
                      <a:pt x="903" y="995"/>
                      <a:pt x="490" y="2454"/>
                    </a:cubicBezTo>
                    <a:cubicBezTo>
                      <a:pt x="0" y="4216"/>
                      <a:pt x="620" y="6010"/>
                      <a:pt x="1860" y="6467"/>
                    </a:cubicBezTo>
                    <a:cubicBezTo>
                      <a:pt x="2041" y="6530"/>
                      <a:pt x="2227" y="6561"/>
                      <a:pt x="2413" y="6561"/>
                    </a:cubicBezTo>
                    <a:cubicBezTo>
                      <a:pt x="3467" y="6561"/>
                      <a:pt x="4543" y="5582"/>
                      <a:pt x="4958" y="4085"/>
                    </a:cubicBezTo>
                    <a:cubicBezTo>
                      <a:pt x="5448" y="2357"/>
                      <a:pt x="4795" y="563"/>
                      <a:pt x="3588" y="106"/>
                    </a:cubicBezTo>
                    <a:cubicBezTo>
                      <a:pt x="3395" y="35"/>
                      <a:pt x="3199" y="1"/>
                      <a:pt x="30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213;p40">
                <a:extLst>
                  <a:ext uri="{FF2B5EF4-FFF2-40B4-BE49-F238E27FC236}">
                    <a16:creationId xmlns:a16="http://schemas.microsoft.com/office/drawing/2014/main" xmlns="" id="{A274BA6C-B01B-FC56-59CE-37BC97E7AA0F}"/>
                  </a:ext>
                </a:extLst>
              </p:cNvPr>
              <p:cNvSpPr/>
              <p:nvPr/>
            </p:nvSpPr>
            <p:spPr>
              <a:xfrm>
                <a:off x="5073200" y="1053150"/>
                <a:ext cx="213675" cy="129325"/>
              </a:xfrm>
              <a:custGeom>
                <a:avLst/>
                <a:gdLst/>
                <a:ahLst/>
                <a:cxnLst/>
                <a:rect l="l" t="t" r="r" b="b"/>
                <a:pathLst>
                  <a:path w="8547" h="5173" extrusionOk="0">
                    <a:moveTo>
                      <a:pt x="4229" y="1"/>
                    </a:moveTo>
                    <a:cubicBezTo>
                      <a:pt x="4040" y="1"/>
                      <a:pt x="3848" y="17"/>
                      <a:pt x="3654" y="51"/>
                    </a:cubicBezTo>
                    <a:cubicBezTo>
                      <a:pt x="2218" y="312"/>
                      <a:pt x="1044" y="1422"/>
                      <a:pt x="0" y="2628"/>
                    </a:cubicBezTo>
                    <a:cubicBezTo>
                      <a:pt x="163" y="2889"/>
                      <a:pt x="294" y="3085"/>
                      <a:pt x="457" y="3313"/>
                    </a:cubicBezTo>
                    <a:cubicBezTo>
                      <a:pt x="1435" y="2105"/>
                      <a:pt x="2692" y="897"/>
                      <a:pt x="4184" y="897"/>
                    </a:cubicBezTo>
                    <a:cubicBezTo>
                      <a:pt x="4383" y="897"/>
                      <a:pt x="4587" y="919"/>
                      <a:pt x="4795" y="965"/>
                    </a:cubicBezTo>
                    <a:cubicBezTo>
                      <a:pt x="6459" y="1291"/>
                      <a:pt x="7731" y="3281"/>
                      <a:pt x="7829" y="5108"/>
                    </a:cubicBezTo>
                    <a:lnTo>
                      <a:pt x="7829" y="5173"/>
                    </a:lnTo>
                    <a:cubicBezTo>
                      <a:pt x="8090" y="4912"/>
                      <a:pt x="8286" y="4684"/>
                      <a:pt x="8547" y="4423"/>
                    </a:cubicBezTo>
                    <a:cubicBezTo>
                      <a:pt x="8416" y="3607"/>
                      <a:pt x="8090" y="2857"/>
                      <a:pt x="7666" y="2237"/>
                    </a:cubicBezTo>
                    <a:cubicBezTo>
                      <a:pt x="6888" y="941"/>
                      <a:pt x="5653" y="1"/>
                      <a:pt x="42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214;p40">
                <a:extLst>
                  <a:ext uri="{FF2B5EF4-FFF2-40B4-BE49-F238E27FC236}">
                    <a16:creationId xmlns:a16="http://schemas.microsoft.com/office/drawing/2014/main" xmlns="" id="{325C8F70-5A61-E379-A411-FBAACFFF8B25}"/>
                  </a:ext>
                </a:extLst>
              </p:cNvPr>
              <p:cNvSpPr/>
              <p:nvPr/>
            </p:nvSpPr>
            <p:spPr>
              <a:xfrm>
                <a:off x="5243625" y="967225"/>
                <a:ext cx="557025" cy="512225"/>
              </a:xfrm>
              <a:custGeom>
                <a:avLst/>
                <a:gdLst/>
                <a:ahLst/>
                <a:cxnLst/>
                <a:rect l="l" t="t" r="r" b="b"/>
                <a:pathLst>
                  <a:path w="22281" h="20489" extrusionOk="0">
                    <a:moveTo>
                      <a:pt x="10297" y="1"/>
                    </a:moveTo>
                    <a:cubicBezTo>
                      <a:pt x="5228" y="1"/>
                      <a:pt x="946" y="3872"/>
                      <a:pt x="490" y="9132"/>
                    </a:cubicBezTo>
                    <a:cubicBezTo>
                      <a:pt x="1" y="14742"/>
                      <a:pt x="4078" y="19798"/>
                      <a:pt x="9624" y="20418"/>
                    </a:cubicBezTo>
                    <a:cubicBezTo>
                      <a:pt x="10019" y="20465"/>
                      <a:pt x="10411" y="20488"/>
                      <a:pt x="10798" y="20488"/>
                    </a:cubicBezTo>
                    <a:cubicBezTo>
                      <a:pt x="15236" y="20488"/>
                      <a:pt x="19055" y="17472"/>
                      <a:pt x="20225" y="13242"/>
                    </a:cubicBezTo>
                    <a:cubicBezTo>
                      <a:pt x="20470" y="13283"/>
                      <a:pt x="20706" y="13303"/>
                      <a:pt x="20925" y="13303"/>
                    </a:cubicBezTo>
                    <a:cubicBezTo>
                      <a:pt x="21583" y="13303"/>
                      <a:pt x="22084" y="13119"/>
                      <a:pt x="22182" y="12753"/>
                    </a:cubicBezTo>
                    <a:cubicBezTo>
                      <a:pt x="22280" y="12263"/>
                      <a:pt x="21562" y="11709"/>
                      <a:pt x="20551" y="11382"/>
                    </a:cubicBezTo>
                    <a:cubicBezTo>
                      <a:pt x="21041" y="5739"/>
                      <a:pt x="16963" y="716"/>
                      <a:pt x="11418" y="63"/>
                    </a:cubicBezTo>
                    <a:cubicBezTo>
                      <a:pt x="11041" y="21"/>
                      <a:pt x="10667" y="1"/>
                      <a:pt x="102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215;p40">
                <a:extLst>
                  <a:ext uri="{FF2B5EF4-FFF2-40B4-BE49-F238E27FC236}">
                    <a16:creationId xmlns:a16="http://schemas.microsoft.com/office/drawing/2014/main" xmlns="" id="{FF970589-7548-7C61-ABB1-2B11E8FD2C06}"/>
                  </a:ext>
                </a:extLst>
              </p:cNvPr>
              <p:cNvSpPr/>
              <p:nvPr/>
            </p:nvSpPr>
            <p:spPr>
              <a:xfrm>
                <a:off x="5299900" y="1007050"/>
                <a:ext cx="408600" cy="428275"/>
              </a:xfrm>
              <a:custGeom>
                <a:avLst/>
                <a:gdLst/>
                <a:ahLst/>
                <a:cxnLst/>
                <a:rect l="l" t="t" r="r" b="b"/>
                <a:pathLst>
                  <a:path w="16344" h="17131" extrusionOk="0">
                    <a:moveTo>
                      <a:pt x="7993" y="0"/>
                    </a:moveTo>
                    <a:cubicBezTo>
                      <a:pt x="3596" y="0"/>
                      <a:pt x="33" y="3704"/>
                      <a:pt x="0" y="8354"/>
                    </a:cubicBezTo>
                    <a:cubicBezTo>
                      <a:pt x="0" y="10768"/>
                      <a:pt x="946" y="12986"/>
                      <a:pt x="2480" y="14585"/>
                    </a:cubicBezTo>
                    <a:cubicBezTo>
                      <a:pt x="3295" y="15433"/>
                      <a:pt x="4274" y="16085"/>
                      <a:pt x="5383" y="16542"/>
                    </a:cubicBezTo>
                    <a:cubicBezTo>
                      <a:pt x="5578" y="16672"/>
                      <a:pt x="5839" y="16705"/>
                      <a:pt x="6035" y="16803"/>
                    </a:cubicBezTo>
                    <a:cubicBezTo>
                      <a:pt x="6590" y="16966"/>
                      <a:pt x="7209" y="17064"/>
                      <a:pt x="7829" y="17129"/>
                    </a:cubicBezTo>
                    <a:lnTo>
                      <a:pt x="8123" y="17129"/>
                    </a:lnTo>
                    <a:cubicBezTo>
                      <a:pt x="8180" y="17130"/>
                      <a:pt x="8238" y="17131"/>
                      <a:pt x="8295" y="17131"/>
                    </a:cubicBezTo>
                    <a:cubicBezTo>
                      <a:pt x="12718" y="17131"/>
                      <a:pt x="16311" y="13415"/>
                      <a:pt x="16343" y="8746"/>
                    </a:cubicBezTo>
                    <a:cubicBezTo>
                      <a:pt x="16343" y="7049"/>
                      <a:pt x="15886" y="5451"/>
                      <a:pt x="15103" y="4146"/>
                    </a:cubicBezTo>
                    <a:cubicBezTo>
                      <a:pt x="14777" y="3624"/>
                      <a:pt x="14451" y="3168"/>
                      <a:pt x="14060" y="2711"/>
                    </a:cubicBezTo>
                    <a:lnTo>
                      <a:pt x="13570" y="2222"/>
                    </a:lnTo>
                    <a:cubicBezTo>
                      <a:pt x="12722" y="1406"/>
                      <a:pt x="11744" y="819"/>
                      <a:pt x="10635" y="428"/>
                    </a:cubicBezTo>
                    <a:cubicBezTo>
                      <a:pt x="9852" y="167"/>
                      <a:pt x="9036" y="36"/>
                      <a:pt x="8221" y="4"/>
                    </a:cubicBezTo>
                    <a:cubicBezTo>
                      <a:pt x="8145" y="1"/>
                      <a:pt x="8069" y="0"/>
                      <a:pt x="79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216;p40">
                <a:extLst>
                  <a:ext uri="{FF2B5EF4-FFF2-40B4-BE49-F238E27FC236}">
                    <a16:creationId xmlns:a16="http://schemas.microsoft.com/office/drawing/2014/main" xmlns="" id="{D19DC339-B04F-B9BD-94DC-243D6218F758}"/>
                  </a:ext>
                </a:extLst>
              </p:cNvPr>
              <p:cNvSpPr/>
              <p:nvPr/>
            </p:nvSpPr>
            <p:spPr>
              <a:xfrm>
                <a:off x="5361875" y="1016900"/>
                <a:ext cx="277300" cy="402900"/>
              </a:xfrm>
              <a:custGeom>
                <a:avLst/>
                <a:gdLst/>
                <a:ahLst/>
                <a:cxnLst/>
                <a:rect l="l" t="t" r="r" b="b"/>
                <a:pathLst>
                  <a:path w="11092" h="16116" extrusionOk="0">
                    <a:moveTo>
                      <a:pt x="8123" y="1"/>
                    </a:moveTo>
                    <a:lnTo>
                      <a:pt x="7014" y="2089"/>
                    </a:lnTo>
                    <a:cubicBezTo>
                      <a:pt x="4796" y="6166"/>
                      <a:pt x="2317" y="10113"/>
                      <a:pt x="1" y="14158"/>
                    </a:cubicBezTo>
                    <a:cubicBezTo>
                      <a:pt x="816" y="15006"/>
                      <a:pt x="1795" y="15659"/>
                      <a:pt x="2904" y="16115"/>
                    </a:cubicBezTo>
                    <a:cubicBezTo>
                      <a:pt x="5742" y="11418"/>
                      <a:pt x="8580" y="6688"/>
                      <a:pt x="11091" y="1795"/>
                    </a:cubicBezTo>
                    <a:cubicBezTo>
                      <a:pt x="10243" y="1012"/>
                      <a:pt x="9265" y="425"/>
                      <a:pt x="81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217;p40">
                <a:extLst>
                  <a:ext uri="{FF2B5EF4-FFF2-40B4-BE49-F238E27FC236}">
                    <a16:creationId xmlns:a16="http://schemas.microsoft.com/office/drawing/2014/main" xmlns="" id="{E23C8CAF-B19C-F405-15D4-E99552B5018E}"/>
                  </a:ext>
                </a:extLst>
              </p:cNvPr>
              <p:cNvSpPr/>
              <p:nvPr/>
            </p:nvSpPr>
            <p:spPr>
              <a:xfrm>
                <a:off x="5450775" y="1074000"/>
                <a:ext cx="225900" cy="359650"/>
              </a:xfrm>
              <a:custGeom>
                <a:avLst/>
                <a:gdLst/>
                <a:ahLst/>
                <a:cxnLst/>
                <a:rect l="l" t="t" r="r" b="b"/>
                <a:pathLst>
                  <a:path w="9036" h="14386" extrusionOk="0">
                    <a:moveTo>
                      <a:pt x="8025" y="0"/>
                    </a:moveTo>
                    <a:cubicBezTo>
                      <a:pt x="7340" y="1305"/>
                      <a:pt x="6655" y="2610"/>
                      <a:pt x="5904" y="3915"/>
                    </a:cubicBezTo>
                    <a:cubicBezTo>
                      <a:pt x="4045" y="7340"/>
                      <a:pt x="1990" y="10732"/>
                      <a:pt x="0" y="14060"/>
                    </a:cubicBezTo>
                    <a:cubicBezTo>
                      <a:pt x="555" y="14223"/>
                      <a:pt x="1174" y="14353"/>
                      <a:pt x="1794" y="14386"/>
                    </a:cubicBezTo>
                    <a:cubicBezTo>
                      <a:pt x="4143" y="10047"/>
                      <a:pt x="6720" y="5807"/>
                      <a:pt x="9036" y="1436"/>
                    </a:cubicBezTo>
                    <a:cubicBezTo>
                      <a:pt x="8775" y="946"/>
                      <a:pt x="8383" y="457"/>
                      <a:pt x="80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218;p40">
                <a:extLst>
                  <a:ext uri="{FF2B5EF4-FFF2-40B4-BE49-F238E27FC236}">
                    <a16:creationId xmlns:a16="http://schemas.microsoft.com/office/drawing/2014/main" xmlns="" id="{1FCFC389-9A90-F959-21BE-E9F59EAE360D}"/>
                  </a:ext>
                </a:extLst>
              </p:cNvPr>
              <p:cNvSpPr/>
              <p:nvPr/>
            </p:nvSpPr>
            <p:spPr>
              <a:xfrm>
                <a:off x="4550450" y="822325"/>
                <a:ext cx="582300" cy="505800"/>
              </a:xfrm>
              <a:custGeom>
                <a:avLst/>
                <a:gdLst/>
                <a:ahLst/>
                <a:cxnLst/>
                <a:rect l="l" t="t" r="r" b="b"/>
                <a:pathLst>
                  <a:path w="23292" h="20232" extrusionOk="0">
                    <a:moveTo>
                      <a:pt x="12033" y="0"/>
                    </a:moveTo>
                    <a:cubicBezTo>
                      <a:pt x="7806" y="0"/>
                      <a:pt x="3775" y="2629"/>
                      <a:pt x="2219" y="6805"/>
                    </a:cubicBezTo>
                    <a:cubicBezTo>
                      <a:pt x="1969" y="6768"/>
                      <a:pt x="1730" y="6749"/>
                      <a:pt x="1508" y="6749"/>
                    </a:cubicBezTo>
                    <a:cubicBezTo>
                      <a:pt x="774" y="6749"/>
                      <a:pt x="232" y="6952"/>
                      <a:pt x="131" y="7327"/>
                    </a:cubicBezTo>
                    <a:cubicBezTo>
                      <a:pt x="1" y="7817"/>
                      <a:pt x="686" y="8371"/>
                      <a:pt x="1762" y="8632"/>
                    </a:cubicBezTo>
                    <a:cubicBezTo>
                      <a:pt x="914" y="13362"/>
                      <a:pt x="3556" y="18092"/>
                      <a:pt x="8254" y="19690"/>
                    </a:cubicBezTo>
                    <a:cubicBezTo>
                      <a:pt x="9328" y="20057"/>
                      <a:pt x="10428" y="20232"/>
                      <a:pt x="11515" y="20232"/>
                    </a:cubicBezTo>
                    <a:cubicBezTo>
                      <a:pt x="15744" y="20232"/>
                      <a:pt x="19777" y="17592"/>
                      <a:pt x="21334" y="13362"/>
                    </a:cubicBezTo>
                    <a:cubicBezTo>
                      <a:pt x="23291" y="8078"/>
                      <a:pt x="20584" y="2336"/>
                      <a:pt x="15300" y="542"/>
                    </a:cubicBezTo>
                    <a:cubicBezTo>
                      <a:pt x="14224" y="175"/>
                      <a:pt x="13122" y="0"/>
                      <a:pt x="1203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219;p40">
                <a:extLst>
                  <a:ext uri="{FF2B5EF4-FFF2-40B4-BE49-F238E27FC236}">
                    <a16:creationId xmlns:a16="http://schemas.microsoft.com/office/drawing/2014/main" xmlns="" id="{C7DD35BF-0F58-B110-427E-975E10A92078}"/>
                  </a:ext>
                </a:extLst>
              </p:cNvPr>
              <p:cNvSpPr/>
              <p:nvPr/>
            </p:nvSpPr>
            <p:spPr>
              <a:xfrm>
                <a:off x="4610800" y="861900"/>
                <a:ext cx="473025" cy="423650"/>
              </a:xfrm>
              <a:custGeom>
                <a:avLst/>
                <a:gdLst/>
                <a:ahLst/>
                <a:cxnLst/>
                <a:rect l="l" t="t" r="r" b="b"/>
                <a:pathLst>
                  <a:path w="18921" h="16946" extrusionOk="0">
                    <a:moveTo>
                      <a:pt x="9916" y="1"/>
                    </a:moveTo>
                    <a:cubicBezTo>
                      <a:pt x="9028" y="1"/>
                      <a:pt x="8130" y="128"/>
                      <a:pt x="7308" y="427"/>
                    </a:cubicBezTo>
                    <a:cubicBezTo>
                      <a:pt x="7047" y="492"/>
                      <a:pt x="6851" y="590"/>
                      <a:pt x="6655" y="656"/>
                    </a:cubicBezTo>
                    <a:cubicBezTo>
                      <a:pt x="6101" y="851"/>
                      <a:pt x="5579" y="1145"/>
                      <a:pt x="5089" y="1471"/>
                    </a:cubicBezTo>
                    <a:cubicBezTo>
                      <a:pt x="3785" y="2319"/>
                      <a:pt x="2676" y="3591"/>
                      <a:pt x="1991" y="5157"/>
                    </a:cubicBezTo>
                    <a:cubicBezTo>
                      <a:pt x="1" y="9430"/>
                      <a:pt x="1730" y="14389"/>
                      <a:pt x="5872" y="16248"/>
                    </a:cubicBezTo>
                    <a:lnTo>
                      <a:pt x="6101" y="16346"/>
                    </a:lnTo>
                    <a:cubicBezTo>
                      <a:pt x="6688" y="16607"/>
                      <a:pt x="7308" y="16770"/>
                      <a:pt x="7862" y="16835"/>
                    </a:cubicBezTo>
                    <a:cubicBezTo>
                      <a:pt x="8123" y="16900"/>
                      <a:pt x="8319" y="16900"/>
                      <a:pt x="8547" y="16933"/>
                    </a:cubicBezTo>
                    <a:cubicBezTo>
                      <a:pt x="8700" y="16941"/>
                      <a:pt x="8853" y="16945"/>
                      <a:pt x="9004" y="16945"/>
                    </a:cubicBezTo>
                    <a:cubicBezTo>
                      <a:pt x="10043" y="16945"/>
                      <a:pt x="11032" y="16753"/>
                      <a:pt x="11972" y="16411"/>
                    </a:cubicBezTo>
                    <a:cubicBezTo>
                      <a:pt x="14060" y="15628"/>
                      <a:pt x="15854" y="14030"/>
                      <a:pt x="16930" y="11779"/>
                    </a:cubicBezTo>
                    <a:cubicBezTo>
                      <a:pt x="18920" y="7506"/>
                      <a:pt x="17159" y="2548"/>
                      <a:pt x="13049" y="688"/>
                    </a:cubicBezTo>
                    <a:cubicBezTo>
                      <a:pt x="12266" y="362"/>
                      <a:pt x="11483" y="166"/>
                      <a:pt x="10733" y="36"/>
                    </a:cubicBezTo>
                    <a:cubicBezTo>
                      <a:pt x="10463" y="13"/>
                      <a:pt x="10190" y="1"/>
                      <a:pt x="99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220;p40">
                <a:extLst>
                  <a:ext uri="{FF2B5EF4-FFF2-40B4-BE49-F238E27FC236}">
                    <a16:creationId xmlns:a16="http://schemas.microsoft.com/office/drawing/2014/main" xmlns="" id="{1DDCAA40-E424-0939-4D0A-663D021DB8ED}"/>
                  </a:ext>
                </a:extLst>
              </p:cNvPr>
              <p:cNvSpPr/>
              <p:nvPr/>
            </p:nvSpPr>
            <p:spPr>
              <a:xfrm>
                <a:off x="4793475" y="862225"/>
                <a:ext cx="116650" cy="422500"/>
              </a:xfrm>
              <a:custGeom>
                <a:avLst/>
                <a:gdLst/>
                <a:ahLst/>
                <a:cxnLst/>
                <a:rect l="l" t="t" r="r" b="b"/>
                <a:pathLst>
                  <a:path w="4666" h="16900" extrusionOk="0">
                    <a:moveTo>
                      <a:pt x="2448" y="1"/>
                    </a:moveTo>
                    <a:cubicBezTo>
                      <a:pt x="1630" y="1"/>
                      <a:pt x="781" y="130"/>
                      <a:pt x="1" y="414"/>
                    </a:cubicBezTo>
                    <a:cubicBezTo>
                      <a:pt x="196" y="5894"/>
                      <a:pt x="718" y="11375"/>
                      <a:pt x="1240" y="16887"/>
                    </a:cubicBezTo>
                    <a:cubicBezTo>
                      <a:pt x="1392" y="16896"/>
                      <a:pt x="1543" y="16900"/>
                      <a:pt x="1693" y="16900"/>
                    </a:cubicBezTo>
                    <a:cubicBezTo>
                      <a:pt x="2734" y="16900"/>
                      <a:pt x="3724" y="16703"/>
                      <a:pt x="4665" y="16333"/>
                    </a:cubicBezTo>
                    <a:cubicBezTo>
                      <a:pt x="4306" y="11701"/>
                      <a:pt x="3784" y="7069"/>
                      <a:pt x="3491" y="2437"/>
                    </a:cubicBezTo>
                    <a:cubicBezTo>
                      <a:pt x="3458" y="1654"/>
                      <a:pt x="3426" y="838"/>
                      <a:pt x="3360" y="55"/>
                    </a:cubicBezTo>
                    <a:cubicBezTo>
                      <a:pt x="3064" y="20"/>
                      <a:pt x="2759" y="1"/>
                      <a:pt x="24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221;p40">
                <a:extLst>
                  <a:ext uri="{FF2B5EF4-FFF2-40B4-BE49-F238E27FC236}">
                    <a16:creationId xmlns:a16="http://schemas.microsoft.com/office/drawing/2014/main" xmlns="" id="{1CBCB8A1-6F9B-3E0C-0B08-5EE4D3F6E027}"/>
                  </a:ext>
                </a:extLst>
              </p:cNvPr>
              <p:cNvSpPr/>
              <p:nvPr/>
            </p:nvSpPr>
            <p:spPr>
              <a:xfrm>
                <a:off x="4738025" y="878275"/>
                <a:ext cx="69350" cy="403700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16148" extrusionOk="0">
                    <a:moveTo>
                      <a:pt x="1501" y="1"/>
                    </a:moveTo>
                    <a:cubicBezTo>
                      <a:pt x="1012" y="196"/>
                      <a:pt x="490" y="490"/>
                      <a:pt x="0" y="816"/>
                    </a:cubicBezTo>
                    <a:cubicBezTo>
                      <a:pt x="261" y="5807"/>
                      <a:pt x="751" y="10700"/>
                      <a:pt x="1012" y="15658"/>
                    </a:cubicBezTo>
                    <a:cubicBezTo>
                      <a:pt x="1599" y="15886"/>
                      <a:pt x="2219" y="16050"/>
                      <a:pt x="2773" y="16147"/>
                    </a:cubicBezTo>
                    <a:cubicBezTo>
                      <a:pt x="2414" y="12266"/>
                      <a:pt x="1990" y="8351"/>
                      <a:pt x="1762" y="4437"/>
                    </a:cubicBezTo>
                    <a:cubicBezTo>
                      <a:pt x="1664" y="2969"/>
                      <a:pt x="1599" y="1468"/>
                      <a:pt x="15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222;p40">
                <a:extLst>
                  <a:ext uri="{FF2B5EF4-FFF2-40B4-BE49-F238E27FC236}">
                    <a16:creationId xmlns:a16="http://schemas.microsoft.com/office/drawing/2014/main" xmlns="" id="{3152CAA4-3D15-505E-9F9C-AC446EB0BB18}"/>
                  </a:ext>
                </a:extLst>
              </p:cNvPr>
              <p:cNvSpPr/>
              <p:nvPr/>
            </p:nvSpPr>
            <p:spPr>
              <a:xfrm>
                <a:off x="5334159" y="2572734"/>
                <a:ext cx="209050" cy="89375"/>
              </a:xfrm>
              <a:custGeom>
                <a:avLst/>
                <a:gdLst/>
                <a:ahLst/>
                <a:cxnLst/>
                <a:rect l="l" t="t" r="r" b="b"/>
                <a:pathLst>
                  <a:path w="8362" h="3575" extrusionOk="0">
                    <a:moveTo>
                      <a:pt x="5843" y="1"/>
                    </a:moveTo>
                    <a:cubicBezTo>
                      <a:pt x="5363" y="1"/>
                      <a:pt x="4882" y="79"/>
                      <a:pt x="4437" y="215"/>
                    </a:cubicBezTo>
                    <a:cubicBezTo>
                      <a:pt x="3132" y="573"/>
                      <a:pt x="2055" y="1389"/>
                      <a:pt x="1142" y="2335"/>
                    </a:cubicBezTo>
                    <a:cubicBezTo>
                      <a:pt x="848" y="2596"/>
                      <a:pt x="587" y="2922"/>
                      <a:pt x="326" y="3216"/>
                    </a:cubicBezTo>
                    <a:cubicBezTo>
                      <a:pt x="261" y="3281"/>
                      <a:pt x="131" y="3444"/>
                      <a:pt x="0" y="3575"/>
                    </a:cubicBezTo>
                    <a:cubicBezTo>
                      <a:pt x="848" y="3183"/>
                      <a:pt x="1664" y="2726"/>
                      <a:pt x="2610" y="2531"/>
                    </a:cubicBezTo>
                    <a:cubicBezTo>
                      <a:pt x="3035" y="2418"/>
                      <a:pt x="3445" y="2378"/>
                      <a:pt x="3849" y="2378"/>
                    </a:cubicBezTo>
                    <a:cubicBezTo>
                      <a:pt x="4499" y="2378"/>
                      <a:pt x="5130" y="2483"/>
                      <a:pt x="5774" y="2563"/>
                    </a:cubicBezTo>
                    <a:cubicBezTo>
                      <a:pt x="5938" y="2588"/>
                      <a:pt x="6134" y="2603"/>
                      <a:pt x="6340" y="2603"/>
                    </a:cubicBezTo>
                    <a:cubicBezTo>
                      <a:pt x="7241" y="2603"/>
                      <a:pt x="8361" y="2314"/>
                      <a:pt x="8123" y="1226"/>
                    </a:cubicBezTo>
                    <a:cubicBezTo>
                      <a:pt x="8090" y="1095"/>
                      <a:pt x="8025" y="932"/>
                      <a:pt x="7927" y="802"/>
                    </a:cubicBezTo>
                    <a:cubicBezTo>
                      <a:pt x="7666" y="443"/>
                      <a:pt x="7209" y="215"/>
                      <a:pt x="6818" y="117"/>
                    </a:cubicBezTo>
                    <a:cubicBezTo>
                      <a:pt x="6500" y="37"/>
                      <a:pt x="6172" y="1"/>
                      <a:pt x="584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223;p40">
                <a:extLst>
                  <a:ext uri="{FF2B5EF4-FFF2-40B4-BE49-F238E27FC236}">
                    <a16:creationId xmlns:a16="http://schemas.microsoft.com/office/drawing/2014/main" xmlns="" id="{8A402DA1-A368-D621-5847-E194D519F35D}"/>
                  </a:ext>
                </a:extLst>
              </p:cNvPr>
              <p:cNvSpPr/>
              <p:nvPr/>
            </p:nvSpPr>
            <p:spPr>
              <a:xfrm>
                <a:off x="5507034" y="2599284"/>
                <a:ext cx="24500" cy="26450"/>
              </a:xfrm>
              <a:custGeom>
                <a:avLst/>
                <a:gdLst/>
                <a:ahLst/>
                <a:cxnLst/>
                <a:rect l="l" t="t" r="r" b="b"/>
                <a:pathLst>
                  <a:path w="980" h="1058" extrusionOk="0">
                    <a:moveTo>
                      <a:pt x="751" y="1"/>
                    </a:moveTo>
                    <a:cubicBezTo>
                      <a:pt x="686" y="1"/>
                      <a:pt x="555" y="33"/>
                      <a:pt x="555" y="164"/>
                    </a:cubicBezTo>
                    <a:lnTo>
                      <a:pt x="555" y="294"/>
                    </a:lnTo>
                    <a:lnTo>
                      <a:pt x="555" y="327"/>
                    </a:lnTo>
                    <a:lnTo>
                      <a:pt x="555" y="360"/>
                    </a:lnTo>
                    <a:cubicBezTo>
                      <a:pt x="555" y="360"/>
                      <a:pt x="555" y="392"/>
                      <a:pt x="490" y="392"/>
                    </a:cubicBezTo>
                    <a:lnTo>
                      <a:pt x="490" y="457"/>
                    </a:lnTo>
                    <a:cubicBezTo>
                      <a:pt x="490" y="490"/>
                      <a:pt x="457" y="523"/>
                      <a:pt x="425" y="523"/>
                    </a:cubicBezTo>
                    <a:lnTo>
                      <a:pt x="392" y="555"/>
                    </a:lnTo>
                    <a:lnTo>
                      <a:pt x="294" y="653"/>
                    </a:lnTo>
                    <a:cubicBezTo>
                      <a:pt x="294" y="653"/>
                      <a:pt x="262" y="653"/>
                      <a:pt x="262" y="686"/>
                    </a:cubicBezTo>
                    <a:cubicBezTo>
                      <a:pt x="229" y="718"/>
                      <a:pt x="164" y="718"/>
                      <a:pt x="131" y="718"/>
                    </a:cubicBezTo>
                    <a:cubicBezTo>
                      <a:pt x="66" y="751"/>
                      <a:pt x="1" y="882"/>
                      <a:pt x="66" y="979"/>
                    </a:cubicBezTo>
                    <a:cubicBezTo>
                      <a:pt x="90" y="1027"/>
                      <a:pt x="131" y="1057"/>
                      <a:pt x="203" y="1057"/>
                    </a:cubicBezTo>
                    <a:cubicBezTo>
                      <a:pt x="229" y="1057"/>
                      <a:pt x="259" y="1053"/>
                      <a:pt x="294" y="1045"/>
                    </a:cubicBezTo>
                    <a:cubicBezTo>
                      <a:pt x="457" y="979"/>
                      <a:pt x="653" y="882"/>
                      <a:pt x="784" y="718"/>
                    </a:cubicBezTo>
                    <a:cubicBezTo>
                      <a:pt x="914" y="555"/>
                      <a:pt x="979" y="360"/>
                      <a:pt x="979" y="197"/>
                    </a:cubicBezTo>
                    <a:cubicBezTo>
                      <a:pt x="914" y="131"/>
                      <a:pt x="849" y="1"/>
                      <a:pt x="7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224;p40">
                <a:extLst>
                  <a:ext uri="{FF2B5EF4-FFF2-40B4-BE49-F238E27FC236}">
                    <a16:creationId xmlns:a16="http://schemas.microsoft.com/office/drawing/2014/main" xmlns="" id="{98738AAE-9902-CAF9-74CB-9B7366D60AE1}"/>
                  </a:ext>
                </a:extLst>
              </p:cNvPr>
              <p:cNvSpPr/>
              <p:nvPr/>
            </p:nvSpPr>
            <p:spPr>
              <a:xfrm>
                <a:off x="5246900" y="2420250"/>
                <a:ext cx="130500" cy="193425"/>
              </a:xfrm>
              <a:custGeom>
                <a:avLst/>
                <a:gdLst/>
                <a:ahLst/>
                <a:cxnLst/>
                <a:rect l="l" t="t" r="r" b="b"/>
                <a:pathLst>
                  <a:path w="5220" h="7737" extrusionOk="0">
                    <a:moveTo>
                      <a:pt x="3482" y="1"/>
                    </a:moveTo>
                    <a:cubicBezTo>
                      <a:pt x="3078" y="1"/>
                      <a:pt x="2700" y="127"/>
                      <a:pt x="2349" y="332"/>
                    </a:cubicBezTo>
                    <a:cubicBezTo>
                      <a:pt x="1696" y="756"/>
                      <a:pt x="1142" y="1441"/>
                      <a:pt x="783" y="2126"/>
                    </a:cubicBezTo>
                    <a:cubicBezTo>
                      <a:pt x="163" y="3333"/>
                      <a:pt x="0" y="4670"/>
                      <a:pt x="33" y="6008"/>
                    </a:cubicBezTo>
                    <a:cubicBezTo>
                      <a:pt x="33" y="6432"/>
                      <a:pt x="65" y="6823"/>
                      <a:pt x="131" y="7247"/>
                    </a:cubicBezTo>
                    <a:cubicBezTo>
                      <a:pt x="131" y="7345"/>
                      <a:pt x="163" y="7574"/>
                      <a:pt x="163" y="7737"/>
                    </a:cubicBezTo>
                    <a:cubicBezTo>
                      <a:pt x="457" y="6823"/>
                      <a:pt x="718" y="5943"/>
                      <a:pt x="1175" y="5062"/>
                    </a:cubicBezTo>
                    <a:cubicBezTo>
                      <a:pt x="1696" y="4083"/>
                      <a:pt x="2577" y="3496"/>
                      <a:pt x="3425" y="2778"/>
                    </a:cubicBezTo>
                    <a:cubicBezTo>
                      <a:pt x="4110" y="2224"/>
                      <a:pt x="5219" y="886"/>
                      <a:pt x="4045" y="169"/>
                    </a:cubicBezTo>
                    <a:cubicBezTo>
                      <a:pt x="3915" y="104"/>
                      <a:pt x="3784" y="71"/>
                      <a:pt x="3621" y="6"/>
                    </a:cubicBezTo>
                    <a:cubicBezTo>
                      <a:pt x="3574" y="2"/>
                      <a:pt x="3528" y="1"/>
                      <a:pt x="348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225;p40">
                <a:extLst>
                  <a:ext uri="{FF2B5EF4-FFF2-40B4-BE49-F238E27FC236}">
                    <a16:creationId xmlns:a16="http://schemas.microsoft.com/office/drawing/2014/main" xmlns="" id="{39B34759-3619-6EB5-6160-6BC36F8E78C1}"/>
                  </a:ext>
                </a:extLst>
              </p:cNvPr>
              <p:cNvSpPr/>
              <p:nvPr/>
            </p:nvSpPr>
            <p:spPr>
              <a:xfrm>
                <a:off x="5334150" y="2427600"/>
                <a:ext cx="18775" cy="373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1495" extrusionOk="0">
                    <a:moveTo>
                      <a:pt x="196" y="0"/>
                    </a:moveTo>
                    <a:cubicBezTo>
                      <a:pt x="104" y="0"/>
                      <a:pt x="1" y="110"/>
                      <a:pt x="1" y="168"/>
                    </a:cubicBezTo>
                    <a:cubicBezTo>
                      <a:pt x="1" y="299"/>
                      <a:pt x="66" y="332"/>
                      <a:pt x="164" y="364"/>
                    </a:cubicBezTo>
                    <a:lnTo>
                      <a:pt x="229" y="364"/>
                    </a:lnTo>
                    <a:cubicBezTo>
                      <a:pt x="229" y="364"/>
                      <a:pt x="261" y="364"/>
                      <a:pt x="261" y="429"/>
                    </a:cubicBezTo>
                    <a:lnTo>
                      <a:pt x="294" y="462"/>
                    </a:lnTo>
                    <a:lnTo>
                      <a:pt x="294" y="495"/>
                    </a:lnTo>
                    <a:cubicBezTo>
                      <a:pt x="294" y="527"/>
                      <a:pt x="294" y="527"/>
                      <a:pt x="327" y="592"/>
                    </a:cubicBezTo>
                    <a:lnTo>
                      <a:pt x="327" y="625"/>
                    </a:lnTo>
                    <a:lnTo>
                      <a:pt x="327" y="690"/>
                    </a:lnTo>
                    <a:lnTo>
                      <a:pt x="327" y="788"/>
                    </a:lnTo>
                    <a:lnTo>
                      <a:pt x="327" y="821"/>
                    </a:lnTo>
                    <a:lnTo>
                      <a:pt x="327" y="984"/>
                    </a:lnTo>
                    <a:lnTo>
                      <a:pt x="327" y="1017"/>
                    </a:lnTo>
                    <a:cubicBezTo>
                      <a:pt x="327" y="1017"/>
                      <a:pt x="327" y="1049"/>
                      <a:pt x="294" y="1114"/>
                    </a:cubicBezTo>
                    <a:cubicBezTo>
                      <a:pt x="294" y="1147"/>
                      <a:pt x="294" y="1147"/>
                      <a:pt x="261" y="1180"/>
                    </a:cubicBezTo>
                    <a:lnTo>
                      <a:pt x="261" y="1212"/>
                    </a:lnTo>
                    <a:cubicBezTo>
                      <a:pt x="229" y="1310"/>
                      <a:pt x="229" y="1441"/>
                      <a:pt x="294" y="1473"/>
                    </a:cubicBezTo>
                    <a:cubicBezTo>
                      <a:pt x="335" y="1487"/>
                      <a:pt x="375" y="1495"/>
                      <a:pt x="413" y="1495"/>
                    </a:cubicBezTo>
                    <a:cubicBezTo>
                      <a:pt x="467" y="1495"/>
                      <a:pt x="517" y="1479"/>
                      <a:pt x="555" y="1441"/>
                    </a:cubicBezTo>
                    <a:cubicBezTo>
                      <a:pt x="653" y="1212"/>
                      <a:pt x="751" y="951"/>
                      <a:pt x="718" y="690"/>
                    </a:cubicBezTo>
                    <a:cubicBezTo>
                      <a:pt x="718" y="462"/>
                      <a:pt x="653" y="332"/>
                      <a:pt x="588" y="201"/>
                    </a:cubicBezTo>
                    <a:cubicBezTo>
                      <a:pt x="490" y="103"/>
                      <a:pt x="392" y="5"/>
                      <a:pt x="229" y="5"/>
                    </a:cubicBezTo>
                    <a:cubicBezTo>
                      <a:pt x="218" y="2"/>
                      <a:pt x="207" y="0"/>
                      <a:pt x="1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226;p40">
                <a:extLst>
                  <a:ext uri="{FF2B5EF4-FFF2-40B4-BE49-F238E27FC236}">
                    <a16:creationId xmlns:a16="http://schemas.microsoft.com/office/drawing/2014/main" xmlns="" id="{CF48836C-71F9-255F-42C9-3CA83BC2FC52}"/>
                  </a:ext>
                </a:extLst>
              </p:cNvPr>
              <p:cNvSpPr/>
              <p:nvPr/>
            </p:nvSpPr>
            <p:spPr>
              <a:xfrm>
                <a:off x="4290750" y="2553311"/>
                <a:ext cx="216775" cy="92950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3718" extrusionOk="0">
                    <a:moveTo>
                      <a:pt x="2683" y="0"/>
                    </a:moveTo>
                    <a:cubicBezTo>
                      <a:pt x="2310" y="0"/>
                      <a:pt x="1938" y="42"/>
                      <a:pt x="1592" y="129"/>
                    </a:cubicBezTo>
                    <a:cubicBezTo>
                      <a:pt x="1135" y="259"/>
                      <a:pt x="744" y="488"/>
                      <a:pt x="450" y="879"/>
                    </a:cubicBezTo>
                    <a:cubicBezTo>
                      <a:pt x="320" y="977"/>
                      <a:pt x="287" y="1140"/>
                      <a:pt x="255" y="1271"/>
                    </a:cubicBezTo>
                    <a:cubicBezTo>
                      <a:pt x="1" y="2483"/>
                      <a:pt x="1307" y="2721"/>
                      <a:pt x="2256" y="2721"/>
                    </a:cubicBezTo>
                    <a:cubicBezTo>
                      <a:pt x="2404" y="2721"/>
                      <a:pt x="2545" y="2715"/>
                      <a:pt x="2668" y="2706"/>
                    </a:cubicBezTo>
                    <a:cubicBezTo>
                      <a:pt x="3408" y="2600"/>
                      <a:pt x="4093" y="2481"/>
                      <a:pt x="4794" y="2481"/>
                    </a:cubicBezTo>
                    <a:cubicBezTo>
                      <a:pt x="5175" y="2481"/>
                      <a:pt x="5561" y="2516"/>
                      <a:pt x="5963" y="2608"/>
                    </a:cubicBezTo>
                    <a:cubicBezTo>
                      <a:pt x="6909" y="2869"/>
                      <a:pt x="7790" y="3260"/>
                      <a:pt x="8670" y="3717"/>
                    </a:cubicBezTo>
                    <a:cubicBezTo>
                      <a:pt x="8540" y="3554"/>
                      <a:pt x="8410" y="3391"/>
                      <a:pt x="8344" y="3326"/>
                    </a:cubicBezTo>
                    <a:cubicBezTo>
                      <a:pt x="8051" y="2999"/>
                      <a:pt x="7757" y="2641"/>
                      <a:pt x="7464" y="2380"/>
                    </a:cubicBezTo>
                    <a:cubicBezTo>
                      <a:pt x="6550" y="1401"/>
                      <a:pt x="5409" y="586"/>
                      <a:pt x="4038" y="194"/>
                    </a:cubicBezTo>
                    <a:cubicBezTo>
                      <a:pt x="3620" y="67"/>
                      <a:pt x="3151" y="0"/>
                      <a:pt x="268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227;p40">
                <a:extLst>
                  <a:ext uri="{FF2B5EF4-FFF2-40B4-BE49-F238E27FC236}">
                    <a16:creationId xmlns:a16="http://schemas.microsoft.com/office/drawing/2014/main" xmlns="" id="{3A28A2D4-537F-BEAD-BD57-4578402D72DD}"/>
                  </a:ext>
                </a:extLst>
              </p:cNvPr>
              <p:cNvSpPr/>
              <p:nvPr/>
            </p:nvSpPr>
            <p:spPr>
              <a:xfrm>
                <a:off x="4468100" y="2420250"/>
                <a:ext cx="134575" cy="199125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7965" extrusionOk="0">
                    <a:moveTo>
                      <a:pt x="1772" y="1"/>
                    </a:moveTo>
                    <a:cubicBezTo>
                      <a:pt x="1725" y="1"/>
                      <a:pt x="1678" y="2"/>
                      <a:pt x="1631" y="6"/>
                    </a:cubicBezTo>
                    <a:cubicBezTo>
                      <a:pt x="1468" y="71"/>
                      <a:pt x="1305" y="104"/>
                      <a:pt x="1175" y="169"/>
                    </a:cubicBezTo>
                    <a:cubicBezTo>
                      <a:pt x="0" y="919"/>
                      <a:pt x="1142" y="2289"/>
                      <a:pt x="1827" y="2942"/>
                    </a:cubicBezTo>
                    <a:cubicBezTo>
                      <a:pt x="2708" y="3659"/>
                      <a:pt x="3588" y="4246"/>
                      <a:pt x="4143" y="5290"/>
                    </a:cubicBezTo>
                    <a:cubicBezTo>
                      <a:pt x="4632" y="6106"/>
                      <a:pt x="4926" y="7019"/>
                      <a:pt x="5219" y="7965"/>
                    </a:cubicBezTo>
                    <a:cubicBezTo>
                      <a:pt x="5219" y="7769"/>
                      <a:pt x="5252" y="7574"/>
                      <a:pt x="5252" y="7443"/>
                    </a:cubicBezTo>
                    <a:cubicBezTo>
                      <a:pt x="5285" y="7019"/>
                      <a:pt x="5350" y="6595"/>
                      <a:pt x="5350" y="6171"/>
                    </a:cubicBezTo>
                    <a:cubicBezTo>
                      <a:pt x="5383" y="4801"/>
                      <a:pt x="5219" y="3398"/>
                      <a:pt x="4567" y="2191"/>
                    </a:cubicBezTo>
                    <a:cubicBezTo>
                      <a:pt x="4208" y="1441"/>
                      <a:pt x="3621" y="789"/>
                      <a:pt x="2936" y="332"/>
                    </a:cubicBezTo>
                    <a:cubicBezTo>
                      <a:pt x="2614" y="127"/>
                      <a:pt x="2186" y="1"/>
                      <a:pt x="17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228;p40">
                <a:extLst>
                  <a:ext uri="{FF2B5EF4-FFF2-40B4-BE49-F238E27FC236}">
                    <a16:creationId xmlns:a16="http://schemas.microsoft.com/office/drawing/2014/main" xmlns="" id="{3B9C440F-96A8-971A-23C6-BAE3CB7E5675}"/>
                  </a:ext>
                </a:extLst>
              </p:cNvPr>
              <p:cNvSpPr/>
              <p:nvPr/>
            </p:nvSpPr>
            <p:spPr>
              <a:xfrm>
                <a:off x="4492550" y="2427600"/>
                <a:ext cx="17975" cy="37375"/>
              </a:xfrm>
              <a:custGeom>
                <a:avLst/>
                <a:gdLst/>
                <a:ahLst/>
                <a:cxnLst/>
                <a:rect l="l" t="t" r="r" b="b"/>
                <a:pathLst>
                  <a:path w="719" h="1495" extrusionOk="0">
                    <a:moveTo>
                      <a:pt x="546" y="0"/>
                    </a:moveTo>
                    <a:cubicBezTo>
                      <a:pt x="538" y="0"/>
                      <a:pt x="530" y="2"/>
                      <a:pt x="523" y="5"/>
                    </a:cubicBezTo>
                    <a:cubicBezTo>
                      <a:pt x="392" y="38"/>
                      <a:pt x="229" y="136"/>
                      <a:pt x="164" y="266"/>
                    </a:cubicBezTo>
                    <a:cubicBezTo>
                      <a:pt x="66" y="364"/>
                      <a:pt x="33" y="495"/>
                      <a:pt x="33" y="658"/>
                    </a:cubicBezTo>
                    <a:cubicBezTo>
                      <a:pt x="1" y="951"/>
                      <a:pt x="66" y="1180"/>
                      <a:pt x="197" y="1441"/>
                    </a:cubicBezTo>
                    <a:cubicBezTo>
                      <a:pt x="216" y="1479"/>
                      <a:pt x="268" y="1495"/>
                      <a:pt x="322" y="1495"/>
                    </a:cubicBezTo>
                    <a:cubicBezTo>
                      <a:pt x="360" y="1495"/>
                      <a:pt x="398" y="1487"/>
                      <a:pt x="425" y="1473"/>
                    </a:cubicBezTo>
                    <a:cubicBezTo>
                      <a:pt x="523" y="1441"/>
                      <a:pt x="523" y="1310"/>
                      <a:pt x="490" y="1212"/>
                    </a:cubicBezTo>
                    <a:lnTo>
                      <a:pt x="490" y="1180"/>
                    </a:lnTo>
                    <a:cubicBezTo>
                      <a:pt x="425" y="1147"/>
                      <a:pt x="425" y="1147"/>
                      <a:pt x="425" y="1114"/>
                    </a:cubicBezTo>
                    <a:cubicBezTo>
                      <a:pt x="392" y="1049"/>
                      <a:pt x="392" y="1017"/>
                      <a:pt x="392" y="1017"/>
                    </a:cubicBezTo>
                    <a:lnTo>
                      <a:pt x="392" y="984"/>
                    </a:lnTo>
                    <a:lnTo>
                      <a:pt x="392" y="821"/>
                    </a:lnTo>
                    <a:lnTo>
                      <a:pt x="392" y="788"/>
                    </a:lnTo>
                    <a:lnTo>
                      <a:pt x="392" y="690"/>
                    </a:lnTo>
                    <a:lnTo>
                      <a:pt x="392" y="625"/>
                    </a:lnTo>
                    <a:lnTo>
                      <a:pt x="392" y="592"/>
                    </a:lnTo>
                    <a:cubicBezTo>
                      <a:pt x="425" y="527"/>
                      <a:pt x="425" y="527"/>
                      <a:pt x="425" y="495"/>
                    </a:cubicBezTo>
                    <a:lnTo>
                      <a:pt x="425" y="462"/>
                    </a:lnTo>
                    <a:lnTo>
                      <a:pt x="490" y="429"/>
                    </a:lnTo>
                    <a:cubicBezTo>
                      <a:pt x="490" y="364"/>
                      <a:pt x="523" y="364"/>
                      <a:pt x="523" y="364"/>
                    </a:cubicBezTo>
                    <a:lnTo>
                      <a:pt x="555" y="364"/>
                    </a:lnTo>
                    <a:cubicBezTo>
                      <a:pt x="686" y="332"/>
                      <a:pt x="718" y="299"/>
                      <a:pt x="718" y="168"/>
                    </a:cubicBezTo>
                    <a:cubicBezTo>
                      <a:pt x="718" y="110"/>
                      <a:pt x="615" y="0"/>
                      <a:pt x="5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229;p40">
                <a:extLst>
                  <a:ext uri="{FF2B5EF4-FFF2-40B4-BE49-F238E27FC236}">
                    <a16:creationId xmlns:a16="http://schemas.microsoft.com/office/drawing/2014/main" xmlns="" id="{ADEAAF0D-926A-7742-4FD5-5F32B0AAAE34}"/>
                  </a:ext>
                </a:extLst>
              </p:cNvPr>
              <p:cNvSpPr/>
              <p:nvPr/>
            </p:nvSpPr>
            <p:spPr>
              <a:xfrm>
                <a:off x="4303625" y="2580986"/>
                <a:ext cx="24500" cy="26800"/>
              </a:xfrm>
              <a:custGeom>
                <a:avLst/>
                <a:gdLst/>
                <a:ahLst/>
                <a:cxnLst/>
                <a:rect l="l" t="t" r="r" b="b"/>
                <a:pathLst>
                  <a:path w="980" h="1072" extrusionOk="0">
                    <a:moveTo>
                      <a:pt x="196" y="1"/>
                    </a:moveTo>
                    <a:cubicBezTo>
                      <a:pt x="98" y="1"/>
                      <a:pt x="33" y="98"/>
                      <a:pt x="1" y="164"/>
                    </a:cubicBezTo>
                    <a:cubicBezTo>
                      <a:pt x="1" y="359"/>
                      <a:pt x="66" y="555"/>
                      <a:pt x="196" y="718"/>
                    </a:cubicBezTo>
                    <a:cubicBezTo>
                      <a:pt x="327" y="849"/>
                      <a:pt x="490" y="979"/>
                      <a:pt x="686" y="1044"/>
                    </a:cubicBezTo>
                    <a:cubicBezTo>
                      <a:pt x="705" y="1063"/>
                      <a:pt x="729" y="1071"/>
                      <a:pt x="756" y="1071"/>
                    </a:cubicBezTo>
                    <a:cubicBezTo>
                      <a:pt x="819" y="1071"/>
                      <a:pt x="891" y="1025"/>
                      <a:pt x="914" y="979"/>
                    </a:cubicBezTo>
                    <a:cubicBezTo>
                      <a:pt x="979" y="881"/>
                      <a:pt x="914" y="783"/>
                      <a:pt x="849" y="718"/>
                    </a:cubicBezTo>
                    <a:cubicBezTo>
                      <a:pt x="816" y="718"/>
                      <a:pt x="751" y="718"/>
                      <a:pt x="718" y="686"/>
                    </a:cubicBezTo>
                    <a:lnTo>
                      <a:pt x="686" y="653"/>
                    </a:lnTo>
                    <a:cubicBezTo>
                      <a:pt x="686" y="620"/>
                      <a:pt x="653" y="620"/>
                      <a:pt x="588" y="555"/>
                    </a:cubicBezTo>
                    <a:lnTo>
                      <a:pt x="555" y="522"/>
                    </a:lnTo>
                    <a:cubicBezTo>
                      <a:pt x="522" y="522"/>
                      <a:pt x="522" y="490"/>
                      <a:pt x="490" y="457"/>
                    </a:cubicBezTo>
                    <a:lnTo>
                      <a:pt x="490" y="425"/>
                    </a:lnTo>
                    <a:cubicBezTo>
                      <a:pt x="425" y="425"/>
                      <a:pt x="425" y="359"/>
                      <a:pt x="425" y="359"/>
                    </a:cubicBezTo>
                    <a:lnTo>
                      <a:pt x="425" y="327"/>
                    </a:lnTo>
                    <a:lnTo>
                      <a:pt x="425" y="294"/>
                    </a:lnTo>
                    <a:cubicBezTo>
                      <a:pt x="392" y="261"/>
                      <a:pt x="392" y="196"/>
                      <a:pt x="392" y="164"/>
                    </a:cubicBezTo>
                    <a:cubicBezTo>
                      <a:pt x="392" y="33"/>
                      <a:pt x="261" y="1"/>
                      <a:pt x="1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Freeform 6">
            <a:extLst>
              <a:ext uri="{FF2B5EF4-FFF2-40B4-BE49-F238E27FC236}">
                <a16:creationId xmlns:a16="http://schemas.microsoft.com/office/drawing/2014/main" xmlns="" id="{7ED981DB-E079-867B-26FB-25CF53220E57}"/>
              </a:ext>
            </a:extLst>
          </p:cNvPr>
          <p:cNvSpPr/>
          <p:nvPr/>
        </p:nvSpPr>
        <p:spPr>
          <a:xfrm flipH="1">
            <a:off x="1150283" y="695993"/>
            <a:ext cx="3135471" cy="4309495"/>
          </a:xfrm>
          <a:custGeom>
            <a:avLst/>
            <a:gdLst/>
            <a:ahLst/>
            <a:cxnLst/>
            <a:rect l="l" t="t" r="r" b="b"/>
            <a:pathLst>
              <a:path w="6028182" h="8229600">
                <a:moveTo>
                  <a:pt x="0" y="0"/>
                </a:moveTo>
                <a:lnTo>
                  <a:pt x="6028182" y="0"/>
                </a:lnTo>
                <a:lnTo>
                  <a:pt x="602818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7" name="Picture 6" descr="A logo with a black background&#10;&#10;Description automatically generated">
            <a:extLst>
              <a:ext uri="{FF2B5EF4-FFF2-40B4-BE49-F238E27FC236}">
                <a16:creationId xmlns:a16="http://schemas.microsoft.com/office/drawing/2014/main" xmlns="" id="{689DA812-10CE-7B04-0209-CBEDDC254C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9822" y="905934"/>
            <a:ext cx="5056591" cy="390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54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38B69C56-6A58-F66E-B77E-1AD8771AC929}"/>
              </a:ext>
            </a:extLst>
          </p:cNvPr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63FC6CF1-669C-D450-41DE-71FBD330070E}"/>
                </a:ext>
              </a:extLst>
            </p:cNvPr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solidFill>
              <a:srgbClr val="FFD2DD"/>
            </a:solidFill>
            <a:ln>
              <a:solidFill>
                <a:srgbClr val="FFD2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817E7FAC-F364-FEAF-EF6D-B965D9211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45310"/>
              <a:ext cx="9144000" cy="5098190"/>
            </a:xfrm>
            <a:prstGeom prst="rect">
              <a:avLst/>
            </a:prstGeom>
          </p:spPr>
        </p:pic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3DD50646-65A4-43A2-3FF4-231EC7272CC0}"/>
              </a:ext>
            </a:extLst>
          </p:cNvPr>
          <p:cNvSpPr/>
          <p:nvPr/>
        </p:nvSpPr>
        <p:spPr>
          <a:xfrm>
            <a:off x="165100" y="234950"/>
            <a:ext cx="8750300" cy="4673600"/>
          </a:xfrm>
          <a:prstGeom prst="roundRect">
            <a:avLst/>
          </a:prstGeom>
          <a:solidFill>
            <a:srgbClr val="FFFFFF">
              <a:alpha val="80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72E3DE0-EA65-7EA6-BB31-F5A6C8D432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65" y="893399"/>
            <a:ext cx="8515349" cy="191886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3C8E66F-6260-0DC5-5932-BD564E8395C2}"/>
              </a:ext>
            </a:extLst>
          </p:cNvPr>
          <p:cNvSpPr/>
          <p:nvPr/>
        </p:nvSpPr>
        <p:spPr>
          <a:xfrm>
            <a:off x="881743" y="2310493"/>
            <a:ext cx="808264" cy="3755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FF0000"/>
                </a:solidFill>
              </a:rPr>
              <a:t>100,2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E3EC37FE-97A2-1BF1-759B-380A94F764E6}"/>
              </a:ext>
            </a:extLst>
          </p:cNvPr>
          <p:cNvSpPr/>
          <p:nvPr/>
        </p:nvSpPr>
        <p:spPr>
          <a:xfrm>
            <a:off x="3290206" y="2294165"/>
            <a:ext cx="808264" cy="3755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solidFill>
                  <a:srgbClr val="FF0000"/>
                </a:solidFill>
              </a:rPr>
              <a:t>34,23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9EE62023-DBEA-035E-6B8B-BD2DCFAC7A2E}"/>
              </a:ext>
            </a:extLst>
          </p:cNvPr>
          <p:cNvSpPr/>
          <p:nvPr/>
        </p:nvSpPr>
        <p:spPr>
          <a:xfrm>
            <a:off x="5568042" y="2302329"/>
            <a:ext cx="808264" cy="3755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solidFill>
                  <a:srgbClr val="FF0000"/>
                </a:solidFill>
              </a:rPr>
              <a:t>20,57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0DDADE7F-2885-7FA7-0E93-EB0A159F133E}"/>
              </a:ext>
            </a:extLst>
          </p:cNvPr>
          <p:cNvSpPr/>
          <p:nvPr/>
        </p:nvSpPr>
        <p:spPr>
          <a:xfrm>
            <a:off x="7818663" y="2299608"/>
            <a:ext cx="808264" cy="3755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solidFill>
                  <a:srgbClr val="FF0000"/>
                </a:solidFill>
              </a:rPr>
              <a:t>42,38</a:t>
            </a:r>
          </a:p>
        </p:txBody>
      </p:sp>
    </p:spTree>
    <p:extLst>
      <p:ext uri="{BB962C8B-B14F-4D97-AF65-F5344CB8AC3E}">
        <p14:creationId xmlns:p14="http://schemas.microsoft.com/office/powerpoint/2010/main" val="319672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38B69C56-6A58-F66E-B77E-1AD8771AC929}"/>
              </a:ext>
            </a:extLst>
          </p:cNvPr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63FC6CF1-669C-D450-41DE-71FBD330070E}"/>
                </a:ext>
              </a:extLst>
            </p:cNvPr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solidFill>
              <a:srgbClr val="FFD2DD"/>
            </a:solidFill>
            <a:ln>
              <a:solidFill>
                <a:srgbClr val="FFD2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817E7FAC-F364-FEAF-EF6D-B965D9211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45310"/>
              <a:ext cx="9144000" cy="5098190"/>
            </a:xfrm>
            <a:prstGeom prst="rect">
              <a:avLst/>
            </a:prstGeom>
          </p:spPr>
        </p:pic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3DD50646-65A4-43A2-3FF4-231EC7272CC0}"/>
              </a:ext>
            </a:extLst>
          </p:cNvPr>
          <p:cNvSpPr/>
          <p:nvPr/>
        </p:nvSpPr>
        <p:spPr>
          <a:xfrm>
            <a:off x="165100" y="234950"/>
            <a:ext cx="8750300" cy="4673600"/>
          </a:xfrm>
          <a:prstGeom prst="roundRect">
            <a:avLst/>
          </a:prstGeom>
          <a:solidFill>
            <a:srgbClr val="FFFFFF">
              <a:alpha val="80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B01C3BA-C825-29A6-AF8E-7EC8FA439A21}"/>
              </a:ext>
            </a:extLst>
          </p:cNvPr>
          <p:cNvSpPr txBox="1"/>
          <p:nvPr/>
        </p:nvSpPr>
        <p:spPr>
          <a:xfrm>
            <a:off x="636813" y="400050"/>
            <a:ext cx="3551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CA4A0C30-C83D-F874-BC40-3C6BE7730741}"/>
              </a:ext>
            </a:extLst>
          </p:cNvPr>
          <p:cNvSpPr/>
          <p:nvPr/>
        </p:nvSpPr>
        <p:spPr>
          <a:xfrm>
            <a:off x="236764" y="1167493"/>
            <a:ext cx="2122715" cy="60415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29,62 + 74,35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F6AF6346-F6E1-B3E4-6B9C-AF06105524A8}"/>
              </a:ext>
            </a:extLst>
          </p:cNvPr>
          <p:cNvSpPr/>
          <p:nvPr/>
        </p:nvSpPr>
        <p:spPr>
          <a:xfrm>
            <a:off x="2694215" y="1151164"/>
            <a:ext cx="1804306" cy="60415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16,35 + 8,9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715BDA00-3986-6061-5613-CA52FFB52712}"/>
              </a:ext>
            </a:extLst>
          </p:cNvPr>
          <p:cNvSpPr/>
          <p:nvPr/>
        </p:nvSpPr>
        <p:spPr>
          <a:xfrm>
            <a:off x="4694465" y="1151164"/>
            <a:ext cx="1804306" cy="60415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8,8 + 21,75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4C5CC682-1A16-F1C8-15C6-EA12D61BBF99}"/>
              </a:ext>
            </a:extLst>
          </p:cNvPr>
          <p:cNvSpPr/>
          <p:nvPr/>
        </p:nvSpPr>
        <p:spPr>
          <a:xfrm>
            <a:off x="6743700" y="1159329"/>
            <a:ext cx="2163535" cy="60415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26,458 + 0,57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5332BD1-7E6E-9FAA-0F63-AE1C99F25DC2}"/>
              </a:ext>
            </a:extLst>
          </p:cNvPr>
          <p:cNvSpPr txBox="1"/>
          <p:nvPr/>
        </p:nvSpPr>
        <p:spPr>
          <a:xfrm>
            <a:off x="563336" y="1902278"/>
            <a:ext cx="16410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29,62</a:t>
            </a:r>
          </a:p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74,35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282DE40-0C06-3607-2452-521B13D64572}"/>
              </a:ext>
            </a:extLst>
          </p:cNvPr>
          <p:cNvSpPr txBox="1"/>
          <p:nvPr/>
        </p:nvSpPr>
        <p:spPr>
          <a:xfrm>
            <a:off x="530678" y="2139043"/>
            <a:ext cx="465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410F0F1A-9D6A-3373-68B8-04A0BAF9DC3B}"/>
              </a:ext>
            </a:extLst>
          </p:cNvPr>
          <p:cNvCxnSpPr>
            <a:cxnSpLocks/>
          </p:cNvCxnSpPr>
          <p:nvPr/>
        </p:nvCxnSpPr>
        <p:spPr>
          <a:xfrm>
            <a:off x="898072" y="2930979"/>
            <a:ext cx="979714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B60224E-B16F-7A16-8785-597391C36C37}"/>
              </a:ext>
            </a:extLst>
          </p:cNvPr>
          <p:cNvSpPr txBox="1"/>
          <p:nvPr/>
        </p:nvSpPr>
        <p:spPr>
          <a:xfrm>
            <a:off x="2873829" y="1934935"/>
            <a:ext cx="16410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16,35</a:t>
            </a:r>
          </a:p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8,9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BAFBD46-18E2-24AE-73B1-719E24872045}"/>
              </a:ext>
            </a:extLst>
          </p:cNvPr>
          <p:cNvSpPr txBox="1"/>
          <p:nvPr/>
        </p:nvSpPr>
        <p:spPr>
          <a:xfrm>
            <a:off x="2873827" y="2212521"/>
            <a:ext cx="465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5F4F5AD1-8795-DD68-5CA7-38C15A668D7B}"/>
              </a:ext>
            </a:extLst>
          </p:cNvPr>
          <p:cNvCxnSpPr>
            <a:cxnSpLocks/>
          </p:cNvCxnSpPr>
          <p:nvPr/>
        </p:nvCxnSpPr>
        <p:spPr>
          <a:xfrm>
            <a:off x="3208565" y="2963636"/>
            <a:ext cx="979714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6FF1E69C-0F4E-2FCA-A653-6CFD188D3FE1}"/>
              </a:ext>
            </a:extLst>
          </p:cNvPr>
          <p:cNvSpPr txBox="1"/>
          <p:nvPr/>
        </p:nvSpPr>
        <p:spPr>
          <a:xfrm>
            <a:off x="4857750" y="1918606"/>
            <a:ext cx="16410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8,8</a:t>
            </a:r>
          </a:p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21,75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B24D3D7-4EDD-1012-2464-8915B33A492B}"/>
              </a:ext>
            </a:extLst>
          </p:cNvPr>
          <p:cNvSpPr txBox="1"/>
          <p:nvPr/>
        </p:nvSpPr>
        <p:spPr>
          <a:xfrm>
            <a:off x="4923063" y="2139042"/>
            <a:ext cx="465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33251D7F-4A1C-4F50-1828-D7191699EED2}"/>
              </a:ext>
            </a:extLst>
          </p:cNvPr>
          <p:cNvCxnSpPr>
            <a:cxnSpLocks/>
          </p:cNvCxnSpPr>
          <p:nvPr/>
        </p:nvCxnSpPr>
        <p:spPr>
          <a:xfrm>
            <a:off x="5192486" y="2947307"/>
            <a:ext cx="979714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EF01481-E4DD-B63E-81CB-8DBB4EF32805}"/>
              </a:ext>
            </a:extLst>
          </p:cNvPr>
          <p:cNvSpPr txBox="1"/>
          <p:nvPr/>
        </p:nvSpPr>
        <p:spPr>
          <a:xfrm>
            <a:off x="7086600" y="1926770"/>
            <a:ext cx="16410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26,458</a:t>
            </a:r>
          </a:p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0,57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A0A30490-F82A-5A67-46B9-278BBA409171}"/>
              </a:ext>
            </a:extLst>
          </p:cNvPr>
          <p:cNvSpPr txBox="1"/>
          <p:nvPr/>
        </p:nvSpPr>
        <p:spPr>
          <a:xfrm>
            <a:off x="6955970" y="2179863"/>
            <a:ext cx="465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B1A10BB6-7D31-3697-A262-5EA481CB752E}"/>
              </a:ext>
            </a:extLst>
          </p:cNvPr>
          <p:cNvCxnSpPr>
            <a:cxnSpLocks/>
          </p:cNvCxnSpPr>
          <p:nvPr/>
        </p:nvCxnSpPr>
        <p:spPr>
          <a:xfrm>
            <a:off x="7282543" y="2955471"/>
            <a:ext cx="1265464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5CDDE994-C457-7CE8-8A6D-B2765A2FFCBA}"/>
              </a:ext>
            </a:extLst>
          </p:cNvPr>
          <p:cNvSpPr txBox="1"/>
          <p:nvPr/>
        </p:nvSpPr>
        <p:spPr>
          <a:xfrm>
            <a:off x="489857" y="2939142"/>
            <a:ext cx="1641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103,97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5B6B5D0C-3E07-BC8A-5B19-D506E3D0A396}"/>
              </a:ext>
            </a:extLst>
          </p:cNvPr>
          <p:cNvSpPr txBox="1"/>
          <p:nvPr/>
        </p:nvSpPr>
        <p:spPr>
          <a:xfrm>
            <a:off x="2849335" y="2979964"/>
            <a:ext cx="1641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25,25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7BEED823-BFFB-AF42-0E75-A7FEFC4F5D13}"/>
              </a:ext>
            </a:extLst>
          </p:cNvPr>
          <p:cNvSpPr txBox="1"/>
          <p:nvPr/>
        </p:nvSpPr>
        <p:spPr>
          <a:xfrm>
            <a:off x="4833257" y="2930979"/>
            <a:ext cx="1641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30,55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85DCA2C8-4884-F7A4-AF73-931332BE2ECF}"/>
              </a:ext>
            </a:extLst>
          </p:cNvPr>
          <p:cNvSpPr txBox="1"/>
          <p:nvPr/>
        </p:nvSpPr>
        <p:spPr>
          <a:xfrm>
            <a:off x="7070270" y="2963635"/>
            <a:ext cx="1641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27,028</a:t>
            </a:r>
          </a:p>
        </p:txBody>
      </p:sp>
    </p:spTree>
    <p:extLst>
      <p:ext uri="{BB962C8B-B14F-4D97-AF65-F5344CB8AC3E}">
        <p14:creationId xmlns:p14="http://schemas.microsoft.com/office/powerpoint/2010/main" val="76984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1" grpId="0" animBg="1"/>
      <p:bldP spid="12" grpId="0" animBg="1"/>
      <p:bldP spid="13" grpId="0"/>
      <p:bldP spid="14" grpId="0"/>
      <p:bldP spid="17" grpId="0"/>
      <p:bldP spid="18" grpId="0"/>
      <p:bldP spid="25" grpId="0"/>
      <p:bldP spid="26" grpId="0"/>
      <p:bldP spid="28" grpId="0"/>
      <p:bldP spid="29" grpId="0"/>
      <p:bldP spid="33" grpId="0"/>
      <p:bldP spid="34" grpId="0"/>
      <p:bldP spid="35" grpId="0"/>
      <p:bldP spid="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F0B84768-4292-462A-AB1F-D9CE1A1218FD}"/>
              </a:ext>
            </a:extLst>
          </p:cNvPr>
          <p:cNvGrpSpPr/>
          <p:nvPr/>
        </p:nvGrpSpPr>
        <p:grpSpPr>
          <a:xfrm>
            <a:off x="-1" y="-2"/>
            <a:ext cx="9210676" cy="5143502"/>
            <a:chOff x="-1" y="-2"/>
            <a:chExt cx="12280901" cy="6858002"/>
          </a:xfrm>
        </p:grpSpPr>
        <p:pic>
          <p:nvPicPr>
            <p:cNvPr id="5" name="图形 4">
              <a:extLst>
                <a:ext uri="{FF2B5EF4-FFF2-40B4-BE49-F238E27FC236}">
                  <a16:creationId xmlns:a16="http://schemas.microsoft.com/office/drawing/2014/main" xmlns="" id="{EF10935B-F4B8-4982-B502-9831DE9E21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pic>
          <p:nvPicPr>
            <p:cNvPr id="6" name="图形 5">
              <a:extLst>
                <a:ext uri="{FF2B5EF4-FFF2-40B4-BE49-F238E27FC236}">
                  <a16:creationId xmlns:a16="http://schemas.microsoft.com/office/drawing/2014/main" xmlns="" id="{1A577FB0-71FA-4E53-A769-21E8216ED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-1" y="-2"/>
              <a:ext cx="6858000" cy="6858000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:a16="http://schemas.microsoft.com/office/drawing/2014/main" xmlns="" id="{3199D98D-0468-4E9B-A3BD-B1558108BA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5422900" y="0"/>
              <a:ext cx="6858000" cy="6858000"/>
            </a:xfrm>
            <a:prstGeom prst="rect">
              <a:avLst/>
            </a:prstGeom>
          </p:spPr>
        </p:pic>
      </p:grpSp>
      <p:pic>
        <p:nvPicPr>
          <p:cNvPr id="8" name="图形 7">
            <a:extLst>
              <a:ext uri="{FF2B5EF4-FFF2-40B4-BE49-F238E27FC236}">
                <a16:creationId xmlns:a16="http://schemas.microsoft.com/office/drawing/2014/main" xmlns="" id="{CF8E86F2-4D97-437D-A0EB-E859740ECA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46969" y="363208"/>
            <a:ext cx="8079077" cy="4417082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0" name="图形 9">
            <a:extLst>
              <a:ext uri="{FF2B5EF4-FFF2-40B4-BE49-F238E27FC236}">
                <a16:creationId xmlns:a16="http://schemas.microsoft.com/office/drawing/2014/main" xmlns="" id="{B617CC39-0D32-4764-A375-4F98BE50E4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7527049" y="3571875"/>
            <a:ext cx="1432575" cy="1685924"/>
          </a:xfrm>
          <a:prstGeom prst="rect">
            <a:avLst/>
          </a:prstGeom>
        </p:spPr>
      </p:pic>
      <p:pic>
        <p:nvPicPr>
          <p:cNvPr id="11" name="图形 10">
            <a:extLst>
              <a:ext uri="{FF2B5EF4-FFF2-40B4-BE49-F238E27FC236}">
                <a16:creationId xmlns:a16="http://schemas.microsoft.com/office/drawing/2014/main" xmlns="" id="{35511E80-2541-4EE0-96E5-1BD015F79AE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458262" y="3588405"/>
            <a:ext cx="1652864" cy="1652863"/>
          </a:xfrm>
          <a:prstGeom prst="rect">
            <a:avLst/>
          </a:prstGeom>
        </p:spPr>
      </p:pic>
      <p:pic>
        <p:nvPicPr>
          <p:cNvPr id="12" name="图形 11">
            <a:extLst>
              <a:ext uri="{FF2B5EF4-FFF2-40B4-BE49-F238E27FC236}">
                <a16:creationId xmlns:a16="http://schemas.microsoft.com/office/drawing/2014/main" xmlns="" id="{D46EEA50-74D7-4AA3-BB84-92B07F4442A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4685556" y="3580139"/>
            <a:ext cx="1392698" cy="1669394"/>
          </a:xfrm>
          <a:prstGeom prst="rect">
            <a:avLst/>
          </a:prstGeom>
        </p:spPr>
      </p:pic>
      <p:pic>
        <p:nvPicPr>
          <p:cNvPr id="13" name="图形 12">
            <a:extLst>
              <a:ext uri="{FF2B5EF4-FFF2-40B4-BE49-F238E27FC236}">
                <a16:creationId xmlns:a16="http://schemas.microsoft.com/office/drawing/2014/main" xmlns="" id="{E3C60820-EFCD-47FD-8CEE-67792B2C4DB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6149770" y="3596668"/>
            <a:ext cx="1305764" cy="1652866"/>
          </a:xfrm>
          <a:prstGeom prst="rect">
            <a:avLst/>
          </a:prstGeom>
        </p:spPr>
      </p:pic>
      <p:pic>
        <p:nvPicPr>
          <p:cNvPr id="14" name="图形 13">
            <a:extLst>
              <a:ext uri="{FF2B5EF4-FFF2-40B4-BE49-F238E27FC236}">
                <a16:creationId xmlns:a16="http://schemas.microsoft.com/office/drawing/2014/main" xmlns="" id="{1AE3598D-BB70-4195-A8BC-3B12940CD77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3149248" y="3588405"/>
            <a:ext cx="1437260" cy="1669394"/>
          </a:xfrm>
          <a:prstGeom prst="rect">
            <a:avLst/>
          </a:prstGeom>
        </p:spPr>
      </p:pic>
      <p:pic>
        <p:nvPicPr>
          <p:cNvPr id="15" name="图形 14">
            <a:extLst>
              <a:ext uri="{FF2B5EF4-FFF2-40B4-BE49-F238E27FC236}">
                <a16:creationId xmlns:a16="http://schemas.microsoft.com/office/drawing/2014/main" xmlns="" id="{6796C9DD-4FD8-4F03-97F0-86BD21F4117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184375" y="3571877"/>
            <a:ext cx="1227253" cy="1685923"/>
          </a:xfrm>
          <a:prstGeom prst="rect">
            <a:avLst/>
          </a:prstGeom>
        </p:spPr>
      </p:pic>
      <p:pic>
        <p:nvPicPr>
          <p:cNvPr id="18" name="图形 17">
            <a:extLst>
              <a:ext uri="{FF2B5EF4-FFF2-40B4-BE49-F238E27FC236}">
                <a16:creationId xmlns:a16="http://schemas.microsoft.com/office/drawing/2014/main" xmlns="" id="{B8A22908-C5FC-4833-B53D-65EE6D261AF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>
            <a:off x="477003" y="296955"/>
            <a:ext cx="2393156" cy="2071688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B5E86D35-CFD7-4337-9725-4D92E6446726}"/>
              </a:ext>
            </a:extLst>
          </p:cNvPr>
          <p:cNvSpPr/>
          <p:nvPr/>
        </p:nvSpPr>
        <p:spPr>
          <a:xfrm>
            <a:off x="768510" y="1169599"/>
            <a:ext cx="1379504" cy="584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ts val="3375"/>
              </a:lnSpc>
              <a:buClrTx/>
            </a:pPr>
            <a:r>
              <a:rPr lang="en-US" altLang="zh-CN" sz="54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</a:t>
            </a:r>
            <a:endParaRPr lang="zh-CN" altLang="en-US" sz="54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A003004-E3D3-F3CB-529C-73EDB2A7D94F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452329" y="1625998"/>
            <a:ext cx="5797798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56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F8C6859D-5AE7-4E90-B283-952F281FDF3C}"/>
              </a:ext>
            </a:extLst>
          </p:cNvPr>
          <p:cNvGrpSpPr/>
          <p:nvPr/>
        </p:nvGrpSpPr>
        <p:grpSpPr>
          <a:xfrm>
            <a:off x="-1" y="-2"/>
            <a:ext cx="9210676" cy="5143502"/>
            <a:chOff x="-1" y="-2"/>
            <a:chExt cx="12280901" cy="6858002"/>
          </a:xfrm>
        </p:grpSpPr>
        <p:pic>
          <p:nvPicPr>
            <p:cNvPr id="5" name="图形 4">
              <a:extLst>
                <a:ext uri="{FF2B5EF4-FFF2-40B4-BE49-F238E27FC236}">
                  <a16:creationId xmlns:a16="http://schemas.microsoft.com/office/drawing/2014/main" xmlns="" id="{D76234C6-9280-416D-AA61-564536DB4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pic>
          <p:nvPicPr>
            <p:cNvPr id="6" name="图形 5">
              <a:extLst>
                <a:ext uri="{FF2B5EF4-FFF2-40B4-BE49-F238E27FC236}">
                  <a16:creationId xmlns:a16="http://schemas.microsoft.com/office/drawing/2014/main" xmlns="" id="{591F61D9-DDE4-479A-9F04-9DE4CE865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-1" y="-2"/>
              <a:ext cx="6858000" cy="6858000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:a16="http://schemas.microsoft.com/office/drawing/2014/main" xmlns="" id="{872806FE-A925-4CC4-8505-792C40E6E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5422900" y="0"/>
              <a:ext cx="6858000" cy="6858000"/>
            </a:xfrm>
            <a:prstGeom prst="rect">
              <a:avLst/>
            </a:prstGeom>
          </p:spPr>
        </p:pic>
      </p:grpSp>
      <p:pic>
        <p:nvPicPr>
          <p:cNvPr id="12" name="图形 11">
            <a:extLst>
              <a:ext uri="{FF2B5EF4-FFF2-40B4-BE49-F238E27FC236}">
                <a16:creationId xmlns:a16="http://schemas.microsoft.com/office/drawing/2014/main" xmlns="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74172" y="201164"/>
            <a:ext cx="8696345" cy="4681785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5" name="图形 14">
            <a:extLst>
              <a:ext uri="{FF2B5EF4-FFF2-40B4-BE49-F238E27FC236}">
                <a16:creationId xmlns:a16="http://schemas.microsoft.com/office/drawing/2014/main" xmlns="" id="{FD37B3FD-991D-4B46-9B73-AA22F02CF9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-1" y="4387665"/>
            <a:ext cx="9144000" cy="755834"/>
          </a:xfrm>
          <a:prstGeom prst="rect">
            <a:avLst/>
          </a:prstGeom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xmlns="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273484" y="212961"/>
            <a:ext cx="330740" cy="34741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7C37E1FF-4595-4539-8523-F5B7C9F62F4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99" y="842904"/>
            <a:ext cx="3371850" cy="3371850"/>
          </a:xfrm>
          <a:prstGeom prst="rect">
            <a:avLst/>
          </a:prstGeom>
        </p:spPr>
      </p:pic>
      <p:pic>
        <p:nvPicPr>
          <p:cNvPr id="20" name="图形 1">
            <a:extLst>
              <a:ext uri="{FF2B5EF4-FFF2-40B4-BE49-F238E27FC236}">
                <a16:creationId xmlns:a16="http://schemas.microsoft.com/office/drawing/2014/main" xmlns="" id="{1E8D7709-D2DA-42B2-9371-DCA0EAE2181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 rot="895080">
            <a:off x="4171949" y="621507"/>
            <a:ext cx="3969932" cy="29829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46527" y="1421520"/>
            <a:ext cx="228865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n-US" sz="2100" b="1" kern="1200" dirty="0" err="1">
                <a:solidFill>
                  <a:srgbClr val="FFFF00"/>
                </a:solidFill>
                <a:latin typeface="UTM Neo Sans Intel" pitchFamily="18" charset="0"/>
                <a:ea typeface="微软雅黑"/>
                <a:cs typeface="+mn-cs"/>
              </a:rPr>
              <a:t>Muốn</a:t>
            </a:r>
            <a:r>
              <a:rPr lang="en-US" sz="2100" b="1" kern="1200" dirty="0">
                <a:solidFill>
                  <a:srgbClr val="FFFF00"/>
                </a:solidFill>
                <a:latin typeface="UTM Neo Sans Intel" pitchFamily="18" charset="0"/>
                <a:ea typeface="微软雅黑"/>
                <a:cs typeface="+mn-cs"/>
              </a:rPr>
              <a:t> </a:t>
            </a:r>
            <a:r>
              <a:rPr lang="en-US" sz="2100" b="1" kern="1200" dirty="0" err="1">
                <a:solidFill>
                  <a:srgbClr val="FFFF00"/>
                </a:solidFill>
                <a:latin typeface="UTM Neo Sans Intel" pitchFamily="18" charset="0"/>
                <a:ea typeface="微软雅黑"/>
                <a:cs typeface="+mn-cs"/>
              </a:rPr>
              <a:t>cộng</a:t>
            </a:r>
            <a:r>
              <a:rPr lang="en-US" sz="2100" b="1" kern="1200" dirty="0">
                <a:solidFill>
                  <a:srgbClr val="FFFF00"/>
                </a:solidFill>
                <a:latin typeface="UTM Neo Sans Intel" pitchFamily="18" charset="0"/>
                <a:ea typeface="微软雅黑"/>
                <a:cs typeface="+mn-cs"/>
              </a:rPr>
              <a:t> </a:t>
            </a:r>
            <a:r>
              <a:rPr lang="en-US" sz="2100" b="1" kern="1200" dirty="0" err="1">
                <a:solidFill>
                  <a:srgbClr val="FFFF00"/>
                </a:solidFill>
                <a:latin typeface="UTM Neo Sans Intel" pitchFamily="18" charset="0"/>
                <a:ea typeface="微软雅黑"/>
                <a:cs typeface="+mn-cs"/>
              </a:rPr>
              <a:t>hai</a:t>
            </a:r>
            <a:r>
              <a:rPr lang="en-US" sz="2100" b="1" kern="1200" dirty="0">
                <a:solidFill>
                  <a:srgbClr val="FFFF00"/>
                </a:solidFill>
                <a:latin typeface="UTM Neo Sans Intel" pitchFamily="18" charset="0"/>
                <a:ea typeface="微软雅黑"/>
                <a:cs typeface="+mn-cs"/>
              </a:rPr>
              <a:t> </a:t>
            </a:r>
            <a:r>
              <a:rPr lang="en-US" sz="2100" b="1" kern="1200" dirty="0" err="1">
                <a:solidFill>
                  <a:srgbClr val="FFFF00"/>
                </a:solidFill>
                <a:latin typeface="UTM Neo Sans Intel" pitchFamily="18" charset="0"/>
                <a:ea typeface="微软雅黑"/>
                <a:cs typeface="+mn-cs"/>
              </a:rPr>
              <a:t>số</a:t>
            </a:r>
            <a:r>
              <a:rPr lang="en-US" sz="2100" b="1" kern="1200" dirty="0">
                <a:solidFill>
                  <a:srgbClr val="FFFF00"/>
                </a:solidFill>
                <a:latin typeface="UTM Neo Sans Intel" pitchFamily="18" charset="0"/>
                <a:ea typeface="微软雅黑"/>
                <a:cs typeface="+mn-cs"/>
              </a:rPr>
              <a:t> </a:t>
            </a:r>
            <a:r>
              <a:rPr lang="en-US" sz="2100" b="1" kern="1200" dirty="0" err="1">
                <a:solidFill>
                  <a:srgbClr val="FFFF00"/>
                </a:solidFill>
                <a:latin typeface="UTM Neo Sans Intel" pitchFamily="18" charset="0"/>
                <a:ea typeface="微软雅黑"/>
                <a:cs typeface="+mn-cs"/>
              </a:rPr>
              <a:t>thập</a:t>
            </a:r>
            <a:r>
              <a:rPr lang="en-US" sz="2100" b="1" kern="1200" dirty="0">
                <a:solidFill>
                  <a:srgbClr val="FFFF00"/>
                </a:solidFill>
                <a:latin typeface="UTM Neo Sans Intel" pitchFamily="18" charset="0"/>
                <a:ea typeface="微软雅黑"/>
                <a:cs typeface="+mn-cs"/>
              </a:rPr>
              <a:t> </a:t>
            </a:r>
            <a:r>
              <a:rPr lang="en-US" sz="2100" b="1" kern="1200" dirty="0" err="1">
                <a:solidFill>
                  <a:srgbClr val="FFFF00"/>
                </a:solidFill>
                <a:latin typeface="UTM Neo Sans Intel" pitchFamily="18" charset="0"/>
                <a:ea typeface="微软雅黑"/>
                <a:cs typeface="+mn-cs"/>
              </a:rPr>
              <a:t>phân</a:t>
            </a:r>
            <a:r>
              <a:rPr lang="en-US" sz="2100" b="1" kern="1200" dirty="0">
                <a:solidFill>
                  <a:srgbClr val="FFFF00"/>
                </a:solidFill>
                <a:latin typeface="UTM Neo Sans Intel" pitchFamily="18" charset="0"/>
                <a:ea typeface="微软雅黑"/>
                <a:cs typeface="+mn-cs"/>
              </a:rPr>
              <a:t> ta </a:t>
            </a:r>
            <a:r>
              <a:rPr lang="en-US" sz="2100" b="1" kern="1200" dirty="0" err="1">
                <a:solidFill>
                  <a:srgbClr val="FFFF00"/>
                </a:solidFill>
                <a:latin typeface="UTM Neo Sans Intel" pitchFamily="18" charset="0"/>
                <a:ea typeface="微软雅黑"/>
                <a:cs typeface="+mn-cs"/>
              </a:rPr>
              <a:t>làm</a:t>
            </a:r>
            <a:r>
              <a:rPr lang="en-US" sz="2100" b="1" kern="1200" dirty="0">
                <a:solidFill>
                  <a:srgbClr val="FFFF00"/>
                </a:solidFill>
                <a:latin typeface="UTM Neo Sans Intel" pitchFamily="18" charset="0"/>
                <a:ea typeface="微软雅黑"/>
                <a:cs typeface="+mn-cs"/>
              </a:rPr>
              <a:t> </a:t>
            </a:r>
            <a:r>
              <a:rPr lang="en-US" sz="2100" b="1" kern="1200" dirty="0" err="1">
                <a:solidFill>
                  <a:srgbClr val="FFFF00"/>
                </a:solidFill>
                <a:latin typeface="UTM Neo Sans Intel" pitchFamily="18" charset="0"/>
                <a:ea typeface="微软雅黑"/>
                <a:cs typeface="+mn-cs"/>
              </a:rPr>
              <a:t>như</a:t>
            </a:r>
            <a:r>
              <a:rPr lang="en-US" sz="2100" b="1" kern="1200" dirty="0">
                <a:solidFill>
                  <a:srgbClr val="FFFF00"/>
                </a:solidFill>
                <a:latin typeface="UTM Neo Sans Intel" pitchFamily="18" charset="0"/>
                <a:ea typeface="微软雅黑"/>
                <a:cs typeface="+mn-cs"/>
              </a:rPr>
              <a:t> </a:t>
            </a:r>
            <a:r>
              <a:rPr lang="en-US" sz="2100" b="1" kern="1200" dirty="0" err="1">
                <a:solidFill>
                  <a:srgbClr val="FFFF00"/>
                </a:solidFill>
                <a:latin typeface="UTM Neo Sans Intel" pitchFamily="18" charset="0"/>
                <a:ea typeface="微软雅黑"/>
                <a:cs typeface="+mn-cs"/>
              </a:rPr>
              <a:t>thế</a:t>
            </a:r>
            <a:r>
              <a:rPr lang="en-US" sz="2100" b="1" kern="1200" dirty="0">
                <a:solidFill>
                  <a:srgbClr val="FFFF00"/>
                </a:solidFill>
                <a:latin typeface="UTM Neo Sans Intel" pitchFamily="18" charset="0"/>
                <a:ea typeface="微软雅黑"/>
                <a:cs typeface="+mn-cs"/>
              </a:rPr>
              <a:t> </a:t>
            </a:r>
            <a:r>
              <a:rPr lang="en-US" sz="2100" b="1" kern="1200" dirty="0" err="1">
                <a:solidFill>
                  <a:srgbClr val="FFFF00"/>
                </a:solidFill>
                <a:latin typeface="UTM Neo Sans Intel" pitchFamily="18" charset="0"/>
                <a:ea typeface="微软雅黑"/>
                <a:cs typeface="+mn-cs"/>
              </a:rPr>
              <a:t>nào</a:t>
            </a:r>
            <a:r>
              <a:rPr lang="en-US" sz="2100" b="1" kern="1200" dirty="0">
                <a:solidFill>
                  <a:srgbClr val="FFFF00"/>
                </a:solidFill>
                <a:latin typeface="UTM Neo Sans Intel" pitchFamily="18" charset="0"/>
                <a:ea typeface="微软雅黑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9551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4D986DC9-6F5C-6A38-1F3B-F536F3D5C1C1}"/>
              </a:ext>
            </a:extLst>
          </p:cNvPr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1AF2A35C-4511-D6D8-41FD-AB7A47E863F8}"/>
                </a:ext>
              </a:extLst>
            </p:cNvPr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solidFill>
              <a:srgbClr val="FFD2DD"/>
            </a:solidFill>
            <a:ln>
              <a:solidFill>
                <a:srgbClr val="FFD2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B40D0108-1869-5292-7F1F-127268FF8F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45310"/>
              <a:ext cx="9144000" cy="5098190"/>
            </a:xfrm>
            <a:prstGeom prst="rect">
              <a:avLst/>
            </a:prstGeom>
          </p:spPr>
        </p:pic>
      </p:grpSp>
      <p:sp>
        <p:nvSpPr>
          <p:cNvPr id="19" name="Google Shape;85;p3">
            <a:extLst>
              <a:ext uri="{FF2B5EF4-FFF2-40B4-BE49-F238E27FC236}">
                <a16:creationId xmlns:a16="http://schemas.microsoft.com/office/drawing/2014/main" xmlns="" id="{41B9C947-9E36-7681-0E83-BE1FE4C714D6}"/>
              </a:ext>
            </a:extLst>
          </p:cNvPr>
          <p:cNvSpPr/>
          <p:nvPr/>
        </p:nvSpPr>
        <p:spPr>
          <a:xfrm>
            <a:off x="3902134" y="2706071"/>
            <a:ext cx="623841" cy="58902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grpSp>
        <p:nvGrpSpPr>
          <p:cNvPr id="20" name="Google Shape;740;p36">
            <a:extLst>
              <a:ext uri="{FF2B5EF4-FFF2-40B4-BE49-F238E27FC236}">
                <a16:creationId xmlns:a16="http://schemas.microsoft.com/office/drawing/2014/main" xmlns="" id="{7BF8DBAA-A97A-550B-8792-4C8278E527D6}"/>
              </a:ext>
            </a:extLst>
          </p:cNvPr>
          <p:cNvGrpSpPr/>
          <p:nvPr/>
        </p:nvGrpSpPr>
        <p:grpSpPr>
          <a:xfrm>
            <a:off x="3821185" y="238511"/>
            <a:ext cx="1409579" cy="1238302"/>
            <a:chOff x="285458" y="868293"/>
            <a:chExt cx="1991370" cy="1988339"/>
          </a:xfrm>
        </p:grpSpPr>
        <p:grpSp>
          <p:nvGrpSpPr>
            <p:cNvPr id="21" name="Google Shape;741;p36">
              <a:extLst>
                <a:ext uri="{FF2B5EF4-FFF2-40B4-BE49-F238E27FC236}">
                  <a16:creationId xmlns:a16="http://schemas.microsoft.com/office/drawing/2014/main" xmlns="" id="{8CC59159-3C1F-B4A7-BE1A-0C9E5A3A0B23}"/>
                </a:ext>
              </a:extLst>
            </p:cNvPr>
            <p:cNvGrpSpPr/>
            <p:nvPr/>
          </p:nvGrpSpPr>
          <p:grpSpPr>
            <a:xfrm>
              <a:off x="294139" y="868293"/>
              <a:ext cx="1974002" cy="1988288"/>
              <a:chOff x="1572275" y="2999375"/>
              <a:chExt cx="2107175" cy="2122425"/>
            </a:xfrm>
          </p:grpSpPr>
          <p:sp>
            <p:nvSpPr>
              <p:cNvPr id="133" name="Google Shape;742;p36">
                <a:extLst>
                  <a:ext uri="{FF2B5EF4-FFF2-40B4-BE49-F238E27FC236}">
                    <a16:creationId xmlns:a16="http://schemas.microsoft.com/office/drawing/2014/main" xmlns="" id="{800AE6F5-F65B-2D24-9098-E103F53E22C8}"/>
                  </a:ext>
                </a:extLst>
              </p:cNvPr>
              <p:cNvSpPr/>
              <p:nvPr/>
            </p:nvSpPr>
            <p:spPr>
              <a:xfrm>
                <a:off x="1572275" y="3015625"/>
                <a:ext cx="2107175" cy="2106175"/>
              </a:xfrm>
              <a:custGeom>
                <a:avLst/>
                <a:gdLst/>
                <a:ahLst/>
                <a:cxnLst/>
                <a:rect l="l" t="t" r="r" b="b"/>
                <a:pathLst>
                  <a:path w="84287" h="84247" extrusionOk="0">
                    <a:moveTo>
                      <a:pt x="28118" y="7506"/>
                    </a:moveTo>
                    <a:lnTo>
                      <a:pt x="28118" y="7506"/>
                    </a:lnTo>
                    <a:cubicBezTo>
                      <a:pt x="28086" y="7571"/>
                      <a:pt x="27988" y="7571"/>
                      <a:pt x="27923" y="7604"/>
                    </a:cubicBezTo>
                    <a:cubicBezTo>
                      <a:pt x="27988" y="7571"/>
                      <a:pt x="28053" y="7571"/>
                      <a:pt x="28118" y="7506"/>
                    </a:cubicBezTo>
                    <a:close/>
                    <a:moveTo>
                      <a:pt x="23225" y="9528"/>
                    </a:moveTo>
                    <a:cubicBezTo>
                      <a:pt x="19735" y="11061"/>
                      <a:pt x="16473" y="12790"/>
                      <a:pt x="13635" y="14584"/>
                    </a:cubicBezTo>
                    <a:cubicBezTo>
                      <a:pt x="16473" y="12725"/>
                      <a:pt x="19605" y="11094"/>
                      <a:pt x="23225" y="9528"/>
                    </a:cubicBezTo>
                    <a:close/>
                    <a:moveTo>
                      <a:pt x="13244" y="45932"/>
                    </a:moveTo>
                    <a:cubicBezTo>
                      <a:pt x="13276" y="45965"/>
                      <a:pt x="13276" y="45997"/>
                      <a:pt x="13244" y="45997"/>
                    </a:cubicBezTo>
                    <a:lnTo>
                      <a:pt x="13244" y="45932"/>
                    </a:lnTo>
                    <a:close/>
                    <a:moveTo>
                      <a:pt x="13440" y="52424"/>
                    </a:moveTo>
                    <a:cubicBezTo>
                      <a:pt x="13472" y="52521"/>
                      <a:pt x="13472" y="52652"/>
                      <a:pt x="13505" y="52815"/>
                    </a:cubicBezTo>
                    <a:cubicBezTo>
                      <a:pt x="13472" y="52684"/>
                      <a:pt x="13472" y="52521"/>
                      <a:pt x="13440" y="52424"/>
                    </a:cubicBezTo>
                    <a:close/>
                    <a:moveTo>
                      <a:pt x="14418" y="56273"/>
                    </a:moveTo>
                    <a:lnTo>
                      <a:pt x="14418" y="56273"/>
                    </a:lnTo>
                    <a:cubicBezTo>
                      <a:pt x="14516" y="56403"/>
                      <a:pt x="14549" y="56566"/>
                      <a:pt x="14581" y="56729"/>
                    </a:cubicBezTo>
                    <a:cubicBezTo>
                      <a:pt x="14549" y="56566"/>
                      <a:pt x="14451" y="56436"/>
                      <a:pt x="14418" y="56273"/>
                    </a:cubicBezTo>
                    <a:close/>
                    <a:moveTo>
                      <a:pt x="15756" y="59372"/>
                    </a:moveTo>
                    <a:cubicBezTo>
                      <a:pt x="15853" y="59502"/>
                      <a:pt x="15919" y="59632"/>
                      <a:pt x="16016" y="59795"/>
                    </a:cubicBezTo>
                    <a:cubicBezTo>
                      <a:pt x="15919" y="59665"/>
                      <a:pt x="15853" y="59502"/>
                      <a:pt x="15756" y="59372"/>
                    </a:cubicBezTo>
                    <a:close/>
                    <a:moveTo>
                      <a:pt x="16082" y="59959"/>
                    </a:moveTo>
                    <a:cubicBezTo>
                      <a:pt x="16180" y="60089"/>
                      <a:pt x="16245" y="60187"/>
                      <a:pt x="16343" y="60350"/>
                    </a:cubicBezTo>
                    <a:cubicBezTo>
                      <a:pt x="16245" y="60252"/>
                      <a:pt x="16180" y="60089"/>
                      <a:pt x="16082" y="59959"/>
                    </a:cubicBezTo>
                    <a:close/>
                    <a:moveTo>
                      <a:pt x="16408" y="60513"/>
                    </a:moveTo>
                    <a:cubicBezTo>
                      <a:pt x="16506" y="60644"/>
                      <a:pt x="16571" y="60774"/>
                      <a:pt x="16669" y="60937"/>
                    </a:cubicBezTo>
                    <a:cubicBezTo>
                      <a:pt x="16571" y="60807"/>
                      <a:pt x="16506" y="60644"/>
                      <a:pt x="16408" y="60513"/>
                    </a:cubicBezTo>
                    <a:close/>
                    <a:moveTo>
                      <a:pt x="16799" y="61100"/>
                    </a:moveTo>
                    <a:lnTo>
                      <a:pt x="16799" y="61100"/>
                    </a:lnTo>
                    <a:cubicBezTo>
                      <a:pt x="16865" y="61231"/>
                      <a:pt x="16962" y="61329"/>
                      <a:pt x="17028" y="61492"/>
                    </a:cubicBezTo>
                    <a:cubicBezTo>
                      <a:pt x="16962" y="61394"/>
                      <a:pt x="16865" y="61263"/>
                      <a:pt x="16799" y="61100"/>
                    </a:cubicBezTo>
                    <a:close/>
                    <a:moveTo>
                      <a:pt x="18985" y="63938"/>
                    </a:moveTo>
                    <a:lnTo>
                      <a:pt x="19148" y="64101"/>
                    </a:lnTo>
                    <a:cubicBezTo>
                      <a:pt x="19083" y="64052"/>
                      <a:pt x="19034" y="63995"/>
                      <a:pt x="18985" y="63938"/>
                    </a:cubicBezTo>
                    <a:close/>
                    <a:moveTo>
                      <a:pt x="20257" y="65210"/>
                    </a:moveTo>
                    <a:lnTo>
                      <a:pt x="20257" y="65210"/>
                    </a:lnTo>
                    <a:cubicBezTo>
                      <a:pt x="20388" y="65308"/>
                      <a:pt x="20453" y="65373"/>
                      <a:pt x="20583" y="65504"/>
                    </a:cubicBezTo>
                    <a:cubicBezTo>
                      <a:pt x="20453" y="65406"/>
                      <a:pt x="20322" y="65308"/>
                      <a:pt x="20257" y="65210"/>
                    </a:cubicBezTo>
                    <a:close/>
                    <a:moveTo>
                      <a:pt x="12494" y="54739"/>
                    </a:moveTo>
                    <a:lnTo>
                      <a:pt x="12494" y="54739"/>
                    </a:lnTo>
                    <a:cubicBezTo>
                      <a:pt x="13635" y="59208"/>
                      <a:pt x="16082" y="63286"/>
                      <a:pt x="19670" y="66222"/>
                    </a:cubicBezTo>
                    <a:cubicBezTo>
                      <a:pt x="19269" y="66263"/>
                      <a:pt x="18864" y="66286"/>
                      <a:pt x="18462" y="66286"/>
                    </a:cubicBezTo>
                    <a:cubicBezTo>
                      <a:pt x="16638" y="66286"/>
                      <a:pt x="14853" y="65811"/>
                      <a:pt x="13570" y="64395"/>
                    </a:cubicBezTo>
                    <a:cubicBezTo>
                      <a:pt x="11189" y="61818"/>
                      <a:pt x="11580" y="57871"/>
                      <a:pt x="12494" y="54739"/>
                    </a:cubicBezTo>
                    <a:close/>
                    <a:moveTo>
                      <a:pt x="25378" y="68570"/>
                    </a:moveTo>
                    <a:cubicBezTo>
                      <a:pt x="25509" y="68603"/>
                      <a:pt x="25639" y="68635"/>
                      <a:pt x="25770" y="68733"/>
                    </a:cubicBezTo>
                    <a:cubicBezTo>
                      <a:pt x="25639" y="68668"/>
                      <a:pt x="25509" y="68603"/>
                      <a:pt x="25378" y="68570"/>
                    </a:cubicBezTo>
                    <a:close/>
                    <a:moveTo>
                      <a:pt x="29554" y="69875"/>
                    </a:moveTo>
                    <a:lnTo>
                      <a:pt x="29554" y="69875"/>
                    </a:lnTo>
                    <a:cubicBezTo>
                      <a:pt x="29684" y="69908"/>
                      <a:pt x="29749" y="69908"/>
                      <a:pt x="29880" y="69940"/>
                    </a:cubicBezTo>
                    <a:cubicBezTo>
                      <a:pt x="29749" y="69908"/>
                      <a:pt x="29619" y="69908"/>
                      <a:pt x="29554" y="69875"/>
                    </a:cubicBezTo>
                    <a:close/>
                    <a:moveTo>
                      <a:pt x="30271" y="70038"/>
                    </a:moveTo>
                    <a:cubicBezTo>
                      <a:pt x="30402" y="70038"/>
                      <a:pt x="30500" y="70038"/>
                      <a:pt x="30598" y="70071"/>
                    </a:cubicBezTo>
                    <a:cubicBezTo>
                      <a:pt x="30500" y="70071"/>
                      <a:pt x="30369" y="70038"/>
                      <a:pt x="30271" y="70038"/>
                    </a:cubicBezTo>
                    <a:close/>
                    <a:moveTo>
                      <a:pt x="26992" y="0"/>
                    </a:moveTo>
                    <a:cubicBezTo>
                      <a:pt x="25386" y="0"/>
                      <a:pt x="23725" y="274"/>
                      <a:pt x="22084" y="851"/>
                    </a:cubicBezTo>
                    <a:cubicBezTo>
                      <a:pt x="15658" y="3167"/>
                      <a:pt x="11874" y="9137"/>
                      <a:pt x="13276" y="14780"/>
                    </a:cubicBezTo>
                    <a:cubicBezTo>
                      <a:pt x="4893" y="20130"/>
                      <a:pt x="0" y="26067"/>
                      <a:pt x="1566" y="29916"/>
                    </a:cubicBezTo>
                    <a:cubicBezTo>
                      <a:pt x="2572" y="32313"/>
                      <a:pt x="5914" y="33475"/>
                      <a:pt x="10667" y="33475"/>
                    </a:cubicBezTo>
                    <a:cubicBezTo>
                      <a:pt x="11153" y="33475"/>
                      <a:pt x="11653" y="33463"/>
                      <a:pt x="12167" y="33439"/>
                    </a:cubicBezTo>
                    <a:cubicBezTo>
                      <a:pt x="12591" y="38593"/>
                      <a:pt x="12494" y="42996"/>
                      <a:pt x="12494" y="42996"/>
                    </a:cubicBezTo>
                    <a:cubicBezTo>
                      <a:pt x="12004" y="44856"/>
                      <a:pt x="11776" y="46813"/>
                      <a:pt x="11776" y="48737"/>
                    </a:cubicBezTo>
                    <a:cubicBezTo>
                      <a:pt x="8481" y="54381"/>
                      <a:pt x="6622" y="61394"/>
                      <a:pt x="11156" y="66352"/>
                    </a:cubicBezTo>
                    <a:cubicBezTo>
                      <a:pt x="13203" y="68603"/>
                      <a:pt x="15814" y="69455"/>
                      <a:pt x="18636" y="69455"/>
                    </a:cubicBezTo>
                    <a:cubicBezTo>
                      <a:pt x="20312" y="69455"/>
                      <a:pt x="22062" y="69154"/>
                      <a:pt x="23813" y="68668"/>
                    </a:cubicBezTo>
                    <a:cubicBezTo>
                      <a:pt x="25933" y="69647"/>
                      <a:pt x="28282" y="70266"/>
                      <a:pt x="30891" y="70462"/>
                    </a:cubicBezTo>
                    <a:cubicBezTo>
                      <a:pt x="30989" y="72256"/>
                      <a:pt x="30728" y="74279"/>
                      <a:pt x="29913" y="75355"/>
                    </a:cubicBezTo>
                    <a:cubicBezTo>
                      <a:pt x="29169" y="76347"/>
                      <a:pt x="28246" y="76693"/>
                      <a:pt x="27320" y="76693"/>
                    </a:cubicBezTo>
                    <a:cubicBezTo>
                      <a:pt x="25687" y="76693"/>
                      <a:pt x="24043" y="75615"/>
                      <a:pt x="23356" y="75094"/>
                    </a:cubicBezTo>
                    <a:cubicBezTo>
                      <a:pt x="23258" y="74996"/>
                      <a:pt x="23128" y="74964"/>
                      <a:pt x="23030" y="74931"/>
                    </a:cubicBezTo>
                    <a:cubicBezTo>
                      <a:pt x="23187" y="74006"/>
                      <a:pt x="22811" y="73791"/>
                      <a:pt x="22428" y="73791"/>
                    </a:cubicBezTo>
                    <a:cubicBezTo>
                      <a:pt x="22096" y="73791"/>
                      <a:pt x="21758" y="73952"/>
                      <a:pt x="21758" y="73952"/>
                    </a:cubicBezTo>
                    <a:cubicBezTo>
                      <a:pt x="20403" y="72509"/>
                      <a:pt x="19417" y="71948"/>
                      <a:pt x="18656" y="71948"/>
                    </a:cubicBezTo>
                    <a:cubicBezTo>
                      <a:pt x="17197" y="71948"/>
                      <a:pt x="16559" y="74002"/>
                      <a:pt x="15723" y="75844"/>
                    </a:cubicBezTo>
                    <a:cubicBezTo>
                      <a:pt x="14451" y="78682"/>
                      <a:pt x="12820" y="83477"/>
                      <a:pt x="16897" y="83477"/>
                    </a:cubicBezTo>
                    <a:cubicBezTo>
                      <a:pt x="20942" y="83477"/>
                      <a:pt x="19637" y="77704"/>
                      <a:pt x="19637" y="77704"/>
                    </a:cubicBezTo>
                    <a:lnTo>
                      <a:pt x="20257" y="77280"/>
                    </a:lnTo>
                    <a:cubicBezTo>
                      <a:pt x="20257" y="77280"/>
                      <a:pt x="20425" y="78526"/>
                      <a:pt x="20968" y="78526"/>
                    </a:cubicBezTo>
                    <a:cubicBezTo>
                      <a:pt x="21180" y="78526"/>
                      <a:pt x="21450" y="78334"/>
                      <a:pt x="21790" y="77802"/>
                    </a:cubicBezTo>
                    <a:cubicBezTo>
                      <a:pt x="22540" y="78454"/>
                      <a:pt x="24335" y="79726"/>
                      <a:pt x="26814" y="79987"/>
                    </a:cubicBezTo>
                    <a:cubicBezTo>
                      <a:pt x="27029" y="80007"/>
                      <a:pt x="27245" y="80017"/>
                      <a:pt x="27459" y="80017"/>
                    </a:cubicBezTo>
                    <a:cubicBezTo>
                      <a:pt x="29024" y="80017"/>
                      <a:pt x="30522" y="79473"/>
                      <a:pt x="31641" y="78095"/>
                    </a:cubicBezTo>
                    <a:cubicBezTo>
                      <a:pt x="33142" y="76301"/>
                      <a:pt x="33664" y="73333"/>
                      <a:pt x="33533" y="70527"/>
                    </a:cubicBezTo>
                    <a:cubicBezTo>
                      <a:pt x="35230" y="70430"/>
                      <a:pt x="36958" y="70201"/>
                      <a:pt x="38752" y="69777"/>
                    </a:cubicBezTo>
                    <a:cubicBezTo>
                      <a:pt x="38981" y="69745"/>
                      <a:pt x="39144" y="69712"/>
                      <a:pt x="39307" y="69647"/>
                    </a:cubicBezTo>
                    <a:cubicBezTo>
                      <a:pt x="39568" y="69614"/>
                      <a:pt x="39862" y="69516"/>
                      <a:pt x="40155" y="69451"/>
                    </a:cubicBezTo>
                    <a:cubicBezTo>
                      <a:pt x="43058" y="68766"/>
                      <a:pt x="45505" y="67820"/>
                      <a:pt x="47560" y="66711"/>
                    </a:cubicBezTo>
                    <a:cubicBezTo>
                      <a:pt x="47723" y="66841"/>
                      <a:pt x="47984" y="66972"/>
                      <a:pt x="48212" y="67004"/>
                    </a:cubicBezTo>
                    <a:cubicBezTo>
                      <a:pt x="50528" y="67461"/>
                      <a:pt x="51964" y="68962"/>
                      <a:pt x="52877" y="71147"/>
                    </a:cubicBezTo>
                    <a:cubicBezTo>
                      <a:pt x="53725" y="73202"/>
                      <a:pt x="54345" y="75681"/>
                      <a:pt x="54541" y="77899"/>
                    </a:cubicBezTo>
                    <a:cubicBezTo>
                      <a:pt x="54573" y="78258"/>
                      <a:pt x="54736" y="78552"/>
                      <a:pt x="54965" y="78748"/>
                    </a:cubicBezTo>
                    <a:cubicBezTo>
                      <a:pt x="53660" y="80052"/>
                      <a:pt x="55421" y="80379"/>
                      <a:pt x="55421" y="80379"/>
                    </a:cubicBezTo>
                    <a:cubicBezTo>
                      <a:pt x="55865" y="83308"/>
                      <a:pt x="56731" y="84247"/>
                      <a:pt x="57818" y="84247"/>
                    </a:cubicBezTo>
                    <a:cubicBezTo>
                      <a:pt x="58971" y="84247"/>
                      <a:pt x="60372" y="83192"/>
                      <a:pt x="61782" y="82336"/>
                    </a:cubicBezTo>
                    <a:cubicBezTo>
                      <a:pt x="64620" y="80672"/>
                      <a:pt x="68893" y="77443"/>
                      <a:pt x="65403" y="75029"/>
                    </a:cubicBezTo>
                    <a:cubicBezTo>
                      <a:pt x="64793" y="74605"/>
                      <a:pt x="64217" y="74430"/>
                      <a:pt x="63681" y="74430"/>
                    </a:cubicBezTo>
                    <a:cubicBezTo>
                      <a:pt x="61127" y="74430"/>
                      <a:pt x="59499" y="78421"/>
                      <a:pt x="59499" y="78421"/>
                    </a:cubicBezTo>
                    <a:lnTo>
                      <a:pt x="58748" y="78421"/>
                    </a:lnTo>
                    <a:cubicBezTo>
                      <a:pt x="58748" y="78421"/>
                      <a:pt x="59550" y="76818"/>
                      <a:pt x="58507" y="76818"/>
                    </a:cubicBezTo>
                    <a:cubicBezTo>
                      <a:pt x="58253" y="76818"/>
                      <a:pt x="57889" y="76913"/>
                      <a:pt x="57378" y="77149"/>
                    </a:cubicBezTo>
                    <a:cubicBezTo>
                      <a:pt x="57052" y="74344"/>
                      <a:pt x="56237" y="71049"/>
                      <a:pt x="54867" y="68603"/>
                    </a:cubicBezTo>
                    <a:cubicBezTo>
                      <a:pt x="53758" y="66711"/>
                      <a:pt x="52388" y="65471"/>
                      <a:pt x="50594" y="64721"/>
                    </a:cubicBezTo>
                    <a:cubicBezTo>
                      <a:pt x="54182" y="61818"/>
                      <a:pt x="56172" y="58034"/>
                      <a:pt x="57150" y="53565"/>
                    </a:cubicBezTo>
                    <a:cubicBezTo>
                      <a:pt x="57183" y="53467"/>
                      <a:pt x="57281" y="53435"/>
                      <a:pt x="57313" y="53337"/>
                    </a:cubicBezTo>
                    <a:cubicBezTo>
                      <a:pt x="57378" y="53239"/>
                      <a:pt x="57444" y="53076"/>
                      <a:pt x="57444" y="52913"/>
                    </a:cubicBezTo>
                    <a:cubicBezTo>
                      <a:pt x="57444" y="52684"/>
                      <a:pt x="57444" y="52489"/>
                      <a:pt x="57411" y="52293"/>
                    </a:cubicBezTo>
                    <a:cubicBezTo>
                      <a:pt x="57672" y="50629"/>
                      <a:pt x="57802" y="48868"/>
                      <a:pt x="57835" y="47041"/>
                    </a:cubicBezTo>
                    <a:cubicBezTo>
                      <a:pt x="57966" y="46813"/>
                      <a:pt x="58063" y="46584"/>
                      <a:pt x="57998" y="46258"/>
                    </a:cubicBezTo>
                    <a:cubicBezTo>
                      <a:pt x="57998" y="46095"/>
                      <a:pt x="57933" y="45932"/>
                      <a:pt x="57835" y="45802"/>
                    </a:cubicBezTo>
                    <a:lnTo>
                      <a:pt x="57835" y="45769"/>
                    </a:lnTo>
                    <a:cubicBezTo>
                      <a:pt x="57835" y="43551"/>
                      <a:pt x="57672" y="41267"/>
                      <a:pt x="57444" y="38919"/>
                    </a:cubicBezTo>
                    <a:cubicBezTo>
                      <a:pt x="61423" y="38788"/>
                      <a:pt x="65403" y="38299"/>
                      <a:pt x="69285" y="37516"/>
                    </a:cubicBezTo>
                    <a:cubicBezTo>
                      <a:pt x="69383" y="37810"/>
                      <a:pt x="69513" y="38071"/>
                      <a:pt x="69644" y="38299"/>
                    </a:cubicBezTo>
                    <a:cubicBezTo>
                      <a:pt x="69937" y="38860"/>
                      <a:pt x="70538" y="39159"/>
                      <a:pt x="71140" y="39159"/>
                    </a:cubicBezTo>
                    <a:cubicBezTo>
                      <a:pt x="71273" y="39159"/>
                      <a:pt x="71406" y="39144"/>
                      <a:pt x="71535" y="39114"/>
                    </a:cubicBezTo>
                    <a:lnTo>
                      <a:pt x="72123" y="38951"/>
                    </a:lnTo>
                    <a:cubicBezTo>
                      <a:pt x="72123" y="38951"/>
                      <a:pt x="72712" y="40084"/>
                      <a:pt x="73965" y="40084"/>
                    </a:cubicBezTo>
                    <a:cubicBezTo>
                      <a:pt x="74216" y="40084"/>
                      <a:pt x="74493" y="40039"/>
                      <a:pt x="74797" y="39930"/>
                    </a:cubicBezTo>
                    <a:cubicBezTo>
                      <a:pt x="74797" y="39930"/>
                      <a:pt x="75603" y="40147"/>
                      <a:pt x="76501" y="40147"/>
                    </a:cubicBezTo>
                    <a:cubicBezTo>
                      <a:pt x="77779" y="40147"/>
                      <a:pt x="79245" y="39708"/>
                      <a:pt x="78842" y="37581"/>
                    </a:cubicBezTo>
                    <a:cubicBezTo>
                      <a:pt x="79038" y="37483"/>
                      <a:pt x="79495" y="37223"/>
                      <a:pt x="79788" y="36766"/>
                    </a:cubicBezTo>
                    <a:cubicBezTo>
                      <a:pt x="79854" y="36635"/>
                      <a:pt x="80343" y="35787"/>
                      <a:pt x="79919" y="35004"/>
                    </a:cubicBezTo>
                    <a:cubicBezTo>
                      <a:pt x="79600" y="34500"/>
                      <a:pt x="79000" y="34168"/>
                      <a:pt x="78348" y="34168"/>
                    </a:cubicBezTo>
                    <a:cubicBezTo>
                      <a:pt x="78236" y="34168"/>
                      <a:pt x="78123" y="34178"/>
                      <a:pt x="78009" y="34198"/>
                    </a:cubicBezTo>
                    <a:lnTo>
                      <a:pt x="78009" y="34198"/>
                    </a:lnTo>
                    <a:cubicBezTo>
                      <a:pt x="78876" y="33983"/>
                      <a:pt x="84287" y="32337"/>
                      <a:pt x="83344" y="30633"/>
                    </a:cubicBezTo>
                    <a:cubicBezTo>
                      <a:pt x="83166" y="30321"/>
                      <a:pt x="82753" y="30198"/>
                      <a:pt x="82216" y="30198"/>
                    </a:cubicBezTo>
                    <a:cubicBezTo>
                      <a:pt x="80287" y="30198"/>
                      <a:pt x="76755" y="31775"/>
                      <a:pt x="76755" y="31775"/>
                    </a:cubicBezTo>
                    <a:cubicBezTo>
                      <a:pt x="76755" y="31775"/>
                      <a:pt x="75751" y="30894"/>
                      <a:pt x="74410" y="30894"/>
                    </a:cubicBezTo>
                    <a:cubicBezTo>
                      <a:pt x="73357" y="30894"/>
                      <a:pt x="72096" y="31437"/>
                      <a:pt x="70948" y="33373"/>
                    </a:cubicBezTo>
                    <a:cubicBezTo>
                      <a:pt x="70948" y="33373"/>
                      <a:pt x="70501" y="33118"/>
                      <a:pt x="70057" y="33118"/>
                    </a:cubicBezTo>
                    <a:cubicBezTo>
                      <a:pt x="69723" y="33118"/>
                      <a:pt x="69392" y="33262"/>
                      <a:pt x="69252" y="33765"/>
                    </a:cubicBezTo>
                    <a:cubicBezTo>
                      <a:pt x="69219" y="33895"/>
                      <a:pt x="69187" y="34156"/>
                      <a:pt x="69154" y="34482"/>
                    </a:cubicBezTo>
                    <a:cubicBezTo>
                      <a:pt x="65175" y="35298"/>
                      <a:pt x="61195" y="35787"/>
                      <a:pt x="57150" y="35885"/>
                    </a:cubicBezTo>
                    <a:cubicBezTo>
                      <a:pt x="56922" y="34058"/>
                      <a:pt x="56628" y="32232"/>
                      <a:pt x="56302" y="30307"/>
                    </a:cubicBezTo>
                    <a:cubicBezTo>
                      <a:pt x="55356" y="24794"/>
                      <a:pt x="53268" y="20717"/>
                      <a:pt x="50561" y="17748"/>
                    </a:cubicBezTo>
                    <a:cubicBezTo>
                      <a:pt x="55030" y="13801"/>
                      <a:pt x="57281" y="9920"/>
                      <a:pt x="56139" y="7147"/>
                    </a:cubicBezTo>
                    <a:cubicBezTo>
                      <a:pt x="55146" y="4737"/>
                      <a:pt x="51777" y="3559"/>
                      <a:pt x="47015" y="3559"/>
                    </a:cubicBezTo>
                    <a:cubicBezTo>
                      <a:pt x="44107" y="3559"/>
                      <a:pt x="40681" y="3998"/>
                      <a:pt x="36958" y="4864"/>
                    </a:cubicBezTo>
                    <a:cubicBezTo>
                      <a:pt x="34848" y="1791"/>
                      <a:pt x="31101" y="0"/>
                      <a:pt x="269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743;p36">
                <a:extLst>
                  <a:ext uri="{FF2B5EF4-FFF2-40B4-BE49-F238E27FC236}">
                    <a16:creationId xmlns:a16="http://schemas.microsoft.com/office/drawing/2014/main" xmlns="" id="{79DBAC4C-51F9-CEF5-9E7B-C691A165B224}"/>
                  </a:ext>
                </a:extLst>
              </p:cNvPr>
              <p:cNvSpPr/>
              <p:nvPr/>
            </p:nvSpPr>
            <p:spPr>
              <a:xfrm>
                <a:off x="3200289" y="4068683"/>
                <a:ext cx="79125" cy="189200"/>
              </a:xfrm>
              <a:custGeom>
                <a:avLst/>
                <a:gdLst/>
                <a:ahLst/>
                <a:cxnLst/>
                <a:rect l="l" t="t" r="r" b="b"/>
                <a:pathLst>
                  <a:path w="3165" h="7568" extrusionOk="0">
                    <a:moveTo>
                      <a:pt x="1664" y="1"/>
                    </a:moveTo>
                    <a:cubicBezTo>
                      <a:pt x="1631" y="99"/>
                      <a:pt x="1631" y="131"/>
                      <a:pt x="1566" y="229"/>
                    </a:cubicBezTo>
                    <a:cubicBezTo>
                      <a:pt x="1012" y="1632"/>
                      <a:pt x="490" y="3198"/>
                      <a:pt x="229" y="4731"/>
                    </a:cubicBezTo>
                    <a:cubicBezTo>
                      <a:pt x="98" y="5514"/>
                      <a:pt x="0" y="6492"/>
                      <a:pt x="490" y="7112"/>
                    </a:cubicBezTo>
                    <a:cubicBezTo>
                      <a:pt x="711" y="7408"/>
                      <a:pt x="1058" y="7567"/>
                      <a:pt x="1418" y="7567"/>
                    </a:cubicBezTo>
                    <a:cubicBezTo>
                      <a:pt x="1694" y="7567"/>
                      <a:pt x="1978" y="7473"/>
                      <a:pt x="2219" y="7275"/>
                    </a:cubicBezTo>
                    <a:cubicBezTo>
                      <a:pt x="3165" y="6525"/>
                      <a:pt x="2871" y="4992"/>
                      <a:pt x="2708" y="3981"/>
                    </a:cubicBezTo>
                    <a:cubicBezTo>
                      <a:pt x="2512" y="2611"/>
                      <a:pt x="2153" y="1273"/>
                      <a:pt x="166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744;p36">
                <a:extLst>
                  <a:ext uri="{FF2B5EF4-FFF2-40B4-BE49-F238E27FC236}">
                    <a16:creationId xmlns:a16="http://schemas.microsoft.com/office/drawing/2014/main" xmlns="" id="{1E99B20C-C0A7-1608-244B-E61F99A33B1F}"/>
                  </a:ext>
                </a:extLst>
              </p:cNvPr>
              <p:cNvSpPr/>
              <p:nvPr/>
            </p:nvSpPr>
            <p:spPr>
              <a:xfrm>
                <a:off x="1610657" y="4459128"/>
                <a:ext cx="90525" cy="216375"/>
              </a:xfrm>
              <a:custGeom>
                <a:avLst/>
                <a:gdLst/>
                <a:ahLst/>
                <a:cxnLst/>
                <a:rect l="l" t="t" r="r" b="b"/>
                <a:pathLst>
                  <a:path w="3621" h="8655" extrusionOk="0">
                    <a:moveTo>
                      <a:pt x="913" y="0"/>
                    </a:moveTo>
                    <a:cubicBezTo>
                      <a:pt x="881" y="65"/>
                      <a:pt x="881" y="163"/>
                      <a:pt x="816" y="229"/>
                    </a:cubicBezTo>
                    <a:cubicBezTo>
                      <a:pt x="359" y="1990"/>
                      <a:pt x="0" y="3817"/>
                      <a:pt x="0" y="5611"/>
                    </a:cubicBezTo>
                    <a:cubicBezTo>
                      <a:pt x="0" y="6524"/>
                      <a:pt x="0" y="7666"/>
                      <a:pt x="652" y="8286"/>
                    </a:cubicBezTo>
                    <a:cubicBezTo>
                      <a:pt x="929" y="8531"/>
                      <a:pt x="1270" y="8654"/>
                      <a:pt x="1608" y="8654"/>
                    </a:cubicBezTo>
                    <a:cubicBezTo>
                      <a:pt x="1989" y="8654"/>
                      <a:pt x="2366" y="8499"/>
                      <a:pt x="2642" y="8188"/>
                    </a:cubicBezTo>
                    <a:cubicBezTo>
                      <a:pt x="3621" y="7177"/>
                      <a:pt x="3066" y="5513"/>
                      <a:pt x="2707" y="4371"/>
                    </a:cubicBezTo>
                    <a:cubicBezTo>
                      <a:pt x="2283" y="2838"/>
                      <a:pt x="1631" y="1370"/>
                      <a:pt x="9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745;p36">
                <a:extLst>
                  <a:ext uri="{FF2B5EF4-FFF2-40B4-BE49-F238E27FC236}">
                    <a16:creationId xmlns:a16="http://schemas.microsoft.com/office/drawing/2014/main" xmlns="" id="{574863A1-A0DE-6551-8ABD-E55292BFB7DC}"/>
                  </a:ext>
                </a:extLst>
              </p:cNvPr>
              <p:cNvSpPr/>
              <p:nvPr/>
            </p:nvSpPr>
            <p:spPr>
              <a:xfrm>
                <a:off x="3058100" y="2999375"/>
                <a:ext cx="210425" cy="168850"/>
              </a:xfrm>
              <a:custGeom>
                <a:avLst/>
                <a:gdLst/>
                <a:ahLst/>
                <a:cxnLst/>
                <a:rect l="l" t="t" r="r" b="b"/>
                <a:pathLst>
                  <a:path w="8417" h="6754" extrusionOk="0">
                    <a:moveTo>
                      <a:pt x="7373" y="1"/>
                    </a:moveTo>
                    <a:lnTo>
                      <a:pt x="0" y="5318"/>
                    </a:lnTo>
                    <a:lnTo>
                      <a:pt x="1044" y="6753"/>
                    </a:lnTo>
                    <a:lnTo>
                      <a:pt x="8416" y="1436"/>
                    </a:lnTo>
                    <a:lnTo>
                      <a:pt x="7373" y="1"/>
                    </a:ln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746;p36">
                <a:extLst>
                  <a:ext uri="{FF2B5EF4-FFF2-40B4-BE49-F238E27FC236}">
                    <a16:creationId xmlns:a16="http://schemas.microsoft.com/office/drawing/2014/main" xmlns="" id="{686A283B-14A1-C564-9D1B-339DA0C09030}"/>
                  </a:ext>
                </a:extLst>
              </p:cNvPr>
              <p:cNvSpPr/>
              <p:nvPr/>
            </p:nvSpPr>
            <p:spPr>
              <a:xfrm>
                <a:off x="3238325" y="3569425"/>
                <a:ext cx="210425" cy="53850"/>
              </a:xfrm>
              <a:custGeom>
                <a:avLst/>
                <a:gdLst/>
                <a:ahLst/>
                <a:cxnLst/>
                <a:rect l="l" t="t" r="r" b="b"/>
                <a:pathLst>
                  <a:path w="8417" h="2154" extrusionOk="0">
                    <a:moveTo>
                      <a:pt x="66" y="0"/>
                    </a:moveTo>
                    <a:lnTo>
                      <a:pt x="0" y="1762"/>
                    </a:lnTo>
                    <a:lnTo>
                      <a:pt x="8351" y="2153"/>
                    </a:lnTo>
                    <a:lnTo>
                      <a:pt x="8416" y="392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747;p36">
                <a:extLst>
                  <a:ext uri="{FF2B5EF4-FFF2-40B4-BE49-F238E27FC236}">
                    <a16:creationId xmlns:a16="http://schemas.microsoft.com/office/drawing/2014/main" xmlns="" id="{2AC434CD-F434-CAA6-B392-7872F7B181CD}"/>
                  </a:ext>
                </a:extLst>
              </p:cNvPr>
              <p:cNvSpPr/>
              <p:nvPr/>
            </p:nvSpPr>
            <p:spPr>
              <a:xfrm>
                <a:off x="3172275" y="3258700"/>
                <a:ext cx="243850" cy="131325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5253" extrusionOk="0">
                    <a:moveTo>
                      <a:pt x="9101" y="1"/>
                    </a:moveTo>
                    <a:lnTo>
                      <a:pt x="0" y="3622"/>
                    </a:lnTo>
                    <a:lnTo>
                      <a:pt x="653" y="5253"/>
                    </a:lnTo>
                    <a:lnTo>
                      <a:pt x="9754" y="1632"/>
                    </a:lnTo>
                    <a:lnTo>
                      <a:pt x="9101" y="1"/>
                    </a:ln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" name="Google Shape;748;p36">
              <a:extLst>
                <a:ext uri="{FF2B5EF4-FFF2-40B4-BE49-F238E27FC236}">
                  <a16:creationId xmlns:a16="http://schemas.microsoft.com/office/drawing/2014/main" xmlns="" id="{4F03513B-8B84-7022-04A4-4327DAE5AD27}"/>
                </a:ext>
              </a:extLst>
            </p:cNvPr>
            <p:cNvGrpSpPr/>
            <p:nvPr/>
          </p:nvGrpSpPr>
          <p:grpSpPr>
            <a:xfrm>
              <a:off x="285458" y="868352"/>
              <a:ext cx="1991370" cy="1988280"/>
              <a:chOff x="363508" y="499852"/>
              <a:chExt cx="1991370" cy="1988280"/>
            </a:xfrm>
          </p:grpSpPr>
          <p:grpSp>
            <p:nvGrpSpPr>
              <p:cNvPr id="23" name="Google Shape;749;p36">
                <a:extLst>
                  <a:ext uri="{FF2B5EF4-FFF2-40B4-BE49-F238E27FC236}">
                    <a16:creationId xmlns:a16="http://schemas.microsoft.com/office/drawing/2014/main" xmlns="" id="{68D48779-C913-3592-F8E5-E76B1AE19DEC}"/>
                  </a:ext>
                </a:extLst>
              </p:cNvPr>
              <p:cNvGrpSpPr/>
              <p:nvPr/>
            </p:nvGrpSpPr>
            <p:grpSpPr>
              <a:xfrm>
                <a:off x="786505" y="1274102"/>
                <a:ext cx="885740" cy="849856"/>
                <a:chOff x="2006100" y="3826300"/>
                <a:chExt cx="946000" cy="907675"/>
              </a:xfrm>
            </p:grpSpPr>
            <p:sp>
              <p:nvSpPr>
                <p:cNvPr id="109" name="Google Shape;750;p36">
                  <a:extLst>
                    <a:ext uri="{FF2B5EF4-FFF2-40B4-BE49-F238E27FC236}">
                      <a16:creationId xmlns:a16="http://schemas.microsoft.com/office/drawing/2014/main" xmlns="" id="{B1BDECC4-C0EC-A861-2FE7-72FF8CDB78F3}"/>
                    </a:ext>
                  </a:extLst>
                </p:cNvPr>
                <p:cNvSpPr/>
                <p:nvPr/>
              </p:nvSpPr>
              <p:spPr>
                <a:xfrm>
                  <a:off x="2284200" y="3903025"/>
                  <a:ext cx="530100" cy="25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04" h="10354" extrusionOk="0">
                      <a:moveTo>
                        <a:pt x="17522" y="0"/>
                      </a:moveTo>
                      <a:cubicBezTo>
                        <a:pt x="17219" y="0"/>
                        <a:pt x="16919" y="22"/>
                        <a:pt x="16636" y="63"/>
                      </a:cubicBezTo>
                      <a:cubicBezTo>
                        <a:pt x="14320" y="454"/>
                        <a:pt x="12461" y="1922"/>
                        <a:pt x="10080" y="2183"/>
                      </a:cubicBezTo>
                      <a:cubicBezTo>
                        <a:pt x="7829" y="2477"/>
                        <a:pt x="5611" y="2151"/>
                        <a:pt x="3360" y="2575"/>
                      </a:cubicBezTo>
                      <a:cubicBezTo>
                        <a:pt x="1468" y="2933"/>
                        <a:pt x="0" y="3749"/>
                        <a:pt x="294" y="5576"/>
                      </a:cubicBezTo>
                      <a:cubicBezTo>
                        <a:pt x="620" y="7565"/>
                        <a:pt x="2349" y="8838"/>
                        <a:pt x="4371" y="9588"/>
                      </a:cubicBezTo>
                      <a:cubicBezTo>
                        <a:pt x="5676" y="10077"/>
                        <a:pt x="7111" y="10273"/>
                        <a:pt x="8384" y="10338"/>
                      </a:cubicBezTo>
                      <a:cubicBezTo>
                        <a:pt x="8603" y="10348"/>
                        <a:pt x="8822" y="10353"/>
                        <a:pt x="9042" y="10353"/>
                      </a:cubicBezTo>
                      <a:cubicBezTo>
                        <a:pt x="12418" y="10353"/>
                        <a:pt x="15815" y="9178"/>
                        <a:pt x="18235" y="6880"/>
                      </a:cubicBezTo>
                      <a:cubicBezTo>
                        <a:pt x="19572" y="5576"/>
                        <a:pt x="21203" y="3586"/>
                        <a:pt x="20746" y="1792"/>
                      </a:cubicBezTo>
                      <a:cubicBezTo>
                        <a:pt x="20424" y="476"/>
                        <a:pt x="18931" y="0"/>
                        <a:pt x="1752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miter lim="32619"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" name="Google Shape;751;p36">
                  <a:extLst>
                    <a:ext uri="{FF2B5EF4-FFF2-40B4-BE49-F238E27FC236}">
                      <a16:creationId xmlns:a16="http://schemas.microsoft.com/office/drawing/2014/main" xmlns="" id="{CFE26D7B-1956-DDE8-DAA3-2944ED1BA024}"/>
                    </a:ext>
                  </a:extLst>
                </p:cNvPr>
                <p:cNvSpPr/>
                <p:nvPr/>
              </p:nvSpPr>
              <p:spPr>
                <a:xfrm>
                  <a:off x="2393475" y="4031675"/>
                  <a:ext cx="346600" cy="130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64" h="5208" extrusionOk="0">
                      <a:moveTo>
                        <a:pt x="8569" y="0"/>
                      </a:moveTo>
                      <a:cubicBezTo>
                        <a:pt x="7852" y="0"/>
                        <a:pt x="7111" y="76"/>
                        <a:pt x="6361" y="234"/>
                      </a:cubicBezTo>
                      <a:cubicBezTo>
                        <a:pt x="3425" y="788"/>
                        <a:pt x="1077" y="2419"/>
                        <a:pt x="0" y="4442"/>
                      </a:cubicBezTo>
                      <a:cubicBezTo>
                        <a:pt x="1305" y="4931"/>
                        <a:pt x="2740" y="5127"/>
                        <a:pt x="4013" y="5192"/>
                      </a:cubicBezTo>
                      <a:cubicBezTo>
                        <a:pt x="4232" y="5202"/>
                        <a:pt x="4451" y="5207"/>
                        <a:pt x="4671" y="5207"/>
                      </a:cubicBezTo>
                      <a:cubicBezTo>
                        <a:pt x="8047" y="5207"/>
                        <a:pt x="11444" y="4032"/>
                        <a:pt x="13864" y="1734"/>
                      </a:cubicBezTo>
                      <a:cubicBezTo>
                        <a:pt x="12552" y="641"/>
                        <a:pt x="10661" y="0"/>
                        <a:pt x="856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miter lim="32619"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752;p36">
                  <a:extLst>
                    <a:ext uri="{FF2B5EF4-FFF2-40B4-BE49-F238E27FC236}">
                      <a16:creationId xmlns:a16="http://schemas.microsoft.com/office/drawing/2014/main" xmlns="" id="{57E59741-2CA5-0341-E178-8C037BF5FDA4}"/>
                    </a:ext>
                  </a:extLst>
                </p:cNvPr>
                <p:cNvSpPr/>
                <p:nvPr/>
              </p:nvSpPr>
              <p:spPr>
                <a:xfrm>
                  <a:off x="2736800" y="3833625"/>
                  <a:ext cx="181050" cy="24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2" h="9820" extrusionOk="0">
                      <a:moveTo>
                        <a:pt x="6165" y="1"/>
                      </a:moveTo>
                      <a:cubicBezTo>
                        <a:pt x="2577" y="1110"/>
                        <a:pt x="0" y="3589"/>
                        <a:pt x="587" y="6264"/>
                      </a:cubicBezTo>
                      <a:cubicBezTo>
                        <a:pt x="1142" y="8939"/>
                        <a:pt x="4795" y="9754"/>
                        <a:pt x="7242" y="9820"/>
                      </a:cubicBezTo>
                      <a:lnTo>
                        <a:pt x="6165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" name="Google Shape;753;p36">
                  <a:extLst>
                    <a:ext uri="{FF2B5EF4-FFF2-40B4-BE49-F238E27FC236}">
                      <a16:creationId xmlns:a16="http://schemas.microsoft.com/office/drawing/2014/main" xmlns="" id="{3479E4C3-59E5-202B-A83D-1F4E6DEF59B6}"/>
                    </a:ext>
                  </a:extLst>
                </p:cNvPr>
                <p:cNvSpPr/>
                <p:nvPr/>
              </p:nvSpPr>
              <p:spPr>
                <a:xfrm>
                  <a:off x="2736800" y="3833625"/>
                  <a:ext cx="181050" cy="24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2" h="9820" fill="none" extrusionOk="0">
                      <a:moveTo>
                        <a:pt x="6165" y="1"/>
                      </a:moveTo>
                      <a:cubicBezTo>
                        <a:pt x="2577" y="1110"/>
                        <a:pt x="0" y="3589"/>
                        <a:pt x="587" y="6264"/>
                      </a:cubicBezTo>
                      <a:cubicBezTo>
                        <a:pt x="1142" y="8939"/>
                        <a:pt x="4795" y="9754"/>
                        <a:pt x="7242" y="9820"/>
                      </a:cubicBezTo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miter lim="32619"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" name="Google Shape;754;p36">
                  <a:extLst>
                    <a:ext uri="{FF2B5EF4-FFF2-40B4-BE49-F238E27FC236}">
                      <a16:creationId xmlns:a16="http://schemas.microsoft.com/office/drawing/2014/main" xmlns="" id="{A4BD3D95-0B0D-A127-5914-ED11A9D860C5}"/>
                    </a:ext>
                  </a:extLst>
                </p:cNvPr>
                <p:cNvSpPr/>
                <p:nvPr/>
              </p:nvSpPr>
              <p:spPr>
                <a:xfrm>
                  <a:off x="2230850" y="4098450"/>
                  <a:ext cx="27375" cy="1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797" extrusionOk="0">
                      <a:moveTo>
                        <a:pt x="558" y="1"/>
                      </a:moveTo>
                      <a:cubicBezTo>
                        <a:pt x="530" y="1"/>
                        <a:pt x="501" y="4"/>
                        <a:pt x="471" y="9"/>
                      </a:cubicBezTo>
                      <a:cubicBezTo>
                        <a:pt x="1" y="72"/>
                        <a:pt x="102" y="796"/>
                        <a:pt x="573" y="796"/>
                      </a:cubicBezTo>
                      <a:cubicBezTo>
                        <a:pt x="593" y="796"/>
                        <a:pt x="613" y="795"/>
                        <a:pt x="634" y="792"/>
                      </a:cubicBezTo>
                      <a:cubicBezTo>
                        <a:pt x="1094" y="700"/>
                        <a:pt x="1006" y="1"/>
                        <a:pt x="55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" name="Google Shape;755;p36">
                  <a:extLst>
                    <a:ext uri="{FF2B5EF4-FFF2-40B4-BE49-F238E27FC236}">
                      <a16:creationId xmlns:a16="http://schemas.microsoft.com/office/drawing/2014/main" xmlns="" id="{93BE82B0-24B2-72CA-7E9B-D370BFAC25CA}"/>
                    </a:ext>
                  </a:extLst>
                </p:cNvPr>
                <p:cNvSpPr/>
                <p:nvPr/>
              </p:nvSpPr>
              <p:spPr>
                <a:xfrm>
                  <a:off x="2804375" y="3934550"/>
                  <a:ext cx="27150" cy="1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768" extrusionOk="0">
                      <a:moveTo>
                        <a:pt x="549" y="0"/>
                      </a:moveTo>
                      <a:cubicBezTo>
                        <a:pt x="521" y="0"/>
                        <a:pt x="492" y="3"/>
                        <a:pt x="461" y="9"/>
                      </a:cubicBezTo>
                      <a:cubicBezTo>
                        <a:pt x="1" y="70"/>
                        <a:pt x="60" y="768"/>
                        <a:pt x="532" y="768"/>
                      </a:cubicBezTo>
                      <a:cubicBezTo>
                        <a:pt x="561" y="768"/>
                        <a:pt x="592" y="765"/>
                        <a:pt x="624" y="759"/>
                      </a:cubicBezTo>
                      <a:cubicBezTo>
                        <a:pt x="1085" y="698"/>
                        <a:pt x="996" y="0"/>
                        <a:pt x="54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" name="Google Shape;756;p36">
                  <a:extLst>
                    <a:ext uri="{FF2B5EF4-FFF2-40B4-BE49-F238E27FC236}">
                      <a16:creationId xmlns:a16="http://schemas.microsoft.com/office/drawing/2014/main" xmlns="" id="{E2281C8A-C496-4315-B7B8-2623F91DC6F2}"/>
                    </a:ext>
                  </a:extLst>
                </p:cNvPr>
                <p:cNvSpPr/>
                <p:nvPr/>
              </p:nvSpPr>
              <p:spPr>
                <a:xfrm>
                  <a:off x="2907125" y="3920675"/>
                  <a:ext cx="27125" cy="2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5" h="801" extrusionOk="0">
                      <a:moveTo>
                        <a:pt x="547" y="1"/>
                      </a:moveTo>
                      <a:cubicBezTo>
                        <a:pt x="520" y="1"/>
                        <a:pt x="491" y="3"/>
                        <a:pt x="461" y="9"/>
                      </a:cubicBezTo>
                      <a:cubicBezTo>
                        <a:pt x="1" y="101"/>
                        <a:pt x="90" y="801"/>
                        <a:pt x="537" y="801"/>
                      </a:cubicBezTo>
                      <a:cubicBezTo>
                        <a:pt x="565" y="801"/>
                        <a:pt x="594" y="798"/>
                        <a:pt x="625" y="792"/>
                      </a:cubicBezTo>
                      <a:cubicBezTo>
                        <a:pt x="1084" y="670"/>
                        <a:pt x="968" y="1"/>
                        <a:pt x="54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" name="Google Shape;757;p36">
                  <a:extLst>
                    <a:ext uri="{FF2B5EF4-FFF2-40B4-BE49-F238E27FC236}">
                      <a16:creationId xmlns:a16="http://schemas.microsoft.com/office/drawing/2014/main" xmlns="" id="{37355E82-56E4-C683-EAD8-7E51AACF1A00}"/>
                    </a:ext>
                  </a:extLst>
                </p:cNvPr>
                <p:cNvSpPr/>
                <p:nvPr/>
              </p:nvSpPr>
              <p:spPr>
                <a:xfrm>
                  <a:off x="2871850" y="3984300"/>
                  <a:ext cx="27350" cy="1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4" h="796" extrusionOk="0">
                      <a:moveTo>
                        <a:pt x="552" y="0"/>
                      </a:moveTo>
                      <a:cubicBezTo>
                        <a:pt x="526" y="0"/>
                        <a:pt x="499" y="3"/>
                        <a:pt x="470" y="9"/>
                      </a:cubicBezTo>
                      <a:cubicBezTo>
                        <a:pt x="0" y="71"/>
                        <a:pt x="102" y="795"/>
                        <a:pt x="572" y="795"/>
                      </a:cubicBezTo>
                      <a:cubicBezTo>
                        <a:pt x="592" y="795"/>
                        <a:pt x="612" y="794"/>
                        <a:pt x="633" y="792"/>
                      </a:cubicBezTo>
                      <a:cubicBezTo>
                        <a:pt x="1094" y="699"/>
                        <a:pt x="976" y="0"/>
                        <a:pt x="55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" name="Google Shape;758;p36">
                  <a:extLst>
                    <a:ext uri="{FF2B5EF4-FFF2-40B4-BE49-F238E27FC236}">
                      <a16:creationId xmlns:a16="http://schemas.microsoft.com/office/drawing/2014/main" xmlns="" id="{435F0418-5F65-79FC-4AD4-B273FAFEEC80}"/>
                    </a:ext>
                  </a:extLst>
                </p:cNvPr>
                <p:cNvSpPr/>
                <p:nvPr/>
              </p:nvSpPr>
              <p:spPr>
                <a:xfrm>
                  <a:off x="2677275" y="4185125"/>
                  <a:ext cx="83200" cy="8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8" h="3263" extrusionOk="0">
                      <a:moveTo>
                        <a:pt x="2544" y="0"/>
                      </a:moveTo>
                      <a:lnTo>
                        <a:pt x="0" y="1566"/>
                      </a:lnTo>
                      <a:lnTo>
                        <a:pt x="522" y="3262"/>
                      </a:lnTo>
                      <a:lnTo>
                        <a:pt x="3327" y="2740"/>
                      </a:lnTo>
                      <a:lnTo>
                        <a:pt x="2544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miter lim="32619"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" name="Google Shape;759;p36">
                  <a:extLst>
                    <a:ext uri="{FF2B5EF4-FFF2-40B4-BE49-F238E27FC236}">
                      <a16:creationId xmlns:a16="http://schemas.microsoft.com/office/drawing/2014/main" xmlns="" id="{DF18A5FA-8CD7-C5BB-FB32-394052ECDE7F}"/>
                    </a:ext>
                  </a:extLst>
                </p:cNvPr>
                <p:cNvSpPr/>
                <p:nvPr/>
              </p:nvSpPr>
              <p:spPr>
                <a:xfrm>
                  <a:off x="2440775" y="4194075"/>
                  <a:ext cx="131325" cy="20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3" h="8320" extrusionOk="0">
                      <a:moveTo>
                        <a:pt x="3588" y="1"/>
                      </a:moveTo>
                      <a:cubicBezTo>
                        <a:pt x="2479" y="66"/>
                        <a:pt x="1240" y="164"/>
                        <a:pt x="0" y="392"/>
                      </a:cubicBezTo>
                      <a:cubicBezTo>
                        <a:pt x="1142" y="1926"/>
                        <a:pt x="2121" y="4405"/>
                        <a:pt x="1957" y="8319"/>
                      </a:cubicBezTo>
                      <a:cubicBezTo>
                        <a:pt x="3067" y="7960"/>
                        <a:pt x="4143" y="7569"/>
                        <a:pt x="5122" y="7112"/>
                      </a:cubicBezTo>
                      <a:cubicBezTo>
                        <a:pt x="5252" y="3817"/>
                        <a:pt x="4502" y="1534"/>
                        <a:pt x="358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miter lim="32619"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" name="Google Shape;760;p36">
                  <a:extLst>
                    <a:ext uri="{FF2B5EF4-FFF2-40B4-BE49-F238E27FC236}">
                      <a16:creationId xmlns:a16="http://schemas.microsoft.com/office/drawing/2014/main" xmlns="" id="{3D458D4E-E82A-E746-4C38-7674EF40287D}"/>
                    </a:ext>
                  </a:extLst>
                </p:cNvPr>
                <p:cNvSpPr/>
                <p:nvPr/>
              </p:nvSpPr>
              <p:spPr>
                <a:xfrm>
                  <a:off x="2053400" y="4358825"/>
                  <a:ext cx="63650" cy="9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6" h="3682" extrusionOk="0">
                      <a:moveTo>
                        <a:pt x="1371" y="0"/>
                      </a:moveTo>
                      <a:lnTo>
                        <a:pt x="653" y="196"/>
                      </a:lnTo>
                      <a:cubicBezTo>
                        <a:pt x="229" y="261"/>
                        <a:pt x="1" y="718"/>
                        <a:pt x="99" y="1109"/>
                      </a:cubicBezTo>
                      <a:lnTo>
                        <a:pt x="816" y="3197"/>
                      </a:lnTo>
                      <a:cubicBezTo>
                        <a:pt x="869" y="3514"/>
                        <a:pt x="1115" y="3681"/>
                        <a:pt x="1414" y="3681"/>
                      </a:cubicBezTo>
                      <a:cubicBezTo>
                        <a:pt x="1484" y="3681"/>
                        <a:pt x="1558" y="3672"/>
                        <a:pt x="1632" y="3654"/>
                      </a:cubicBezTo>
                      <a:lnTo>
                        <a:pt x="2545" y="3360"/>
                      </a:lnTo>
                      <a:lnTo>
                        <a:pt x="137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miter lim="32619"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" name="Google Shape;761;p36">
                  <a:extLst>
                    <a:ext uri="{FF2B5EF4-FFF2-40B4-BE49-F238E27FC236}">
                      <a16:creationId xmlns:a16="http://schemas.microsoft.com/office/drawing/2014/main" xmlns="" id="{C979B829-2895-C4F7-5E63-10AE05AE3534}"/>
                    </a:ext>
                  </a:extLst>
                </p:cNvPr>
                <p:cNvSpPr/>
                <p:nvPr/>
              </p:nvSpPr>
              <p:spPr>
                <a:xfrm>
                  <a:off x="2080325" y="4316400"/>
                  <a:ext cx="100325" cy="14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3" h="5722" extrusionOk="0">
                      <a:moveTo>
                        <a:pt x="2121" y="1"/>
                      </a:moveTo>
                      <a:lnTo>
                        <a:pt x="1044" y="262"/>
                      </a:lnTo>
                      <a:cubicBezTo>
                        <a:pt x="392" y="425"/>
                        <a:pt x="0" y="1110"/>
                        <a:pt x="229" y="1730"/>
                      </a:cubicBezTo>
                      <a:lnTo>
                        <a:pt x="1272" y="4992"/>
                      </a:lnTo>
                      <a:cubicBezTo>
                        <a:pt x="1432" y="5443"/>
                        <a:pt x="1850" y="5722"/>
                        <a:pt x="2282" y="5722"/>
                      </a:cubicBezTo>
                      <a:cubicBezTo>
                        <a:pt x="2381" y="5722"/>
                        <a:pt x="2480" y="5707"/>
                        <a:pt x="2577" y="5677"/>
                      </a:cubicBezTo>
                      <a:lnTo>
                        <a:pt x="4013" y="5285"/>
                      </a:lnTo>
                      <a:lnTo>
                        <a:pt x="2121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miter lim="32619"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" name="Google Shape;762;p36">
                  <a:extLst>
                    <a:ext uri="{FF2B5EF4-FFF2-40B4-BE49-F238E27FC236}">
                      <a16:creationId xmlns:a16="http://schemas.microsoft.com/office/drawing/2014/main" xmlns="" id="{A3F6D89F-4517-AE7D-8F05-3FFFC08B6AFE}"/>
                    </a:ext>
                  </a:extLst>
                </p:cNvPr>
                <p:cNvSpPr/>
                <p:nvPr/>
              </p:nvSpPr>
              <p:spPr>
                <a:xfrm>
                  <a:off x="2231300" y="4466700"/>
                  <a:ext cx="339800" cy="25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92" h="10381" extrusionOk="0">
                      <a:moveTo>
                        <a:pt x="2623" y="0"/>
                      </a:moveTo>
                      <a:cubicBezTo>
                        <a:pt x="2554" y="0"/>
                        <a:pt x="2483" y="8"/>
                        <a:pt x="2410" y="24"/>
                      </a:cubicBezTo>
                      <a:cubicBezTo>
                        <a:pt x="1529" y="252"/>
                        <a:pt x="1594" y="2568"/>
                        <a:pt x="1921" y="4199"/>
                      </a:cubicBezTo>
                      <a:lnTo>
                        <a:pt x="1855" y="4003"/>
                      </a:lnTo>
                      <a:cubicBezTo>
                        <a:pt x="1855" y="4003"/>
                        <a:pt x="1616" y="3945"/>
                        <a:pt x="1315" y="3945"/>
                      </a:cubicBezTo>
                      <a:cubicBezTo>
                        <a:pt x="838" y="3945"/>
                        <a:pt x="206" y="4092"/>
                        <a:pt x="126" y="4851"/>
                      </a:cubicBezTo>
                      <a:cubicBezTo>
                        <a:pt x="0" y="6017"/>
                        <a:pt x="1975" y="10381"/>
                        <a:pt x="3580" y="10381"/>
                      </a:cubicBezTo>
                      <a:cubicBezTo>
                        <a:pt x="3636" y="10381"/>
                        <a:pt x="3692" y="10375"/>
                        <a:pt x="3747" y="10364"/>
                      </a:cubicBezTo>
                      <a:cubicBezTo>
                        <a:pt x="4824" y="10136"/>
                        <a:pt x="4856" y="9320"/>
                        <a:pt x="4856" y="9320"/>
                      </a:cubicBezTo>
                      <a:cubicBezTo>
                        <a:pt x="5313" y="9382"/>
                        <a:pt x="5753" y="9410"/>
                        <a:pt x="6174" y="9410"/>
                      </a:cubicBezTo>
                      <a:cubicBezTo>
                        <a:pt x="11138" y="9410"/>
                        <a:pt x="13592" y="5455"/>
                        <a:pt x="12359" y="4493"/>
                      </a:cubicBezTo>
                      <a:cubicBezTo>
                        <a:pt x="12196" y="4362"/>
                        <a:pt x="12131" y="4329"/>
                        <a:pt x="12131" y="4329"/>
                      </a:cubicBezTo>
                      <a:cubicBezTo>
                        <a:pt x="12522" y="2372"/>
                        <a:pt x="11054" y="2242"/>
                        <a:pt x="11054" y="2242"/>
                      </a:cubicBezTo>
                      <a:cubicBezTo>
                        <a:pt x="11315" y="1296"/>
                        <a:pt x="10989" y="839"/>
                        <a:pt x="10597" y="643"/>
                      </a:cubicBezTo>
                      <a:cubicBezTo>
                        <a:pt x="10475" y="570"/>
                        <a:pt x="10344" y="533"/>
                        <a:pt x="10212" y="533"/>
                      </a:cubicBezTo>
                      <a:cubicBezTo>
                        <a:pt x="9991" y="533"/>
                        <a:pt x="9770" y="635"/>
                        <a:pt x="9586" y="839"/>
                      </a:cubicBezTo>
                      <a:cubicBezTo>
                        <a:pt x="8053" y="2698"/>
                        <a:pt x="4334" y="2862"/>
                        <a:pt x="4334" y="2862"/>
                      </a:cubicBezTo>
                      <a:cubicBezTo>
                        <a:pt x="4334" y="2862"/>
                        <a:pt x="3951" y="0"/>
                        <a:pt x="262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" name="Google Shape;763;p36">
                  <a:extLst>
                    <a:ext uri="{FF2B5EF4-FFF2-40B4-BE49-F238E27FC236}">
                      <a16:creationId xmlns:a16="http://schemas.microsoft.com/office/drawing/2014/main" xmlns="" id="{7595CED0-C5D9-4EA0-449F-F93470720426}"/>
                    </a:ext>
                  </a:extLst>
                </p:cNvPr>
                <p:cNvSpPr/>
                <p:nvPr/>
              </p:nvSpPr>
              <p:spPr>
                <a:xfrm>
                  <a:off x="2231175" y="4459125"/>
                  <a:ext cx="342550" cy="27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02" h="10994" fill="none" extrusionOk="0">
                      <a:moveTo>
                        <a:pt x="1860" y="4306"/>
                      </a:moveTo>
                      <a:cubicBezTo>
                        <a:pt x="1860" y="4306"/>
                        <a:pt x="262" y="3915"/>
                        <a:pt x="131" y="5154"/>
                      </a:cubicBezTo>
                      <a:cubicBezTo>
                        <a:pt x="1" y="6361"/>
                        <a:pt x="2121" y="10993"/>
                        <a:pt x="3752" y="10667"/>
                      </a:cubicBezTo>
                      <a:cubicBezTo>
                        <a:pt x="4829" y="10439"/>
                        <a:pt x="4861" y="9623"/>
                        <a:pt x="4861" y="9623"/>
                      </a:cubicBezTo>
                      <a:cubicBezTo>
                        <a:pt x="10700" y="10406"/>
                        <a:pt x="13701" y="5839"/>
                        <a:pt x="12364" y="4796"/>
                      </a:cubicBezTo>
                      <a:cubicBezTo>
                        <a:pt x="12201" y="4665"/>
                        <a:pt x="12136" y="4632"/>
                        <a:pt x="12136" y="4632"/>
                      </a:cubicBezTo>
                      <a:cubicBezTo>
                        <a:pt x="12527" y="2675"/>
                        <a:pt x="11059" y="2545"/>
                        <a:pt x="11059" y="2545"/>
                      </a:cubicBezTo>
                      <a:cubicBezTo>
                        <a:pt x="11320" y="1599"/>
                        <a:pt x="10994" y="1142"/>
                        <a:pt x="10602" y="946"/>
                      </a:cubicBezTo>
                      <a:cubicBezTo>
                        <a:pt x="10276" y="751"/>
                        <a:pt x="9885" y="816"/>
                        <a:pt x="9591" y="1142"/>
                      </a:cubicBezTo>
                      <a:cubicBezTo>
                        <a:pt x="8058" y="3001"/>
                        <a:pt x="4339" y="3165"/>
                        <a:pt x="4339" y="3165"/>
                      </a:cubicBezTo>
                      <a:cubicBezTo>
                        <a:pt x="4339" y="3165"/>
                        <a:pt x="3915" y="0"/>
                        <a:pt x="2415" y="327"/>
                      </a:cubicBezTo>
                      <a:cubicBezTo>
                        <a:pt x="1534" y="555"/>
                        <a:pt x="1599" y="2871"/>
                        <a:pt x="1926" y="4502"/>
                      </a:cubicBezTo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miter lim="32619"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" name="Google Shape;764;p36">
                  <a:extLst>
                    <a:ext uri="{FF2B5EF4-FFF2-40B4-BE49-F238E27FC236}">
                      <a16:creationId xmlns:a16="http://schemas.microsoft.com/office/drawing/2014/main" xmlns="" id="{A1C6A353-4A3D-2287-1F6B-E47202D9E3D3}"/>
                    </a:ext>
                  </a:extLst>
                </p:cNvPr>
                <p:cNvSpPr/>
                <p:nvPr/>
              </p:nvSpPr>
              <p:spPr>
                <a:xfrm>
                  <a:off x="2412225" y="4521925"/>
                  <a:ext cx="95450" cy="5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8" h="2284" fill="none" extrusionOk="0">
                      <a:moveTo>
                        <a:pt x="1" y="2284"/>
                      </a:moveTo>
                      <a:cubicBezTo>
                        <a:pt x="1" y="2284"/>
                        <a:pt x="2153" y="2120"/>
                        <a:pt x="3817" y="0"/>
                      </a:cubicBezTo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miter lim="32619"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" name="Google Shape;765;p36">
                  <a:extLst>
                    <a:ext uri="{FF2B5EF4-FFF2-40B4-BE49-F238E27FC236}">
                      <a16:creationId xmlns:a16="http://schemas.microsoft.com/office/drawing/2014/main" xmlns="" id="{A2519F38-46DF-4733-BFEA-D7EE6F6AF9A4}"/>
                    </a:ext>
                  </a:extLst>
                </p:cNvPr>
                <p:cNvSpPr/>
                <p:nvPr/>
              </p:nvSpPr>
              <p:spPr>
                <a:xfrm>
                  <a:off x="2432625" y="4574925"/>
                  <a:ext cx="102775" cy="5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1" h="2382" fill="none" extrusionOk="0">
                      <a:moveTo>
                        <a:pt x="0" y="2382"/>
                      </a:moveTo>
                      <a:cubicBezTo>
                        <a:pt x="0" y="2382"/>
                        <a:pt x="2120" y="2055"/>
                        <a:pt x="4110" y="0"/>
                      </a:cubicBezTo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miter lim="32619"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" name="Google Shape;766;p36">
                  <a:extLst>
                    <a:ext uri="{FF2B5EF4-FFF2-40B4-BE49-F238E27FC236}">
                      <a16:creationId xmlns:a16="http://schemas.microsoft.com/office/drawing/2014/main" xmlns="" id="{885A297F-9ECA-9C42-98D8-3E84E84F0A7E}"/>
                    </a:ext>
                  </a:extLst>
                </p:cNvPr>
                <p:cNvSpPr/>
                <p:nvPr/>
              </p:nvSpPr>
              <p:spPr>
                <a:xfrm>
                  <a:off x="2279300" y="4568400"/>
                  <a:ext cx="17150" cy="3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6" h="1599" fill="none" extrusionOk="0">
                      <a:moveTo>
                        <a:pt x="1" y="0"/>
                      </a:moveTo>
                      <a:lnTo>
                        <a:pt x="686" y="1599"/>
                      </a:lnTo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miter lim="32619"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" name="Google Shape;767;p36">
                  <a:extLst>
                    <a:ext uri="{FF2B5EF4-FFF2-40B4-BE49-F238E27FC236}">
                      <a16:creationId xmlns:a16="http://schemas.microsoft.com/office/drawing/2014/main" xmlns="" id="{4F002349-8B2E-EBA5-2E4D-8F9A9C5C3B80}"/>
                    </a:ext>
                  </a:extLst>
                </p:cNvPr>
                <p:cNvSpPr/>
                <p:nvPr/>
              </p:nvSpPr>
              <p:spPr>
                <a:xfrm>
                  <a:off x="2333950" y="4672775"/>
                  <a:ext cx="19575" cy="26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" h="1078" extrusionOk="0">
                      <a:moveTo>
                        <a:pt x="0" y="1"/>
                      </a:moveTo>
                      <a:lnTo>
                        <a:pt x="783" y="1077"/>
                      </a:lnTo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" name="Google Shape;768;p36">
                  <a:extLst>
                    <a:ext uri="{FF2B5EF4-FFF2-40B4-BE49-F238E27FC236}">
                      <a16:creationId xmlns:a16="http://schemas.microsoft.com/office/drawing/2014/main" xmlns="" id="{54C995D8-5612-0637-10A3-DD97CDD8970A}"/>
                    </a:ext>
                  </a:extLst>
                </p:cNvPr>
                <p:cNvSpPr/>
                <p:nvPr/>
              </p:nvSpPr>
              <p:spPr>
                <a:xfrm>
                  <a:off x="2333950" y="4672775"/>
                  <a:ext cx="19575" cy="26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" h="1078" fill="none" extrusionOk="0">
                      <a:moveTo>
                        <a:pt x="0" y="1"/>
                      </a:moveTo>
                      <a:lnTo>
                        <a:pt x="783" y="1077"/>
                      </a:lnTo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miter lim="32619"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" name="Google Shape;769;p36">
                  <a:extLst>
                    <a:ext uri="{FF2B5EF4-FFF2-40B4-BE49-F238E27FC236}">
                      <a16:creationId xmlns:a16="http://schemas.microsoft.com/office/drawing/2014/main" xmlns="" id="{8E206150-BEE2-784D-AFE0-0AFC1FCBF386}"/>
                    </a:ext>
                  </a:extLst>
                </p:cNvPr>
                <p:cNvSpPr/>
                <p:nvPr/>
              </p:nvSpPr>
              <p:spPr>
                <a:xfrm>
                  <a:off x="2772675" y="4004850"/>
                  <a:ext cx="179425" cy="17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77" h="7114" extrusionOk="0">
                      <a:moveTo>
                        <a:pt x="4996" y="1"/>
                      </a:moveTo>
                      <a:cubicBezTo>
                        <a:pt x="4783" y="1"/>
                        <a:pt x="4571" y="25"/>
                        <a:pt x="4372" y="67"/>
                      </a:cubicBezTo>
                      <a:cubicBezTo>
                        <a:pt x="3556" y="328"/>
                        <a:pt x="2773" y="850"/>
                        <a:pt x="2219" y="1470"/>
                      </a:cubicBezTo>
                      <a:cubicBezTo>
                        <a:pt x="1175" y="2514"/>
                        <a:pt x="620" y="3851"/>
                        <a:pt x="327" y="5287"/>
                      </a:cubicBezTo>
                      <a:cubicBezTo>
                        <a:pt x="261" y="5743"/>
                        <a:pt x="131" y="6167"/>
                        <a:pt x="98" y="6591"/>
                      </a:cubicBezTo>
                      <a:cubicBezTo>
                        <a:pt x="33" y="6722"/>
                        <a:pt x="33" y="6950"/>
                        <a:pt x="1" y="7113"/>
                      </a:cubicBezTo>
                      <a:cubicBezTo>
                        <a:pt x="522" y="6265"/>
                        <a:pt x="1110" y="5417"/>
                        <a:pt x="1827" y="4667"/>
                      </a:cubicBezTo>
                      <a:cubicBezTo>
                        <a:pt x="2708" y="3819"/>
                        <a:pt x="3752" y="3427"/>
                        <a:pt x="4828" y="2971"/>
                      </a:cubicBezTo>
                      <a:cubicBezTo>
                        <a:pt x="5644" y="2612"/>
                        <a:pt x="7177" y="1503"/>
                        <a:pt x="6198" y="394"/>
                      </a:cubicBezTo>
                      <a:cubicBezTo>
                        <a:pt x="6068" y="296"/>
                        <a:pt x="5970" y="198"/>
                        <a:pt x="5807" y="133"/>
                      </a:cubicBezTo>
                      <a:cubicBezTo>
                        <a:pt x="5550" y="41"/>
                        <a:pt x="5271" y="1"/>
                        <a:pt x="499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miter lim="32619"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" name="Google Shape;770;p36">
                  <a:extLst>
                    <a:ext uri="{FF2B5EF4-FFF2-40B4-BE49-F238E27FC236}">
                      <a16:creationId xmlns:a16="http://schemas.microsoft.com/office/drawing/2014/main" xmlns="" id="{A8BCC6C9-7846-6D25-C36F-F5F41DA522BB}"/>
                    </a:ext>
                  </a:extLst>
                </p:cNvPr>
                <p:cNvSpPr/>
                <p:nvPr/>
              </p:nvSpPr>
              <p:spPr>
                <a:xfrm>
                  <a:off x="2903975" y="4017625"/>
                  <a:ext cx="18775" cy="3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1503" extrusionOk="0">
                      <a:moveTo>
                        <a:pt x="353" y="1"/>
                      </a:moveTo>
                      <a:cubicBezTo>
                        <a:pt x="331" y="1"/>
                        <a:pt x="310" y="5"/>
                        <a:pt x="294" y="13"/>
                      </a:cubicBezTo>
                      <a:cubicBezTo>
                        <a:pt x="229" y="46"/>
                        <a:pt x="163" y="176"/>
                        <a:pt x="229" y="274"/>
                      </a:cubicBezTo>
                      <a:cubicBezTo>
                        <a:pt x="261" y="307"/>
                        <a:pt x="261" y="339"/>
                        <a:pt x="294" y="437"/>
                      </a:cubicBezTo>
                      <a:cubicBezTo>
                        <a:pt x="294" y="470"/>
                        <a:pt x="327" y="470"/>
                        <a:pt x="327" y="502"/>
                      </a:cubicBezTo>
                      <a:lnTo>
                        <a:pt x="327" y="535"/>
                      </a:lnTo>
                      <a:cubicBezTo>
                        <a:pt x="327" y="600"/>
                        <a:pt x="359" y="633"/>
                        <a:pt x="359" y="665"/>
                      </a:cubicBezTo>
                      <a:lnTo>
                        <a:pt x="359" y="698"/>
                      </a:lnTo>
                      <a:lnTo>
                        <a:pt x="359" y="796"/>
                      </a:lnTo>
                      <a:lnTo>
                        <a:pt x="359" y="861"/>
                      </a:lnTo>
                      <a:cubicBezTo>
                        <a:pt x="359" y="926"/>
                        <a:pt x="359" y="926"/>
                        <a:pt x="327" y="959"/>
                      </a:cubicBezTo>
                      <a:lnTo>
                        <a:pt x="327" y="992"/>
                      </a:lnTo>
                      <a:cubicBezTo>
                        <a:pt x="294" y="1024"/>
                        <a:pt x="294" y="1090"/>
                        <a:pt x="261" y="1122"/>
                      </a:cubicBezTo>
                      <a:lnTo>
                        <a:pt x="229" y="1155"/>
                      </a:lnTo>
                      <a:cubicBezTo>
                        <a:pt x="163" y="1155"/>
                        <a:pt x="163" y="1187"/>
                        <a:pt x="131" y="1187"/>
                      </a:cubicBezTo>
                      <a:cubicBezTo>
                        <a:pt x="0" y="1253"/>
                        <a:pt x="0" y="1350"/>
                        <a:pt x="66" y="1448"/>
                      </a:cubicBezTo>
                      <a:cubicBezTo>
                        <a:pt x="104" y="1487"/>
                        <a:pt x="164" y="1502"/>
                        <a:pt x="221" y="1502"/>
                      </a:cubicBezTo>
                      <a:cubicBezTo>
                        <a:pt x="261" y="1502"/>
                        <a:pt x="300" y="1494"/>
                        <a:pt x="327" y="1481"/>
                      </a:cubicBezTo>
                      <a:cubicBezTo>
                        <a:pt x="522" y="1318"/>
                        <a:pt x="718" y="1090"/>
                        <a:pt x="718" y="829"/>
                      </a:cubicBezTo>
                      <a:cubicBezTo>
                        <a:pt x="751" y="600"/>
                        <a:pt x="653" y="339"/>
                        <a:pt x="522" y="111"/>
                      </a:cubicBezTo>
                      <a:cubicBezTo>
                        <a:pt x="498" y="38"/>
                        <a:pt x="418" y="1"/>
                        <a:pt x="35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" name="Google Shape;771;p36">
                  <a:extLst>
                    <a:ext uri="{FF2B5EF4-FFF2-40B4-BE49-F238E27FC236}">
                      <a16:creationId xmlns:a16="http://schemas.microsoft.com/office/drawing/2014/main" xmlns="" id="{139C14DE-6543-F96D-D4D8-D13B572BE638}"/>
                    </a:ext>
                  </a:extLst>
                </p:cNvPr>
                <p:cNvSpPr/>
                <p:nvPr/>
              </p:nvSpPr>
              <p:spPr>
                <a:xfrm>
                  <a:off x="2006100" y="3826300"/>
                  <a:ext cx="26950" cy="6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" h="2786" extrusionOk="0">
                      <a:moveTo>
                        <a:pt x="580" y="0"/>
                      </a:moveTo>
                      <a:cubicBezTo>
                        <a:pt x="534" y="0"/>
                        <a:pt x="490" y="11"/>
                        <a:pt x="458" y="33"/>
                      </a:cubicBezTo>
                      <a:cubicBezTo>
                        <a:pt x="327" y="164"/>
                        <a:pt x="327" y="327"/>
                        <a:pt x="360" y="457"/>
                      </a:cubicBezTo>
                      <a:cubicBezTo>
                        <a:pt x="621" y="1077"/>
                        <a:pt x="523" y="1762"/>
                        <a:pt x="131" y="2316"/>
                      </a:cubicBezTo>
                      <a:cubicBezTo>
                        <a:pt x="1" y="2447"/>
                        <a:pt x="1" y="2610"/>
                        <a:pt x="164" y="2740"/>
                      </a:cubicBezTo>
                      <a:cubicBezTo>
                        <a:pt x="193" y="2770"/>
                        <a:pt x="256" y="2786"/>
                        <a:pt x="321" y="2786"/>
                      </a:cubicBezTo>
                      <a:cubicBezTo>
                        <a:pt x="402" y="2786"/>
                        <a:pt x="487" y="2762"/>
                        <a:pt x="523" y="2708"/>
                      </a:cubicBezTo>
                      <a:cubicBezTo>
                        <a:pt x="784" y="2316"/>
                        <a:pt x="979" y="1925"/>
                        <a:pt x="1012" y="1468"/>
                      </a:cubicBezTo>
                      <a:cubicBezTo>
                        <a:pt x="1077" y="979"/>
                        <a:pt x="979" y="522"/>
                        <a:pt x="816" y="131"/>
                      </a:cubicBezTo>
                      <a:cubicBezTo>
                        <a:pt x="773" y="44"/>
                        <a:pt x="671" y="0"/>
                        <a:pt x="58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" name="Google Shape;772;p36">
                  <a:extLst>
                    <a:ext uri="{FF2B5EF4-FFF2-40B4-BE49-F238E27FC236}">
                      <a16:creationId xmlns:a16="http://schemas.microsoft.com/office/drawing/2014/main" xmlns="" id="{0C0B184F-E8DE-CE60-3306-B5B59770973D}"/>
                    </a:ext>
                  </a:extLst>
                </p:cNvPr>
                <p:cNvSpPr/>
                <p:nvPr/>
              </p:nvSpPr>
              <p:spPr>
                <a:xfrm>
                  <a:off x="2686225" y="4354750"/>
                  <a:ext cx="79125" cy="18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5" h="7521" extrusionOk="0">
                      <a:moveTo>
                        <a:pt x="1664" y="0"/>
                      </a:moveTo>
                      <a:cubicBezTo>
                        <a:pt x="1632" y="65"/>
                        <a:pt x="1599" y="163"/>
                        <a:pt x="1599" y="196"/>
                      </a:cubicBezTo>
                      <a:cubicBezTo>
                        <a:pt x="979" y="1631"/>
                        <a:pt x="490" y="3164"/>
                        <a:pt x="229" y="4730"/>
                      </a:cubicBezTo>
                      <a:cubicBezTo>
                        <a:pt x="131" y="5480"/>
                        <a:pt x="1" y="6459"/>
                        <a:pt x="490" y="7079"/>
                      </a:cubicBezTo>
                      <a:cubicBezTo>
                        <a:pt x="746" y="7371"/>
                        <a:pt x="1094" y="7520"/>
                        <a:pt x="1448" y="7520"/>
                      </a:cubicBezTo>
                      <a:cubicBezTo>
                        <a:pt x="1726" y="7520"/>
                        <a:pt x="2008" y="7428"/>
                        <a:pt x="2252" y="7242"/>
                      </a:cubicBezTo>
                      <a:cubicBezTo>
                        <a:pt x="3165" y="6459"/>
                        <a:pt x="2904" y="4958"/>
                        <a:pt x="2741" y="3947"/>
                      </a:cubicBezTo>
                      <a:cubicBezTo>
                        <a:pt x="2513" y="2610"/>
                        <a:pt x="2154" y="1240"/>
                        <a:pt x="166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miter lim="32619"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" name="Google Shape;773;p36">
                  <a:extLst>
                    <a:ext uri="{FF2B5EF4-FFF2-40B4-BE49-F238E27FC236}">
                      <a16:creationId xmlns:a16="http://schemas.microsoft.com/office/drawing/2014/main" xmlns="" id="{DC6E85C6-47A7-A768-FED6-F2E1671419AD}"/>
                    </a:ext>
                  </a:extLst>
                </p:cNvPr>
                <p:cNvSpPr/>
                <p:nvPr/>
              </p:nvSpPr>
              <p:spPr>
                <a:xfrm>
                  <a:off x="2722925" y="4473500"/>
                  <a:ext cx="26125" cy="58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5" h="2339" extrusionOk="0">
                      <a:moveTo>
                        <a:pt x="713" y="1"/>
                      </a:moveTo>
                      <a:cubicBezTo>
                        <a:pt x="689" y="1"/>
                        <a:pt x="669" y="5"/>
                        <a:pt x="653" y="13"/>
                      </a:cubicBezTo>
                      <a:cubicBezTo>
                        <a:pt x="523" y="78"/>
                        <a:pt x="490" y="208"/>
                        <a:pt x="523" y="339"/>
                      </a:cubicBezTo>
                      <a:cubicBezTo>
                        <a:pt x="686" y="893"/>
                        <a:pt x="523" y="1513"/>
                        <a:pt x="131" y="1937"/>
                      </a:cubicBezTo>
                      <a:cubicBezTo>
                        <a:pt x="33" y="2002"/>
                        <a:pt x="1" y="2165"/>
                        <a:pt x="33" y="2231"/>
                      </a:cubicBezTo>
                      <a:cubicBezTo>
                        <a:pt x="91" y="2307"/>
                        <a:pt x="170" y="2339"/>
                        <a:pt x="240" y="2339"/>
                      </a:cubicBezTo>
                      <a:cubicBezTo>
                        <a:pt x="289" y="2339"/>
                        <a:pt x="333" y="2323"/>
                        <a:pt x="360" y="2296"/>
                      </a:cubicBezTo>
                      <a:cubicBezTo>
                        <a:pt x="588" y="2035"/>
                        <a:pt x="849" y="1676"/>
                        <a:pt x="947" y="1317"/>
                      </a:cubicBezTo>
                      <a:cubicBezTo>
                        <a:pt x="1045" y="893"/>
                        <a:pt x="1045" y="502"/>
                        <a:pt x="947" y="143"/>
                      </a:cubicBezTo>
                      <a:cubicBezTo>
                        <a:pt x="897" y="43"/>
                        <a:pt x="790" y="1"/>
                        <a:pt x="71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4" name="Google Shape;774;p36">
                <a:extLst>
                  <a:ext uri="{FF2B5EF4-FFF2-40B4-BE49-F238E27FC236}">
                    <a16:creationId xmlns:a16="http://schemas.microsoft.com/office/drawing/2014/main" xmlns="" id="{93EFBE0D-7FA7-ED84-73D1-8B1AE0FB7997}"/>
                  </a:ext>
                </a:extLst>
              </p:cNvPr>
              <p:cNvGrpSpPr/>
              <p:nvPr/>
            </p:nvGrpSpPr>
            <p:grpSpPr>
              <a:xfrm>
                <a:off x="363508" y="499852"/>
                <a:ext cx="1991370" cy="1988280"/>
                <a:chOff x="1554325" y="2999375"/>
                <a:chExt cx="2126850" cy="2123550"/>
              </a:xfrm>
            </p:grpSpPr>
            <p:sp>
              <p:nvSpPr>
                <p:cNvPr id="25" name="Google Shape;775;p36">
                  <a:extLst>
                    <a:ext uri="{FF2B5EF4-FFF2-40B4-BE49-F238E27FC236}">
                      <a16:creationId xmlns:a16="http://schemas.microsoft.com/office/drawing/2014/main" xmlns="" id="{031CC668-53BC-18DD-EE66-075BC07F58DD}"/>
                    </a:ext>
                  </a:extLst>
                </p:cNvPr>
                <p:cNvSpPr/>
                <p:nvPr/>
              </p:nvSpPr>
              <p:spPr>
                <a:xfrm>
                  <a:off x="1554325" y="3105850"/>
                  <a:ext cx="1476075" cy="74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43" h="29910" extrusionOk="0">
                      <a:moveTo>
                        <a:pt x="47668" y="1"/>
                      </a:moveTo>
                      <a:cubicBezTo>
                        <a:pt x="41791" y="1"/>
                        <a:pt x="33793" y="1778"/>
                        <a:pt x="25477" y="5234"/>
                      </a:cubicBezTo>
                      <a:cubicBezTo>
                        <a:pt x="10406" y="11530"/>
                        <a:pt x="0" y="20957"/>
                        <a:pt x="2251" y="26339"/>
                      </a:cubicBezTo>
                      <a:cubicBezTo>
                        <a:pt x="3245" y="28737"/>
                        <a:pt x="6611" y="29909"/>
                        <a:pt x="11380" y="29909"/>
                      </a:cubicBezTo>
                      <a:cubicBezTo>
                        <a:pt x="17252" y="29909"/>
                        <a:pt x="25250" y="28132"/>
                        <a:pt x="33566" y="24676"/>
                      </a:cubicBezTo>
                      <a:cubicBezTo>
                        <a:pt x="48637" y="18380"/>
                        <a:pt x="59042" y="8953"/>
                        <a:pt x="56824" y="3571"/>
                      </a:cubicBezTo>
                      <a:cubicBezTo>
                        <a:pt x="55816" y="1173"/>
                        <a:pt x="52442" y="1"/>
                        <a:pt x="4766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" name="Google Shape;776;p36">
                  <a:extLst>
                    <a:ext uri="{FF2B5EF4-FFF2-40B4-BE49-F238E27FC236}">
                      <a16:creationId xmlns:a16="http://schemas.microsoft.com/office/drawing/2014/main" xmlns="" id="{E379DA71-79F7-0A95-C6CB-BC3CE90630F5}"/>
                    </a:ext>
                  </a:extLst>
                </p:cNvPr>
                <p:cNvSpPr/>
                <p:nvPr/>
              </p:nvSpPr>
              <p:spPr>
                <a:xfrm>
                  <a:off x="1868300" y="3016775"/>
                  <a:ext cx="627950" cy="36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18" h="14767" extrusionOk="0">
                      <a:moveTo>
                        <a:pt x="15153" y="1"/>
                      </a:moveTo>
                      <a:cubicBezTo>
                        <a:pt x="13535" y="1"/>
                        <a:pt x="11861" y="280"/>
                        <a:pt x="10210" y="871"/>
                      </a:cubicBezTo>
                      <a:cubicBezTo>
                        <a:pt x="3751" y="3154"/>
                        <a:pt x="0" y="9156"/>
                        <a:pt x="1403" y="14767"/>
                      </a:cubicBezTo>
                      <a:cubicBezTo>
                        <a:pt x="4697" y="12646"/>
                        <a:pt x="8449" y="10689"/>
                        <a:pt x="12918" y="8830"/>
                      </a:cubicBezTo>
                      <a:cubicBezTo>
                        <a:pt x="17256" y="7036"/>
                        <a:pt x="21497" y="5633"/>
                        <a:pt x="25117" y="4915"/>
                      </a:cubicBezTo>
                      <a:cubicBezTo>
                        <a:pt x="23011" y="1803"/>
                        <a:pt x="19261" y="1"/>
                        <a:pt x="1515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" name="Google Shape;777;p36">
                  <a:extLst>
                    <a:ext uri="{FF2B5EF4-FFF2-40B4-BE49-F238E27FC236}">
                      <a16:creationId xmlns:a16="http://schemas.microsoft.com/office/drawing/2014/main" xmlns="" id="{B4758E5B-0376-CDFA-D743-D07377D5F7D0}"/>
                    </a:ext>
                  </a:extLst>
                </p:cNvPr>
                <p:cNvSpPr/>
                <p:nvPr/>
              </p:nvSpPr>
              <p:spPr>
                <a:xfrm>
                  <a:off x="2891750" y="4877925"/>
                  <a:ext cx="403675" cy="24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47" h="9800" extrusionOk="0">
                      <a:moveTo>
                        <a:pt x="10930" y="1"/>
                      </a:moveTo>
                      <a:cubicBezTo>
                        <a:pt x="8387" y="1"/>
                        <a:pt x="6785" y="3962"/>
                        <a:pt x="6785" y="3962"/>
                      </a:cubicBezTo>
                      <a:lnTo>
                        <a:pt x="6002" y="3962"/>
                      </a:lnTo>
                      <a:cubicBezTo>
                        <a:pt x="6002" y="3962"/>
                        <a:pt x="6819" y="2345"/>
                        <a:pt x="5797" y="2345"/>
                      </a:cubicBezTo>
                      <a:cubicBezTo>
                        <a:pt x="5404" y="2345"/>
                        <a:pt x="4740" y="2583"/>
                        <a:pt x="3653" y="3244"/>
                      </a:cubicBezTo>
                      <a:cubicBezTo>
                        <a:pt x="0" y="5495"/>
                        <a:pt x="2707" y="5919"/>
                        <a:pt x="2707" y="5919"/>
                      </a:cubicBezTo>
                      <a:cubicBezTo>
                        <a:pt x="3136" y="8855"/>
                        <a:pt x="3989" y="9799"/>
                        <a:pt x="5075" y="9799"/>
                      </a:cubicBezTo>
                      <a:cubicBezTo>
                        <a:pt x="6222" y="9799"/>
                        <a:pt x="7628" y="8747"/>
                        <a:pt x="9068" y="7876"/>
                      </a:cubicBezTo>
                      <a:cubicBezTo>
                        <a:pt x="11874" y="6213"/>
                        <a:pt x="16147" y="3049"/>
                        <a:pt x="12657" y="602"/>
                      </a:cubicBezTo>
                      <a:cubicBezTo>
                        <a:pt x="12044" y="176"/>
                        <a:pt x="11466" y="1"/>
                        <a:pt x="1093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" name="Google Shape;778;p36">
                  <a:extLst>
                    <a:ext uri="{FF2B5EF4-FFF2-40B4-BE49-F238E27FC236}">
                      <a16:creationId xmlns:a16="http://schemas.microsoft.com/office/drawing/2014/main" xmlns="" id="{B1CB527C-9AEB-1CD8-D78E-6C6FA6176931}"/>
                    </a:ext>
                  </a:extLst>
                </p:cNvPr>
                <p:cNvSpPr/>
                <p:nvPr/>
              </p:nvSpPr>
              <p:spPr>
                <a:xfrm>
                  <a:off x="2959425" y="5008775"/>
                  <a:ext cx="44050" cy="1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2" h="686" extrusionOk="0">
                      <a:moveTo>
                        <a:pt x="1762" y="0"/>
                      </a:moveTo>
                      <a:lnTo>
                        <a:pt x="0" y="685"/>
                      </a:lnTo>
                      <a:cubicBezTo>
                        <a:pt x="0" y="685"/>
                        <a:pt x="816" y="653"/>
                        <a:pt x="176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" name="Google Shape;779;p36">
                  <a:extLst>
                    <a:ext uri="{FF2B5EF4-FFF2-40B4-BE49-F238E27FC236}">
                      <a16:creationId xmlns:a16="http://schemas.microsoft.com/office/drawing/2014/main" xmlns="" id="{AFD025AF-6987-BE2E-B20F-8F9D0CA7F59B}"/>
                    </a:ext>
                  </a:extLst>
                </p:cNvPr>
                <p:cNvSpPr/>
                <p:nvPr/>
              </p:nvSpPr>
              <p:spPr>
                <a:xfrm>
                  <a:off x="2959425" y="5008775"/>
                  <a:ext cx="44050" cy="1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2" h="686" fill="none" extrusionOk="0">
                      <a:moveTo>
                        <a:pt x="0" y="685"/>
                      </a:moveTo>
                      <a:cubicBezTo>
                        <a:pt x="0" y="685"/>
                        <a:pt x="816" y="653"/>
                        <a:pt x="1762" y="0"/>
                      </a:cubicBez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780;p36">
                  <a:extLst>
                    <a:ext uri="{FF2B5EF4-FFF2-40B4-BE49-F238E27FC236}">
                      <a16:creationId xmlns:a16="http://schemas.microsoft.com/office/drawing/2014/main" xmlns="" id="{21F21B54-4020-65E1-7EA1-8226D853DB3C}"/>
                    </a:ext>
                  </a:extLst>
                </p:cNvPr>
                <p:cNvSpPr/>
                <p:nvPr/>
              </p:nvSpPr>
              <p:spPr>
                <a:xfrm>
                  <a:off x="3027925" y="4976975"/>
                  <a:ext cx="13075" cy="1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" h="588" extrusionOk="0">
                      <a:moveTo>
                        <a:pt x="522" y="0"/>
                      </a:moveTo>
                      <a:lnTo>
                        <a:pt x="1" y="587"/>
                      </a:lnTo>
                      <a:cubicBezTo>
                        <a:pt x="1" y="587"/>
                        <a:pt x="229" y="457"/>
                        <a:pt x="52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781;p36">
                  <a:extLst>
                    <a:ext uri="{FF2B5EF4-FFF2-40B4-BE49-F238E27FC236}">
                      <a16:creationId xmlns:a16="http://schemas.microsoft.com/office/drawing/2014/main" xmlns="" id="{30129F68-4850-4C3C-A329-3C68B512A79A}"/>
                    </a:ext>
                  </a:extLst>
                </p:cNvPr>
                <p:cNvSpPr/>
                <p:nvPr/>
              </p:nvSpPr>
              <p:spPr>
                <a:xfrm>
                  <a:off x="3027925" y="4976975"/>
                  <a:ext cx="13075" cy="1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" h="588" fill="none" extrusionOk="0">
                      <a:moveTo>
                        <a:pt x="1" y="587"/>
                      </a:moveTo>
                      <a:cubicBezTo>
                        <a:pt x="1" y="587"/>
                        <a:pt x="229" y="457"/>
                        <a:pt x="522" y="0"/>
                      </a:cubicBez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782;p36">
                  <a:extLst>
                    <a:ext uri="{FF2B5EF4-FFF2-40B4-BE49-F238E27FC236}">
                      <a16:creationId xmlns:a16="http://schemas.microsoft.com/office/drawing/2014/main" xmlns="" id="{0ED97749-3B4D-E368-328A-C8896E6B6869}"/>
                    </a:ext>
                  </a:extLst>
                </p:cNvPr>
                <p:cNvSpPr/>
                <p:nvPr/>
              </p:nvSpPr>
              <p:spPr>
                <a:xfrm>
                  <a:off x="3045875" y="4976975"/>
                  <a:ext cx="15500" cy="48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" h="1958" fill="none" extrusionOk="0">
                      <a:moveTo>
                        <a:pt x="620" y="0"/>
                      </a:moveTo>
                      <a:lnTo>
                        <a:pt x="0" y="1957"/>
                      </a:ln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" name="Google Shape;783;p36">
                  <a:extLst>
                    <a:ext uri="{FF2B5EF4-FFF2-40B4-BE49-F238E27FC236}">
                      <a16:creationId xmlns:a16="http://schemas.microsoft.com/office/drawing/2014/main" xmlns="" id="{1A016757-15DD-F00F-C91E-180C6F38D49C}"/>
                    </a:ext>
                  </a:extLst>
                </p:cNvPr>
                <p:cNvSpPr/>
                <p:nvPr/>
              </p:nvSpPr>
              <p:spPr>
                <a:xfrm>
                  <a:off x="3061350" y="4976975"/>
                  <a:ext cx="17150" cy="3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6" h="1534" fill="none" extrusionOk="0">
                      <a:moveTo>
                        <a:pt x="1" y="0"/>
                      </a:moveTo>
                      <a:lnTo>
                        <a:pt x="686" y="1533"/>
                      </a:ln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784;p36">
                  <a:extLst>
                    <a:ext uri="{FF2B5EF4-FFF2-40B4-BE49-F238E27FC236}">
                      <a16:creationId xmlns:a16="http://schemas.microsoft.com/office/drawing/2014/main" xmlns="" id="{EBBA8FD8-A3AF-EE20-75A8-41E037F9FA6A}"/>
                    </a:ext>
                  </a:extLst>
                </p:cNvPr>
                <p:cNvSpPr/>
                <p:nvPr/>
              </p:nvSpPr>
              <p:spPr>
                <a:xfrm>
                  <a:off x="3142900" y="4895425"/>
                  <a:ext cx="77500" cy="5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0" h="2023" extrusionOk="0">
                      <a:moveTo>
                        <a:pt x="1012" y="0"/>
                      </a:moveTo>
                      <a:cubicBezTo>
                        <a:pt x="653" y="0"/>
                        <a:pt x="327" y="65"/>
                        <a:pt x="1" y="163"/>
                      </a:cubicBezTo>
                      <a:cubicBezTo>
                        <a:pt x="178" y="137"/>
                        <a:pt x="357" y="122"/>
                        <a:pt x="536" y="122"/>
                      </a:cubicBezTo>
                      <a:cubicBezTo>
                        <a:pt x="1019" y="122"/>
                        <a:pt x="1506" y="228"/>
                        <a:pt x="1958" y="489"/>
                      </a:cubicBezTo>
                      <a:cubicBezTo>
                        <a:pt x="2186" y="652"/>
                        <a:pt x="2480" y="881"/>
                        <a:pt x="2643" y="1142"/>
                      </a:cubicBezTo>
                      <a:cubicBezTo>
                        <a:pt x="2741" y="1272"/>
                        <a:pt x="2806" y="1435"/>
                        <a:pt x="2904" y="1566"/>
                      </a:cubicBezTo>
                      <a:cubicBezTo>
                        <a:pt x="2969" y="1696"/>
                        <a:pt x="3002" y="1859"/>
                        <a:pt x="3100" y="2022"/>
                      </a:cubicBezTo>
                      <a:lnTo>
                        <a:pt x="2969" y="1533"/>
                      </a:lnTo>
                      <a:cubicBezTo>
                        <a:pt x="2937" y="1403"/>
                        <a:pt x="2839" y="1240"/>
                        <a:pt x="2774" y="1077"/>
                      </a:cubicBezTo>
                      <a:cubicBezTo>
                        <a:pt x="2611" y="783"/>
                        <a:pt x="2317" y="555"/>
                        <a:pt x="2023" y="326"/>
                      </a:cubicBezTo>
                      <a:cubicBezTo>
                        <a:pt x="1697" y="131"/>
                        <a:pt x="1371" y="65"/>
                        <a:pt x="101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785;p36">
                  <a:extLst>
                    <a:ext uri="{FF2B5EF4-FFF2-40B4-BE49-F238E27FC236}">
                      <a16:creationId xmlns:a16="http://schemas.microsoft.com/office/drawing/2014/main" xmlns="" id="{73E3818E-47A1-2076-EC72-3F803A26FD9A}"/>
                    </a:ext>
                  </a:extLst>
                </p:cNvPr>
                <p:cNvSpPr/>
                <p:nvPr/>
              </p:nvSpPr>
              <p:spPr>
                <a:xfrm>
                  <a:off x="2734350" y="4619125"/>
                  <a:ext cx="276750" cy="37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70" h="14971" extrusionOk="0">
                      <a:moveTo>
                        <a:pt x="1835" y="1"/>
                      </a:moveTo>
                      <a:cubicBezTo>
                        <a:pt x="229" y="1"/>
                        <a:pt x="0" y="2587"/>
                        <a:pt x="1729" y="2864"/>
                      </a:cubicBezTo>
                      <a:cubicBezTo>
                        <a:pt x="4078" y="3321"/>
                        <a:pt x="5481" y="4822"/>
                        <a:pt x="6394" y="7040"/>
                      </a:cubicBezTo>
                      <a:cubicBezTo>
                        <a:pt x="7242" y="9062"/>
                        <a:pt x="7862" y="11541"/>
                        <a:pt x="8058" y="13759"/>
                      </a:cubicBezTo>
                      <a:cubicBezTo>
                        <a:pt x="8145" y="14589"/>
                        <a:pt x="8771" y="14971"/>
                        <a:pt x="9421" y="14971"/>
                      </a:cubicBezTo>
                      <a:cubicBezTo>
                        <a:pt x="10227" y="14971"/>
                        <a:pt x="11069" y="14383"/>
                        <a:pt x="10961" y="13335"/>
                      </a:cubicBezTo>
                      <a:cubicBezTo>
                        <a:pt x="10667" y="10465"/>
                        <a:pt x="9852" y="6975"/>
                        <a:pt x="8384" y="4463"/>
                      </a:cubicBezTo>
                      <a:cubicBezTo>
                        <a:pt x="6916" y="1918"/>
                        <a:pt x="4926" y="548"/>
                        <a:pt x="2121" y="27"/>
                      </a:cubicBezTo>
                      <a:cubicBezTo>
                        <a:pt x="2021" y="9"/>
                        <a:pt x="1926" y="1"/>
                        <a:pt x="183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" name="Google Shape;786;p36">
                  <a:extLst>
                    <a:ext uri="{FF2B5EF4-FFF2-40B4-BE49-F238E27FC236}">
                      <a16:creationId xmlns:a16="http://schemas.microsoft.com/office/drawing/2014/main" xmlns="" id="{A102326D-2C1E-4512-AACA-1D7250107685}"/>
                    </a:ext>
                  </a:extLst>
                </p:cNvPr>
                <p:cNvSpPr/>
                <p:nvPr/>
              </p:nvSpPr>
              <p:spPr>
                <a:xfrm>
                  <a:off x="1893575" y="4816125"/>
                  <a:ext cx="266350" cy="28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4" h="11491" extrusionOk="0">
                      <a:moveTo>
                        <a:pt x="5811" y="1"/>
                      </a:moveTo>
                      <a:cubicBezTo>
                        <a:pt x="4347" y="1"/>
                        <a:pt x="3708" y="2065"/>
                        <a:pt x="2871" y="3890"/>
                      </a:cubicBezTo>
                      <a:cubicBezTo>
                        <a:pt x="1599" y="6695"/>
                        <a:pt x="0" y="11490"/>
                        <a:pt x="4045" y="11490"/>
                      </a:cubicBezTo>
                      <a:cubicBezTo>
                        <a:pt x="8090" y="11490"/>
                        <a:pt x="6785" y="5716"/>
                        <a:pt x="6785" y="5716"/>
                      </a:cubicBezTo>
                      <a:lnTo>
                        <a:pt x="7405" y="5292"/>
                      </a:lnTo>
                      <a:cubicBezTo>
                        <a:pt x="7405" y="5292"/>
                        <a:pt x="7582" y="6559"/>
                        <a:pt x="8134" y="6559"/>
                      </a:cubicBezTo>
                      <a:cubicBezTo>
                        <a:pt x="8468" y="6559"/>
                        <a:pt x="8939" y="6095"/>
                        <a:pt x="9591" y="4607"/>
                      </a:cubicBezTo>
                      <a:cubicBezTo>
                        <a:pt x="10653" y="2278"/>
                        <a:pt x="10116" y="1843"/>
                        <a:pt x="9566" y="1843"/>
                      </a:cubicBezTo>
                      <a:cubicBezTo>
                        <a:pt x="9238" y="1843"/>
                        <a:pt x="8906" y="1998"/>
                        <a:pt x="8906" y="1998"/>
                      </a:cubicBezTo>
                      <a:cubicBezTo>
                        <a:pt x="7556" y="559"/>
                        <a:pt x="6572" y="1"/>
                        <a:pt x="581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" name="Google Shape;787;p36">
                  <a:extLst>
                    <a:ext uri="{FF2B5EF4-FFF2-40B4-BE49-F238E27FC236}">
                      <a16:creationId xmlns:a16="http://schemas.microsoft.com/office/drawing/2014/main" xmlns="" id="{7143411D-767E-9C65-23A6-6F9D322F3F45}"/>
                    </a:ext>
                  </a:extLst>
                </p:cNvPr>
                <p:cNvSpPr/>
                <p:nvPr/>
              </p:nvSpPr>
              <p:spPr>
                <a:xfrm>
                  <a:off x="2091725" y="4866050"/>
                  <a:ext cx="24500" cy="3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0" h="1469" extrusionOk="0">
                      <a:moveTo>
                        <a:pt x="980" y="1"/>
                      </a:moveTo>
                      <a:cubicBezTo>
                        <a:pt x="979" y="1"/>
                        <a:pt x="360" y="458"/>
                        <a:pt x="1" y="1469"/>
                      </a:cubicBezTo>
                      <a:lnTo>
                        <a:pt x="98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" name="Google Shape;788;p36">
                  <a:extLst>
                    <a:ext uri="{FF2B5EF4-FFF2-40B4-BE49-F238E27FC236}">
                      <a16:creationId xmlns:a16="http://schemas.microsoft.com/office/drawing/2014/main" xmlns="" id="{6ECE0925-1B3D-5BE0-DF21-21A3DC145C74}"/>
                    </a:ext>
                  </a:extLst>
                </p:cNvPr>
                <p:cNvSpPr/>
                <p:nvPr/>
              </p:nvSpPr>
              <p:spPr>
                <a:xfrm>
                  <a:off x="2091725" y="4866050"/>
                  <a:ext cx="24500" cy="3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0" h="1469" fill="none" extrusionOk="0">
                      <a:moveTo>
                        <a:pt x="980" y="1"/>
                      </a:moveTo>
                      <a:cubicBezTo>
                        <a:pt x="980" y="1"/>
                        <a:pt x="360" y="457"/>
                        <a:pt x="1" y="1469"/>
                      </a:cubicBez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" name="Google Shape;789;p36">
                  <a:extLst>
                    <a:ext uri="{FF2B5EF4-FFF2-40B4-BE49-F238E27FC236}">
                      <a16:creationId xmlns:a16="http://schemas.microsoft.com/office/drawing/2014/main" xmlns="" id="{211FA3B8-40F2-61C3-0C5E-86F1331A3020}"/>
                    </a:ext>
                  </a:extLst>
                </p:cNvPr>
                <p:cNvSpPr/>
                <p:nvPr/>
              </p:nvSpPr>
              <p:spPr>
                <a:xfrm>
                  <a:off x="2078700" y="4930475"/>
                  <a:ext cx="3275" cy="1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" h="719" extrusionOk="0">
                      <a:moveTo>
                        <a:pt x="131" y="1"/>
                      </a:moveTo>
                      <a:cubicBezTo>
                        <a:pt x="130" y="1"/>
                        <a:pt x="0" y="197"/>
                        <a:pt x="0" y="718"/>
                      </a:cubicBezTo>
                      <a:lnTo>
                        <a:pt x="13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" name="Google Shape;790;p36">
                  <a:extLst>
                    <a:ext uri="{FF2B5EF4-FFF2-40B4-BE49-F238E27FC236}">
                      <a16:creationId xmlns:a16="http://schemas.microsoft.com/office/drawing/2014/main" xmlns="" id="{7F17A093-8A1A-66CB-2ED6-F670FEDFE440}"/>
                    </a:ext>
                  </a:extLst>
                </p:cNvPr>
                <p:cNvSpPr/>
                <p:nvPr/>
              </p:nvSpPr>
              <p:spPr>
                <a:xfrm>
                  <a:off x="2078700" y="4930475"/>
                  <a:ext cx="3275" cy="1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" h="719" fill="none" extrusionOk="0">
                      <a:moveTo>
                        <a:pt x="131" y="1"/>
                      </a:moveTo>
                      <a:cubicBezTo>
                        <a:pt x="131" y="1"/>
                        <a:pt x="0" y="196"/>
                        <a:pt x="0" y="718"/>
                      </a:cubicBez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" name="Google Shape;791;p36">
                  <a:extLst>
                    <a:ext uri="{FF2B5EF4-FFF2-40B4-BE49-F238E27FC236}">
                      <a16:creationId xmlns:a16="http://schemas.microsoft.com/office/drawing/2014/main" xmlns="" id="{B9E4601D-5ACF-9237-B362-3E68392FCBD2}"/>
                    </a:ext>
                  </a:extLst>
                </p:cNvPr>
                <p:cNvSpPr/>
                <p:nvPr/>
              </p:nvSpPr>
              <p:spPr>
                <a:xfrm>
                  <a:off x="2048525" y="4913350"/>
                  <a:ext cx="14700" cy="4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1828" fill="none" extrusionOk="0">
                      <a:moveTo>
                        <a:pt x="587" y="1827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" name="Google Shape;792;p36">
                  <a:extLst>
                    <a:ext uri="{FF2B5EF4-FFF2-40B4-BE49-F238E27FC236}">
                      <a16:creationId xmlns:a16="http://schemas.microsoft.com/office/drawing/2014/main" xmlns="" id="{BEC84F3D-7887-26BD-BED0-61DBB6575D17}"/>
                    </a:ext>
                  </a:extLst>
                </p:cNvPr>
                <p:cNvSpPr/>
                <p:nvPr/>
              </p:nvSpPr>
              <p:spPr>
                <a:xfrm>
                  <a:off x="2028125" y="4939450"/>
                  <a:ext cx="35100" cy="1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4" h="784" fill="none" extrusionOk="0">
                      <a:moveTo>
                        <a:pt x="1403" y="783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793;p36">
                  <a:extLst>
                    <a:ext uri="{FF2B5EF4-FFF2-40B4-BE49-F238E27FC236}">
                      <a16:creationId xmlns:a16="http://schemas.microsoft.com/office/drawing/2014/main" xmlns="" id="{510F98B8-D1A6-AF87-5C4A-9F9F27598C31}"/>
                    </a:ext>
                  </a:extLst>
                </p:cNvPr>
                <p:cNvSpPr/>
                <p:nvPr/>
              </p:nvSpPr>
              <p:spPr>
                <a:xfrm>
                  <a:off x="1956375" y="5064225"/>
                  <a:ext cx="84825" cy="2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3" h="947" extrusionOk="0">
                      <a:moveTo>
                        <a:pt x="3393" y="0"/>
                      </a:moveTo>
                      <a:cubicBezTo>
                        <a:pt x="2936" y="392"/>
                        <a:pt x="2316" y="718"/>
                        <a:pt x="1696" y="751"/>
                      </a:cubicBezTo>
                      <a:cubicBezTo>
                        <a:pt x="1627" y="758"/>
                        <a:pt x="1558" y="762"/>
                        <a:pt x="1488" y="762"/>
                      </a:cubicBezTo>
                      <a:cubicBezTo>
                        <a:pt x="1264" y="762"/>
                        <a:pt x="1040" y="720"/>
                        <a:pt x="816" y="620"/>
                      </a:cubicBezTo>
                      <a:cubicBezTo>
                        <a:pt x="685" y="588"/>
                        <a:pt x="555" y="522"/>
                        <a:pt x="391" y="424"/>
                      </a:cubicBezTo>
                      <a:cubicBezTo>
                        <a:pt x="228" y="359"/>
                        <a:pt x="98" y="261"/>
                        <a:pt x="0" y="196"/>
                      </a:cubicBezTo>
                      <a:lnTo>
                        <a:pt x="0" y="196"/>
                      </a:lnTo>
                      <a:cubicBezTo>
                        <a:pt x="131" y="294"/>
                        <a:pt x="228" y="392"/>
                        <a:pt x="359" y="522"/>
                      </a:cubicBezTo>
                      <a:cubicBezTo>
                        <a:pt x="489" y="588"/>
                        <a:pt x="587" y="718"/>
                        <a:pt x="783" y="751"/>
                      </a:cubicBezTo>
                      <a:cubicBezTo>
                        <a:pt x="1044" y="914"/>
                        <a:pt x="1435" y="946"/>
                        <a:pt x="1762" y="946"/>
                      </a:cubicBezTo>
                      <a:cubicBezTo>
                        <a:pt x="2088" y="946"/>
                        <a:pt x="2414" y="848"/>
                        <a:pt x="2675" y="685"/>
                      </a:cubicBezTo>
                      <a:cubicBezTo>
                        <a:pt x="2968" y="490"/>
                        <a:pt x="3229" y="261"/>
                        <a:pt x="339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" name="Google Shape;794;p36">
                  <a:extLst>
                    <a:ext uri="{FF2B5EF4-FFF2-40B4-BE49-F238E27FC236}">
                      <a16:creationId xmlns:a16="http://schemas.microsoft.com/office/drawing/2014/main" xmlns="" id="{32C67113-EAF3-F60F-5630-9F96EB17CE16}"/>
                    </a:ext>
                  </a:extLst>
                </p:cNvPr>
                <p:cNvSpPr/>
                <p:nvPr/>
              </p:nvSpPr>
              <p:spPr>
                <a:xfrm>
                  <a:off x="2100700" y="4669050"/>
                  <a:ext cx="320525" cy="34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21" h="13913" extrusionOk="0">
                      <a:moveTo>
                        <a:pt x="10841" y="1"/>
                      </a:moveTo>
                      <a:cubicBezTo>
                        <a:pt x="10009" y="1"/>
                        <a:pt x="9116" y="973"/>
                        <a:pt x="9428" y="2303"/>
                      </a:cubicBezTo>
                      <a:cubicBezTo>
                        <a:pt x="9917" y="4293"/>
                        <a:pt x="9885" y="7750"/>
                        <a:pt x="8743" y="9283"/>
                      </a:cubicBezTo>
                      <a:cubicBezTo>
                        <a:pt x="8005" y="10256"/>
                        <a:pt x="7089" y="10597"/>
                        <a:pt x="6170" y="10597"/>
                      </a:cubicBezTo>
                      <a:cubicBezTo>
                        <a:pt x="4530" y="10597"/>
                        <a:pt x="2876" y="9512"/>
                        <a:pt x="2186" y="8990"/>
                      </a:cubicBezTo>
                      <a:cubicBezTo>
                        <a:pt x="1992" y="8834"/>
                        <a:pt x="1762" y="8760"/>
                        <a:pt x="1539" y="8760"/>
                      </a:cubicBezTo>
                      <a:cubicBezTo>
                        <a:pt x="1389" y="8760"/>
                        <a:pt x="1241" y="8794"/>
                        <a:pt x="1110" y="8859"/>
                      </a:cubicBezTo>
                      <a:cubicBezTo>
                        <a:pt x="718" y="9055"/>
                        <a:pt x="392" y="9381"/>
                        <a:pt x="229" y="9838"/>
                      </a:cubicBezTo>
                      <a:cubicBezTo>
                        <a:pt x="1" y="10458"/>
                        <a:pt x="131" y="11143"/>
                        <a:pt x="621" y="11632"/>
                      </a:cubicBezTo>
                      <a:cubicBezTo>
                        <a:pt x="1306" y="12252"/>
                        <a:pt x="3165" y="13589"/>
                        <a:pt x="5677" y="13883"/>
                      </a:cubicBezTo>
                      <a:cubicBezTo>
                        <a:pt x="5892" y="13902"/>
                        <a:pt x="6108" y="13913"/>
                        <a:pt x="6322" y="13913"/>
                      </a:cubicBezTo>
                      <a:cubicBezTo>
                        <a:pt x="7887" y="13913"/>
                        <a:pt x="9385" y="13368"/>
                        <a:pt x="10504" y="11991"/>
                      </a:cubicBezTo>
                      <a:cubicBezTo>
                        <a:pt x="12657" y="9479"/>
                        <a:pt x="12820" y="4586"/>
                        <a:pt x="11972" y="1063"/>
                      </a:cubicBezTo>
                      <a:cubicBezTo>
                        <a:pt x="11771" y="317"/>
                        <a:pt x="11316" y="1"/>
                        <a:pt x="1084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" name="Google Shape;795;p36">
                  <a:extLst>
                    <a:ext uri="{FF2B5EF4-FFF2-40B4-BE49-F238E27FC236}">
                      <a16:creationId xmlns:a16="http://schemas.microsoft.com/office/drawing/2014/main" xmlns="" id="{6248574D-154E-107B-1CDB-1FE5D18C2112}"/>
                    </a:ext>
                  </a:extLst>
                </p:cNvPr>
                <p:cNvSpPr/>
                <p:nvPr/>
              </p:nvSpPr>
              <p:spPr>
                <a:xfrm>
                  <a:off x="2870250" y="3859975"/>
                  <a:ext cx="565825" cy="1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33" h="5160" extrusionOk="0">
                      <a:moveTo>
                        <a:pt x="20585" y="0"/>
                      </a:moveTo>
                      <a:cubicBezTo>
                        <a:pt x="20454" y="0"/>
                        <a:pt x="20316" y="18"/>
                        <a:pt x="20171" y="56"/>
                      </a:cubicBezTo>
                      <a:cubicBezTo>
                        <a:pt x="14574" y="1494"/>
                        <a:pt x="8890" y="2186"/>
                        <a:pt x="3121" y="2186"/>
                      </a:cubicBezTo>
                      <a:cubicBezTo>
                        <a:pt x="2737" y="2186"/>
                        <a:pt x="2353" y="2182"/>
                        <a:pt x="1969" y="2176"/>
                      </a:cubicBezTo>
                      <a:cubicBezTo>
                        <a:pt x="1949" y="2176"/>
                        <a:pt x="1928" y="2175"/>
                        <a:pt x="1908" y="2175"/>
                      </a:cubicBezTo>
                      <a:cubicBezTo>
                        <a:pt x="43" y="2175"/>
                        <a:pt x="0" y="5145"/>
                        <a:pt x="1936" y="5145"/>
                      </a:cubicBezTo>
                      <a:cubicBezTo>
                        <a:pt x="2411" y="5154"/>
                        <a:pt x="2885" y="5159"/>
                        <a:pt x="3359" y="5159"/>
                      </a:cubicBezTo>
                      <a:cubicBezTo>
                        <a:pt x="9273" y="5159"/>
                        <a:pt x="15151" y="4406"/>
                        <a:pt x="20889" y="2927"/>
                      </a:cubicBezTo>
                      <a:cubicBezTo>
                        <a:pt x="22633" y="2475"/>
                        <a:pt x="22131" y="0"/>
                        <a:pt x="2058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796;p36">
                  <a:extLst>
                    <a:ext uri="{FF2B5EF4-FFF2-40B4-BE49-F238E27FC236}">
                      <a16:creationId xmlns:a16="http://schemas.microsoft.com/office/drawing/2014/main" xmlns="" id="{A0C5D5F8-94AD-17EE-C04B-469FFA331415}"/>
                    </a:ext>
                  </a:extLst>
                </p:cNvPr>
                <p:cNvSpPr/>
                <p:nvPr/>
              </p:nvSpPr>
              <p:spPr>
                <a:xfrm>
                  <a:off x="3291325" y="3770575"/>
                  <a:ext cx="389850" cy="24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94" h="9949" extrusionOk="0">
                      <a:moveTo>
                        <a:pt x="13393" y="0"/>
                      </a:moveTo>
                      <a:cubicBezTo>
                        <a:pt x="11472" y="0"/>
                        <a:pt x="7960" y="1577"/>
                        <a:pt x="7960" y="1577"/>
                      </a:cubicBezTo>
                      <a:cubicBezTo>
                        <a:pt x="7960" y="1577"/>
                        <a:pt x="6946" y="696"/>
                        <a:pt x="5596" y="696"/>
                      </a:cubicBezTo>
                      <a:cubicBezTo>
                        <a:pt x="4536" y="696"/>
                        <a:pt x="3269" y="1239"/>
                        <a:pt x="2121" y="3175"/>
                      </a:cubicBezTo>
                      <a:cubicBezTo>
                        <a:pt x="2121" y="3175"/>
                        <a:pt x="1684" y="2920"/>
                        <a:pt x="1249" y="2920"/>
                      </a:cubicBezTo>
                      <a:cubicBezTo>
                        <a:pt x="923" y="2920"/>
                        <a:pt x="597" y="3064"/>
                        <a:pt x="457" y="3567"/>
                      </a:cubicBezTo>
                      <a:cubicBezTo>
                        <a:pt x="327" y="4023"/>
                        <a:pt x="1" y="6470"/>
                        <a:pt x="914" y="8101"/>
                      </a:cubicBezTo>
                      <a:cubicBezTo>
                        <a:pt x="1208" y="8662"/>
                        <a:pt x="1808" y="8961"/>
                        <a:pt x="2428" y="8961"/>
                      </a:cubicBezTo>
                      <a:cubicBezTo>
                        <a:pt x="2565" y="8961"/>
                        <a:pt x="2703" y="8946"/>
                        <a:pt x="2839" y="8916"/>
                      </a:cubicBezTo>
                      <a:lnTo>
                        <a:pt x="3393" y="8753"/>
                      </a:lnTo>
                      <a:cubicBezTo>
                        <a:pt x="3393" y="8753"/>
                        <a:pt x="3982" y="9886"/>
                        <a:pt x="5255" y="9886"/>
                      </a:cubicBezTo>
                      <a:cubicBezTo>
                        <a:pt x="5509" y="9886"/>
                        <a:pt x="5791" y="9841"/>
                        <a:pt x="6101" y="9732"/>
                      </a:cubicBezTo>
                      <a:cubicBezTo>
                        <a:pt x="6101" y="9732"/>
                        <a:pt x="6906" y="9949"/>
                        <a:pt x="7802" y="9949"/>
                      </a:cubicBezTo>
                      <a:cubicBezTo>
                        <a:pt x="9077" y="9949"/>
                        <a:pt x="10534" y="9510"/>
                        <a:pt x="10113" y="7383"/>
                      </a:cubicBezTo>
                      <a:cubicBezTo>
                        <a:pt x="10341" y="7285"/>
                        <a:pt x="10765" y="7025"/>
                        <a:pt x="11059" y="6568"/>
                      </a:cubicBezTo>
                      <a:cubicBezTo>
                        <a:pt x="11157" y="6437"/>
                        <a:pt x="11646" y="5589"/>
                        <a:pt x="11189" y="4806"/>
                      </a:cubicBezTo>
                      <a:cubicBezTo>
                        <a:pt x="10979" y="4281"/>
                        <a:pt x="10409" y="3967"/>
                        <a:pt x="9752" y="3967"/>
                      </a:cubicBezTo>
                      <a:cubicBezTo>
                        <a:pt x="9594" y="3967"/>
                        <a:pt x="9430" y="3985"/>
                        <a:pt x="9265" y="4023"/>
                      </a:cubicBezTo>
                      <a:cubicBezTo>
                        <a:pt x="9265" y="4023"/>
                        <a:pt x="15593" y="2262"/>
                        <a:pt x="14517" y="435"/>
                      </a:cubicBezTo>
                      <a:cubicBezTo>
                        <a:pt x="14339" y="123"/>
                        <a:pt x="13928" y="0"/>
                        <a:pt x="1339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" name="Google Shape;797;p36">
                  <a:extLst>
                    <a:ext uri="{FF2B5EF4-FFF2-40B4-BE49-F238E27FC236}">
                      <a16:creationId xmlns:a16="http://schemas.microsoft.com/office/drawing/2014/main" xmlns="" id="{10FF5D6D-B9BC-9290-0CDD-F693D5DB0BFF}"/>
                    </a:ext>
                  </a:extLst>
                </p:cNvPr>
                <p:cNvSpPr/>
                <p:nvPr/>
              </p:nvSpPr>
              <p:spPr>
                <a:xfrm>
                  <a:off x="3448725" y="3870325"/>
                  <a:ext cx="97075" cy="9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3" h="3660" extrusionOk="0">
                      <a:moveTo>
                        <a:pt x="3425" y="1"/>
                      </a:moveTo>
                      <a:cubicBezTo>
                        <a:pt x="2512" y="33"/>
                        <a:pt x="1338" y="197"/>
                        <a:pt x="555" y="719"/>
                      </a:cubicBezTo>
                      <a:cubicBezTo>
                        <a:pt x="33" y="1110"/>
                        <a:pt x="0" y="1762"/>
                        <a:pt x="164" y="2350"/>
                      </a:cubicBezTo>
                      <a:cubicBezTo>
                        <a:pt x="294" y="2839"/>
                        <a:pt x="620" y="3230"/>
                        <a:pt x="1044" y="3426"/>
                      </a:cubicBezTo>
                      <a:cubicBezTo>
                        <a:pt x="1422" y="3594"/>
                        <a:pt x="1835" y="3660"/>
                        <a:pt x="2254" y="3660"/>
                      </a:cubicBezTo>
                      <a:cubicBezTo>
                        <a:pt x="2812" y="3660"/>
                        <a:pt x="3379" y="3542"/>
                        <a:pt x="3882" y="3393"/>
                      </a:cubicBezTo>
                      <a:lnTo>
                        <a:pt x="3425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798;p36">
                  <a:extLst>
                    <a:ext uri="{FF2B5EF4-FFF2-40B4-BE49-F238E27FC236}">
                      <a16:creationId xmlns:a16="http://schemas.microsoft.com/office/drawing/2014/main" xmlns="" id="{8DF4A40D-88B1-1C81-CDED-AE974DAF6878}"/>
                    </a:ext>
                  </a:extLst>
                </p:cNvPr>
                <p:cNvSpPr/>
                <p:nvPr/>
              </p:nvSpPr>
              <p:spPr>
                <a:xfrm>
                  <a:off x="3448725" y="3870325"/>
                  <a:ext cx="97075" cy="9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3" h="3818" fill="none" extrusionOk="0">
                      <a:moveTo>
                        <a:pt x="3882" y="3393"/>
                      </a:moveTo>
                      <a:cubicBezTo>
                        <a:pt x="3001" y="3654"/>
                        <a:pt x="1925" y="3817"/>
                        <a:pt x="1044" y="3426"/>
                      </a:cubicBezTo>
                      <a:cubicBezTo>
                        <a:pt x="620" y="3230"/>
                        <a:pt x="294" y="2839"/>
                        <a:pt x="164" y="2350"/>
                      </a:cubicBezTo>
                      <a:cubicBezTo>
                        <a:pt x="0" y="1762"/>
                        <a:pt x="33" y="1110"/>
                        <a:pt x="555" y="719"/>
                      </a:cubicBezTo>
                      <a:cubicBezTo>
                        <a:pt x="1338" y="197"/>
                        <a:pt x="2512" y="33"/>
                        <a:pt x="3425" y="1"/>
                      </a:cubicBez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799;p36">
                  <a:extLst>
                    <a:ext uri="{FF2B5EF4-FFF2-40B4-BE49-F238E27FC236}">
                      <a16:creationId xmlns:a16="http://schemas.microsoft.com/office/drawing/2014/main" xmlns="" id="{5B49BAE2-3590-8D79-A9AA-D36122744946}"/>
                    </a:ext>
                  </a:extLst>
                </p:cNvPr>
                <p:cNvSpPr/>
                <p:nvPr/>
              </p:nvSpPr>
              <p:spPr>
                <a:xfrm>
                  <a:off x="3429150" y="3945350"/>
                  <a:ext cx="31825" cy="6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3" h="2774" extrusionOk="0">
                      <a:moveTo>
                        <a:pt x="1273" y="1"/>
                      </a:moveTo>
                      <a:cubicBezTo>
                        <a:pt x="1240" y="66"/>
                        <a:pt x="327" y="294"/>
                        <a:pt x="131" y="1077"/>
                      </a:cubicBezTo>
                      <a:cubicBezTo>
                        <a:pt x="1" y="1534"/>
                        <a:pt x="131" y="1860"/>
                        <a:pt x="164" y="1958"/>
                      </a:cubicBezTo>
                      <a:cubicBezTo>
                        <a:pt x="327" y="2415"/>
                        <a:pt x="686" y="2708"/>
                        <a:pt x="816" y="2774"/>
                      </a:cubicBezTo>
                      <a:lnTo>
                        <a:pt x="1273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800;p36">
                  <a:extLst>
                    <a:ext uri="{FF2B5EF4-FFF2-40B4-BE49-F238E27FC236}">
                      <a16:creationId xmlns:a16="http://schemas.microsoft.com/office/drawing/2014/main" xmlns="" id="{C441CA4A-C35A-6B42-40EC-149844F97277}"/>
                    </a:ext>
                  </a:extLst>
                </p:cNvPr>
                <p:cNvSpPr/>
                <p:nvPr/>
              </p:nvSpPr>
              <p:spPr>
                <a:xfrm>
                  <a:off x="3429150" y="3945350"/>
                  <a:ext cx="31825" cy="6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3" h="2774" fill="none" extrusionOk="0">
                      <a:moveTo>
                        <a:pt x="816" y="2774"/>
                      </a:moveTo>
                      <a:cubicBezTo>
                        <a:pt x="686" y="2708"/>
                        <a:pt x="327" y="2415"/>
                        <a:pt x="164" y="1958"/>
                      </a:cubicBezTo>
                      <a:cubicBezTo>
                        <a:pt x="131" y="1860"/>
                        <a:pt x="1" y="1534"/>
                        <a:pt x="131" y="1077"/>
                      </a:cubicBezTo>
                      <a:cubicBezTo>
                        <a:pt x="327" y="294"/>
                        <a:pt x="1240" y="66"/>
                        <a:pt x="1273" y="1"/>
                      </a:cubicBez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801;p36">
                  <a:extLst>
                    <a:ext uri="{FF2B5EF4-FFF2-40B4-BE49-F238E27FC236}">
                      <a16:creationId xmlns:a16="http://schemas.microsoft.com/office/drawing/2014/main" xmlns="" id="{AE1A3E37-83E9-6A49-660E-C0CD427AE61F}"/>
                    </a:ext>
                  </a:extLst>
                </p:cNvPr>
                <p:cNvSpPr/>
                <p:nvPr/>
              </p:nvSpPr>
              <p:spPr>
                <a:xfrm>
                  <a:off x="3394900" y="3810000"/>
                  <a:ext cx="146825" cy="12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3" h="5055" extrusionOk="0">
                      <a:moveTo>
                        <a:pt x="1655" y="2845"/>
                      </a:moveTo>
                      <a:lnTo>
                        <a:pt x="0" y="4991"/>
                      </a:lnTo>
                      <a:cubicBezTo>
                        <a:pt x="1424" y="4509"/>
                        <a:pt x="1665" y="3504"/>
                        <a:pt x="1655" y="2845"/>
                      </a:cubicBezTo>
                      <a:close/>
                      <a:moveTo>
                        <a:pt x="3850" y="0"/>
                      </a:moveTo>
                      <a:lnTo>
                        <a:pt x="1779" y="2685"/>
                      </a:lnTo>
                      <a:lnTo>
                        <a:pt x="1779" y="2685"/>
                      </a:lnTo>
                      <a:cubicBezTo>
                        <a:pt x="1704" y="2525"/>
                        <a:pt x="1633" y="2369"/>
                        <a:pt x="1566" y="2218"/>
                      </a:cubicBezTo>
                      <a:lnTo>
                        <a:pt x="1566" y="2218"/>
                      </a:lnTo>
                      <a:cubicBezTo>
                        <a:pt x="1566" y="2218"/>
                        <a:pt x="1650" y="2478"/>
                        <a:pt x="1655" y="2845"/>
                      </a:cubicBezTo>
                      <a:lnTo>
                        <a:pt x="1655" y="2845"/>
                      </a:lnTo>
                      <a:lnTo>
                        <a:pt x="1779" y="2685"/>
                      </a:lnTo>
                      <a:lnTo>
                        <a:pt x="1779" y="2685"/>
                      </a:lnTo>
                      <a:cubicBezTo>
                        <a:pt x="2311" y="3808"/>
                        <a:pt x="3060" y="5055"/>
                        <a:pt x="3985" y="5055"/>
                      </a:cubicBezTo>
                      <a:cubicBezTo>
                        <a:pt x="4152" y="5055"/>
                        <a:pt x="4324" y="5014"/>
                        <a:pt x="4502" y="4926"/>
                      </a:cubicBezTo>
                      <a:cubicBezTo>
                        <a:pt x="5872" y="4273"/>
                        <a:pt x="5089" y="2479"/>
                        <a:pt x="4633" y="1468"/>
                      </a:cubicBezTo>
                      <a:cubicBezTo>
                        <a:pt x="4437" y="979"/>
                        <a:pt x="4143" y="489"/>
                        <a:pt x="385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802;p36">
                  <a:extLst>
                    <a:ext uri="{FF2B5EF4-FFF2-40B4-BE49-F238E27FC236}">
                      <a16:creationId xmlns:a16="http://schemas.microsoft.com/office/drawing/2014/main" xmlns="" id="{81ACC615-E932-2218-2DA9-61D2B0BE6EE4}"/>
                    </a:ext>
                  </a:extLst>
                </p:cNvPr>
                <p:cNvSpPr/>
                <p:nvPr/>
              </p:nvSpPr>
              <p:spPr>
                <a:xfrm>
                  <a:off x="3394900" y="3810000"/>
                  <a:ext cx="146825" cy="13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3" h="5578" fill="none" extrusionOk="0">
                      <a:moveTo>
                        <a:pt x="3850" y="0"/>
                      </a:moveTo>
                      <a:cubicBezTo>
                        <a:pt x="4143" y="489"/>
                        <a:pt x="4437" y="979"/>
                        <a:pt x="4633" y="1468"/>
                      </a:cubicBezTo>
                      <a:cubicBezTo>
                        <a:pt x="5089" y="2479"/>
                        <a:pt x="5872" y="4273"/>
                        <a:pt x="4502" y="4926"/>
                      </a:cubicBezTo>
                      <a:cubicBezTo>
                        <a:pt x="3197" y="5578"/>
                        <a:pt x="2186" y="3621"/>
                        <a:pt x="1566" y="2218"/>
                      </a:cubicBezTo>
                      <a:cubicBezTo>
                        <a:pt x="1566" y="2218"/>
                        <a:pt x="2219" y="4241"/>
                        <a:pt x="0" y="4991"/>
                      </a:cubicBez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" name="Google Shape;803;p36">
                  <a:extLst>
                    <a:ext uri="{FF2B5EF4-FFF2-40B4-BE49-F238E27FC236}">
                      <a16:creationId xmlns:a16="http://schemas.microsoft.com/office/drawing/2014/main" xmlns="" id="{09DD7306-CDD7-7956-33A1-50B7B5440464}"/>
                    </a:ext>
                  </a:extLst>
                </p:cNvPr>
                <p:cNvSpPr/>
                <p:nvPr/>
              </p:nvSpPr>
              <p:spPr>
                <a:xfrm>
                  <a:off x="3355750" y="3957600"/>
                  <a:ext cx="21225" cy="3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9" h="1273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360" y="1142"/>
                        <a:pt x="849" y="1272"/>
                        <a:pt x="849" y="1272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804;p36">
                  <a:extLst>
                    <a:ext uri="{FF2B5EF4-FFF2-40B4-BE49-F238E27FC236}">
                      <a16:creationId xmlns:a16="http://schemas.microsoft.com/office/drawing/2014/main" xmlns="" id="{0D720A0B-4CF2-36E1-8069-C4B2B0941558}"/>
                    </a:ext>
                  </a:extLst>
                </p:cNvPr>
                <p:cNvSpPr/>
                <p:nvPr/>
              </p:nvSpPr>
              <p:spPr>
                <a:xfrm>
                  <a:off x="3355750" y="3957600"/>
                  <a:ext cx="21225" cy="3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9" h="1273" fill="none" extrusionOk="0">
                      <a:moveTo>
                        <a:pt x="849" y="1272"/>
                      </a:moveTo>
                      <a:cubicBezTo>
                        <a:pt x="849" y="1272"/>
                        <a:pt x="360" y="1142"/>
                        <a:pt x="1" y="0"/>
                      </a:cubicBez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805;p36">
                  <a:extLst>
                    <a:ext uri="{FF2B5EF4-FFF2-40B4-BE49-F238E27FC236}">
                      <a16:creationId xmlns:a16="http://schemas.microsoft.com/office/drawing/2014/main" xmlns="" id="{560A0FE7-A516-E994-670A-5782DF405DB7}"/>
                    </a:ext>
                  </a:extLst>
                </p:cNvPr>
                <p:cNvSpPr/>
                <p:nvPr/>
              </p:nvSpPr>
              <p:spPr>
                <a:xfrm>
                  <a:off x="3333750" y="3849950"/>
                  <a:ext cx="12250" cy="4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" h="1991" extrusionOk="0">
                      <a:moveTo>
                        <a:pt x="489" y="0"/>
                      </a:moveTo>
                      <a:cubicBezTo>
                        <a:pt x="0" y="1175"/>
                        <a:pt x="228" y="1990"/>
                        <a:pt x="228" y="1990"/>
                      </a:cubicBezTo>
                      <a:lnTo>
                        <a:pt x="48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" name="Google Shape;806;p36">
                  <a:extLst>
                    <a:ext uri="{FF2B5EF4-FFF2-40B4-BE49-F238E27FC236}">
                      <a16:creationId xmlns:a16="http://schemas.microsoft.com/office/drawing/2014/main" xmlns="" id="{48F5902C-67EB-A215-98CC-400DD0B892AD}"/>
                    </a:ext>
                  </a:extLst>
                </p:cNvPr>
                <p:cNvSpPr/>
                <p:nvPr/>
              </p:nvSpPr>
              <p:spPr>
                <a:xfrm>
                  <a:off x="3333750" y="3849950"/>
                  <a:ext cx="12250" cy="4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" h="1991" fill="none" extrusionOk="0">
                      <a:moveTo>
                        <a:pt x="228" y="1990"/>
                      </a:moveTo>
                      <a:cubicBezTo>
                        <a:pt x="228" y="1990"/>
                        <a:pt x="0" y="1175"/>
                        <a:pt x="489" y="0"/>
                      </a:cubicBez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807;p36">
                  <a:extLst>
                    <a:ext uri="{FF2B5EF4-FFF2-40B4-BE49-F238E27FC236}">
                      <a16:creationId xmlns:a16="http://schemas.microsoft.com/office/drawing/2014/main" xmlns="" id="{FAB370F0-6719-A15B-902C-EADF7695F8A0}"/>
                    </a:ext>
                  </a:extLst>
                </p:cNvPr>
                <p:cNvSpPr/>
                <p:nvPr/>
              </p:nvSpPr>
              <p:spPr>
                <a:xfrm>
                  <a:off x="1801375" y="3316600"/>
                  <a:ext cx="754400" cy="146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76" h="58548" extrusionOk="0">
                      <a:moveTo>
                        <a:pt x="30176" y="57673"/>
                      </a:moveTo>
                      <a:cubicBezTo>
                        <a:pt x="30013" y="57706"/>
                        <a:pt x="29817" y="57738"/>
                        <a:pt x="29588" y="57771"/>
                      </a:cubicBezTo>
                      <a:cubicBezTo>
                        <a:pt x="29475" y="57798"/>
                        <a:pt x="29361" y="57824"/>
                        <a:pt x="29248" y="57850"/>
                      </a:cubicBezTo>
                      <a:lnTo>
                        <a:pt x="29248" y="57850"/>
                      </a:lnTo>
                      <a:cubicBezTo>
                        <a:pt x="29555" y="57797"/>
                        <a:pt x="29864" y="57738"/>
                        <a:pt x="30176" y="57673"/>
                      </a:cubicBezTo>
                      <a:close/>
                      <a:moveTo>
                        <a:pt x="18987" y="1"/>
                      </a:moveTo>
                      <a:cubicBezTo>
                        <a:pt x="18106" y="197"/>
                        <a:pt x="17193" y="458"/>
                        <a:pt x="16345" y="751"/>
                      </a:cubicBezTo>
                      <a:cubicBezTo>
                        <a:pt x="5221" y="4437"/>
                        <a:pt x="2318" y="14321"/>
                        <a:pt x="2840" y="20030"/>
                      </a:cubicBezTo>
                      <a:cubicBezTo>
                        <a:pt x="3395" y="25738"/>
                        <a:pt x="3297" y="30990"/>
                        <a:pt x="3297" y="30990"/>
                      </a:cubicBezTo>
                      <a:cubicBezTo>
                        <a:pt x="1" y="43538"/>
                        <a:pt x="7879" y="58547"/>
                        <a:pt x="23296" y="58547"/>
                      </a:cubicBezTo>
                      <a:cubicBezTo>
                        <a:pt x="25171" y="58547"/>
                        <a:pt x="27157" y="58325"/>
                        <a:pt x="29248" y="57850"/>
                      </a:cubicBezTo>
                      <a:lnTo>
                        <a:pt x="29248" y="57850"/>
                      </a:lnTo>
                      <a:cubicBezTo>
                        <a:pt x="27683" y="58123"/>
                        <a:pt x="26181" y="58253"/>
                        <a:pt x="24745" y="58253"/>
                      </a:cubicBezTo>
                      <a:cubicBezTo>
                        <a:pt x="9274" y="58253"/>
                        <a:pt x="1405" y="43229"/>
                        <a:pt x="4634" y="30664"/>
                      </a:cubicBezTo>
                      <a:cubicBezTo>
                        <a:pt x="4634" y="30664"/>
                        <a:pt x="4732" y="25412"/>
                        <a:pt x="4210" y="19703"/>
                      </a:cubicBezTo>
                      <a:cubicBezTo>
                        <a:pt x="3656" y="13995"/>
                        <a:pt x="6559" y="4111"/>
                        <a:pt x="17747" y="360"/>
                      </a:cubicBezTo>
                      <a:cubicBezTo>
                        <a:pt x="18139" y="262"/>
                        <a:pt x="18563" y="131"/>
                        <a:pt x="1898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" name="Google Shape;808;p36">
                  <a:extLst>
                    <a:ext uri="{FF2B5EF4-FFF2-40B4-BE49-F238E27FC236}">
                      <a16:creationId xmlns:a16="http://schemas.microsoft.com/office/drawing/2014/main" xmlns="" id="{802AE242-EC97-AB1E-6230-36C3264E39B7}"/>
                    </a:ext>
                  </a:extLst>
                </p:cNvPr>
                <p:cNvSpPr/>
                <p:nvPr/>
              </p:nvSpPr>
              <p:spPr>
                <a:xfrm>
                  <a:off x="1836500" y="3294900"/>
                  <a:ext cx="1228975" cy="147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159" h="59098" extrusionOk="0">
                      <a:moveTo>
                        <a:pt x="24086" y="1"/>
                      </a:moveTo>
                      <a:cubicBezTo>
                        <a:pt x="21362" y="1"/>
                        <a:pt x="18717" y="445"/>
                        <a:pt x="16375" y="1228"/>
                      </a:cubicBezTo>
                      <a:cubicBezTo>
                        <a:pt x="5186" y="4979"/>
                        <a:pt x="2316" y="14863"/>
                        <a:pt x="2838" y="20571"/>
                      </a:cubicBezTo>
                      <a:cubicBezTo>
                        <a:pt x="3360" y="26280"/>
                        <a:pt x="3295" y="31532"/>
                        <a:pt x="3295" y="31532"/>
                      </a:cubicBezTo>
                      <a:cubicBezTo>
                        <a:pt x="0" y="44073"/>
                        <a:pt x="7867" y="59098"/>
                        <a:pt x="23290" y="59098"/>
                      </a:cubicBezTo>
                      <a:cubicBezTo>
                        <a:pt x="25277" y="59098"/>
                        <a:pt x="27389" y="58849"/>
                        <a:pt x="29619" y="58313"/>
                      </a:cubicBezTo>
                      <a:cubicBezTo>
                        <a:pt x="49158" y="53681"/>
                        <a:pt x="48897" y="38153"/>
                        <a:pt x="45733" y="19169"/>
                      </a:cubicBezTo>
                      <a:cubicBezTo>
                        <a:pt x="43368" y="5053"/>
                        <a:pt x="33277" y="1"/>
                        <a:pt x="2408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" name="Google Shape;809;p36">
                  <a:extLst>
                    <a:ext uri="{FF2B5EF4-FFF2-40B4-BE49-F238E27FC236}">
                      <a16:creationId xmlns:a16="http://schemas.microsoft.com/office/drawing/2014/main" xmlns="" id="{79A1B5C4-39DF-BF84-2631-B3787B0F5B35}"/>
                    </a:ext>
                  </a:extLst>
                </p:cNvPr>
                <p:cNvSpPr/>
                <p:nvPr/>
              </p:nvSpPr>
              <p:spPr>
                <a:xfrm>
                  <a:off x="2058300" y="3472300"/>
                  <a:ext cx="319700" cy="58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8" h="23436" extrusionOk="0">
                      <a:moveTo>
                        <a:pt x="4744" y="0"/>
                      </a:moveTo>
                      <a:cubicBezTo>
                        <a:pt x="4597" y="0"/>
                        <a:pt x="4451" y="12"/>
                        <a:pt x="4306" y="36"/>
                      </a:cubicBezTo>
                      <a:cubicBezTo>
                        <a:pt x="1338" y="656"/>
                        <a:pt x="1" y="6332"/>
                        <a:pt x="1273" y="12790"/>
                      </a:cubicBezTo>
                      <a:cubicBezTo>
                        <a:pt x="2446" y="18873"/>
                        <a:pt x="5578" y="23436"/>
                        <a:pt x="8399" y="23436"/>
                      </a:cubicBezTo>
                      <a:cubicBezTo>
                        <a:pt x="8558" y="23436"/>
                        <a:pt x="8716" y="23421"/>
                        <a:pt x="8873" y="23392"/>
                      </a:cubicBezTo>
                      <a:cubicBezTo>
                        <a:pt x="9689" y="23229"/>
                        <a:pt x="10406" y="22642"/>
                        <a:pt x="10961" y="21793"/>
                      </a:cubicBezTo>
                      <a:cubicBezTo>
                        <a:pt x="12363" y="19575"/>
                        <a:pt x="12788" y="15335"/>
                        <a:pt x="11907" y="10703"/>
                      </a:cubicBezTo>
                      <a:cubicBezTo>
                        <a:pt x="10961" y="5973"/>
                        <a:pt x="8841" y="2124"/>
                        <a:pt x="6720" y="656"/>
                      </a:cubicBezTo>
                      <a:cubicBezTo>
                        <a:pt x="6056" y="230"/>
                        <a:pt x="5391" y="0"/>
                        <a:pt x="474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" name="Google Shape;810;p36">
                  <a:extLst>
                    <a:ext uri="{FF2B5EF4-FFF2-40B4-BE49-F238E27FC236}">
                      <a16:creationId xmlns:a16="http://schemas.microsoft.com/office/drawing/2014/main" xmlns="" id="{8D9DD278-152A-F69F-B7BD-8720FCC30891}"/>
                    </a:ext>
                  </a:extLst>
                </p:cNvPr>
                <p:cNvSpPr/>
                <p:nvPr/>
              </p:nvSpPr>
              <p:spPr>
                <a:xfrm>
                  <a:off x="2124350" y="3488675"/>
                  <a:ext cx="253650" cy="52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6" h="21120" extrusionOk="0">
                      <a:moveTo>
                        <a:pt x="4013" y="1"/>
                      </a:moveTo>
                      <a:cubicBezTo>
                        <a:pt x="1306" y="914"/>
                        <a:pt x="1" y="5970"/>
                        <a:pt x="1110" y="11548"/>
                      </a:cubicBezTo>
                      <a:cubicBezTo>
                        <a:pt x="1142" y="11744"/>
                        <a:pt x="1175" y="11907"/>
                        <a:pt x="1240" y="12070"/>
                      </a:cubicBezTo>
                      <a:lnTo>
                        <a:pt x="5742" y="11483"/>
                      </a:lnTo>
                      <a:lnTo>
                        <a:pt x="5742" y="11483"/>
                      </a:lnTo>
                      <a:lnTo>
                        <a:pt x="1991" y="14745"/>
                      </a:lnTo>
                      <a:cubicBezTo>
                        <a:pt x="3399" y="18563"/>
                        <a:pt x="5768" y="21120"/>
                        <a:pt x="8003" y="21120"/>
                      </a:cubicBezTo>
                      <a:cubicBezTo>
                        <a:pt x="8098" y="21120"/>
                        <a:pt x="8192" y="21115"/>
                        <a:pt x="8286" y="21106"/>
                      </a:cubicBezTo>
                      <a:cubicBezTo>
                        <a:pt x="9721" y="18855"/>
                        <a:pt x="10146" y="14614"/>
                        <a:pt x="9232" y="10015"/>
                      </a:cubicBezTo>
                      <a:cubicBezTo>
                        <a:pt x="8319" y="5318"/>
                        <a:pt x="6199" y="1469"/>
                        <a:pt x="401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" name="Google Shape;811;p36">
                  <a:extLst>
                    <a:ext uri="{FF2B5EF4-FFF2-40B4-BE49-F238E27FC236}">
                      <a16:creationId xmlns:a16="http://schemas.microsoft.com/office/drawing/2014/main" xmlns="" id="{A5F8BD34-1846-E924-D115-1F739F7AC763}"/>
                    </a:ext>
                  </a:extLst>
                </p:cNvPr>
                <p:cNvSpPr/>
                <p:nvPr/>
              </p:nvSpPr>
              <p:spPr>
                <a:xfrm>
                  <a:off x="2543525" y="3376575"/>
                  <a:ext cx="319700" cy="58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8" h="23421" extrusionOk="0">
                      <a:moveTo>
                        <a:pt x="4780" y="0"/>
                      </a:moveTo>
                      <a:cubicBezTo>
                        <a:pt x="4621" y="0"/>
                        <a:pt x="4463" y="16"/>
                        <a:pt x="4306" y="48"/>
                      </a:cubicBezTo>
                      <a:cubicBezTo>
                        <a:pt x="1338" y="668"/>
                        <a:pt x="0" y="6311"/>
                        <a:pt x="1273" y="12770"/>
                      </a:cubicBezTo>
                      <a:cubicBezTo>
                        <a:pt x="2442" y="18865"/>
                        <a:pt x="5559" y="23421"/>
                        <a:pt x="8373" y="23421"/>
                      </a:cubicBezTo>
                      <a:cubicBezTo>
                        <a:pt x="8541" y="23421"/>
                        <a:pt x="8708" y="23405"/>
                        <a:pt x="8873" y="23372"/>
                      </a:cubicBezTo>
                      <a:cubicBezTo>
                        <a:pt x="9688" y="23209"/>
                        <a:pt x="10373" y="22654"/>
                        <a:pt x="10961" y="21773"/>
                      </a:cubicBezTo>
                      <a:cubicBezTo>
                        <a:pt x="12363" y="19588"/>
                        <a:pt x="12787" y="15347"/>
                        <a:pt x="11907" y="10683"/>
                      </a:cubicBezTo>
                      <a:cubicBezTo>
                        <a:pt x="10961" y="5953"/>
                        <a:pt x="8873" y="2136"/>
                        <a:pt x="6720" y="668"/>
                      </a:cubicBezTo>
                      <a:cubicBezTo>
                        <a:pt x="6068" y="251"/>
                        <a:pt x="5415" y="0"/>
                        <a:pt x="478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" name="Google Shape;812;p36">
                  <a:extLst>
                    <a:ext uri="{FF2B5EF4-FFF2-40B4-BE49-F238E27FC236}">
                      <a16:creationId xmlns:a16="http://schemas.microsoft.com/office/drawing/2014/main" xmlns="" id="{EC91DB5B-5CC1-9011-0141-11D6EFDE2D8A}"/>
                    </a:ext>
                  </a:extLst>
                </p:cNvPr>
                <p:cNvSpPr/>
                <p:nvPr/>
              </p:nvSpPr>
              <p:spPr>
                <a:xfrm>
                  <a:off x="2609575" y="3394075"/>
                  <a:ext cx="253650" cy="527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6" h="21092" extrusionOk="0">
                      <a:moveTo>
                        <a:pt x="4013" y="1"/>
                      </a:moveTo>
                      <a:cubicBezTo>
                        <a:pt x="1305" y="914"/>
                        <a:pt x="1" y="5970"/>
                        <a:pt x="1110" y="11548"/>
                      </a:cubicBezTo>
                      <a:cubicBezTo>
                        <a:pt x="1142" y="11744"/>
                        <a:pt x="1175" y="11907"/>
                        <a:pt x="1240" y="12070"/>
                      </a:cubicBezTo>
                      <a:lnTo>
                        <a:pt x="5742" y="11450"/>
                      </a:lnTo>
                      <a:lnTo>
                        <a:pt x="1990" y="14712"/>
                      </a:lnTo>
                      <a:cubicBezTo>
                        <a:pt x="3391" y="18540"/>
                        <a:pt x="5741" y="21091"/>
                        <a:pt x="7965" y="21091"/>
                      </a:cubicBezTo>
                      <a:cubicBezTo>
                        <a:pt x="8073" y="21091"/>
                        <a:pt x="8179" y="21085"/>
                        <a:pt x="8286" y="21073"/>
                      </a:cubicBezTo>
                      <a:cubicBezTo>
                        <a:pt x="9721" y="18855"/>
                        <a:pt x="10145" y="14615"/>
                        <a:pt x="9232" y="9983"/>
                      </a:cubicBezTo>
                      <a:cubicBezTo>
                        <a:pt x="8319" y="5253"/>
                        <a:pt x="6231" y="1436"/>
                        <a:pt x="401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" name="Google Shape;813;p36">
                  <a:extLst>
                    <a:ext uri="{FF2B5EF4-FFF2-40B4-BE49-F238E27FC236}">
                      <a16:creationId xmlns:a16="http://schemas.microsoft.com/office/drawing/2014/main" xmlns="" id="{19AD550F-7A86-E662-69D4-36E9D51E3F39}"/>
                    </a:ext>
                  </a:extLst>
                </p:cNvPr>
                <p:cNvSpPr/>
                <p:nvPr/>
              </p:nvSpPr>
              <p:spPr>
                <a:xfrm>
                  <a:off x="2284200" y="3903025"/>
                  <a:ext cx="530100" cy="25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04" h="10354" extrusionOk="0">
                      <a:moveTo>
                        <a:pt x="17522" y="0"/>
                      </a:moveTo>
                      <a:cubicBezTo>
                        <a:pt x="17219" y="0"/>
                        <a:pt x="16919" y="22"/>
                        <a:pt x="16636" y="63"/>
                      </a:cubicBezTo>
                      <a:cubicBezTo>
                        <a:pt x="14320" y="454"/>
                        <a:pt x="12461" y="1922"/>
                        <a:pt x="10080" y="2183"/>
                      </a:cubicBezTo>
                      <a:cubicBezTo>
                        <a:pt x="7829" y="2477"/>
                        <a:pt x="5611" y="2151"/>
                        <a:pt x="3360" y="2575"/>
                      </a:cubicBezTo>
                      <a:cubicBezTo>
                        <a:pt x="1468" y="2933"/>
                        <a:pt x="0" y="3749"/>
                        <a:pt x="294" y="5576"/>
                      </a:cubicBezTo>
                      <a:cubicBezTo>
                        <a:pt x="620" y="7565"/>
                        <a:pt x="2349" y="8838"/>
                        <a:pt x="4371" y="9588"/>
                      </a:cubicBezTo>
                      <a:cubicBezTo>
                        <a:pt x="5676" y="10077"/>
                        <a:pt x="7111" y="10273"/>
                        <a:pt x="8384" y="10338"/>
                      </a:cubicBezTo>
                      <a:cubicBezTo>
                        <a:pt x="8603" y="10348"/>
                        <a:pt x="8822" y="10353"/>
                        <a:pt x="9042" y="10353"/>
                      </a:cubicBezTo>
                      <a:cubicBezTo>
                        <a:pt x="12418" y="10353"/>
                        <a:pt x="15815" y="9178"/>
                        <a:pt x="18235" y="6880"/>
                      </a:cubicBezTo>
                      <a:cubicBezTo>
                        <a:pt x="19572" y="5576"/>
                        <a:pt x="21203" y="3586"/>
                        <a:pt x="20746" y="1792"/>
                      </a:cubicBezTo>
                      <a:cubicBezTo>
                        <a:pt x="20424" y="476"/>
                        <a:pt x="18931" y="0"/>
                        <a:pt x="1752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" name="Google Shape;814;p36">
                  <a:extLst>
                    <a:ext uri="{FF2B5EF4-FFF2-40B4-BE49-F238E27FC236}">
                      <a16:creationId xmlns:a16="http://schemas.microsoft.com/office/drawing/2014/main" xmlns="" id="{E76A0B54-C83F-8543-BC5E-070A20A98E46}"/>
                    </a:ext>
                  </a:extLst>
                </p:cNvPr>
                <p:cNvSpPr/>
                <p:nvPr/>
              </p:nvSpPr>
              <p:spPr>
                <a:xfrm>
                  <a:off x="2393475" y="4031675"/>
                  <a:ext cx="346600" cy="130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64" h="5208" extrusionOk="0">
                      <a:moveTo>
                        <a:pt x="8569" y="0"/>
                      </a:moveTo>
                      <a:cubicBezTo>
                        <a:pt x="7852" y="0"/>
                        <a:pt x="7111" y="76"/>
                        <a:pt x="6361" y="234"/>
                      </a:cubicBezTo>
                      <a:cubicBezTo>
                        <a:pt x="3425" y="788"/>
                        <a:pt x="1077" y="2419"/>
                        <a:pt x="0" y="4442"/>
                      </a:cubicBezTo>
                      <a:cubicBezTo>
                        <a:pt x="1305" y="4931"/>
                        <a:pt x="2740" y="5127"/>
                        <a:pt x="4013" y="5192"/>
                      </a:cubicBezTo>
                      <a:cubicBezTo>
                        <a:pt x="4232" y="5202"/>
                        <a:pt x="4451" y="5207"/>
                        <a:pt x="4671" y="5207"/>
                      </a:cubicBezTo>
                      <a:cubicBezTo>
                        <a:pt x="8047" y="5207"/>
                        <a:pt x="11444" y="4032"/>
                        <a:pt x="13864" y="1734"/>
                      </a:cubicBezTo>
                      <a:cubicBezTo>
                        <a:pt x="12552" y="641"/>
                        <a:pt x="10661" y="0"/>
                        <a:pt x="856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" name="Google Shape;815;p36">
                  <a:extLst>
                    <a:ext uri="{FF2B5EF4-FFF2-40B4-BE49-F238E27FC236}">
                      <a16:creationId xmlns:a16="http://schemas.microsoft.com/office/drawing/2014/main" xmlns="" id="{65D8EE46-8C2C-8C6A-D391-65147A34ABD0}"/>
                    </a:ext>
                  </a:extLst>
                </p:cNvPr>
                <p:cNvSpPr/>
                <p:nvPr/>
              </p:nvSpPr>
              <p:spPr>
                <a:xfrm>
                  <a:off x="2135775" y="3969750"/>
                  <a:ext cx="215325" cy="23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13" h="9235" extrusionOk="0">
                      <a:moveTo>
                        <a:pt x="2060" y="1"/>
                      </a:moveTo>
                      <a:cubicBezTo>
                        <a:pt x="1409" y="1"/>
                        <a:pt x="721" y="54"/>
                        <a:pt x="0" y="167"/>
                      </a:cubicBezTo>
                      <a:lnTo>
                        <a:pt x="2121" y="9235"/>
                      </a:lnTo>
                      <a:cubicBezTo>
                        <a:pt x="5774" y="8909"/>
                        <a:pt x="8612" y="6527"/>
                        <a:pt x="8384" y="3918"/>
                      </a:cubicBezTo>
                      <a:cubicBezTo>
                        <a:pt x="8217" y="1700"/>
                        <a:pt x="5742" y="1"/>
                        <a:pt x="206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816;p36">
                  <a:extLst>
                    <a:ext uri="{FF2B5EF4-FFF2-40B4-BE49-F238E27FC236}">
                      <a16:creationId xmlns:a16="http://schemas.microsoft.com/office/drawing/2014/main" xmlns="" id="{7093AB03-EF29-E459-FA2B-F18923E32FBC}"/>
                    </a:ext>
                  </a:extLst>
                </p:cNvPr>
                <p:cNvSpPr/>
                <p:nvPr/>
              </p:nvSpPr>
              <p:spPr>
                <a:xfrm>
                  <a:off x="2135775" y="3955150"/>
                  <a:ext cx="215325" cy="24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13" h="9819" fill="none" extrusionOk="0">
                      <a:moveTo>
                        <a:pt x="0" y="751"/>
                      </a:moveTo>
                      <a:cubicBezTo>
                        <a:pt x="4796" y="0"/>
                        <a:pt x="8188" y="1892"/>
                        <a:pt x="8384" y="4502"/>
                      </a:cubicBezTo>
                      <a:cubicBezTo>
                        <a:pt x="8612" y="7111"/>
                        <a:pt x="5774" y="9493"/>
                        <a:pt x="2121" y="9819"/>
                      </a:cubicBez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" name="Google Shape;817;p36">
                  <a:extLst>
                    <a:ext uri="{FF2B5EF4-FFF2-40B4-BE49-F238E27FC236}">
                      <a16:creationId xmlns:a16="http://schemas.microsoft.com/office/drawing/2014/main" xmlns="" id="{80F6F443-CA39-9737-E2BE-E95AA7BE7C1C}"/>
                    </a:ext>
                  </a:extLst>
                </p:cNvPr>
                <p:cNvSpPr/>
                <p:nvPr/>
              </p:nvSpPr>
              <p:spPr>
                <a:xfrm>
                  <a:off x="2736800" y="3833625"/>
                  <a:ext cx="181050" cy="24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2" h="9820" extrusionOk="0">
                      <a:moveTo>
                        <a:pt x="6165" y="1"/>
                      </a:moveTo>
                      <a:cubicBezTo>
                        <a:pt x="2577" y="1110"/>
                        <a:pt x="0" y="3589"/>
                        <a:pt x="587" y="6264"/>
                      </a:cubicBezTo>
                      <a:cubicBezTo>
                        <a:pt x="1142" y="8939"/>
                        <a:pt x="4795" y="9754"/>
                        <a:pt x="7242" y="9820"/>
                      </a:cubicBezTo>
                      <a:lnTo>
                        <a:pt x="6165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818;p36">
                  <a:extLst>
                    <a:ext uri="{FF2B5EF4-FFF2-40B4-BE49-F238E27FC236}">
                      <a16:creationId xmlns:a16="http://schemas.microsoft.com/office/drawing/2014/main" xmlns="" id="{460E18F7-2D15-9896-CD15-A891D29B058B}"/>
                    </a:ext>
                  </a:extLst>
                </p:cNvPr>
                <p:cNvSpPr/>
                <p:nvPr/>
              </p:nvSpPr>
              <p:spPr>
                <a:xfrm>
                  <a:off x="2736800" y="3833625"/>
                  <a:ext cx="181050" cy="24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2" h="9820" fill="none" extrusionOk="0">
                      <a:moveTo>
                        <a:pt x="6165" y="1"/>
                      </a:moveTo>
                      <a:cubicBezTo>
                        <a:pt x="2577" y="1110"/>
                        <a:pt x="0" y="3589"/>
                        <a:pt x="587" y="6264"/>
                      </a:cubicBezTo>
                      <a:cubicBezTo>
                        <a:pt x="1142" y="8939"/>
                        <a:pt x="4795" y="9754"/>
                        <a:pt x="7242" y="9820"/>
                      </a:cubicBez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819;p36">
                  <a:extLst>
                    <a:ext uri="{FF2B5EF4-FFF2-40B4-BE49-F238E27FC236}">
                      <a16:creationId xmlns:a16="http://schemas.microsoft.com/office/drawing/2014/main" xmlns="" id="{814279C1-D05D-F843-3C9F-EE1AB31BED13}"/>
                    </a:ext>
                  </a:extLst>
                </p:cNvPr>
                <p:cNvSpPr/>
                <p:nvPr/>
              </p:nvSpPr>
              <p:spPr>
                <a:xfrm>
                  <a:off x="2164225" y="4049400"/>
                  <a:ext cx="26950" cy="19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" h="773" extrusionOk="0">
                      <a:moveTo>
                        <a:pt x="564" y="0"/>
                      </a:moveTo>
                      <a:cubicBezTo>
                        <a:pt x="531" y="0"/>
                        <a:pt x="497" y="5"/>
                        <a:pt x="461" y="14"/>
                      </a:cubicBezTo>
                      <a:cubicBezTo>
                        <a:pt x="0" y="76"/>
                        <a:pt x="60" y="773"/>
                        <a:pt x="531" y="773"/>
                      </a:cubicBezTo>
                      <a:cubicBezTo>
                        <a:pt x="560" y="773"/>
                        <a:pt x="591" y="770"/>
                        <a:pt x="624" y="765"/>
                      </a:cubicBezTo>
                      <a:cubicBezTo>
                        <a:pt x="1077" y="704"/>
                        <a:pt x="971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820;p36">
                  <a:extLst>
                    <a:ext uri="{FF2B5EF4-FFF2-40B4-BE49-F238E27FC236}">
                      <a16:creationId xmlns:a16="http://schemas.microsoft.com/office/drawing/2014/main" xmlns="" id="{F93322A0-2DF5-CAC7-62EA-688A5431E3E6}"/>
                    </a:ext>
                  </a:extLst>
                </p:cNvPr>
                <p:cNvSpPr/>
                <p:nvPr/>
              </p:nvSpPr>
              <p:spPr>
                <a:xfrm>
                  <a:off x="2266150" y="4034975"/>
                  <a:ext cx="27375" cy="1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796" extrusionOk="0">
                      <a:moveTo>
                        <a:pt x="522" y="0"/>
                      </a:moveTo>
                      <a:cubicBezTo>
                        <a:pt x="502" y="0"/>
                        <a:pt x="482" y="1"/>
                        <a:pt x="461" y="4"/>
                      </a:cubicBezTo>
                      <a:cubicBezTo>
                        <a:pt x="1" y="96"/>
                        <a:pt x="60" y="795"/>
                        <a:pt x="532" y="795"/>
                      </a:cubicBezTo>
                      <a:cubicBezTo>
                        <a:pt x="561" y="795"/>
                        <a:pt x="592" y="793"/>
                        <a:pt x="624" y="787"/>
                      </a:cubicBezTo>
                      <a:cubicBezTo>
                        <a:pt x="1094" y="724"/>
                        <a:pt x="993" y="0"/>
                        <a:pt x="52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" name="Google Shape;821;p36">
                  <a:extLst>
                    <a:ext uri="{FF2B5EF4-FFF2-40B4-BE49-F238E27FC236}">
                      <a16:creationId xmlns:a16="http://schemas.microsoft.com/office/drawing/2014/main" xmlns="" id="{09A8AC66-76DC-BD3F-3116-47A0480F3C98}"/>
                    </a:ext>
                  </a:extLst>
                </p:cNvPr>
                <p:cNvSpPr/>
                <p:nvPr/>
              </p:nvSpPr>
              <p:spPr>
                <a:xfrm>
                  <a:off x="2230850" y="4098450"/>
                  <a:ext cx="27375" cy="1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797" extrusionOk="0">
                      <a:moveTo>
                        <a:pt x="558" y="1"/>
                      </a:moveTo>
                      <a:cubicBezTo>
                        <a:pt x="530" y="1"/>
                        <a:pt x="501" y="4"/>
                        <a:pt x="471" y="9"/>
                      </a:cubicBezTo>
                      <a:cubicBezTo>
                        <a:pt x="1" y="72"/>
                        <a:pt x="102" y="796"/>
                        <a:pt x="573" y="796"/>
                      </a:cubicBezTo>
                      <a:cubicBezTo>
                        <a:pt x="593" y="796"/>
                        <a:pt x="613" y="795"/>
                        <a:pt x="634" y="792"/>
                      </a:cubicBezTo>
                      <a:cubicBezTo>
                        <a:pt x="1094" y="700"/>
                        <a:pt x="1006" y="1"/>
                        <a:pt x="55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" name="Google Shape;822;p36">
                  <a:extLst>
                    <a:ext uri="{FF2B5EF4-FFF2-40B4-BE49-F238E27FC236}">
                      <a16:creationId xmlns:a16="http://schemas.microsoft.com/office/drawing/2014/main" xmlns="" id="{32A05C50-0AD9-53D0-812E-CCC9058856B9}"/>
                    </a:ext>
                  </a:extLst>
                </p:cNvPr>
                <p:cNvSpPr/>
                <p:nvPr/>
              </p:nvSpPr>
              <p:spPr>
                <a:xfrm>
                  <a:off x="2804375" y="3934550"/>
                  <a:ext cx="27150" cy="1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768" extrusionOk="0">
                      <a:moveTo>
                        <a:pt x="549" y="0"/>
                      </a:moveTo>
                      <a:cubicBezTo>
                        <a:pt x="521" y="0"/>
                        <a:pt x="492" y="3"/>
                        <a:pt x="461" y="9"/>
                      </a:cubicBezTo>
                      <a:cubicBezTo>
                        <a:pt x="1" y="70"/>
                        <a:pt x="60" y="768"/>
                        <a:pt x="532" y="768"/>
                      </a:cubicBezTo>
                      <a:cubicBezTo>
                        <a:pt x="561" y="768"/>
                        <a:pt x="592" y="765"/>
                        <a:pt x="624" y="759"/>
                      </a:cubicBezTo>
                      <a:cubicBezTo>
                        <a:pt x="1085" y="698"/>
                        <a:pt x="996" y="0"/>
                        <a:pt x="54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" name="Google Shape;823;p36">
                  <a:extLst>
                    <a:ext uri="{FF2B5EF4-FFF2-40B4-BE49-F238E27FC236}">
                      <a16:creationId xmlns:a16="http://schemas.microsoft.com/office/drawing/2014/main" xmlns="" id="{A7C6E420-DF91-C0D3-B5DF-A994D720309D}"/>
                    </a:ext>
                  </a:extLst>
                </p:cNvPr>
                <p:cNvSpPr/>
                <p:nvPr/>
              </p:nvSpPr>
              <p:spPr>
                <a:xfrm>
                  <a:off x="2907125" y="3920675"/>
                  <a:ext cx="27125" cy="2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5" h="801" extrusionOk="0">
                      <a:moveTo>
                        <a:pt x="547" y="1"/>
                      </a:moveTo>
                      <a:cubicBezTo>
                        <a:pt x="520" y="1"/>
                        <a:pt x="491" y="3"/>
                        <a:pt x="461" y="9"/>
                      </a:cubicBezTo>
                      <a:cubicBezTo>
                        <a:pt x="1" y="101"/>
                        <a:pt x="90" y="801"/>
                        <a:pt x="537" y="801"/>
                      </a:cubicBezTo>
                      <a:cubicBezTo>
                        <a:pt x="565" y="801"/>
                        <a:pt x="594" y="798"/>
                        <a:pt x="625" y="792"/>
                      </a:cubicBezTo>
                      <a:cubicBezTo>
                        <a:pt x="1084" y="670"/>
                        <a:pt x="968" y="1"/>
                        <a:pt x="54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" name="Google Shape;824;p36">
                  <a:extLst>
                    <a:ext uri="{FF2B5EF4-FFF2-40B4-BE49-F238E27FC236}">
                      <a16:creationId xmlns:a16="http://schemas.microsoft.com/office/drawing/2014/main" xmlns="" id="{F9275E6D-6DDA-70B1-F095-7A86EAD0A34C}"/>
                    </a:ext>
                  </a:extLst>
                </p:cNvPr>
                <p:cNvSpPr/>
                <p:nvPr/>
              </p:nvSpPr>
              <p:spPr>
                <a:xfrm>
                  <a:off x="2871850" y="3984300"/>
                  <a:ext cx="27350" cy="1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4" h="796" extrusionOk="0">
                      <a:moveTo>
                        <a:pt x="552" y="0"/>
                      </a:moveTo>
                      <a:cubicBezTo>
                        <a:pt x="526" y="0"/>
                        <a:pt x="499" y="3"/>
                        <a:pt x="470" y="9"/>
                      </a:cubicBezTo>
                      <a:cubicBezTo>
                        <a:pt x="0" y="71"/>
                        <a:pt x="102" y="795"/>
                        <a:pt x="572" y="795"/>
                      </a:cubicBezTo>
                      <a:cubicBezTo>
                        <a:pt x="592" y="795"/>
                        <a:pt x="612" y="794"/>
                        <a:pt x="633" y="792"/>
                      </a:cubicBezTo>
                      <a:cubicBezTo>
                        <a:pt x="1094" y="699"/>
                        <a:pt x="976" y="0"/>
                        <a:pt x="55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" name="Google Shape;825;p36">
                  <a:extLst>
                    <a:ext uri="{FF2B5EF4-FFF2-40B4-BE49-F238E27FC236}">
                      <a16:creationId xmlns:a16="http://schemas.microsoft.com/office/drawing/2014/main" xmlns="" id="{9E9CF7E7-7A28-9778-C250-60E435830E78}"/>
                    </a:ext>
                  </a:extLst>
                </p:cNvPr>
                <p:cNvSpPr/>
                <p:nvPr/>
              </p:nvSpPr>
              <p:spPr>
                <a:xfrm>
                  <a:off x="2483175" y="3806725"/>
                  <a:ext cx="112575" cy="11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3" h="4731" extrusionOk="0">
                      <a:moveTo>
                        <a:pt x="0" y="1"/>
                      </a:moveTo>
                      <a:lnTo>
                        <a:pt x="490" y="4730"/>
                      </a:lnTo>
                      <a:cubicBezTo>
                        <a:pt x="490" y="4730"/>
                        <a:pt x="4502" y="4730"/>
                        <a:pt x="4111" y="3002"/>
                      </a:cubicBezTo>
                      <a:cubicBezTo>
                        <a:pt x="3928" y="2104"/>
                        <a:pt x="2975" y="1884"/>
                        <a:pt x="2083" y="1884"/>
                      </a:cubicBezTo>
                      <a:cubicBezTo>
                        <a:pt x="1225" y="1884"/>
                        <a:pt x="425" y="2088"/>
                        <a:pt x="425" y="2088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" name="Google Shape;826;p36">
                  <a:extLst>
                    <a:ext uri="{FF2B5EF4-FFF2-40B4-BE49-F238E27FC236}">
                      <a16:creationId xmlns:a16="http://schemas.microsoft.com/office/drawing/2014/main" xmlns="" id="{DF8631E4-600B-1DBA-8F63-E89D31F4E34D}"/>
                    </a:ext>
                  </a:extLst>
                </p:cNvPr>
                <p:cNvSpPr/>
                <p:nvPr/>
              </p:nvSpPr>
              <p:spPr>
                <a:xfrm>
                  <a:off x="2483175" y="3806725"/>
                  <a:ext cx="112575" cy="11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3" h="4731" fill="none" extrusionOk="0">
                      <a:moveTo>
                        <a:pt x="0" y="1"/>
                      </a:moveTo>
                      <a:lnTo>
                        <a:pt x="425" y="2088"/>
                      </a:lnTo>
                      <a:cubicBezTo>
                        <a:pt x="425" y="2088"/>
                        <a:pt x="3752" y="1240"/>
                        <a:pt x="4111" y="3002"/>
                      </a:cubicBezTo>
                      <a:cubicBezTo>
                        <a:pt x="4502" y="4730"/>
                        <a:pt x="490" y="4730"/>
                        <a:pt x="490" y="4730"/>
                      </a:cubicBez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" name="Google Shape;827;p36">
                  <a:extLst>
                    <a:ext uri="{FF2B5EF4-FFF2-40B4-BE49-F238E27FC236}">
                      <a16:creationId xmlns:a16="http://schemas.microsoft.com/office/drawing/2014/main" xmlns="" id="{A1A3B589-5228-A303-12D0-934448130015}"/>
                    </a:ext>
                  </a:extLst>
                </p:cNvPr>
                <p:cNvSpPr/>
                <p:nvPr/>
              </p:nvSpPr>
              <p:spPr>
                <a:xfrm>
                  <a:off x="1694600" y="4079425"/>
                  <a:ext cx="666275" cy="67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51" h="27059" extrusionOk="0">
                      <a:moveTo>
                        <a:pt x="12322" y="1"/>
                      </a:moveTo>
                      <a:cubicBezTo>
                        <a:pt x="11888" y="1"/>
                        <a:pt x="11445" y="169"/>
                        <a:pt x="11091" y="575"/>
                      </a:cubicBezTo>
                      <a:cubicBezTo>
                        <a:pt x="5937" y="6153"/>
                        <a:pt x="0" y="16950"/>
                        <a:pt x="6263" y="23931"/>
                      </a:cubicBezTo>
                      <a:cubicBezTo>
                        <a:pt x="8314" y="26202"/>
                        <a:pt x="10944" y="27058"/>
                        <a:pt x="13771" y="27058"/>
                      </a:cubicBezTo>
                      <a:cubicBezTo>
                        <a:pt x="18050" y="27058"/>
                        <a:pt x="22782" y="25099"/>
                        <a:pt x="26651" y="23115"/>
                      </a:cubicBezTo>
                      <a:cubicBezTo>
                        <a:pt x="26031" y="22136"/>
                        <a:pt x="25541" y="21190"/>
                        <a:pt x="25052" y="20244"/>
                      </a:cubicBezTo>
                      <a:cubicBezTo>
                        <a:pt x="22606" y="21484"/>
                        <a:pt x="20094" y="22495"/>
                        <a:pt x="17484" y="23180"/>
                      </a:cubicBezTo>
                      <a:cubicBezTo>
                        <a:pt x="16239" y="23498"/>
                        <a:pt x="14877" y="23752"/>
                        <a:pt x="13546" y="23752"/>
                      </a:cubicBezTo>
                      <a:cubicBezTo>
                        <a:pt x="11740" y="23752"/>
                        <a:pt x="9992" y="23284"/>
                        <a:pt x="8677" y="21875"/>
                      </a:cubicBezTo>
                      <a:cubicBezTo>
                        <a:pt x="6100" y="19168"/>
                        <a:pt x="6720" y="14797"/>
                        <a:pt x="7829" y="11535"/>
                      </a:cubicBezTo>
                      <a:cubicBezTo>
                        <a:pt x="9003" y="8012"/>
                        <a:pt x="11156" y="5142"/>
                        <a:pt x="13635" y="2401"/>
                      </a:cubicBezTo>
                      <a:cubicBezTo>
                        <a:pt x="14667" y="1298"/>
                        <a:pt x="13529" y="1"/>
                        <a:pt x="123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" name="Google Shape;828;p36">
                  <a:extLst>
                    <a:ext uri="{FF2B5EF4-FFF2-40B4-BE49-F238E27FC236}">
                      <a16:creationId xmlns:a16="http://schemas.microsoft.com/office/drawing/2014/main" xmlns="" id="{4ADA84F2-A634-F111-6C18-F2292948DB3E}"/>
                    </a:ext>
                  </a:extLst>
                </p:cNvPr>
                <p:cNvSpPr/>
                <p:nvPr/>
              </p:nvSpPr>
              <p:spPr>
                <a:xfrm>
                  <a:off x="2677275" y="4185125"/>
                  <a:ext cx="83200" cy="8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8" h="3263" extrusionOk="0">
                      <a:moveTo>
                        <a:pt x="2544" y="0"/>
                      </a:moveTo>
                      <a:lnTo>
                        <a:pt x="0" y="1566"/>
                      </a:lnTo>
                      <a:lnTo>
                        <a:pt x="522" y="3262"/>
                      </a:lnTo>
                      <a:lnTo>
                        <a:pt x="3327" y="2740"/>
                      </a:lnTo>
                      <a:lnTo>
                        <a:pt x="2544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" name="Google Shape;829;p36">
                  <a:extLst>
                    <a:ext uri="{FF2B5EF4-FFF2-40B4-BE49-F238E27FC236}">
                      <a16:creationId xmlns:a16="http://schemas.microsoft.com/office/drawing/2014/main" xmlns="" id="{0ACF8D38-22F1-A137-09A8-7E04192526ED}"/>
                    </a:ext>
                  </a:extLst>
                </p:cNvPr>
                <p:cNvSpPr/>
                <p:nvPr/>
              </p:nvSpPr>
              <p:spPr>
                <a:xfrm>
                  <a:off x="2281750" y="4340875"/>
                  <a:ext cx="222650" cy="39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6" h="15952" extrusionOk="0">
                      <a:moveTo>
                        <a:pt x="6263" y="1"/>
                      </a:moveTo>
                      <a:lnTo>
                        <a:pt x="0" y="1142"/>
                      </a:lnTo>
                      <a:lnTo>
                        <a:pt x="5383" y="15952"/>
                      </a:lnTo>
                      <a:lnTo>
                        <a:pt x="8906" y="15136"/>
                      </a:lnTo>
                      <a:lnTo>
                        <a:pt x="6263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" name="Google Shape;830;p36">
                  <a:extLst>
                    <a:ext uri="{FF2B5EF4-FFF2-40B4-BE49-F238E27FC236}">
                      <a16:creationId xmlns:a16="http://schemas.microsoft.com/office/drawing/2014/main" xmlns="" id="{9FD189A0-DBD9-FDB3-98FA-233A660D8FC1}"/>
                    </a:ext>
                  </a:extLst>
                </p:cNvPr>
                <p:cNvSpPr/>
                <p:nvPr/>
              </p:nvSpPr>
              <p:spPr>
                <a:xfrm>
                  <a:off x="2101525" y="4193550"/>
                  <a:ext cx="604300" cy="24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72" h="9969" extrusionOk="0">
                      <a:moveTo>
                        <a:pt x="18108" y="1"/>
                      </a:moveTo>
                      <a:cubicBezTo>
                        <a:pt x="17810" y="1"/>
                        <a:pt x="17504" y="8"/>
                        <a:pt x="17191" y="22"/>
                      </a:cubicBezTo>
                      <a:cubicBezTo>
                        <a:pt x="16082" y="87"/>
                        <a:pt x="14842" y="185"/>
                        <a:pt x="13603" y="413"/>
                      </a:cubicBezTo>
                      <a:cubicBezTo>
                        <a:pt x="12787" y="577"/>
                        <a:pt x="11972" y="740"/>
                        <a:pt x="11124" y="935"/>
                      </a:cubicBezTo>
                      <a:cubicBezTo>
                        <a:pt x="10341" y="1098"/>
                        <a:pt x="9591" y="1294"/>
                        <a:pt x="8906" y="1555"/>
                      </a:cubicBezTo>
                      <a:cubicBezTo>
                        <a:pt x="7797" y="1881"/>
                        <a:pt x="6785" y="2273"/>
                        <a:pt x="5839" y="2697"/>
                      </a:cubicBezTo>
                      <a:cubicBezTo>
                        <a:pt x="2219" y="4263"/>
                        <a:pt x="0" y="6285"/>
                        <a:pt x="392" y="7851"/>
                      </a:cubicBezTo>
                      <a:cubicBezTo>
                        <a:pt x="700" y="9221"/>
                        <a:pt x="2950" y="9968"/>
                        <a:pt x="6135" y="9968"/>
                      </a:cubicBezTo>
                      <a:cubicBezTo>
                        <a:pt x="6665" y="9968"/>
                        <a:pt x="7220" y="9948"/>
                        <a:pt x="7797" y="9906"/>
                      </a:cubicBezTo>
                      <a:cubicBezTo>
                        <a:pt x="8808" y="9808"/>
                        <a:pt x="9884" y="9710"/>
                        <a:pt x="10993" y="9482"/>
                      </a:cubicBezTo>
                      <a:cubicBezTo>
                        <a:pt x="11678" y="9384"/>
                        <a:pt x="12363" y="9221"/>
                        <a:pt x="13114" y="9058"/>
                      </a:cubicBezTo>
                      <a:cubicBezTo>
                        <a:pt x="13962" y="8829"/>
                        <a:pt x="14777" y="8601"/>
                        <a:pt x="15560" y="8340"/>
                      </a:cubicBezTo>
                      <a:cubicBezTo>
                        <a:pt x="16702" y="7981"/>
                        <a:pt x="17746" y="7590"/>
                        <a:pt x="18724" y="7133"/>
                      </a:cubicBezTo>
                      <a:cubicBezTo>
                        <a:pt x="22084" y="5535"/>
                        <a:pt x="24172" y="3610"/>
                        <a:pt x="23780" y="2110"/>
                      </a:cubicBezTo>
                      <a:cubicBezTo>
                        <a:pt x="23453" y="770"/>
                        <a:pt x="21223" y="1"/>
                        <a:pt x="1810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" name="Google Shape;831;p36">
                  <a:extLst>
                    <a:ext uri="{FF2B5EF4-FFF2-40B4-BE49-F238E27FC236}">
                      <a16:creationId xmlns:a16="http://schemas.microsoft.com/office/drawing/2014/main" xmlns="" id="{946CC87C-C9B3-3028-8571-C1B219D1DD02}"/>
                    </a:ext>
                  </a:extLst>
                </p:cNvPr>
                <p:cNvSpPr/>
                <p:nvPr/>
              </p:nvSpPr>
              <p:spPr>
                <a:xfrm>
                  <a:off x="2440775" y="4194075"/>
                  <a:ext cx="131325" cy="20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3" h="8320" extrusionOk="0">
                      <a:moveTo>
                        <a:pt x="3588" y="1"/>
                      </a:moveTo>
                      <a:cubicBezTo>
                        <a:pt x="2479" y="66"/>
                        <a:pt x="1240" y="164"/>
                        <a:pt x="0" y="392"/>
                      </a:cubicBezTo>
                      <a:cubicBezTo>
                        <a:pt x="1142" y="1926"/>
                        <a:pt x="2121" y="4405"/>
                        <a:pt x="1957" y="8319"/>
                      </a:cubicBezTo>
                      <a:cubicBezTo>
                        <a:pt x="3067" y="7960"/>
                        <a:pt x="4143" y="7569"/>
                        <a:pt x="5122" y="7112"/>
                      </a:cubicBezTo>
                      <a:cubicBezTo>
                        <a:pt x="5252" y="3817"/>
                        <a:pt x="4502" y="1534"/>
                        <a:pt x="358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" name="Google Shape;832;p36">
                  <a:extLst>
                    <a:ext uri="{FF2B5EF4-FFF2-40B4-BE49-F238E27FC236}">
                      <a16:creationId xmlns:a16="http://schemas.microsoft.com/office/drawing/2014/main" xmlns="" id="{60CB426C-5F66-E896-D1CD-9809429AF777}"/>
                    </a:ext>
                  </a:extLst>
                </p:cNvPr>
                <p:cNvSpPr/>
                <p:nvPr/>
              </p:nvSpPr>
              <p:spPr>
                <a:xfrm>
                  <a:off x="2246675" y="4233225"/>
                  <a:ext cx="132950" cy="20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18" h="8352" extrusionOk="0">
                      <a:moveTo>
                        <a:pt x="3067" y="1"/>
                      </a:moveTo>
                      <a:cubicBezTo>
                        <a:pt x="1958" y="327"/>
                        <a:pt x="947" y="718"/>
                        <a:pt x="1" y="1142"/>
                      </a:cubicBezTo>
                      <a:cubicBezTo>
                        <a:pt x="1077" y="2578"/>
                        <a:pt x="1991" y="4828"/>
                        <a:pt x="1958" y="8351"/>
                      </a:cubicBezTo>
                      <a:cubicBezTo>
                        <a:pt x="2969" y="8286"/>
                        <a:pt x="4046" y="8156"/>
                        <a:pt x="5155" y="7960"/>
                      </a:cubicBezTo>
                      <a:cubicBezTo>
                        <a:pt x="5318" y="3948"/>
                        <a:pt x="4241" y="1469"/>
                        <a:pt x="306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" name="Google Shape;833;p36">
                  <a:extLst>
                    <a:ext uri="{FF2B5EF4-FFF2-40B4-BE49-F238E27FC236}">
                      <a16:creationId xmlns:a16="http://schemas.microsoft.com/office/drawing/2014/main" xmlns="" id="{185A7A69-6CD6-F7C2-E7B5-6C1C3F96A707}"/>
                    </a:ext>
                  </a:extLst>
                </p:cNvPr>
                <p:cNvSpPr/>
                <p:nvPr/>
              </p:nvSpPr>
              <p:spPr>
                <a:xfrm>
                  <a:off x="2053400" y="4358825"/>
                  <a:ext cx="63650" cy="9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6" h="3682" extrusionOk="0">
                      <a:moveTo>
                        <a:pt x="1371" y="0"/>
                      </a:moveTo>
                      <a:lnTo>
                        <a:pt x="653" y="196"/>
                      </a:lnTo>
                      <a:cubicBezTo>
                        <a:pt x="229" y="261"/>
                        <a:pt x="1" y="718"/>
                        <a:pt x="99" y="1109"/>
                      </a:cubicBezTo>
                      <a:lnTo>
                        <a:pt x="816" y="3197"/>
                      </a:lnTo>
                      <a:cubicBezTo>
                        <a:pt x="869" y="3514"/>
                        <a:pt x="1115" y="3681"/>
                        <a:pt x="1414" y="3681"/>
                      </a:cubicBezTo>
                      <a:cubicBezTo>
                        <a:pt x="1484" y="3681"/>
                        <a:pt x="1558" y="3672"/>
                        <a:pt x="1632" y="3654"/>
                      </a:cubicBezTo>
                      <a:lnTo>
                        <a:pt x="2545" y="3360"/>
                      </a:lnTo>
                      <a:lnTo>
                        <a:pt x="1371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" name="Google Shape;834;p36">
                  <a:extLst>
                    <a:ext uri="{FF2B5EF4-FFF2-40B4-BE49-F238E27FC236}">
                      <a16:creationId xmlns:a16="http://schemas.microsoft.com/office/drawing/2014/main" xmlns="" id="{6DD32044-FEAD-60FE-85D2-A6B0CE6426AD}"/>
                    </a:ext>
                  </a:extLst>
                </p:cNvPr>
                <p:cNvSpPr/>
                <p:nvPr/>
              </p:nvSpPr>
              <p:spPr>
                <a:xfrm>
                  <a:off x="2080325" y="4316400"/>
                  <a:ext cx="100325" cy="14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3" h="5722" extrusionOk="0">
                      <a:moveTo>
                        <a:pt x="2121" y="1"/>
                      </a:moveTo>
                      <a:lnTo>
                        <a:pt x="1044" y="262"/>
                      </a:lnTo>
                      <a:cubicBezTo>
                        <a:pt x="392" y="425"/>
                        <a:pt x="0" y="1110"/>
                        <a:pt x="229" y="1730"/>
                      </a:cubicBezTo>
                      <a:lnTo>
                        <a:pt x="1272" y="4992"/>
                      </a:lnTo>
                      <a:cubicBezTo>
                        <a:pt x="1432" y="5443"/>
                        <a:pt x="1850" y="5722"/>
                        <a:pt x="2282" y="5722"/>
                      </a:cubicBezTo>
                      <a:cubicBezTo>
                        <a:pt x="2381" y="5722"/>
                        <a:pt x="2480" y="5707"/>
                        <a:pt x="2577" y="5677"/>
                      </a:cubicBezTo>
                      <a:lnTo>
                        <a:pt x="4013" y="5285"/>
                      </a:lnTo>
                      <a:lnTo>
                        <a:pt x="2121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" name="Google Shape;835;p36">
                  <a:extLst>
                    <a:ext uri="{FF2B5EF4-FFF2-40B4-BE49-F238E27FC236}">
                      <a16:creationId xmlns:a16="http://schemas.microsoft.com/office/drawing/2014/main" xmlns="" id="{9E86E5B4-28A0-2F39-99EF-6CAEC37640EC}"/>
                    </a:ext>
                  </a:extLst>
                </p:cNvPr>
                <p:cNvSpPr/>
                <p:nvPr/>
              </p:nvSpPr>
              <p:spPr>
                <a:xfrm>
                  <a:off x="2231300" y="4466700"/>
                  <a:ext cx="339800" cy="25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92" h="10381" extrusionOk="0">
                      <a:moveTo>
                        <a:pt x="2623" y="0"/>
                      </a:moveTo>
                      <a:cubicBezTo>
                        <a:pt x="2554" y="0"/>
                        <a:pt x="2483" y="8"/>
                        <a:pt x="2410" y="24"/>
                      </a:cubicBezTo>
                      <a:cubicBezTo>
                        <a:pt x="1529" y="252"/>
                        <a:pt x="1594" y="2568"/>
                        <a:pt x="1921" y="4199"/>
                      </a:cubicBezTo>
                      <a:lnTo>
                        <a:pt x="1855" y="4003"/>
                      </a:lnTo>
                      <a:cubicBezTo>
                        <a:pt x="1855" y="4003"/>
                        <a:pt x="1616" y="3945"/>
                        <a:pt x="1315" y="3945"/>
                      </a:cubicBezTo>
                      <a:cubicBezTo>
                        <a:pt x="838" y="3945"/>
                        <a:pt x="206" y="4092"/>
                        <a:pt x="126" y="4851"/>
                      </a:cubicBezTo>
                      <a:cubicBezTo>
                        <a:pt x="0" y="6017"/>
                        <a:pt x="1975" y="10381"/>
                        <a:pt x="3580" y="10381"/>
                      </a:cubicBezTo>
                      <a:cubicBezTo>
                        <a:pt x="3636" y="10381"/>
                        <a:pt x="3692" y="10375"/>
                        <a:pt x="3747" y="10364"/>
                      </a:cubicBezTo>
                      <a:cubicBezTo>
                        <a:pt x="4824" y="10136"/>
                        <a:pt x="4856" y="9320"/>
                        <a:pt x="4856" y="9320"/>
                      </a:cubicBezTo>
                      <a:cubicBezTo>
                        <a:pt x="5313" y="9382"/>
                        <a:pt x="5753" y="9410"/>
                        <a:pt x="6174" y="9410"/>
                      </a:cubicBezTo>
                      <a:cubicBezTo>
                        <a:pt x="11138" y="9410"/>
                        <a:pt x="13592" y="5455"/>
                        <a:pt x="12359" y="4493"/>
                      </a:cubicBezTo>
                      <a:cubicBezTo>
                        <a:pt x="12196" y="4362"/>
                        <a:pt x="12131" y="4329"/>
                        <a:pt x="12131" y="4329"/>
                      </a:cubicBezTo>
                      <a:cubicBezTo>
                        <a:pt x="12522" y="2372"/>
                        <a:pt x="11054" y="2242"/>
                        <a:pt x="11054" y="2242"/>
                      </a:cubicBezTo>
                      <a:cubicBezTo>
                        <a:pt x="11315" y="1296"/>
                        <a:pt x="10989" y="839"/>
                        <a:pt x="10597" y="643"/>
                      </a:cubicBezTo>
                      <a:cubicBezTo>
                        <a:pt x="10475" y="570"/>
                        <a:pt x="10344" y="533"/>
                        <a:pt x="10212" y="533"/>
                      </a:cubicBezTo>
                      <a:cubicBezTo>
                        <a:pt x="9991" y="533"/>
                        <a:pt x="9770" y="635"/>
                        <a:pt x="9586" y="839"/>
                      </a:cubicBezTo>
                      <a:cubicBezTo>
                        <a:pt x="8053" y="2698"/>
                        <a:pt x="4334" y="2862"/>
                        <a:pt x="4334" y="2862"/>
                      </a:cubicBezTo>
                      <a:cubicBezTo>
                        <a:pt x="4334" y="2862"/>
                        <a:pt x="3951" y="0"/>
                        <a:pt x="262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836;p36">
                  <a:extLst>
                    <a:ext uri="{FF2B5EF4-FFF2-40B4-BE49-F238E27FC236}">
                      <a16:creationId xmlns:a16="http://schemas.microsoft.com/office/drawing/2014/main" xmlns="" id="{A10D7375-43D7-AB90-FDC0-22CD76F9CAD9}"/>
                    </a:ext>
                  </a:extLst>
                </p:cNvPr>
                <p:cNvSpPr/>
                <p:nvPr/>
              </p:nvSpPr>
              <p:spPr>
                <a:xfrm>
                  <a:off x="2231175" y="4459125"/>
                  <a:ext cx="342550" cy="27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02" h="10994" fill="none" extrusionOk="0">
                      <a:moveTo>
                        <a:pt x="1860" y="4306"/>
                      </a:moveTo>
                      <a:cubicBezTo>
                        <a:pt x="1860" y="4306"/>
                        <a:pt x="262" y="3915"/>
                        <a:pt x="131" y="5154"/>
                      </a:cubicBezTo>
                      <a:cubicBezTo>
                        <a:pt x="1" y="6361"/>
                        <a:pt x="2121" y="10993"/>
                        <a:pt x="3752" y="10667"/>
                      </a:cubicBezTo>
                      <a:cubicBezTo>
                        <a:pt x="4829" y="10439"/>
                        <a:pt x="4861" y="9623"/>
                        <a:pt x="4861" y="9623"/>
                      </a:cubicBezTo>
                      <a:cubicBezTo>
                        <a:pt x="10700" y="10406"/>
                        <a:pt x="13701" y="5839"/>
                        <a:pt x="12364" y="4796"/>
                      </a:cubicBezTo>
                      <a:cubicBezTo>
                        <a:pt x="12201" y="4665"/>
                        <a:pt x="12136" y="4632"/>
                        <a:pt x="12136" y="4632"/>
                      </a:cubicBezTo>
                      <a:cubicBezTo>
                        <a:pt x="12527" y="2675"/>
                        <a:pt x="11059" y="2545"/>
                        <a:pt x="11059" y="2545"/>
                      </a:cubicBezTo>
                      <a:cubicBezTo>
                        <a:pt x="11320" y="1599"/>
                        <a:pt x="10994" y="1142"/>
                        <a:pt x="10602" y="946"/>
                      </a:cubicBezTo>
                      <a:cubicBezTo>
                        <a:pt x="10276" y="751"/>
                        <a:pt x="9885" y="816"/>
                        <a:pt x="9591" y="1142"/>
                      </a:cubicBezTo>
                      <a:cubicBezTo>
                        <a:pt x="8058" y="3001"/>
                        <a:pt x="4339" y="3165"/>
                        <a:pt x="4339" y="3165"/>
                      </a:cubicBezTo>
                      <a:cubicBezTo>
                        <a:pt x="4339" y="3165"/>
                        <a:pt x="3915" y="0"/>
                        <a:pt x="2415" y="327"/>
                      </a:cubicBezTo>
                      <a:cubicBezTo>
                        <a:pt x="1534" y="555"/>
                        <a:pt x="1599" y="2871"/>
                        <a:pt x="1926" y="4502"/>
                      </a:cubicBez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837;p36">
                  <a:extLst>
                    <a:ext uri="{FF2B5EF4-FFF2-40B4-BE49-F238E27FC236}">
                      <a16:creationId xmlns:a16="http://schemas.microsoft.com/office/drawing/2014/main" xmlns="" id="{7F648A1B-0161-9EB7-4C6F-0F4DCF9B08A3}"/>
                    </a:ext>
                  </a:extLst>
                </p:cNvPr>
                <p:cNvSpPr/>
                <p:nvPr/>
              </p:nvSpPr>
              <p:spPr>
                <a:xfrm>
                  <a:off x="2412225" y="4521925"/>
                  <a:ext cx="95450" cy="5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8" h="2284" fill="none" extrusionOk="0">
                      <a:moveTo>
                        <a:pt x="1" y="2284"/>
                      </a:moveTo>
                      <a:cubicBezTo>
                        <a:pt x="1" y="2284"/>
                        <a:pt x="2153" y="2120"/>
                        <a:pt x="3817" y="0"/>
                      </a:cubicBez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" name="Google Shape;838;p36">
                  <a:extLst>
                    <a:ext uri="{FF2B5EF4-FFF2-40B4-BE49-F238E27FC236}">
                      <a16:creationId xmlns:a16="http://schemas.microsoft.com/office/drawing/2014/main" xmlns="" id="{AD8BC3AF-FC2F-2511-E4B8-EF590289B0D8}"/>
                    </a:ext>
                  </a:extLst>
                </p:cNvPr>
                <p:cNvSpPr/>
                <p:nvPr/>
              </p:nvSpPr>
              <p:spPr>
                <a:xfrm>
                  <a:off x="2432625" y="4574925"/>
                  <a:ext cx="102775" cy="5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1" h="2382" fill="none" extrusionOk="0">
                      <a:moveTo>
                        <a:pt x="0" y="2382"/>
                      </a:moveTo>
                      <a:cubicBezTo>
                        <a:pt x="0" y="2382"/>
                        <a:pt x="2120" y="2055"/>
                        <a:pt x="4110" y="0"/>
                      </a:cubicBez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" name="Google Shape;839;p36">
                  <a:extLst>
                    <a:ext uri="{FF2B5EF4-FFF2-40B4-BE49-F238E27FC236}">
                      <a16:creationId xmlns:a16="http://schemas.microsoft.com/office/drawing/2014/main" xmlns="" id="{9E975311-F86F-252E-5137-EC93B90D540E}"/>
                    </a:ext>
                  </a:extLst>
                </p:cNvPr>
                <p:cNvSpPr/>
                <p:nvPr/>
              </p:nvSpPr>
              <p:spPr>
                <a:xfrm>
                  <a:off x="2279300" y="4568400"/>
                  <a:ext cx="17150" cy="3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6" h="1599" fill="none" extrusionOk="0">
                      <a:moveTo>
                        <a:pt x="1" y="0"/>
                      </a:moveTo>
                      <a:lnTo>
                        <a:pt x="686" y="1599"/>
                      </a:lnTo>
                    </a:path>
                  </a:pathLst>
                </a:custGeom>
                <a:noFill/>
                <a:ln w="4900" cap="flat" cmpd="sng">
                  <a:solidFill>
                    <a:srgbClr val="000000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" name="Google Shape;840;p36">
                  <a:extLst>
                    <a:ext uri="{FF2B5EF4-FFF2-40B4-BE49-F238E27FC236}">
                      <a16:creationId xmlns:a16="http://schemas.microsoft.com/office/drawing/2014/main" xmlns="" id="{02048DAC-49BC-8825-70BB-FF9E411BEA1F}"/>
                    </a:ext>
                  </a:extLst>
                </p:cNvPr>
                <p:cNvSpPr/>
                <p:nvPr/>
              </p:nvSpPr>
              <p:spPr>
                <a:xfrm>
                  <a:off x="2333950" y="4672775"/>
                  <a:ext cx="19575" cy="26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" h="1078" extrusionOk="0">
                      <a:moveTo>
                        <a:pt x="0" y="1"/>
                      </a:moveTo>
                      <a:lnTo>
                        <a:pt x="783" y="1077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" name="Google Shape;841;p36">
                  <a:extLst>
                    <a:ext uri="{FF2B5EF4-FFF2-40B4-BE49-F238E27FC236}">
                      <a16:creationId xmlns:a16="http://schemas.microsoft.com/office/drawing/2014/main" xmlns="" id="{780EBD42-1239-FB75-DCE1-BE3197A08D35}"/>
                    </a:ext>
                  </a:extLst>
                </p:cNvPr>
                <p:cNvSpPr/>
                <p:nvPr/>
              </p:nvSpPr>
              <p:spPr>
                <a:xfrm>
                  <a:off x="2333950" y="4672775"/>
                  <a:ext cx="19575" cy="26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" h="1078" fill="none" extrusionOk="0">
                      <a:moveTo>
                        <a:pt x="0" y="1"/>
                      </a:moveTo>
                      <a:lnTo>
                        <a:pt x="783" y="1077"/>
                      </a:lnTo>
                    </a:path>
                  </a:pathLst>
                </a:custGeom>
                <a:noFill/>
                <a:ln w="4900" cap="flat" cmpd="sng">
                  <a:solidFill>
                    <a:srgbClr val="000000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" name="Google Shape;842;p36">
                  <a:extLst>
                    <a:ext uri="{FF2B5EF4-FFF2-40B4-BE49-F238E27FC236}">
                      <a16:creationId xmlns:a16="http://schemas.microsoft.com/office/drawing/2014/main" xmlns="" id="{78E5EF4F-70BD-8FF7-F82D-6A0BA76FCB24}"/>
                    </a:ext>
                  </a:extLst>
                </p:cNvPr>
                <p:cNvSpPr/>
                <p:nvPr/>
              </p:nvSpPr>
              <p:spPr>
                <a:xfrm>
                  <a:off x="2772675" y="4004850"/>
                  <a:ext cx="179425" cy="17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77" h="7114" extrusionOk="0">
                      <a:moveTo>
                        <a:pt x="4996" y="1"/>
                      </a:moveTo>
                      <a:cubicBezTo>
                        <a:pt x="4783" y="1"/>
                        <a:pt x="4571" y="25"/>
                        <a:pt x="4372" y="67"/>
                      </a:cubicBezTo>
                      <a:cubicBezTo>
                        <a:pt x="3556" y="328"/>
                        <a:pt x="2773" y="850"/>
                        <a:pt x="2219" y="1470"/>
                      </a:cubicBezTo>
                      <a:cubicBezTo>
                        <a:pt x="1175" y="2514"/>
                        <a:pt x="620" y="3851"/>
                        <a:pt x="327" y="5287"/>
                      </a:cubicBezTo>
                      <a:cubicBezTo>
                        <a:pt x="261" y="5743"/>
                        <a:pt x="131" y="6167"/>
                        <a:pt x="98" y="6591"/>
                      </a:cubicBezTo>
                      <a:cubicBezTo>
                        <a:pt x="33" y="6722"/>
                        <a:pt x="33" y="6950"/>
                        <a:pt x="1" y="7113"/>
                      </a:cubicBezTo>
                      <a:cubicBezTo>
                        <a:pt x="522" y="6265"/>
                        <a:pt x="1110" y="5417"/>
                        <a:pt x="1827" y="4667"/>
                      </a:cubicBezTo>
                      <a:cubicBezTo>
                        <a:pt x="2708" y="3819"/>
                        <a:pt x="3752" y="3427"/>
                        <a:pt x="4828" y="2971"/>
                      </a:cubicBezTo>
                      <a:cubicBezTo>
                        <a:pt x="5644" y="2612"/>
                        <a:pt x="7177" y="1503"/>
                        <a:pt x="6198" y="394"/>
                      </a:cubicBezTo>
                      <a:cubicBezTo>
                        <a:pt x="6068" y="296"/>
                        <a:pt x="5970" y="198"/>
                        <a:pt x="5807" y="133"/>
                      </a:cubicBezTo>
                      <a:cubicBezTo>
                        <a:pt x="5550" y="41"/>
                        <a:pt x="5271" y="1"/>
                        <a:pt x="499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" name="Google Shape;843;p36">
                  <a:extLst>
                    <a:ext uri="{FF2B5EF4-FFF2-40B4-BE49-F238E27FC236}">
                      <a16:creationId xmlns:a16="http://schemas.microsoft.com/office/drawing/2014/main" xmlns="" id="{82A0CB1C-0F97-3F9F-30E3-71ABEB6A7843}"/>
                    </a:ext>
                  </a:extLst>
                </p:cNvPr>
                <p:cNvSpPr/>
                <p:nvPr/>
              </p:nvSpPr>
              <p:spPr>
                <a:xfrm>
                  <a:off x="2903975" y="4017625"/>
                  <a:ext cx="18775" cy="3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1503" extrusionOk="0">
                      <a:moveTo>
                        <a:pt x="353" y="1"/>
                      </a:moveTo>
                      <a:cubicBezTo>
                        <a:pt x="331" y="1"/>
                        <a:pt x="310" y="5"/>
                        <a:pt x="294" y="13"/>
                      </a:cubicBezTo>
                      <a:cubicBezTo>
                        <a:pt x="229" y="46"/>
                        <a:pt x="163" y="176"/>
                        <a:pt x="229" y="274"/>
                      </a:cubicBezTo>
                      <a:cubicBezTo>
                        <a:pt x="261" y="307"/>
                        <a:pt x="261" y="339"/>
                        <a:pt x="294" y="437"/>
                      </a:cubicBezTo>
                      <a:cubicBezTo>
                        <a:pt x="294" y="470"/>
                        <a:pt x="327" y="470"/>
                        <a:pt x="327" y="502"/>
                      </a:cubicBezTo>
                      <a:lnTo>
                        <a:pt x="327" y="535"/>
                      </a:lnTo>
                      <a:cubicBezTo>
                        <a:pt x="327" y="600"/>
                        <a:pt x="359" y="633"/>
                        <a:pt x="359" y="665"/>
                      </a:cubicBezTo>
                      <a:lnTo>
                        <a:pt x="359" y="698"/>
                      </a:lnTo>
                      <a:lnTo>
                        <a:pt x="359" y="796"/>
                      </a:lnTo>
                      <a:lnTo>
                        <a:pt x="359" y="861"/>
                      </a:lnTo>
                      <a:cubicBezTo>
                        <a:pt x="359" y="926"/>
                        <a:pt x="359" y="926"/>
                        <a:pt x="327" y="959"/>
                      </a:cubicBezTo>
                      <a:lnTo>
                        <a:pt x="327" y="992"/>
                      </a:lnTo>
                      <a:cubicBezTo>
                        <a:pt x="294" y="1024"/>
                        <a:pt x="294" y="1090"/>
                        <a:pt x="261" y="1122"/>
                      </a:cubicBezTo>
                      <a:lnTo>
                        <a:pt x="229" y="1155"/>
                      </a:lnTo>
                      <a:cubicBezTo>
                        <a:pt x="163" y="1155"/>
                        <a:pt x="163" y="1187"/>
                        <a:pt x="131" y="1187"/>
                      </a:cubicBezTo>
                      <a:cubicBezTo>
                        <a:pt x="0" y="1253"/>
                        <a:pt x="0" y="1350"/>
                        <a:pt x="66" y="1448"/>
                      </a:cubicBezTo>
                      <a:cubicBezTo>
                        <a:pt x="104" y="1487"/>
                        <a:pt x="164" y="1502"/>
                        <a:pt x="221" y="1502"/>
                      </a:cubicBezTo>
                      <a:cubicBezTo>
                        <a:pt x="261" y="1502"/>
                        <a:pt x="300" y="1494"/>
                        <a:pt x="327" y="1481"/>
                      </a:cubicBezTo>
                      <a:cubicBezTo>
                        <a:pt x="522" y="1318"/>
                        <a:pt x="718" y="1090"/>
                        <a:pt x="718" y="829"/>
                      </a:cubicBezTo>
                      <a:cubicBezTo>
                        <a:pt x="751" y="600"/>
                        <a:pt x="653" y="339"/>
                        <a:pt x="522" y="111"/>
                      </a:cubicBezTo>
                      <a:cubicBezTo>
                        <a:pt x="498" y="38"/>
                        <a:pt x="418" y="1"/>
                        <a:pt x="35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" name="Google Shape;844;p36">
                  <a:extLst>
                    <a:ext uri="{FF2B5EF4-FFF2-40B4-BE49-F238E27FC236}">
                      <a16:creationId xmlns:a16="http://schemas.microsoft.com/office/drawing/2014/main" xmlns="" id="{319BF06D-852C-FBD4-16D0-5EC92720A93C}"/>
                    </a:ext>
                  </a:extLst>
                </p:cNvPr>
                <p:cNvSpPr/>
                <p:nvPr/>
              </p:nvSpPr>
              <p:spPr>
                <a:xfrm>
                  <a:off x="2797150" y="4245150"/>
                  <a:ext cx="212050" cy="11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" h="4728" extrusionOk="0">
                      <a:moveTo>
                        <a:pt x="2797" y="0"/>
                      </a:moveTo>
                      <a:cubicBezTo>
                        <a:pt x="2474" y="0"/>
                        <a:pt x="2149" y="16"/>
                        <a:pt x="1827" y="46"/>
                      </a:cubicBezTo>
                      <a:cubicBezTo>
                        <a:pt x="1403" y="78"/>
                        <a:pt x="946" y="111"/>
                        <a:pt x="522" y="176"/>
                      </a:cubicBezTo>
                      <a:cubicBezTo>
                        <a:pt x="424" y="176"/>
                        <a:pt x="163" y="209"/>
                        <a:pt x="0" y="241"/>
                      </a:cubicBezTo>
                      <a:cubicBezTo>
                        <a:pt x="979" y="502"/>
                        <a:pt x="1957" y="763"/>
                        <a:pt x="2903" y="1220"/>
                      </a:cubicBezTo>
                      <a:cubicBezTo>
                        <a:pt x="3980" y="1807"/>
                        <a:pt x="4697" y="2655"/>
                        <a:pt x="5480" y="3536"/>
                      </a:cubicBezTo>
                      <a:cubicBezTo>
                        <a:pt x="5877" y="4043"/>
                        <a:pt x="6704" y="4728"/>
                        <a:pt x="7421" y="4728"/>
                      </a:cubicBezTo>
                      <a:cubicBezTo>
                        <a:pt x="7766" y="4728"/>
                        <a:pt x="8085" y="4569"/>
                        <a:pt x="8318" y="4156"/>
                      </a:cubicBezTo>
                      <a:cubicBezTo>
                        <a:pt x="8416" y="4058"/>
                        <a:pt x="8449" y="3895"/>
                        <a:pt x="8449" y="3732"/>
                      </a:cubicBezTo>
                      <a:cubicBezTo>
                        <a:pt x="8481" y="3242"/>
                        <a:pt x="8318" y="2753"/>
                        <a:pt x="8025" y="2362"/>
                      </a:cubicBezTo>
                      <a:cubicBezTo>
                        <a:pt x="7535" y="1677"/>
                        <a:pt x="6818" y="1089"/>
                        <a:pt x="6035" y="698"/>
                      </a:cubicBezTo>
                      <a:cubicBezTo>
                        <a:pt x="5023" y="192"/>
                        <a:pt x="3914" y="0"/>
                        <a:pt x="279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" name="Google Shape;845;p36">
                  <a:extLst>
                    <a:ext uri="{FF2B5EF4-FFF2-40B4-BE49-F238E27FC236}">
                      <a16:creationId xmlns:a16="http://schemas.microsoft.com/office/drawing/2014/main" xmlns="" id="{EEF54980-9C31-0EF1-A23C-BC5F0971DCE8}"/>
                    </a:ext>
                  </a:extLst>
                </p:cNvPr>
                <p:cNvSpPr/>
                <p:nvPr/>
              </p:nvSpPr>
              <p:spPr>
                <a:xfrm>
                  <a:off x="2961050" y="4333325"/>
                  <a:ext cx="39175" cy="1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7" h="738" extrusionOk="0">
                      <a:moveTo>
                        <a:pt x="1338" y="1"/>
                      </a:moveTo>
                      <a:cubicBezTo>
                        <a:pt x="1289" y="1"/>
                        <a:pt x="1240" y="25"/>
                        <a:pt x="1208" y="74"/>
                      </a:cubicBezTo>
                      <a:lnTo>
                        <a:pt x="1077" y="205"/>
                      </a:lnTo>
                      <a:cubicBezTo>
                        <a:pt x="1045" y="205"/>
                        <a:pt x="1045" y="237"/>
                        <a:pt x="979" y="237"/>
                      </a:cubicBezTo>
                      <a:lnTo>
                        <a:pt x="947" y="237"/>
                      </a:lnTo>
                      <a:cubicBezTo>
                        <a:pt x="914" y="270"/>
                        <a:pt x="881" y="270"/>
                        <a:pt x="816" y="303"/>
                      </a:cubicBezTo>
                      <a:lnTo>
                        <a:pt x="490" y="303"/>
                      </a:lnTo>
                      <a:cubicBezTo>
                        <a:pt x="457" y="303"/>
                        <a:pt x="425" y="270"/>
                        <a:pt x="327" y="270"/>
                      </a:cubicBezTo>
                      <a:cubicBezTo>
                        <a:pt x="327" y="270"/>
                        <a:pt x="294" y="270"/>
                        <a:pt x="294" y="237"/>
                      </a:cubicBezTo>
                      <a:cubicBezTo>
                        <a:pt x="262" y="237"/>
                        <a:pt x="262" y="172"/>
                        <a:pt x="229" y="172"/>
                      </a:cubicBezTo>
                      <a:cubicBezTo>
                        <a:pt x="229" y="166"/>
                        <a:pt x="225" y="163"/>
                        <a:pt x="217" y="163"/>
                      </a:cubicBezTo>
                      <a:cubicBezTo>
                        <a:pt x="184" y="163"/>
                        <a:pt x="93" y="217"/>
                        <a:pt x="66" y="270"/>
                      </a:cubicBezTo>
                      <a:cubicBezTo>
                        <a:pt x="1" y="368"/>
                        <a:pt x="1" y="466"/>
                        <a:pt x="131" y="563"/>
                      </a:cubicBezTo>
                      <a:cubicBezTo>
                        <a:pt x="283" y="690"/>
                        <a:pt x="493" y="738"/>
                        <a:pt x="702" y="738"/>
                      </a:cubicBezTo>
                      <a:cubicBezTo>
                        <a:pt x="763" y="738"/>
                        <a:pt x="823" y="734"/>
                        <a:pt x="881" y="727"/>
                      </a:cubicBezTo>
                      <a:cubicBezTo>
                        <a:pt x="1110" y="661"/>
                        <a:pt x="1306" y="498"/>
                        <a:pt x="1469" y="368"/>
                      </a:cubicBezTo>
                      <a:cubicBezTo>
                        <a:pt x="1566" y="270"/>
                        <a:pt x="1566" y="139"/>
                        <a:pt x="1469" y="74"/>
                      </a:cubicBezTo>
                      <a:cubicBezTo>
                        <a:pt x="1436" y="25"/>
                        <a:pt x="1387" y="1"/>
                        <a:pt x="13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" name="Google Shape;846;p36">
                  <a:extLst>
                    <a:ext uri="{FF2B5EF4-FFF2-40B4-BE49-F238E27FC236}">
                      <a16:creationId xmlns:a16="http://schemas.microsoft.com/office/drawing/2014/main" xmlns="" id="{642EC230-C07E-3B2D-F185-0BE79A4AC170}"/>
                    </a:ext>
                  </a:extLst>
                </p:cNvPr>
                <p:cNvSpPr/>
                <p:nvPr/>
              </p:nvSpPr>
              <p:spPr>
                <a:xfrm>
                  <a:off x="2796325" y="4131325"/>
                  <a:ext cx="229225" cy="7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69" h="3164" extrusionOk="0">
                      <a:moveTo>
                        <a:pt x="6093" y="0"/>
                      </a:moveTo>
                      <a:cubicBezTo>
                        <a:pt x="5810" y="0"/>
                        <a:pt x="5528" y="22"/>
                        <a:pt x="5252" y="64"/>
                      </a:cubicBezTo>
                      <a:cubicBezTo>
                        <a:pt x="3817" y="293"/>
                        <a:pt x="2512" y="1043"/>
                        <a:pt x="1436" y="1956"/>
                      </a:cubicBezTo>
                      <a:cubicBezTo>
                        <a:pt x="1077" y="2250"/>
                        <a:pt x="718" y="2511"/>
                        <a:pt x="392" y="2805"/>
                      </a:cubicBezTo>
                      <a:cubicBezTo>
                        <a:pt x="327" y="2902"/>
                        <a:pt x="164" y="3066"/>
                        <a:pt x="1" y="3163"/>
                      </a:cubicBezTo>
                      <a:cubicBezTo>
                        <a:pt x="946" y="2805"/>
                        <a:pt x="1892" y="2478"/>
                        <a:pt x="2936" y="2315"/>
                      </a:cubicBezTo>
                      <a:cubicBezTo>
                        <a:pt x="3159" y="2285"/>
                        <a:pt x="3378" y="2272"/>
                        <a:pt x="3594" y="2272"/>
                      </a:cubicBezTo>
                      <a:cubicBezTo>
                        <a:pt x="4544" y="2272"/>
                        <a:pt x="5431" y="2533"/>
                        <a:pt x="6361" y="2772"/>
                      </a:cubicBezTo>
                      <a:cubicBezTo>
                        <a:pt x="6673" y="2845"/>
                        <a:pt x="7073" y="2904"/>
                        <a:pt x="7472" y="2904"/>
                      </a:cubicBezTo>
                      <a:cubicBezTo>
                        <a:pt x="8325" y="2904"/>
                        <a:pt x="9168" y="2631"/>
                        <a:pt x="9101" y="1630"/>
                      </a:cubicBezTo>
                      <a:cubicBezTo>
                        <a:pt x="9101" y="1467"/>
                        <a:pt x="9004" y="1304"/>
                        <a:pt x="8938" y="1174"/>
                      </a:cubicBezTo>
                      <a:cubicBezTo>
                        <a:pt x="8677" y="749"/>
                        <a:pt x="8286" y="423"/>
                        <a:pt x="7829" y="293"/>
                      </a:cubicBezTo>
                      <a:cubicBezTo>
                        <a:pt x="7278" y="95"/>
                        <a:pt x="6683" y="0"/>
                        <a:pt x="609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" name="Google Shape;847;p36">
                  <a:extLst>
                    <a:ext uri="{FF2B5EF4-FFF2-40B4-BE49-F238E27FC236}">
                      <a16:creationId xmlns:a16="http://schemas.microsoft.com/office/drawing/2014/main" xmlns="" id="{9BE22D92-1BC9-BA7F-0BBE-898280663951}"/>
                    </a:ext>
                  </a:extLst>
                </p:cNvPr>
                <p:cNvSpPr/>
                <p:nvPr/>
              </p:nvSpPr>
              <p:spPr>
                <a:xfrm>
                  <a:off x="2983075" y="4162575"/>
                  <a:ext cx="29375" cy="3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" h="1229" extrusionOk="0">
                      <a:moveTo>
                        <a:pt x="948" y="1"/>
                      </a:moveTo>
                      <a:cubicBezTo>
                        <a:pt x="872" y="1"/>
                        <a:pt x="802" y="83"/>
                        <a:pt x="751" y="185"/>
                      </a:cubicBezTo>
                      <a:cubicBezTo>
                        <a:pt x="751" y="217"/>
                        <a:pt x="751" y="282"/>
                        <a:pt x="718" y="315"/>
                      </a:cubicBezTo>
                      <a:cubicBezTo>
                        <a:pt x="718" y="380"/>
                        <a:pt x="718" y="380"/>
                        <a:pt x="685" y="413"/>
                      </a:cubicBezTo>
                      <a:lnTo>
                        <a:pt x="685" y="445"/>
                      </a:lnTo>
                      <a:cubicBezTo>
                        <a:pt x="685" y="511"/>
                        <a:pt x="653" y="543"/>
                        <a:pt x="588" y="576"/>
                      </a:cubicBezTo>
                      <a:lnTo>
                        <a:pt x="588" y="609"/>
                      </a:lnTo>
                      <a:lnTo>
                        <a:pt x="555" y="674"/>
                      </a:lnTo>
                      <a:lnTo>
                        <a:pt x="522" y="706"/>
                      </a:lnTo>
                      <a:lnTo>
                        <a:pt x="490" y="739"/>
                      </a:lnTo>
                      <a:lnTo>
                        <a:pt x="425" y="739"/>
                      </a:lnTo>
                      <a:cubicBezTo>
                        <a:pt x="392" y="739"/>
                        <a:pt x="359" y="772"/>
                        <a:pt x="261" y="772"/>
                      </a:cubicBezTo>
                      <a:lnTo>
                        <a:pt x="164" y="772"/>
                      </a:lnTo>
                      <a:cubicBezTo>
                        <a:pt x="66" y="870"/>
                        <a:pt x="0" y="1000"/>
                        <a:pt x="0" y="1065"/>
                      </a:cubicBezTo>
                      <a:cubicBezTo>
                        <a:pt x="0" y="1196"/>
                        <a:pt x="98" y="1228"/>
                        <a:pt x="196" y="1228"/>
                      </a:cubicBezTo>
                      <a:cubicBezTo>
                        <a:pt x="425" y="1228"/>
                        <a:pt x="718" y="1163"/>
                        <a:pt x="881" y="935"/>
                      </a:cubicBezTo>
                      <a:cubicBezTo>
                        <a:pt x="1044" y="739"/>
                        <a:pt x="1142" y="511"/>
                        <a:pt x="1175" y="250"/>
                      </a:cubicBezTo>
                      <a:cubicBezTo>
                        <a:pt x="1175" y="119"/>
                        <a:pt x="1142" y="54"/>
                        <a:pt x="1012" y="21"/>
                      </a:cubicBezTo>
                      <a:cubicBezTo>
                        <a:pt x="990" y="7"/>
                        <a:pt x="969" y="1"/>
                        <a:pt x="94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848;p36">
                  <a:extLst>
                    <a:ext uri="{FF2B5EF4-FFF2-40B4-BE49-F238E27FC236}">
                      <a16:creationId xmlns:a16="http://schemas.microsoft.com/office/drawing/2014/main" xmlns="" id="{10620816-1DE8-8FF2-41D1-57DA324148C7}"/>
                    </a:ext>
                  </a:extLst>
                </p:cNvPr>
                <p:cNvSpPr/>
                <p:nvPr/>
              </p:nvSpPr>
              <p:spPr>
                <a:xfrm>
                  <a:off x="1963700" y="3694175"/>
                  <a:ext cx="90550" cy="21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2" h="8639" extrusionOk="0">
                      <a:moveTo>
                        <a:pt x="849" y="1"/>
                      </a:moveTo>
                      <a:cubicBezTo>
                        <a:pt x="816" y="66"/>
                        <a:pt x="816" y="164"/>
                        <a:pt x="816" y="229"/>
                      </a:cubicBezTo>
                      <a:cubicBezTo>
                        <a:pt x="359" y="1991"/>
                        <a:pt x="1" y="3818"/>
                        <a:pt x="1" y="5612"/>
                      </a:cubicBezTo>
                      <a:cubicBezTo>
                        <a:pt x="1" y="6460"/>
                        <a:pt x="1" y="7601"/>
                        <a:pt x="653" y="8254"/>
                      </a:cubicBezTo>
                      <a:cubicBezTo>
                        <a:pt x="914" y="8515"/>
                        <a:pt x="1240" y="8639"/>
                        <a:pt x="1573" y="8639"/>
                      </a:cubicBezTo>
                      <a:cubicBezTo>
                        <a:pt x="1948" y="8639"/>
                        <a:pt x="2332" y="8482"/>
                        <a:pt x="2643" y="8189"/>
                      </a:cubicBezTo>
                      <a:cubicBezTo>
                        <a:pt x="3621" y="7210"/>
                        <a:pt x="3002" y="5481"/>
                        <a:pt x="2675" y="4339"/>
                      </a:cubicBezTo>
                      <a:cubicBezTo>
                        <a:pt x="2219" y="2839"/>
                        <a:pt x="1566" y="1371"/>
                        <a:pt x="84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849;p36">
                  <a:extLst>
                    <a:ext uri="{FF2B5EF4-FFF2-40B4-BE49-F238E27FC236}">
                      <a16:creationId xmlns:a16="http://schemas.microsoft.com/office/drawing/2014/main" xmlns="" id="{85712F11-02D4-952A-2BDC-5402E89C8AD4}"/>
                    </a:ext>
                  </a:extLst>
                </p:cNvPr>
                <p:cNvSpPr/>
                <p:nvPr/>
              </p:nvSpPr>
              <p:spPr>
                <a:xfrm>
                  <a:off x="2006100" y="3826300"/>
                  <a:ext cx="26950" cy="6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" h="2786" extrusionOk="0">
                      <a:moveTo>
                        <a:pt x="580" y="0"/>
                      </a:moveTo>
                      <a:cubicBezTo>
                        <a:pt x="534" y="0"/>
                        <a:pt x="490" y="11"/>
                        <a:pt x="458" y="33"/>
                      </a:cubicBezTo>
                      <a:cubicBezTo>
                        <a:pt x="327" y="164"/>
                        <a:pt x="327" y="327"/>
                        <a:pt x="360" y="457"/>
                      </a:cubicBezTo>
                      <a:cubicBezTo>
                        <a:pt x="621" y="1077"/>
                        <a:pt x="523" y="1762"/>
                        <a:pt x="131" y="2316"/>
                      </a:cubicBezTo>
                      <a:cubicBezTo>
                        <a:pt x="1" y="2447"/>
                        <a:pt x="1" y="2610"/>
                        <a:pt x="164" y="2740"/>
                      </a:cubicBezTo>
                      <a:cubicBezTo>
                        <a:pt x="193" y="2770"/>
                        <a:pt x="256" y="2786"/>
                        <a:pt x="321" y="2786"/>
                      </a:cubicBezTo>
                      <a:cubicBezTo>
                        <a:pt x="402" y="2786"/>
                        <a:pt x="487" y="2762"/>
                        <a:pt x="523" y="2708"/>
                      </a:cubicBezTo>
                      <a:cubicBezTo>
                        <a:pt x="784" y="2316"/>
                        <a:pt x="979" y="1925"/>
                        <a:pt x="1012" y="1468"/>
                      </a:cubicBezTo>
                      <a:cubicBezTo>
                        <a:pt x="1077" y="979"/>
                        <a:pt x="979" y="522"/>
                        <a:pt x="816" y="131"/>
                      </a:cubicBezTo>
                      <a:cubicBezTo>
                        <a:pt x="773" y="44"/>
                        <a:pt x="671" y="0"/>
                        <a:pt x="58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850;p36">
                  <a:extLst>
                    <a:ext uri="{FF2B5EF4-FFF2-40B4-BE49-F238E27FC236}">
                      <a16:creationId xmlns:a16="http://schemas.microsoft.com/office/drawing/2014/main" xmlns="" id="{A5112CF4-0D76-2BCD-3902-BFDFFAC91891}"/>
                    </a:ext>
                  </a:extLst>
                </p:cNvPr>
                <p:cNvSpPr/>
                <p:nvPr/>
              </p:nvSpPr>
              <p:spPr>
                <a:xfrm>
                  <a:off x="2686225" y="4354750"/>
                  <a:ext cx="79125" cy="18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5" h="7521" extrusionOk="0">
                      <a:moveTo>
                        <a:pt x="1664" y="0"/>
                      </a:moveTo>
                      <a:cubicBezTo>
                        <a:pt x="1632" y="65"/>
                        <a:pt x="1599" y="163"/>
                        <a:pt x="1599" y="196"/>
                      </a:cubicBezTo>
                      <a:cubicBezTo>
                        <a:pt x="979" y="1631"/>
                        <a:pt x="490" y="3164"/>
                        <a:pt x="229" y="4730"/>
                      </a:cubicBezTo>
                      <a:cubicBezTo>
                        <a:pt x="131" y="5480"/>
                        <a:pt x="1" y="6459"/>
                        <a:pt x="490" y="7079"/>
                      </a:cubicBezTo>
                      <a:cubicBezTo>
                        <a:pt x="746" y="7371"/>
                        <a:pt x="1094" y="7520"/>
                        <a:pt x="1448" y="7520"/>
                      </a:cubicBezTo>
                      <a:cubicBezTo>
                        <a:pt x="1726" y="7520"/>
                        <a:pt x="2008" y="7428"/>
                        <a:pt x="2252" y="7242"/>
                      </a:cubicBezTo>
                      <a:cubicBezTo>
                        <a:pt x="3165" y="6459"/>
                        <a:pt x="2904" y="4958"/>
                        <a:pt x="2741" y="3947"/>
                      </a:cubicBezTo>
                      <a:cubicBezTo>
                        <a:pt x="2513" y="2610"/>
                        <a:pt x="2154" y="1240"/>
                        <a:pt x="166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" name="Google Shape;851;p36">
                  <a:extLst>
                    <a:ext uri="{FF2B5EF4-FFF2-40B4-BE49-F238E27FC236}">
                      <a16:creationId xmlns:a16="http://schemas.microsoft.com/office/drawing/2014/main" xmlns="" id="{F47F0F7F-4B87-EE47-9071-554F54AE956A}"/>
                    </a:ext>
                  </a:extLst>
                </p:cNvPr>
                <p:cNvSpPr/>
                <p:nvPr/>
              </p:nvSpPr>
              <p:spPr>
                <a:xfrm>
                  <a:off x="2722925" y="4473500"/>
                  <a:ext cx="26125" cy="58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5" h="2339" extrusionOk="0">
                      <a:moveTo>
                        <a:pt x="713" y="1"/>
                      </a:moveTo>
                      <a:cubicBezTo>
                        <a:pt x="689" y="1"/>
                        <a:pt x="669" y="5"/>
                        <a:pt x="653" y="13"/>
                      </a:cubicBezTo>
                      <a:cubicBezTo>
                        <a:pt x="523" y="78"/>
                        <a:pt x="490" y="208"/>
                        <a:pt x="523" y="339"/>
                      </a:cubicBezTo>
                      <a:cubicBezTo>
                        <a:pt x="686" y="893"/>
                        <a:pt x="523" y="1513"/>
                        <a:pt x="131" y="1937"/>
                      </a:cubicBezTo>
                      <a:cubicBezTo>
                        <a:pt x="33" y="2002"/>
                        <a:pt x="1" y="2165"/>
                        <a:pt x="33" y="2231"/>
                      </a:cubicBezTo>
                      <a:cubicBezTo>
                        <a:pt x="91" y="2307"/>
                        <a:pt x="170" y="2339"/>
                        <a:pt x="240" y="2339"/>
                      </a:cubicBezTo>
                      <a:cubicBezTo>
                        <a:pt x="289" y="2339"/>
                        <a:pt x="333" y="2323"/>
                        <a:pt x="360" y="2296"/>
                      </a:cubicBezTo>
                      <a:cubicBezTo>
                        <a:pt x="588" y="2035"/>
                        <a:pt x="849" y="1676"/>
                        <a:pt x="947" y="1317"/>
                      </a:cubicBezTo>
                      <a:cubicBezTo>
                        <a:pt x="1045" y="893"/>
                        <a:pt x="1045" y="502"/>
                        <a:pt x="947" y="143"/>
                      </a:cubicBezTo>
                      <a:cubicBezTo>
                        <a:pt x="897" y="43"/>
                        <a:pt x="790" y="1"/>
                        <a:pt x="71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" name="Google Shape;852;p36">
                  <a:extLst>
                    <a:ext uri="{FF2B5EF4-FFF2-40B4-BE49-F238E27FC236}">
                      <a16:creationId xmlns:a16="http://schemas.microsoft.com/office/drawing/2014/main" xmlns="" id="{34387A5F-9C41-78EA-FF2F-2DB3B687DC6A}"/>
                    </a:ext>
                  </a:extLst>
                </p:cNvPr>
                <p:cNvSpPr/>
                <p:nvPr/>
              </p:nvSpPr>
              <p:spPr>
                <a:xfrm>
                  <a:off x="3200253" y="4068703"/>
                  <a:ext cx="79125" cy="188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5" h="7541" extrusionOk="0">
                      <a:moveTo>
                        <a:pt x="1664" y="1"/>
                      </a:moveTo>
                      <a:cubicBezTo>
                        <a:pt x="1664" y="99"/>
                        <a:pt x="1631" y="164"/>
                        <a:pt x="1566" y="229"/>
                      </a:cubicBezTo>
                      <a:cubicBezTo>
                        <a:pt x="979" y="1632"/>
                        <a:pt x="490" y="3198"/>
                        <a:pt x="229" y="4731"/>
                      </a:cubicBezTo>
                      <a:cubicBezTo>
                        <a:pt x="98" y="5514"/>
                        <a:pt x="0" y="6492"/>
                        <a:pt x="490" y="7112"/>
                      </a:cubicBezTo>
                      <a:cubicBezTo>
                        <a:pt x="725" y="7401"/>
                        <a:pt x="1069" y="7540"/>
                        <a:pt x="1419" y="7540"/>
                      </a:cubicBezTo>
                      <a:cubicBezTo>
                        <a:pt x="1701" y="7540"/>
                        <a:pt x="1986" y="7450"/>
                        <a:pt x="2219" y="7275"/>
                      </a:cubicBezTo>
                      <a:cubicBezTo>
                        <a:pt x="3165" y="6492"/>
                        <a:pt x="2871" y="4992"/>
                        <a:pt x="2708" y="3981"/>
                      </a:cubicBezTo>
                      <a:cubicBezTo>
                        <a:pt x="2512" y="2611"/>
                        <a:pt x="2153" y="1273"/>
                        <a:pt x="166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" name="Google Shape;853;p36">
                  <a:extLst>
                    <a:ext uri="{FF2B5EF4-FFF2-40B4-BE49-F238E27FC236}">
                      <a16:creationId xmlns:a16="http://schemas.microsoft.com/office/drawing/2014/main" xmlns="" id="{840C195A-155E-43E1-23DB-2EA6C10DF4F0}"/>
                    </a:ext>
                  </a:extLst>
                </p:cNvPr>
                <p:cNvSpPr/>
                <p:nvPr/>
              </p:nvSpPr>
              <p:spPr>
                <a:xfrm>
                  <a:off x="3237753" y="4187928"/>
                  <a:ext cx="25325" cy="5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3" h="2354" extrusionOk="0">
                      <a:moveTo>
                        <a:pt x="693" y="1"/>
                      </a:moveTo>
                      <a:cubicBezTo>
                        <a:pt x="665" y="1"/>
                        <a:pt x="639" y="9"/>
                        <a:pt x="621" y="27"/>
                      </a:cubicBezTo>
                      <a:cubicBezTo>
                        <a:pt x="490" y="92"/>
                        <a:pt x="458" y="223"/>
                        <a:pt x="490" y="353"/>
                      </a:cubicBezTo>
                      <a:cubicBezTo>
                        <a:pt x="653" y="908"/>
                        <a:pt x="490" y="1528"/>
                        <a:pt x="66" y="1919"/>
                      </a:cubicBezTo>
                      <a:cubicBezTo>
                        <a:pt x="1" y="2017"/>
                        <a:pt x="1" y="2180"/>
                        <a:pt x="1" y="2245"/>
                      </a:cubicBezTo>
                      <a:cubicBezTo>
                        <a:pt x="39" y="2322"/>
                        <a:pt x="111" y="2353"/>
                        <a:pt x="184" y="2353"/>
                      </a:cubicBezTo>
                      <a:cubicBezTo>
                        <a:pt x="235" y="2353"/>
                        <a:pt x="287" y="2338"/>
                        <a:pt x="327" y="2311"/>
                      </a:cubicBezTo>
                      <a:cubicBezTo>
                        <a:pt x="555" y="2050"/>
                        <a:pt x="816" y="1691"/>
                        <a:pt x="882" y="1332"/>
                      </a:cubicBezTo>
                      <a:cubicBezTo>
                        <a:pt x="1012" y="908"/>
                        <a:pt x="1012" y="516"/>
                        <a:pt x="882" y="125"/>
                      </a:cubicBezTo>
                      <a:cubicBezTo>
                        <a:pt x="858" y="54"/>
                        <a:pt x="767" y="1"/>
                        <a:pt x="69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" name="Google Shape;854;p36">
                  <a:extLst>
                    <a:ext uri="{FF2B5EF4-FFF2-40B4-BE49-F238E27FC236}">
                      <a16:creationId xmlns:a16="http://schemas.microsoft.com/office/drawing/2014/main" xmlns="" id="{6BF52447-6E4E-DFB3-0946-87F6177CDC3F}"/>
                    </a:ext>
                  </a:extLst>
                </p:cNvPr>
                <p:cNvSpPr/>
                <p:nvPr/>
              </p:nvSpPr>
              <p:spPr>
                <a:xfrm>
                  <a:off x="1612234" y="4459129"/>
                  <a:ext cx="90550" cy="2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2" h="8638" extrusionOk="0">
                      <a:moveTo>
                        <a:pt x="848" y="0"/>
                      </a:moveTo>
                      <a:cubicBezTo>
                        <a:pt x="816" y="65"/>
                        <a:pt x="816" y="163"/>
                        <a:pt x="816" y="229"/>
                      </a:cubicBezTo>
                      <a:cubicBezTo>
                        <a:pt x="359" y="1990"/>
                        <a:pt x="0" y="3817"/>
                        <a:pt x="0" y="5611"/>
                      </a:cubicBezTo>
                      <a:cubicBezTo>
                        <a:pt x="0" y="6459"/>
                        <a:pt x="0" y="7601"/>
                        <a:pt x="653" y="8253"/>
                      </a:cubicBezTo>
                      <a:cubicBezTo>
                        <a:pt x="914" y="8514"/>
                        <a:pt x="1240" y="8638"/>
                        <a:pt x="1573" y="8638"/>
                      </a:cubicBezTo>
                      <a:cubicBezTo>
                        <a:pt x="1948" y="8638"/>
                        <a:pt x="2332" y="8481"/>
                        <a:pt x="2642" y="8188"/>
                      </a:cubicBezTo>
                      <a:cubicBezTo>
                        <a:pt x="3621" y="7209"/>
                        <a:pt x="3001" y="5513"/>
                        <a:pt x="2675" y="4371"/>
                      </a:cubicBezTo>
                      <a:cubicBezTo>
                        <a:pt x="2218" y="2838"/>
                        <a:pt x="1566" y="1370"/>
                        <a:pt x="84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" name="Google Shape;855;p36">
                  <a:extLst>
                    <a:ext uri="{FF2B5EF4-FFF2-40B4-BE49-F238E27FC236}">
                      <a16:creationId xmlns:a16="http://schemas.microsoft.com/office/drawing/2014/main" xmlns="" id="{95C31492-F609-6B9B-1E27-B96A69D9C728}"/>
                    </a:ext>
                  </a:extLst>
                </p:cNvPr>
                <p:cNvSpPr/>
                <p:nvPr/>
              </p:nvSpPr>
              <p:spPr>
                <a:xfrm>
                  <a:off x="1654634" y="4591429"/>
                  <a:ext cx="26925" cy="7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7" h="2803" extrusionOk="0">
                      <a:moveTo>
                        <a:pt x="619" y="1"/>
                      </a:moveTo>
                      <a:cubicBezTo>
                        <a:pt x="565" y="1"/>
                        <a:pt x="509" y="19"/>
                        <a:pt x="457" y="58"/>
                      </a:cubicBezTo>
                      <a:cubicBezTo>
                        <a:pt x="327" y="156"/>
                        <a:pt x="327" y="319"/>
                        <a:pt x="359" y="449"/>
                      </a:cubicBezTo>
                      <a:cubicBezTo>
                        <a:pt x="620" y="1069"/>
                        <a:pt x="522" y="1754"/>
                        <a:pt x="131" y="2341"/>
                      </a:cubicBezTo>
                      <a:cubicBezTo>
                        <a:pt x="1" y="2439"/>
                        <a:pt x="1" y="2667"/>
                        <a:pt x="164" y="2733"/>
                      </a:cubicBezTo>
                      <a:cubicBezTo>
                        <a:pt x="209" y="2778"/>
                        <a:pt x="276" y="2802"/>
                        <a:pt x="340" y="2802"/>
                      </a:cubicBezTo>
                      <a:cubicBezTo>
                        <a:pt x="415" y="2802"/>
                        <a:pt x="487" y="2770"/>
                        <a:pt x="522" y="2700"/>
                      </a:cubicBezTo>
                      <a:cubicBezTo>
                        <a:pt x="783" y="2341"/>
                        <a:pt x="979" y="1917"/>
                        <a:pt x="1012" y="1460"/>
                      </a:cubicBezTo>
                      <a:cubicBezTo>
                        <a:pt x="1077" y="971"/>
                        <a:pt x="979" y="547"/>
                        <a:pt x="816" y="123"/>
                      </a:cubicBezTo>
                      <a:cubicBezTo>
                        <a:pt x="777" y="44"/>
                        <a:pt x="701" y="1"/>
                        <a:pt x="61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" name="Google Shape;856;p36">
                  <a:extLst>
                    <a:ext uri="{FF2B5EF4-FFF2-40B4-BE49-F238E27FC236}">
                      <a16:creationId xmlns:a16="http://schemas.microsoft.com/office/drawing/2014/main" xmlns="" id="{9342419E-CFDC-620B-FC26-3281DE3DBBA3}"/>
                    </a:ext>
                  </a:extLst>
                </p:cNvPr>
                <p:cNvSpPr/>
                <p:nvPr/>
              </p:nvSpPr>
              <p:spPr>
                <a:xfrm>
                  <a:off x="3058100" y="2999375"/>
                  <a:ext cx="210425" cy="16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17" h="6754" extrusionOk="0">
                      <a:moveTo>
                        <a:pt x="7373" y="1"/>
                      </a:moveTo>
                      <a:lnTo>
                        <a:pt x="0" y="5318"/>
                      </a:lnTo>
                      <a:lnTo>
                        <a:pt x="1044" y="6753"/>
                      </a:lnTo>
                      <a:lnTo>
                        <a:pt x="8416" y="1436"/>
                      </a:lnTo>
                      <a:lnTo>
                        <a:pt x="7373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" name="Google Shape;857;p36">
                  <a:extLst>
                    <a:ext uri="{FF2B5EF4-FFF2-40B4-BE49-F238E27FC236}">
                      <a16:creationId xmlns:a16="http://schemas.microsoft.com/office/drawing/2014/main" xmlns="" id="{30930511-3EE4-EEA5-FABF-6D9DF930E360}"/>
                    </a:ext>
                  </a:extLst>
                </p:cNvPr>
                <p:cNvSpPr/>
                <p:nvPr/>
              </p:nvSpPr>
              <p:spPr>
                <a:xfrm>
                  <a:off x="3238325" y="3569425"/>
                  <a:ext cx="210425" cy="5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17" h="2154" extrusionOk="0">
                      <a:moveTo>
                        <a:pt x="66" y="0"/>
                      </a:moveTo>
                      <a:lnTo>
                        <a:pt x="0" y="1762"/>
                      </a:lnTo>
                      <a:lnTo>
                        <a:pt x="8351" y="2153"/>
                      </a:lnTo>
                      <a:lnTo>
                        <a:pt x="8416" y="392"/>
                      </a:lnTo>
                      <a:lnTo>
                        <a:pt x="66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858;p36">
                  <a:extLst>
                    <a:ext uri="{FF2B5EF4-FFF2-40B4-BE49-F238E27FC236}">
                      <a16:creationId xmlns:a16="http://schemas.microsoft.com/office/drawing/2014/main" xmlns="" id="{ADB515D1-50B4-4DCA-07AB-3BF0B093C5B4}"/>
                    </a:ext>
                  </a:extLst>
                </p:cNvPr>
                <p:cNvSpPr/>
                <p:nvPr/>
              </p:nvSpPr>
              <p:spPr>
                <a:xfrm>
                  <a:off x="3172275" y="3258700"/>
                  <a:ext cx="243850" cy="1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54" h="5253" extrusionOk="0">
                      <a:moveTo>
                        <a:pt x="9101" y="1"/>
                      </a:moveTo>
                      <a:lnTo>
                        <a:pt x="0" y="3622"/>
                      </a:lnTo>
                      <a:lnTo>
                        <a:pt x="653" y="5253"/>
                      </a:lnTo>
                      <a:lnTo>
                        <a:pt x="9754" y="1632"/>
                      </a:lnTo>
                      <a:lnTo>
                        <a:pt x="9101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pic>
        <p:nvPicPr>
          <p:cNvPr id="205" name="Google Shape;808;p37">
            <a:extLst>
              <a:ext uri="{FF2B5EF4-FFF2-40B4-BE49-F238E27FC236}">
                <a16:creationId xmlns:a16="http://schemas.microsoft.com/office/drawing/2014/main" xmlns="" id="{6EA8FC17-6849-1139-9E91-D01851A12DF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89856" flipH="1">
            <a:off x="7052126" y="218000"/>
            <a:ext cx="2536828" cy="1307393"/>
          </a:xfrm>
          <a:prstGeom prst="rect">
            <a:avLst/>
          </a:prstGeom>
          <a:noFill/>
          <a:ln>
            <a:noFill/>
          </a:ln>
          <a:effectLst>
            <a:outerShdw blurRad="85725" dist="28575" dir="3360000" algn="bl" rotWithShape="0">
              <a:schemeClr val="dk1">
                <a:alpha val="39000"/>
              </a:schemeClr>
            </a:outerShdw>
          </a:effectLst>
        </p:spPr>
      </p:pic>
      <p:sp>
        <p:nvSpPr>
          <p:cNvPr id="207" name="Google Shape;85;p3">
            <a:extLst>
              <a:ext uri="{FF2B5EF4-FFF2-40B4-BE49-F238E27FC236}">
                <a16:creationId xmlns:a16="http://schemas.microsoft.com/office/drawing/2014/main" xmlns="" id="{85B83ED6-B0F3-0676-B485-F48CCC335BA4}"/>
              </a:ext>
            </a:extLst>
          </p:cNvPr>
          <p:cNvSpPr/>
          <p:nvPr/>
        </p:nvSpPr>
        <p:spPr>
          <a:xfrm>
            <a:off x="4253696" y="2423715"/>
            <a:ext cx="758569" cy="71622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18" name="Google Shape;85;p3">
            <a:extLst>
              <a:ext uri="{FF2B5EF4-FFF2-40B4-BE49-F238E27FC236}">
                <a16:creationId xmlns:a16="http://schemas.microsoft.com/office/drawing/2014/main" xmlns="" id="{2EFA52EE-865E-210B-26D1-3D41F59ABCE0}"/>
              </a:ext>
            </a:extLst>
          </p:cNvPr>
          <p:cNvSpPr/>
          <p:nvPr/>
        </p:nvSpPr>
        <p:spPr>
          <a:xfrm>
            <a:off x="4505252" y="106275"/>
            <a:ext cx="4179231" cy="424603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grpSp>
        <p:nvGrpSpPr>
          <p:cNvPr id="139" name="Google Shape;1164;p40">
            <a:extLst>
              <a:ext uri="{FF2B5EF4-FFF2-40B4-BE49-F238E27FC236}">
                <a16:creationId xmlns:a16="http://schemas.microsoft.com/office/drawing/2014/main" xmlns="" id="{51596A01-AA74-1253-2D51-F9BF7AD2F421}"/>
              </a:ext>
            </a:extLst>
          </p:cNvPr>
          <p:cNvGrpSpPr/>
          <p:nvPr/>
        </p:nvGrpSpPr>
        <p:grpSpPr>
          <a:xfrm>
            <a:off x="7014456" y="3284967"/>
            <a:ext cx="1887877" cy="1903843"/>
            <a:chOff x="6324524" y="2308307"/>
            <a:chExt cx="2123748" cy="2109375"/>
          </a:xfrm>
        </p:grpSpPr>
        <p:grpSp>
          <p:nvGrpSpPr>
            <p:cNvPr id="140" name="Google Shape;1165;p40">
              <a:extLst>
                <a:ext uri="{FF2B5EF4-FFF2-40B4-BE49-F238E27FC236}">
                  <a16:creationId xmlns:a16="http://schemas.microsoft.com/office/drawing/2014/main" xmlns="" id="{858D8EE8-EEF9-4AE9-3B81-2B99FE20F1FB}"/>
                </a:ext>
              </a:extLst>
            </p:cNvPr>
            <p:cNvGrpSpPr/>
            <p:nvPr/>
          </p:nvGrpSpPr>
          <p:grpSpPr>
            <a:xfrm>
              <a:off x="6324524" y="2308644"/>
              <a:ext cx="2123748" cy="2108686"/>
              <a:chOff x="3996725" y="576800"/>
              <a:chExt cx="2122050" cy="2107000"/>
            </a:xfrm>
          </p:grpSpPr>
          <p:sp>
            <p:nvSpPr>
              <p:cNvPr id="199" name="Google Shape;1166;p40">
                <a:extLst>
                  <a:ext uri="{FF2B5EF4-FFF2-40B4-BE49-F238E27FC236}">
                    <a16:creationId xmlns:a16="http://schemas.microsoft.com/office/drawing/2014/main" xmlns="" id="{C00C345C-6A2C-37DA-0868-80E294B95466}"/>
                  </a:ext>
                </a:extLst>
              </p:cNvPr>
              <p:cNvSpPr/>
              <p:nvPr/>
            </p:nvSpPr>
            <p:spPr>
              <a:xfrm>
                <a:off x="3996725" y="576800"/>
                <a:ext cx="2122050" cy="2107000"/>
              </a:xfrm>
              <a:custGeom>
                <a:avLst/>
                <a:gdLst/>
                <a:ahLst/>
                <a:cxnLst/>
                <a:rect l="l" t="t" r="r" b="b"/>
                <a:pathLst>
                  <a:path w="84882" h="84280" extrusionOk="0">
                    <a:moveTo>
                      <a:pt x="79593" y="12223"/>
                    </a:moveTo>
                    <a:cubicBezTo>
                      <a:pt x="79267" y="12810"/>
                      <a:pt x="78680" y="15452"/>
                      <a:pt x="78452" y="17409"/>
                    </a:cubicBezTo>
                    <a:cubicBezTo>
                      <a:pt x="78452" y="17409"/>
                      <a:pt x="78680" y="13691"/>
                      <a:pt x="78256" y="12484"/>
                    </a:cubicBezTo>
                    <a:cubicBezTo>
                      <a:pt x="78223" y="12386"/>
                      <a:pt x="78191" y="12321"/>
                      <a:pt x="78191" y="12223"/>
                    </a:cubicBezTo>
                    <a:close/>
                    <a:moveTo>
                      <a:pt x="23781" y="19236"/>
                    </a:moveTo>
                    <a:cubicBezTo>
                      <a:pt x="23585" y="21454"/>
                      <a:pt x="24107" y="23574"/>
                      <a:pt x="25216" y="25368"/>
                    </a:cubicBezTo>
                    <a:cubicBezTo>
                      <a:pt x="25086" y="25466"/>
                      <a:pt x="24955" y="25564"/>
                      <a:pt x="24857" y="25695"/>
                    </a:cubicBezTo>
                    <a:cubicBezTo>
                      <a:pt x="23618" y="26739"/>
                      <a:pt x="22509" y="27978"/>
                      <a:pt x="21497" y="29316"/>
                    </a:cubicBezTo>
                    <a:cubicBezTo>
                      <a:pt x="19997" y="31305"/>
                      <a:pt x="18823" y="33458"/>
                      <a:pt x="18007" y="35742"/>
                    </a:cubicBezTo>
                    <a:cubicBezTo>
                      <a:pt x="16539" y="34828"/>
                      <a:pt x="15398" y="33458"/>
                      <a:pt x="14810" y="31664"/>
                    </a:cubicBezTo>
                    <a:cubicBezTo>
                      <a:pt x="13473" y="27685"/>
                      <a:pt x="14680" y="23444"/>
                      <a:pt x="15724" y="19366"/>
                    </a:cubicBezTo>
                    <a:lnTo>
                      <a:pt x="23781" y="19236"/>
                    </a:lnTo>
                    <a:close/>
                    <a:moveTo>
                      <a:pt x="39699" y="30816"/>
                    </a:moveTo>
                    <a:lnTo>
                      <a:pt x="39699" y="30816"/>
                    </a:lnTo>
                    <a:cubicBezTo>
                      <a:pt x="39569" y="31664"/>
                      <a:pt x="39471" y="32545"/>
                      <a:pt x="39438" y="33426"/>
                    </a:cubicBezTo>
                    <a:cubicBezTo>
                      <a:pt x="39243" y="36688"/>
                      <a:pt x="39536" y="40047"/>
                      <a:pt x="41200" y="41678"/>
                    </a:cubicBezTo>
                    <a:cubicBezTo>
                      <a:pt x="41689" y="42168"/>
                      <a:pt x="42309" y="42527"/>
                      <a:pt x="43059" y="42657"/>
                    </a:cubicBezTo>
                    <a:cubicBezTo>
                      <a:pt x="43370" y="42716"/>
                      <a:pt x="43671" y="42745"/>
                      <a:pt x="43962" y="42745"/>
                    </a:cubicBezTo>
                    <a:cubicBezTo>
                      <a:pt x="48001" y="42745"/>
                      <a:pt x="50117" y="37274"/>
                      <a:pt x="51182" y="32741"/>
                    </a:cubicBezTo>
                    <a:cubicBezTo>
                      <a:pt x="51214" y="32773"/>
                      <a:pt x="51279" y="32773"/>
                      <a:pt x="51312" y="32806"/>
                    </a:cubicBezTo>
                    <a:cubicBezTo>
                      <a:pt x="51345" y="32871"/>
                      <a:pt x="51442" y="32904"/>
                      <a:pt x="51475" y="32936"/>
                    </a:cubicBezTo>
                    <a:cubicBezTo>
                      <a:pt x="51540" y="32969"/>
                      <a:pt x="51638" y="33034"/>
                      <a:pt x="51671" y="33099"/>
                    </a:cubicBezTo>
                    <a:cubicBezTo>
                      <a:pt x="51703" y="33132"/>
                      <a:pt x="51769" y="33132"/>
                      <a:pt x="51801" y="33197"/>
                    </a:cubicBezTo>
                    <a:cubicBezTo>
                      <a:pt x="51932" y="33263"/>
                      <a:pt x="51997" y="33360"/>
                      <a:pt x="52127" y="33426"/>
                    </a:cubicBezTo>
                    <a:cubicBezTo>
                      <a:pt x="52291" y="33556"/>
                      <a:pt x="52454" y="33687"/>
                      <a:pt x="52617" y="33850"/>
                    </a:cubicBezTo>
                    <a:cubicBezTo>
                      <a:pt x="52780" y="33948"/>
                      <a:pt x="52943" y="34111"/>
                      <a:pt x="53106" y="34241"/>
                    </a:cubicBezTo>
                    <a:cubicBezTo>
                      <a:pt x="53302" y="34404"/>
                      <a:pt x="53465" y="34567"/>
                      <a:pt x="53628" y="34763"/>
                    </a:cubicBezTo>
                    <a:lnTo>
                      <a:pt x="53661" y="34828"/>
                    </a:lnTo>
                    <a:lnTo>
                      <a:pt x="53889" y="35024"/>
                    </a:lnTo>
                    <a:lnTo>
                      <a:pt x="54215" y="35350"/>
                    </a:lnTo>
                    <a:lnTo>
                      <a:pt x="54215" y="35383"/>
                    </a:lnTo>
                    <a:cubicBezTo>
                      <a:pt x="54378" y="35579"/>
                      <a:pt x="54574" y="35807"/>
                      <a:pt x="54737" y="36003"/>
                    </a:cubicBezTo>
                    <a:cubicBezTo>
                      <a:pt x="54868" y="36133"/>
                      <a:pt x="54933" y="36296"/>
                      <a:pt x="55063" y="36394"/>
                    </a:cubicBezTo>
                    <a:cubicBezTo>
                      <a:pt x="55096" y="36492"/>
                      <a:pt x="55129" y="36524"/>
                      <a:pt x="55226" y="36622"/>
                    </a:cubicBezTo>
                    <a:lnTo>
                      <a:pt x="55455" y="36981"/>
                    </a:lnTo>
                    <a:cubicBezTo>
                      <a:pt x="55553" y="37144"/>
                      <a:pt x="55683" y="37307"/>
                      <a:pt x="55748" y="37438"/>
                    </a:cubicBezTo>
                    <a:cubicBezTo>
                      <a:pt x="55846" y="37503"/>
                      <a:pt x="55879" y="37634"/>
                      <a:pt x="55911" y="37699"/>
                    </a:cubicBezTo>
                    <a:cubicBezTo>
                      <a:pt x="55944" y="37764"/>
                      <a:pt x="56009" y="37829"/>
                      <a:pt x="56009" y="37862"/>
                    </a:cubicBezTo>
                    <a:cubicBezTo>
                      <a:pt x="56009" y="37927"/>
                      <a:pt x="56009" y="37927"/>
                      <a:pt x="56042" y="37927"/>
                    </a:cubicBezTo>
                    <a:cubicBezTo>
                      <a:pt x="56075" y="38025"/>
                      <a:pt x="56172" y="38123"/>
                      <a:pt x="56205" y="38253"/>
                    </a:cubicBezTo>
                    <a:cubicBezTo>
                      <a:pt x="56205" y="38253"/>
                      <a:pt x="56205" y="38286"/>
                      <a:pt x="56238" y="38286"/>
                    </a:cubicBezTo>
                    <a:cubicBezTo>
                      <a:pt x="56270" y="38319"/>
                      <a:pt x="56270" y="38351"/>
                      <a:pt x="56335" y="38416"/>
                    </a:cubicBezTo>
                    <a:cubicBezTo>
                      <a:pt x="56368" y="38449"/>
                      <a:pt x="56368" y="38482"/>
                      <a:pt x="56401" y="38580"/>
                    </a:cubicBezTo>
                    <a:cubicBezTo>
                      <a:pt x="56433" y="38645"/>
                      <a:pt x="56499" y="38775"/>
                      <a:pt x="56531" y="38841"/>
                    </a:cubicBezTo>
                    <a:cubicBezTo>
                      <a:pt x="56564" y="38906"/>
                      <a:pt x="56564" y="38938"/>
                      <a:pt x="56596" y="38971"/>
                    </a:cubicBezTo>
                    <a:cubicBezTo>
                      <a:pt x="56662" y="39101"/>
                      <a:pt x="56727" y="39232"/>
                      <a:pt x="56760" y="39297"/>
                    </a:cubicBezTo>
                    <a:cubicBezTo>
                      <a:pt x="56825" y="39428"/>
                      <a:pt x="56857" y="39558"/>
                      <a:pt x="56890" y="39623"/>
                    </a:cubicBezTo>
                    <a:cubicBezTo>
                      <a:pt x="56988" y="39819"/>
                      <a:pt x="57053" y="40080"/>
                      <a:pt x="57151" y="40308"/>
                    </a:cubicBezTo>
                    <a:cubicBezTo>
                      <a:pt x="57216" y="40569"/>
                      <a:pt x="57314" y="40765"/>
                      <a:pt x="57347" y="41026"/>
                    </a:cubicBezTo>
                    <a:cubicBezTo>
                      <a:pt x="57477" y="41450"/>
                      <a:pt x="57575" y="41939"/>
                      <a:pt x="57673" y="42429"/>
                    </a:cubicBezTo>
                    <a:cubicBezTo>
                      <a:pt x="57705" y="42559"/>
                      <a:pt x="57705" y="42690"/>
                      <a:pt x="57738" y="42820"/>
                    </a:cubicBezTo>
                    <a:cubicBezTo>
                      <a:pt x="57738" y="42918"/>
                      <a:pt x="57803" y="43048"/>
                      <a:pt x="57803" y="43179"/>
                    </a:cubicBezTo>
                    <a:cubicBezTo>
                      <a:pt x="57836" y="43407"/>
                      <a:pt x="57869" y="43668"/>
                      <a:pt x="57869" y="43962"/>
                    </a:cubicBezTo>
                    <a:cubicBezTo>
                      <a:pt x="57869" y="44190"/>
                      <a:pt x="57901" y="44386"/>
                      <a:pt x="57901" y="44647"/>
                    </a:cubicBezTo>
                    <a:lnTo>
                      <a:pt x="57901" y="44679"/>
                    </a:lnTo>
                    <a:lnTo>
                      <a:pt x="57901" y="45364"/>
                    </a:lnTo>
                    <a:lnTo>
                      <a:pt x="57901" y="45789"/>
                    </a:lnTo>
                    <a:cubicBezTo>
                      <a:pt x="57901" y="45919"/>
                      <a:pt x="57901" y="46049"/>
                      <a:pt x="57869" y="46180"/>
                    </a:cubicBezTo>
                    <a:cubicBezTo>
                      <a:pt x="57869" y="46310"/>
                      <a:pt x="57869" y="46441"/>
                      <a:pt x="57836" y="46604"/>
                    </a:cubicBezTo>
                    <a:cubicBezTo>
                      <a:pt x="57836" y="46735"/>
                      <a:pt x="57803" y="46865"/>
                      <a:pt x="57803" y="46995"/>
                    </a:cubicBezTo>
                    <a:cubicBezTo>
                      <a:pt x="57803" y="47126"/>
                      <a:pt x="57738" y="47256"/>
                      <a:pt x="57738" y="47420"/>
                    </a:cubicBezTo>
                    <a:cubicBezTo>
                      <a:pt x="57705" y="47615"/>
                      <a:pt x="57673" y="47778"/>
                      <a:pt x="57673" y="47974"/>
                    </a:cubicBezTo>
                    <a:cubicBezTo>
                      <a:pt x="57640" y="48105"/>
                      <a:pt x="57640" y="48235"/>
                      <a:pt x="57575" y="48366"/>
                    </a:cubicBezTo>
                    <a:cubicBezTo>
                      <a:pt x="57575" y="48398"/>
                      <a:pt x="57542" y="48431"/>
                      <a:pt x="57542" y="48463"/>
                    </a:cubicBezTo>
                    <a:cubicBezTo>
                      <a:pt x="57542" y="48529"/>
                      <a:pt x="57542" y="48561"/>
                      <a:pt x="57510" y="48594"/>
                    </a:cubicBezTo>
                    <a:cubicBezTo>
                      <a:pt x="57510" y="48626"/>
                      <a:pt x="57510" y="48692"/>
                      <a:pt x="57477" y="48724"/>
                    </a:cubicBezTo>
                    <a:cubicBezTo>
                      <a:pt x="57477" y="48757"/>
                      <a:pt x="57477" y="48790"/>
                      <a:pt x="57412" y="48790"/>
                    </a:cubicBezTo>
                    <a:lnTo>
                      <a:pt x="57379" y="48920"/>
                    </a:lnTo>
                    <a:cubicBezTo>
                      <a:pt x="57379" y="48953"/>
                      <a:pt x="57379" y="49018"/>
                      <a:pt x="57347" y="49051"/>
                    </a:cubicBezTo>
                    <a:cubicBezTo>
                      <a:pt x="57347" y="49083"/>
                      <a:pt x="57347" y="49116"/>
                      <a:pt x="57281" y="49116"/>
                    </a:cubicBezTo>
                    <a:cubicBezTo>
                      <a:pt x="57216" y="49377"/>
                      <a:pt x="57151" y="49670"/>
                      <a:pt x="57053" y="49931"/>
                    </a:cubicBezTo>
                    <a:cubicBezTo>
                      <a:pt x="57020" y="50062"/>
                      <a:pt x="56955" y="50225"/>
                      <a:pt x="56890" y="50355"/>
                    </a:cubicBezTo>
                    <a:cubicBezTo>
                      <a:pt x="56890" y="50388"/>
                      <a:pt x="56890" y="50388"/>
                      <a:pt x="56857" y="50421"/>
                    </a:cubicBezTo>
                    <a:lnTo>
                      <a:pt x="56857" y="50486"/>
                    </a:lnTo>
                    <a:lnTo>
                      <a:pt x="56792" y="50518"/>
                    </a:lnTo>
                    <a:lnTo>
                      <a:pt x="56792" y="50551"/>
                    </a:lnTo>
                    <a:cubicBezTo>
                      <a:pt x="56760" y="50649"/>
                      <a:pt x="56727" y="50714"/>
                      <a:pt x="56727" y="50812"/>
                    </a:cubicBezTo>
                    <a:cubicBezTo>
                      <a:pt x="56694" y="50877"/>
                      <a:pt x="56629" y="50975"/>
                      <a:pt x="56629" y="51040"/>
                    </a:cubicBezTo>
                    <a:cubicBezTo>
                      <a:pt x="56564" y="51203"/>
                      <a:pt x="56531" y="51367"/>
                      <a:pt x="56433" y="51530"/>
                    </a:cubicBezTo>
                    <a:cubicBezTo>
                      <a:pt x="56401" y="51595"/>
                      <a:pt x="56401" y="51660"/>
                      <a:pt x="56368" y="51725"/>
                    </a:cubicBezTo>
                    <a:cubicBezTo>
                      <a:pt x="56270" y="51856"/>
                      <a:pt x="56238" y="52019"/>
                      <a:pt x="56140" y="52182"/>
                    </a:cubicBezTo>
                    <a:cubicBezTo>
                      <a:pt x="55781" y="52932"/>
                      <a:pt x="55324" y="53650"/>
                      <a:pt x="54802" y="54335"/>
                    </a:cubicBezTo>
                    <a:cubicBezTo>
                      <a:pt x="54672" y="54498"/>
                      <a:pt x="54509" y="54726"/>
                      <a:pt x="54411" y="54889"/>
                    </a:cubicBezTo>
                    <a:cubicBezTo>
                      <a:pt x="53204" y="56292"/>
                      <a:pt x="51834" y="57434"/>
                      <a:pt x="50333" y="58315"/>
                    </a:cubicBezTo>
                    <a:cubicBezTo>
                      <a:pt x="50464" y="58347"/>
                      <a:pt x="50333" y="58380"/>
                      <a:pt x="50203" y="58412"/>
                    </a:cubicBezTo>
                    <a:lnTo>
                      <a:pt x="46974" y="59685"/>
                    </a:lnTo>
                    <a:cubicBezTo>
                      <a:pt x="47104" y="59652"/>
                      <a:pt x="47235" y="59619"/>
                      <a:pt x="47365" y="59619"/>
                    </a:cubicBezTo>
                    <a:cubicBezTo>
                      <a:pt x="47202" y="59652"/>
                      <a:pt x="47039" y="59685"/>
                      <a:pt x="46810" y="59717"/>
                    </a:cubicBezTo>
                    <a:cubicBezTo>
                      <a:pt x="45799" y="59978"/>
                      <a:pt x="44723" y="60141"/>
                      <a:pt x="43679" y="60174"/>
                    </a:cubicBezTo>
                    <a:lnTo>
                      <a:pt x="42570" y="60174"/>
                    </a:lnTo>
                    <a:cubicBezTo>
                      <a:pt x="41428" y="60141"/>
                      <a:pt x="40254" y="59978"/>
                      <a:pt x="39145" y="59652"/>
                    </a:cubicBezTo>
                    <a:cubicBezTo>
                      <a:pt x="37612" y="59195"/>
                      <a:pt x="36144" y="58543"/>
                      <a:pt x="34741" y="57564"/>
                    </a:cubicBezTo>
                    <a:cubicBezTo>
                      <a:pt x="34545" y="57434"/>
                      <a:pt x="34382" y="57336"/>
                      <a:pt x="34187" y="57173"/>
                    </a:cubicBezTo>
                    <a:cubicBezTo>
                      <a:pt x="33077" y="56292"/>
                      <a:pt x="32099" y="55314"/>
                      <a:pt x="31283" y="54270"/>
                    </a:cubicBezTo>
                    <a:cubicBezTo>
                      <a:pt x="31088" y="53976"/>
                      <a:pt x="30827" y="53683"/>
                      <a:pt x="30664" y="53356"/>
                    </a:cubicBezTo>
                    <a:cubicBezTo>
                      <a:pt x="29979" y="52313"/>
                      <a:pt x="29457" y="51203"/>
                      <a:pt x="29033" y="50029"/>
                    </a:cubicBezTo>
                    <a:cubicBezTo>
                      <a:pt x="29000" y="49866"/>
                      <a:pt x="28967" y="49736"/>
                      <a:pt x="28935" y="49572"/>
                    </a:cubicBezTo>
                    <a:cubicBezTo>
                      <a:pt x="28837" y="49344"/>
                      <a:pt x="28772" y="49083"/>
                      <a:pt x="28706" y="48790"/>
                    </a:cubicBezTo>
                    <a:cubicBezTo>
                      <a:pt x="28706" y="48757"/>
                      <a:pt x="28706" y="48724"/>
                      <a:pt x="28674" y="48692"/>
                    </a:cubicBezTo>
                    <a:cubicBezTo>
                      <a:pt x="28413" y="47713"/>
                      <a:pt x="28315" y="46669"/>
                      <a:pt x="28282" y="45625"/>
                    </a:cubicBezTo>
                    <a:lnTo>
                      <a:pt x="28282" y="45104"/>
                    </a:lnTo>
                    <a:lnTo>
                      <a:pt x="28282" y="44973"/>
                    </a:lnTo>
                    <a:lnTo>
                      <a:pt x="28282" y="44647"/>
                    </a:lnTo>
                    <a:lnTo>
                      <a:pt x="28282" y="44549"/>
                    </a:lnTo>
                    <a:cubicBezTo>
                      <a:pt x="28282" y="44353"/>
                      <a:pt x="28315" y="44190"/>
                      <a:pt x="28315" y="43994"/>
                    </a:cubicBezTo>
                    <a:cubicBezTo>
                      <a:pt x="28315" y="43864"/>
                      <a:pt x="28348" y="43799"/>
                      <a:pt x="28348" y="43668"/>
                    </a:cubicBezTo>
                    <a:cubicBezTo>
                      <a:pt x="28348" y="43570"/>
                      <a:pt x="28348" y="43505"/>
                      <a:pt x="28380" y="43407"/>
                    </a:cubicBezTo>
                    <a:cubicBezTo>
                      <a:pt x="28445" y="43212"/>
                      <a:pt x="28445" y="43016"/>
                      <a:pt x="28478" y="42853"/>
                    </a:cubicBezTo>
                    <a:lnTo>
                      <a:pt x="28478" y="42788"/>
                    </a:lnTo>
                    <a:cubicBezTo>
                      <a:pt x="28511" y="42559"/>
                      <a:pt x="28543" y="42266"/>
                      <a:pt x="28641" y="42037"/>
                    </a:cubicBezTo>
                    <a:lnTo>
                      <a:pt x="28641" y="41972"/>
                    </a:lnTo>
                    <a:cubicBezTo>
                      <a:pt x="28674" y="41874"/>
                      <a:pt x="28674" y="41776"/>
                      <a:pt x="28706" y="41646"/>
                    </a:cubicBezTo>
                    <a:lnTo>
                      <a:pt x="28706" y="41613"/>
                    </a:lnTo>
                    <a:cubicBezTo>
                      <a:pt x="28935" y="40765"/>
                      <a:pt x="29196" y="39917"/>
                      <a:pt x="29587" y="39134"/>
                    </a:cubicBezTo>
                    <a:cubicBezTo>
                      <a:pt x="30011" y="38155"/>
                      <a:pt x="30598" y="37177"/>
                      <a:pt x="31283" y="36264"/>
                    </a:cubicBezTo>
                    <a:cubicBezTo>
                      <a:pt x="31479" y="36003"/>
                      <a:pt x="31740" y="35709"/>
                      <a:pt x="31936" y="35448"/>
                    </a:cubicBezTo>
                    <a:cubicBezTo>
                      <a:pt x="32066" y="35285"/>
                      <a:pt x="32229" y="35154"/>
                      <a:pt x="32392" y="35024"/>
                    </a:cubicBezTo>
                    <a:cubicBezTo>
                      <a:pt x="32425" y="34991"/>
                      <a:pt x="32458" y="34893"/>
                      <a:pt x="32556" y="34861"/>
                    </a:cubicBezTo>
                    <a:cubicBezTo>
                      <a:pt x="32849" y="34567"/>
                      <a:pt x="33110" y="34274"/>
                      <a:pt x="33404" y="34045"/>
                    </a:cubicBezTo>
                    <a:lnTo>
                      <a:pt x="33436" y="34013"/>
                    </a:lnTo>
                    <a:cubicBezTo>
                      <a:pt x="33599" y="33882"/>
                      <a:pt x="33730" y="33752"/>
                      <a:pt x="33893" y="33621"/>
                    </a:cubicBezTo>
                    <a:lnTo>
                      <a:pt x="34023" y="33523"/>
                    </a:lnTo>
                    <a:lnTo>
                      <a:pt x="34056" y="33458"/>
                    </a:lnTo>
                    <a:cubicBezTo>
                      <a:pt x="34187" y="33393"/>
                      <a:pt x="34252" y="33295"/>
                      <a:pt x="34382" y="33230"/>
                    </a:cubicBezTo>
                    <a:cubicBezTo>
                      <a:pt x="35981" y="32056"/>
                      <a:pt x="37807" y="31273"/>
                      <a:pt x="39699" y="30816"/>
                    </a:cubicBezTo>
                    <a:close/>
                    <a:moveTo>
                      <a:pt x="6797" y="40679"/>
                    </a:moveTo>
                    <a:cubicBezTo>
                      <a:pt x="7951" y="40679"/>
                      <a:pt x="9176" y="41081"/>
                      <a:pt x="10113" y="41515"/>
                    </a:cubicBezTo>
                    <a:cubicBezTo>
                      <a:pt x="12560" y="42559"/>
                      <a:pt x="14615" y="44386"/>
                      <a:pt x="16441" y="46343"/>
                    </a:cubicBezTo>
                    <a:cubicBezTo>
                      <a:pt x="16604" y="48692"/>
                      <a:pt x="17061" y="51008"/>
                      <a:pt x="17779" y="53193"/>
                    </a:cubicBezTo>
                    <a:cubicBezTo>
                      <a:pt x="18170" y="54270"/>
                      <a:pt x="18562" y="55281"/>
                      <a:pt x="19051" y="56260"/>
                    </a:cubicBezTo>
                    <a:cubicBezTo>
                      <a:pt x="19149" y="56423"/>
                      <a:pt x="19214" y="56586"/>
                      <a:pt x="19312" y="56716"/>
                    </a:cubicBezTo>
                    <a:cubicBezTo>
                      <a:pt x="19834" y="57727"/>
                      <a:pt x="20388" y="58706"/>
                      <a:pt x="21008" y="59652"/>
                    </a:cubicBezTo>
                    <a:cubicBezTo>
                      <a:pt x="21041" y="59685"/>
                      <a:pt x="21106" y="59782"/>
                      <a:pt x="21139" y="59815"/>
                    </a:cubicBezTo>
                    <a:cubicBezTo>
                      <a:pt x="19801" y="59880"/>
                      <a:pt x="18660" y="60467"/>
                      <a:pt x="18660" y="60467"/>
                    </a:cubicBezTo>
                    <a:cubicBezTo>
                      <a:pt x="18529" y="58869"/>
                      <a:pt x="17877" y="57662"/>
                      <a:pt x="17094" y="56781"/>
                    </a:cubicBezTo>
                    <a:cubicBezTo>
                      <a:pt x="15996" y="55523"/>
                      <a:pt x="14504" y="54858"/>
                      <a:pt x="12994" y="54858"/>
                    </a:cubicBezTo>
                    <a:cubicBezTo>
                      <a:pt x="12664" y="54858"/>
                      <a:pt x="12333" y="54890"/>
                      <a:pt x="12005" y="54955"/>
                    </a:cubicBezTo>
                    <a:cubicBezTo>
                      <a:pt x="9787" y="55411"/>
                      <a:pt x="8613" y="56520"/>
                      <a:pt x="7960" y="57597"/>
                    </a:cubicBezTo>
                    <a:cubicBezTo>
                      <a:pt x="7471" y="56455"/>
                      <a:pt x="6982" y="55314"/>
                      <a:pt x="6427" y="54074"/>
                    </a:cubicBezTo>
                    <a:cubicBezTo>
                      <a:pt x="4992" y="50877"/>
                      <a:pt x="3654" y="47485"/>
                      <a:pt x="3850" y="43962"/>
                    </a:cubicBezTo>
                    <a:cubicBezTo>
                      <a:pt x="3915" y="42755"/>
                      <a:pt x="4111" y="41417"/>
                      <a:pt x="5383" y="40928"/>
                    </a:cubicBezTo>
                    <a:cubicBezTo>
                      <a:pt x="5823" y="40752"/>
                      <a:pt x="6303" y="40679"/>
                      <a:pt x="6797" y="40679"/>
                    </a:cubicBezTo>
                    <a:close/>
                    <a:moveTo>
                      <a:pt x="71017" y="1"/>
                    </a:moveTo>
                    <a:cubicBezTo>
                      <a:pt x="70689" y="1"/>
                      <a:pt x="70361" y="30"/>
                      <a:pt x="70036" y="88"/>
                    </a:cubicBezTo>
                    <a:cubicBezTo>
                      <a:pt x="65143" y="969"/>
                      <a:pt x="65143" y="5014"/>
                      <a:pt x="65143" y="5014"/>
                    </a:cubicBezTo>
                    <a:cubicBezTo>
                      <a:pt x="64361" y="4694"/>
                      <a:pt x="63677" y="4553"/>
                      <a:pt x="63080" y="4553"/>
                    </a:cubicBezTo>
                    <a:cubicBezTo>
                      <a:pt x="58615" y="4553"/>
                      <a:pt x="58945" y="12418"/>
                      <a:pt x="58945" y="12418"/>
                    </a:cubicBezTo>
                    <a:lnTo>
                      <a:pt x="76592" y="12255"/>
                    </a:lnTo>
                    <a:lnTo>
                      <a:pt x="76592" y="12255"/>
                    </a:lnTo>
                    <a:cubicBezTo>
                      <a:pt x="76462" y="12516"/>
                      <a:pt x="76397" y="12842"/>
                      <a:pt x="76299" y="13234"/>
                    </a:cubicBezTo>
                    <a:cubicBezTo>
                      <a:pt x="76168" y="13854"/>
                      <a:pt x="76136" y="14473"/>
                      <a:pt x="76103" y="15093"/>
                    </a:cubicBezTo>
                    <a:lnTo>
                      <a:pt x="75973" y="17964"/>
                    </a:lnTo>
                    <a:cubicBezTo>
                      <a:pt x="75973" y="17964"/>
                      <a:pt x="74905" y="15427"/>
                      <a:pt x="73711" y="15427"/>
                    </a:cubicBezTo>
                    <a:cubicBezTo>
                      <a:pt x="73585" y="15427"/>
                      <a:pt x="73458" y="15455"/>
                      <a:pt x="73330" y="15517"/>
                    </a:cubicBezTo>
                    <a:cubicBezTo>
                      <a:pt x="72482" y="15941"/>
                      <a:pt x="72580" y="21324"/>
                      <a:pt x="75614" y="22694"/>
                    </a:cubicBezTo>
                    <a:cubicBezTo>
                      <a:pt x="75614" y="22694"/>
                      <a:pt x="73461" y="24651"/>
                      <a:pt x="77114" y="25140"/>
                    </a:cubicBezTo>
                    <a:cubicBezTo>
                      <a:pt x="77245" y="25140"/>
                      <a:pt x="77310" y="25205"/>
                      <a:pt x="77441" y="25205"/>
                    </a:cubicBezTo>
                    <a:cubicBezTo>
                      <a:pt x="77147" y="29511"/>
                      <a:pt x="77082" y="34176"/>
                      <a:pt x="74505" y="37666"/>
                    </a:cubicBezTo>
                    <a:cubicBezTo>
                      <a:pt x="73069" y="39591"/>
                      <a:pt x="71112" y="40537"/>
                      <a:pt x="68992" y="40863"/>
                    </a:cubicBezTo>
                    <a:cubicBezTo>
                      <a:pt x="68992" y="40765"/>
                      <a:pt x="68959" y="40700"/>
                      <a:pt x="68959" y="40602"/>
                    </a:cubicBezTo>
                    <a:cubicBezTo>
                      <a:pt x="68927" y="40374"/>
                      <a:pt x="68829" y="40080"/>
                      <a:pt x="68764" y="39819"/>
                    </a:cubicBezTo>
                    <a:cubicBezTo>
                      <a:pt x="68470" y="38775"/>
                      <a:pt x="68144" y="37699"/>
                      <a:pt x="67752" y="36688"/>
                    </a:cubicBezTo>
                    <a:lnTo>
                      <a:pt x="67491" y="36068"/>
                    </a:lnTo>
                    <a:cubicBezTo>
                      <a:pt x="67361" y="35839"/>
                      <a:pt x="67296" y="35579"/>
                      <a:pt x="67165" y="35350"/>
                    </a:cubicBezTo>
                    <a:cubicBezTo>
                      <a:pt x="67133" y="35252"/>
                      <a:pt x="67133" y="35220"/>
                      <a:pt x="67100" y="35154"/>
                    </a:cubicBezTo>
                    <a:cubicBezTo>
                      <a:pt x="66970" y="34926"/>
                      <a:pt x="66872" y="34698"/>
                      <a:pt x="66774" y="34502"/>
                    </a:cubicBezTo>
                    <a:cubicBezTo>
                      <a:pt x="66709" y="34372"/>
                      <a:pt x="66643" y="34241"/>
                      <a:pt x="66611" y="34111"/>
                    </a:cubicBezTo>
                    <a:cubicBezTo>
                      <a:pt x="66611" y="34078"/>
                      <a:pt x="66545" y="34078"/>
                      <a:pt x="66545" y="34045"/>
                    </a:cubicBezTo>
                    <a:cubicBezTo>
                      <a:pt x="68242" y="32773"/>
                      <a:pt x="69481" y="30946"/>
                      <a:pt x="70068" y="28826"/>
                    </a:cubicBezTo>
                    <a:cubicBezTo>
                      <a:pt x="70321" y="28867"/>
                      <a:pt x="70564" y="28887"/>
                      <a:pt x="70788" y="28887"/>
                    </a:cubicBezTo>
                    <a:cubicBezTo>
                      <a:pt x="71459" y="28887"/>
                      <a:pt x="71960" y="28704"/>
                      <a:pt x="72058" y="28337"/>
                    </a:cubicBezTo>
                    <a:cubicBezTo>
                      <a:pt x="72156" y="27848"/>
                      <a:pt x="71438" y="27260"/>
                      <a:pt x="70427" y="26934"/>
                    </a:cubicBezTo>
                    <a:cubicBezTo>
                      <a:pt x="70917" y="21324"/>
                      <a:pt x="66839" y="16300"/>
                      <a:pt x="61294" y="15648"/>
                    </a:cubicBezTo>
                    <a:cubicBezTo>
                      <a:pt x="60920" y="15605"/>
                      <a:pt x="60551" y="15585"/>
                      <a:pt x="60187" y="15585"/>
                    </a:cubicBezTo>
                    <a:cubicBezTo>
                      <a:pt x="59150" y="15585"/>
                      <a:pt x="58149" y="15750"/>
                      <a:pt x="57184" y="16039"/>
                    </a:cubicBezTo>
                    <a:cubicBezTo>
                      <a:pt x="57510" y="11570"/>
                      <a:pt x="55292" y="7656"/>
                      <a:pt x="51801" y="6514"/>
                    </a:cubicBezTo>
                    <a:cubicBezTo>
                      <a:pt x="51834" y="6384"/>
                      <a:pt x="51932" y="6221"/>
                      <a:pt x="51964" y="6058"/>
                    </a:cubicBezTo>
                    <a:cubicBezTo>
                      <a:pt x="52127" y="5242"/>
                      <a:pt x="51867" y="4557"/>
                      <a:pt x="51442" y="4427"/>
                    </a:cubicBezTo>
                    <a:cubicBezTo>
                      <a:pt x="51417" y="4423"/>
                      <a:pt x="51391" y="4421"/>
                      <a:pt x="51365" y="4421"/>
                    </a:cubicBezTo>
                    <a:cubicBezTo>
                      <a:pt x="50928" y="4421"/>
                      <a:pt x="50455" y="4929"/>
                      <a:pt x="50301" y="5699"/>
                    </a:cubicBezTo>
                    <a:cubicBezTo>
                      <a:pt x="50236" y="5862"/>
                      <a:pt x="50236" y="6025"/>
                      <a:pt x="50236" y="6188"/>
                    </a:cubicBezTo>
                    <a:cubicBezTo>
                      <a:pt x="50048" y="6173"/>
                      <a:pt x="49861" y="6166"/>
                      <a:pt x="49674" y="6166"/>
                    </a:cubicBezTo>
                    <a:cubicBezTo>
                      <a:pt x="46216" y="6166"/>
                      <a:pt x="42866" y="8708"/>
                      <a:pt x="41102" y="12484"/>
                    </a:cubicBezTo>
                    <a:cubicBezTo>
                      <a:pt x="40123" y="11538"/>
                      <a:pt x="38916" y="10755"/>
                      <a:pt x="37514" y="10266"/>
                    </a:cubicBezTo>
                    <a:cubicBezTo>
                      <a:pt x="36432" y="9892"/>
                      <a:pt x="35326" y="9716"/>
                      <a:pt x="34234" y="9716"/>
                    </a:cubicBezTo>
                    <a:cubicBezTo>
                      <a:pt x="30554" y="9716"/>
                      <a:pt x="27038" y="11725"/>
                      <a:pt x="25151" y="14995"/>
                    </a:cubicBezTo>
                    <a:cubicBezTo>
                      <a:pt x="24727" y="13332"/>
                      <a:pt x="23813" y="12418"/>
                      <a:pt x="22835" y="12027"/>
                    </a:cubicBezTo>
                    <a:cubicBezTo>
                      <a:pt x="22965" y="11440"/>
                      <a:pt x="22965" y="11016"/>
                      <a:pt x="22770" y="10853"/>
                    </a:cubicBezTo>
                    <a:cubicBezTo>
                      <a:pt x="22581" y="10672"/>
                      <a:pt x="22363" y="10597"/>
                      <a:pt x="22130" y="10597"/>
                    </a:cubicBezTo>
                    <a:cubicBezTo>
                      <a:pt x="21395" y="10597"/>
                      <a:pt x="20517" y="11344"/>
                      <a:pt x="19997" y="11864"/>
                    </a:cubicBezTo>
                    <a:cubicBezTo>
                      <a:pt x="19866" y="11896"/>
                      <a:pt x="19736" y="11896"/>
                      <a:pt x="19605" y="11929"/>
                    </a:cubicBezTo>
                    <a:lnTo>
                      <a:pt x="20291" y="9580"/>
                    </a:lnTo>
                    <a:cubicBezTo>
                      <a:pt x="20421" y="8993"/>
                      <a:pt x="20551" y="8406"/>
                      <a:pt x="20649" y="7786"/>
                    </a:cubicBezTo>
                    <a:cubicBezTo>
                      <a:pt x="20805" y="6369"/>
                      <a:pt x="20463" y="5818"/>
                      <a:pt x="20002" y="5818"/>
                    </a:cubicBezTo>
                    <a:cubicBezTo>
                      <a:pt x="19690" y="5818"/>
                      <a:pt x="19322" y="6072"/>
                      <a:pt x="19018" y="6482"/>
                    </a:cubicBezTo>
                    <a:cubicBezTo>
                      <a:pt x="18529" y="7134"/>
                      <a:pt x="17942" y="8830"/>
                      <a:pt x="17616" y="9972"/>
                    </a:cubicBezTo>
                    <a:cubicBezTo>
                      <a:pt x="17583" y="9939"/>
                      <a:pt x="17583" y="9907"/>
                      <a:pt x="17550" y="9809"/>
                    </a:cubicBezTo>
                    <a:cubicBezTo>
                      <a:pt x="17779" y="8145"/>
                      <a:pt x="17909" y="6351"/>
                      <a:pt x="17844" y="5829"/>
                    </a:cubicBezTo>
                    <a:cubicBezTo>
                      <a:pt x="17746" y="5503"/>
                      <a:pt x="17583" y="5177"/>
                      <a:pt x="17257" y="5079"/>
                    </a:cubicBezTo>
                    <a:cubicBezTo>
                      <a:pt x="17193" y="5058"/>
                      <a:pt x="17130" y="5049"/>
                      <a:pt x="17068" y="5049"/>
                    </a:cubicBezTo>
                    <a:cubicBezTo>
                      <a:pt x="16346" y="5049"/>
                      <a:pt x="15793" y="6401"/>
                      <a:pt x="15463" y="7754"/>
                    </a:cubicBezTo>
                    <a:cubicBezTo>
                      <a:pt x="15267" y="7623"/>
                      <a:pt x="15104" y="7525"/>
                      <a:pt x="14908" y="7460"/>
                    </a:cubicBezTo>
                    <a:cubicBezTo>
                      <a:pt x="14757" y="6520"/>
                      <a:pt x="14408" y="6116"/>
                      <a:pt x="14071" y="6116"/>
                    </a:cubicBezTo>
                    <a:cubicBezTo>
                      <a:pt x="14046" y="6116"/>
                      <a:pt x="14020" y="6118"/>
                      <a:pt x="13995" y="6123"/>
                    </a:cubicBezTo>
                    <a:cubicBezTo>
                      <a:pt x="13538" y="6155"/>
                      <a:pt x="13277" y="6612"/>
                      <a:pt x="13114" y="7004"/>
                    </a:cubicBezTo>
                    <a:cubicBezTo>
                      <a:pt x="13000" y="6995"/>
                      <a:pt x="12884" y="6991"/>
                      <a:pt x="12767" y="6991"/>
                    </a:cubicBezTo>
                    <a:cubicBezTo>
                      <a:pt x="12415" y="6991"/>
                      <a:pt x="12054" y="7028"/>
                      <a:pt x="11711" y="7101"/>
                    </a:cubicBezTo>
                    <a:cubicBezTo>
                      <a:pt x="6819" y="8015"/>
                      <a:pt x="6851" y="12060"/>
                      <a:pt x="6851" y="12060"/>
                    </a:cubicBezTo>
                    <a:cubicBezTo>
                      <a:pt x="6090" y="11754"/>
                      <a:pt x="5422" y="11619"/>
                      <a:pt x="4838" y="11619"/>
                    </a:cubicBezTo>
                    <a:cubicBezTo>
                      <a:pt x="361" y="11619"/>
                      <a:pt x="719" y="19530"/>
                      <a:pt x="719" y="19530"/>
                    </a:cubicBezTo>
                    <a:lnTo>
                      <a:pt x="13440" y="19366"/>
                    </a:lnTo>
                    <a:lnTo>
                      <a:pt x="13440" y="19366"/>
                    </a:lnTo>
                    <a:cubicBezTo>
                      <a:pt x="12299" y="24129"/>
                      <a:pt x="10994" y="29120"/>
                      <a:pt x="13179" y="33687"/>
                    </a:cubicBezTo>
                    <a:cubicBezTo>
                      <a:pt x="14125" y="35644"/>
                      <a:pt x="15593" y="37014"/>
                      <a:pt x="17289" y="38025"/>
                    </a:cubicBezTo>
                    <a:cubicBezTo>
                      <a:pt x="17224" y="38351"/>
                      <a:pt x="17126" y="38743"/>
                      <a:pt x="17061" y="39069"/>
                    </a:cubicBezTo>
                    <a:cubicBezTo>
                      <a:pt x="16865" y="40080"/>
                      <a:pt x="16702" y="41091"/>
                      <a:pt x="16572" y="42102"/>
                    </a:cubicBezTo>
                    <a:cubicBezTo>
                      <a:pt x="14745" y="40439"/>
                      <a:pt x="12690" y="39069"/>
                      <a:pt x="10374" y="38286"/>
                    </a:cubicBezTo>
                    <a:cubicBezTo>
                      <a:pt x="9293" y="37918"/>
                      <a:pt x="8093" y="37694"/>
                      <a:pt x="6922" y="37694"/>
                    </a:cubicBezTo>
                    <a:cubicBezTo>
                      <a:pt x="4562" y="37694"/>
                      <a:pt x="2319" y="38606"/>
                      <a:pt x="1404" y="41091"/>
                    </a:cubicBezTo>
                    <a:cubicBezTo>
                      <a:pt x="1" y="44843"/>
                      <a:pt x="1404" y="49507"/>
                      <a:pt x="2774" y="52998"/>
                    </a:cubicBezTo>
                    <a:cubicBezTo>
                      <a:pt x="3687" y="55248"/>
                      <a:pt x="4731" y="57401"/>
                      <a:pt x="5709" y="59652"/>
                    </a:cubicBezTo>
                    <a:cubicBezTo>
                      <a:pt x="5550" y="59633"/>
                      <a:pt x="5396" y="59624"/>
                      <a:pt x="5247" y="59624"/>
                    </a:cubicBezTo>
                    <a:cubicBezTo>
                      <a:pt x="807" y="59624"/>
                      <a:pt x="1143" y="67840"/>
                      <a:pt x="1143" y="67840"/>
                    </a:cubicBezTo>
                    <a:lnTo>
                      <a:pt x="1404" y="67840"/>
                    </a:lnTo>
                    <a:cubicBezTo>
                      <a:pt x="458" y="69829"/>
                      <a:pt x="262" y="71558"/>
                      <a:pt x="262" y="71558"/>
                    </a:cubicBezTo>
                    <a:cubicBezTo>
                      <a:pt x="262" y="71558"/>
                      <a:pt x="3915" y="69503"/>
                      <a:pt x="7112" y="67742"/>
                    </a:cubicBezTo>
                    <a:lnTo>
                      <a:pt x="25738" y="67481"/>
                    </a:lnTo>
                    <a:cubicBezTo>
                      <a:pt x="25836" y="66535"/>
                      <a:pt x="25836" y="65719"/>
                      <a:pt x="25738" y="65034"/>
                    </a:cubicBezTo>
                    <a:lnTo>
                      <a:pt x="25738" y="65034"/>
                    </a:lnTo>
                    <a:cubicBezTo>
                      <a:pt x="26260" y="65491"/>
                      <a:pt x="26749" y="65915"/>
                      <a:pt x="27336" y="66339"/>
                    </a:cubicBezTo>
                    <a:lnTo>
                      <a:pt x="28674" y="67318"/>
                    </a:lnTo>
                    <a:cubicBezTo>
                      <a:pt x="30403" y="68459"/>
                      <a:pt x="32229" y="69373"/>
                      <a:pt x="34089" y="70123"/>
                    </a:cubicBezTo>
                    <a:cubicBezTo>
                      <a:pt x="35165" y="70547"/>
                      <a:pt x="36274" y="70873"/>
                      <a:pt x="37318" y="71134"/>
                    </a:cubicBezTo>
                    <a:lnTo>
                      <a:pt x="37351" y="71134"/>
                    </a:lnTo>
                    <a:cubicBezTo>
                      <a:pt x="39560" y="71703"/>
                      <a:pt x="41803" y="71980"/>
                      <a:pt x="44025" y="71980"/>
                    </a:cubicBezTo>
                    <a:cubicBezTo>
                      <a:pt x="47153" y="71980"/>
                      <a:pt x="50240" y="71433"/>
                      <a:pt x="53139" y="70384"/>
                    </a:cubicBezTo>
                    <a:cubicBezTo>
                      <a:pt x="53237" y="70319"/>
                      <a:pt x="53302" y="70286"/>
                      <a:pt x="53400" y="70286"/>
                    </a:cubicBezTo>
                    <a:cubicBezTo>
                      <a:pt x="54444" y="69895"/>
                      <a:pt x="55520" y="69405"/>
                      <a:pt x="56531" y="68851"/>
                    </a:cubicBezTo>
                    <a:cubicBezTo>
                      <a:pt x="56596" y="68818"/>
                      <a:pt x="56662" y="68786"/>
                      <a:pt x="56727" y="68753"/>
                    </a:cubicBezTo>
                    <a:cubicBezTo>
                      <a:pt x="59695" y="67057"/>
                      <a:pt x="62403" y="64773"/>
                      <a:pt x="64588" y="61935"/>
                    </a:cubicBezTo>
                    <a:cubicBezTo>
                      <a:pt x="66317" y="59685"/>
                      <a:pt x="67589" y="57238"/>
                      <a:pt x="68437" y="54661"/>
                    </a:cubicBezTo>
                    <a:cubicBezTo>
                      <a:pt x="68601" y="54172"/>
                      <a:pt x="68764" y="53683"/>
                      <a:pt x="68894" y="53161"/>
                    </a:cubicBezTo>
                    <a:cubicBezTo>
                      <a:pt x="70036" y="52867"/>
                      <a:pt x="71177" y="52671"/>
                      <a:pt x="72319" y="52639"/>
                    </a:cubicBezTo>
                    <a:cubicBezTo>
                      <a:pt x="72457" y="52633"/>
                      <a:pt x="72599" y="52629"/>
                      <a:pt x="72745" y="52629"/>
                    </a:cubicBezTo>
                    <a:cubicBezTo>
                      <a:pt x="74153" y="52629"/>
                      <a:pt x="75884" y="52932"/>
                      <a:pt x="76919" y="53878"/>
                    </a:cubicBezTo>
                    <a:cubicBezTo>
                      <a:pt x="77897" y="54792"/>
                      <a:pt x="77604" y="56129"/>
                      <a:pt x="77212" y="57271"/>
                    </a:cubicBezTo>
                    <a:cubicBezTo>
                      <a:pt x="76658" y="58869"/>
                      <a:pt x="75810" y="60304"/>
                      <a:pt x="74798" y="61609"/>
                    </a:cubicBezTo>
                    <a:cubicBezTo>
                      <a:pt x="73860" y="60992"/>
                      <a:pt x="72828" y="60655"/>
                      <a:pt x="71760" y="60655"/>
                    </a:cubicBezTo>
                    <a:cubicBezTo>
                      <a:pt x="71417" y="60655"/>
                      <a:pt x="71070" y="60690"/>
                      <a:pt x="70721" y="60761"/>
                    </a:cubicBezTo>
                    <a:cubicBezTo>
                      <a:pt x="65828" y="61674"/>
                      <a:pt x="65860" y="65719"/>
                      <a:pt x="65860" y="65719"/>
                    </a:cubicBezTo>
                    <a:cubicBezTo>
                      <a:pt x="65099" y="65414"/>
                      <a:pt x="64431" y="65279"/>
                      <a:pt x="63846" y="65279"/>
                    </a:cubicBezTo>
                    <a:cubicBezTo>
                      <a:pt x="59364" y="65279"/>
                      <a:pt x="59695" y="73189"/>
                      <a:pt x="59695" y="73189"/>
                    </a:cubicBezTo>
                    <a:lnTo>
                      <a:pt x="63120" y="73157"/>
                    </a:lnTo>
                    <a:lnTo>
                      <a:pt x="63120" y="73157"/>
                    </a:lnTo>
                    <a:cubicBezTo>
                      <a:pt x="62762" y="73483"/>
                      <a:pt x="62370" y="73809"/>
                      <a:pt x="61946" y="74168"/>
                    </a:cubicBezTo>
                    <a:lnTo>
                      <a:pt x="70134" y="84280"/>
                    </a:lnTo>
                    <a:cubicBezTo>
                      <a:pt x="70134" y="84280"/>
                      <a:pt x="71993" y="77886"/>
                      <a:pt x="67426" y="73352"/>
                    </a:cubicBezTo>
                    <a:lnTo>
                      <a:pt x="67687" y="73059"/>
                    </a:lnTo>
                    <a:lnTo>
                      <a:pt x="84421" y="72863"/>
                    </a:lnTo>
                    <a:cubicBezTo>
                      <a:pt x="84882" y="66723"/>
                      <a:pt x="82329" y="65459"/>
                      <a:pt x="80148" y="65459"/>
                    </a:cubicBezTo>
                    <a:cubicBezTo>
                      <a:pt x="78621" y="65459"/>
                      <a:pt x="77277" y="66078"/>
                      <a:pt x="77277" y="66078"/>
                    </a:cubicBezTo>
                    <a:cubicBezTo>
                      <a:pt x="77245" y="65263"/>
                      <a:pt x="77049" y="64578"/>
                      <a:pt x="76755" y="63958"/>
                    </a:cubicBezTo>
                    <a:cubicBezTo>
                      <a:pt x="78713" y="61577"/>
                      <a:pt x="80409" y="58673"/>
                      <a:pt x="80507" y="55705"/>
                    </a:cubicBezTo>
                    <a:cubicBezTo>
                      <a:pt x="80637" y="51725"/>
                      <a:pt x="76658" y="49931"/>
                      <a:pt x="73233" y="49703"/>
                    </a:cubicBezTo>
                    <a:cubicBezTo>
                      <a:pt x="72946" y="49681"/>
                      <a:pt x="72660" y="49670"/>
                      <a:pt x="72374" y="49670"/>
                    </a:cubicBezTo>
                    <a:cubicBezTo>
                      <a:pt x="71389" y="49670"/>
                      <a:pt x="70409" y="49794"/>
                      <a:pt x="69449" y="49996"/>
                    </a:cubicBezTo>
                    <a:cubicBezTo>
                      <a:pt x="69742" y="47746"/>
                      <a:pt x="69742" y="45430"/>
                      <a:pt x="69449" y="43179"/>
                    </a:cubicBezTo>
                    <a:cubicBezTo>
                      <a:pt x="71732" y="42853"/>
                      <a:pt x="73852" y="41939"/>
                      <a:pt x="75581" y="40145"/>
                    </a:cubicBezTo>
                    <a:cubicBezTo>
                      <a:pt x="79300" y="36198"/>
                      <a:pt x="79365" y="30588"/>
                      <a:pt x="79757" y="25401"/>
                    </a:cubicBezTo>
                    <a:cubicBezTo>
                      <a:pt x="81518" y="25401"/>
                      <a:pt x="82040" y="24912"/>
                      <a:pt x="80898" y="23574"/>
                    </a:cubicBezTo>
                    <a:lnTo>
                      <a:pt x="80898" y="23574"/>
                    </a:lnTo>
                    <a:cubicBezTo>
                      <a:pt x="80898" y="23574"/>
                      <a:pt x="80899" y="23574"/>
                      <a:pt x="80900" y="23574"/>
                    </a:cubicBezTo>
                    <a:cubicBezTo>
                      <a:pt x="80996" y="23574"/>
                      <a:pt x="84251" y="23511"/>
                      <a:pt x="83769" y="14865"/>
                    </a:cubicBezTo>
                    <a:cubicBezTo>
                      <a:pt x="83736" y="14441"/>
                      <a:pt x="83606" y="13886"/>
                      <a:pt x="83182" y="13691"/>
                    </a:cubicBezTo>
                    <a:cubicBezTo>
                      <a:pt x="83128" y="13668"/>
                      <a:pt x="83070" y="13657"/>
                      <a:pt x="83009" y="13657"/>
                    </a:cubicBezTo>
                    <a:cubicBezTo>
                      <a:pt x="82445" y="13657"/>
                      <a:pt x="81605" y="14669"/>
                      <a:pt x="80898" y="17703"/>
                    </a:cubicBezTo>
                    <a:cubicBezTo>
                      <a:pt x="80898" y="17703"/>
                      <a:pt x="81681" y="13723"/>
                      <a:pt x="81029" y="12255"/>
                    </a:cubicBezTo>
                    <a:lnTo>
                      <a:pt x="83671" y="12223"/>
                    </a:lnTo>
                    <a:cubicBezTo>
                      <a:pt x="84191" y="6060"/>
                      <a:pt x="81629" y="4798"/>
                      <a:pt x="79444" y="4798"/>
                    </a:cubicBezTo>
                    <a:cubicBezTo>
                      <a:pt x="77928" y="4798"/>
                      <a:pt x="76592" y="5405"/>
                      <a:pt x="76592" y="5405"/>
                    </a:cubicBezTo>
                    <a:cubicBezTo>
                      <a:pt x="76495" y="3872"/>
                      <a:pt x="75907" y="2730"/>
                      <a:pt x="75125" y="1882"/>
                    </a:cubicBezTo>
                    <a:cubicBezTo>
                      <a:pt x="74025" y="622"/>
                      <a:pt x="72529" y="1"/>
                      <a:pt x="710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1167;p40">
                <a:extLst>
                  <a:ext uri="{FF2B5EF4-FFF2-40B4-BE49-F238E27FC236}">
                    <a16:creationId xmlns:a16="http://schemas.microsoft.com/office/drawing/2014/main" xmlns="" id="{7688CDE5-3D0F-8C2B-BBA5-093489F50532}"/>
                  </a:ext>
                </a:extLst>
              </p:cNvPr>
              <p:cNvSpPr/>
              <p:nvPr/>
            </p:nvSpPr>
            <p:spPr>
              <a:xfrm>
                <a:off x="5174325" y="615900"/>
                <a:ext cx="239775" cy="77700"/>
              </a:xfrm>
              <a:custGeom>
                <a:avLst/>
                <a:gdLst/>
                <a:ahLst/>
                <a:cxnLst/>
                <a:rect l="l" t="t" r="r" b="b"/>
                <a:pathLst>
                  <a:path w="9591" h="3108" extrusionOk="0">
                    <a:moveTo>
                      <a:pt x="235" y="1"/>
                    </a:moveTo>
                    <a:cubicBezTo>
                      <a:pt x="156" y="1"/>
                      <a:pt x="98" y="19"/>
                      <a:pt x="65" y="57"/>
                    </a:cubicBezTo>
                    <a:cubicBezTo>
                      <a:pt x="0" y="253"/>
                      <a:pt x="848" y="1068"/>
                      <a:pt x="2088" y="1851"/>
                    </a:cubicBezTo>
                    <a:cubicBezTo>
                      <a:pt x="3066" y="2504"/>
                      <a:pt x="3947" y="2928"/>
                      <a:pt x="4371" y="2960"/>
                    </a:cubicBezTo>
                    <a:cubicBezTo>
                      <a:pt x="4469" y="3058"/>
                      <a:pt x="4795" y="3107"/>
                      <a:pt x="5264" y="3107"/>
                    </a:cubicBezTo>
                    <a:cubicBezTo>
                      <a:pt x="5733" y="3107"/>
                      <a:pt x="6345" y="3058"/>
                      <a:pt x="7013" y="2960"/>
                    </a:cubicBezTo>
                    <a:cubicBezTo>
                      <a:pt x="8449" y="2765"/>
                      <a:pt x="9590" y="2341"/>
                      <a:pt x="9558" y="2112"/>
                    </a:cubicBezTo>
                    <a:cubicBezTo>
                      <a:pt x="9520" y="1963"/>
                      <a:pt x="9121" y="1889"/>
                      <a:pt x="8512" y="1889"/>
                    </a:cubicBezTo>
                    <a:cubicBezTo>
                      <a:pt x="8054" y="1889"/>
                      <a:pt x="7479" y="1931"/>
                      <a:pt x="6850" y="2014"/>
                    </a:cubicBezTo>
                    <a:cubicBezTo>
                      <a:pt x="5741" y="2178"/>
                      <a:pt x="4860" y="2438"/>
                      <a:pt x="4469" y="2667"/>
                    </a:cubicBezTo>
                    <a:cubicBezTo>
                      <a:pt x="4273" y="2308"/>
                      <a:pt x="3556" y="1688"/>
                      <a:pt x="2577" y="1068"/>
                    </a:cubicBezTo>
                    <a:cubicBezTo>
                      <a:pt x="1546" y="444"/>
                      <a:pt x="627" y="1"/>
                      <a:pt x="2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1168;p40">
                <a:extLst>
                  <a:ext uri="{FF2B5EF4-FFF2-40B4-BE49-F238E27FC236}">
                    <a16:creationId xmlns:a16="http://schemas.microsoft.com/office/drawing/2014/main" xmlns="" id="{4112B3B4-5EE9-1B0F-7342-5A233BB9AD39}"/>
                  </a:ext>
                </a:extLst>
              </p:cNvPr>
              <p:cNvSpPr/>
              <p:nvPr/>
            </p:nvSpPr>
            <p:spPr>
              <a:xfrm>
                <a:off x="5334903" y="2572697"/>
                <a:ext cx="209225" cy="89375"/>
              </a:xfrm>
              <a:custGeom>
                <a:avLst/>
                <a:gdLst/>
                <a:ahLst/>
                <a:cxnLst/>
                <a:rect l="l" t="t" r="r" b="b"/>
                <a:pathLst>
                  <a:path w="8369" h="3575" extrusionOk="0">
                    <a:moveTo>
                      <a:pt x="5846" y="1"/>
                    </a:moveTo>
                    <a:cubicBezTo>
                      <a:pt x="5369" y="1"/>
                      <a:pt x="4896" y="79"/>
                      <a:pt x="4470" y="215"/>
                    </a:cubicBezTo>
                    <a:cubicBezTo>
                      <a:pt x="3165" y="573"/>
                      <a:pt x="2056" y="1389"/>
                      <a:pt x="1143" y="2335"/>
                    </a:cubicBezTo>
                    <a:cubicBezTo>
                      <a:pt x="882" y="2596"/>
                      <a:pt x="588" y="2922"/>
                      <a:pt x="327" y="3216"/>
                    </a:cubicBezTo>
                    <a:cubicBezTo>
                      <a:pt x="262" y="3281"/>
                      <a:pt x="131" y="3444"/>
                      <a:pt x="1" y="3575"/>
                    </a:cubicBezTo>
                    <a:cubicBezTo>
                      <a:pt x="882" y="3183"/>
                      <a:pt x="1697" y="2726"/>
                      <a:pt x="2610" y="2531"/>
                    </a:cubicBezTo>
                    <a:cubicBezTo>
                      <a:pt x="3035" y="2418"/>
                      <a:pt x="3446" y="2378"/>
                      <a:pt x="3852" y="2378"/>
                    </a:cubicBezTo>
                    <a:cubicBezTo>
                      <a:pt x="4504" y="2378"/>
                      <a:pt x="5143" y="2483"/>
                      <a:pt x="5807" y="2563"/>
                    </a:cubicBezTo>
                    <a:cubicBezTo>
                      <a:pt x="5966" y="2588"/>
                      <a:pt x="6156" y="2603"/>
                      <a:pt x="6359" y="2603"/>
                    </a:cubicBezTo>
                    <a:cubicBezTo>
                      <a:pt x="7243" y="2603"/>
                      <a:pt x="8368" y="2314"/>
                      <a:pt x="8156" y="1226"/>
                    </a:cubicBezTo>
                    <a:cubicBezTo>
                      <a:pt x="8091" y="1095"/>
                      <a:pt x="7993" y="965"/>
                      <a:pt x="7927" y="802"/>
                    </a:cubicBezTo>
                    <a:cubicBezTo>
                      <a:pt x="7667" y="443"/>
                      <a:pt x="7242" y="215"/>
                      <a:pt x="6818" y="117"/>
                    </a:cubicBezTo>
                    <a:cubicBezTo>
                      <a:pt x="6501" y="37"/>
                      <a:pt x="6172" y="1"/>
                      <a:pt x="58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1169;p40">
                <a:extLst>
                  <a:ext uri="{FF2B5EF4-FFF2-40B4-BE49-F238E27FC236}">
                    <a16:creationId xmlns:a16="http://schemas.microsoft.com/office/drawing/2014/main" xmlns="" id="{2949D756-A50D-3167-14D8-F65074F3222B}"/>
                  </a:ext>
                </a:extLst>
              </p:cNvPr>
              <p:cNvSpPr/>
              <p:nvPr/>
            </p:nvSpPr>
            <p:spPr>
              <a:xfrm>
                <a:off x="5247700" y="2420250"/>
                <a:ext cx="129700" cy="193425"/>
              </a:xfrm>
              <a:custGeom>
                <a:avLst/>
                <a:gdLst/>
                <a:ahLst/>
                <a:cxnLst/>
                <a:rect l="l" t="t" r="r" b="b"/>
                <a:pathLst>
                  <a:path w="5188" h="7737" extrusionOk="0">
                    <a:moveTo>
                      <a:pt x="3491" y="1"/>
                    </a:moveTo>
                    <a:cubicBezTo>
                      <a:pt x="3105" y="1"/>
                      <a:pt x="2704" y="127"/>
                      <a:pt x="2382" y="332"/>
                    </a:cubicBezTo>
                    <a:cubicBezTo>
                      <a:pt x="1730" y="756"/>
                      <a:pt x="1143" y="1441"/>
                      <a:pt x="784" y="2126"/>
                    </a:cubicBezTo>
                    <a:cubicBezTo>
                      <a:pt x="164" y="3333"/>
                      <a:pt x="1" y="4670"/>
                      <a:pt x="33" y="6008"/>
                    </a:cubicBezTo>
                    <a:cubicBezTo>
                      <a:pt x="33" y="6432"/>
                      <a:pt x="99" y="6823"/>
                      <a:pt x="131" y="7247"/>
                    </a:cubicBezTo>
                    <a:cubicBezTo>
                      <a:pt x="131" y="7345"/>
                      <a:pt x="164" y="7574"/>
                      <a:pt x="164" y="7737"/>
                    </a:cubicBezTo>
                    <a:cubicBezTo>
                      <a:pt x="458" y="6823"/>
                      <a:pt x="751" y="5943"/>
                      <a:pt x="1175" y="5062"/>
                    </a:cubicBezTo>
                    <a:cubicBezTo>
                      <a:pt x="1664" y="4083"/>
                      <a:pt x="2545" y="3496"/>
                      <a:pt x="3393" y="2778"/>
                    </a:cubicBezTo>
                    <a:cubicBezTo>
                      <a:pt x="4078" y="2224"/>
                      <a:pt x="5187" y="886"/>
                      <a:pt x="4046" y="169"/>
                    </a:cubicBezTo>
                    <a:cubicBezTo>
                      <a:pt x="3915" y="104"/>
                      <a:pt x="3785" y="71"/>
                      <a:pt x="3622" y="6"/>
                    </a:cubicBezTo>
                    <a:cubicBezTo>
                      <a:pt x="3578" y="2"/>
                      <a:pt x="3535" y="1"/>
                      <a:pt x="349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1170;p40">
                <a:extLst>
                  <a:ext uri="{FF2B5EF4-FFF2-40B4-BE49-F238E27FC236}">
                    <a16:creationId xmlns:a16="http://schemas.microsoft.com/office/drawing/2014/main" xmlns="" id="{94C995CC-1F44-2832-FF6F-A7FF27A82010}"/>
                  </a:ext>
                </a:extLst>
              </p:cNvPr>
              <p:cNvSpPr/>
              <p:nvPr/>
            </p:nvSpPr>
            <p:spPr>
              <a:xfrm>
                <a:off x="4290262" y="2553543"/>
                <a:ext cx="215700" cy="91875"/>
              </a:xfrm>
              <a:custGeom>
                <a:avLst/>
                <a:gdLst/>
                <a:ahLst/>
                <a:cxnLst/>
                <a:rect l="l" t="t" r="r" b="b"/>
                <a:pathLst>
                  <a:path w="8628" h="3675" extrusionOk="0">
                    <a:moveTo>
                      <a:pt x="2602" y="1"/>
                    </a:moveTo>
                    <a:cubicBezTo>
                      <a:pt x="2254" y="1"/>
                      <a:pt x="1909" y="37"/>
                      <a:pt x="1581" y="119"/>
                    </a:cubicBezTo>
                    <a:cubicBezTo>
                      <a:pt x="1125" y="249"/>
                      <a:pt x="733" y="478"/>
                      <a:pt x="440" y="869"/>
                    </a:cubicBezTo>
                    <a:cubicBezTo>
                      <a:pt x="374" y="967"/>
                      <a:pt x="277" y="1130"/>
                      <a:pt x="244" y="1261"/>
                    </a:cubicBezTo>
                    <a:cubicBezTo>
                      <a:pt x="0" y="2426"/>
                      <a:pt x="1198" y="2691"/>
                      <a:pt x="2133" y="2691"/>
                    </a:cubicBezTo>
                    <a:cubicBezTo>
                      <a:pt x="2324" y="2691"/>
                      <a:pt x="2503" y="2680"/>
                      <a:pt x="2658" y="2663"/>
                    </a:cubicBezTo>
                    <a:cubicBezTo>
                      <a:pt x="3400" y="2557"/>
                      <a:pt x="4086" y="2424"/>
                      <a:pt x="4790" y="2424"/>
                    </a:cubicBezTo>
                    <a:cubicBezTo>
                      <a:pt x="5169" y="2424"/>
                      <a:pt x="5553" y="2463"/>
                      <a:pt x="5952" y="2565"/>
                    </a:cubicBezTo>
                    <a:cubicBezTo>
                      <a:pt x="6898" y="2826"/>
                      <a:pt x="7779" y="3218"/>
                      <a:pt x="8627" y="3674"/>
                    </a:cubicBezTo>
                    <a:cubicBezTo>
                      <a:pt x="8529" y="3544"/>
                      <a:pt x="8399" y="3381"/>
                      <a:pt x="8301" y="3250"/>
                    </a:cubicBezTo>
                    <a:cubicBezTo>
                      <a:pt x="8073" y="2989"/>
                      <a:pt x="7779" y="2663"/>
                      <a:pt x="7453" y="2370"/>
                    </a:cubicBezTo>
                    <a:cubicBezTo>
                      <a:pt x="6507" y="1391"/>
                      <a:pt x="5365" y="543"/>
                      <a:pt x="4028" y="184"/>
                    </a:cubicBezTo>
                    <a:cubicBezTo>
                      <a:pt x="3573" y="70"/>
                      <a:pt x="3085" y="1"/>
                      <a:pt x="260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1171;p40">
                <a:extLst>
                  <a:ext uri="{FF2B5EF4-FFF2-40B4-BE49-F238E27FC236}">
                    <a16:creationId xmlns:a16="http://schemas.microsoft.com/office/drawing/2014/main" xmlns="" id="{65809194-7CFB-89C0-64E9-E44D692176B6}"/>
                  </a:ext>
                </a:extLst>
              </p:cNvPr>
              <p:cNvSpPr/>
              <p:nvPr/>
            </p:nvSpPr>
            <p:spPr>
              <a:xfrm>
                <a:off x="4468100" y="2420250"/>
                <a:ext cx="134575" cy="196700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7868" extrusionOk="0">
                    <a:moveTo>
                      <a:pt x="1764" y="1"/>
                    </a:moveTo>
                    <a:cubicBezTo>
                      <a:pt x="1719" y="1"/>
                      <a:pt x="1675" y="2"/>
                      <a:pt x="1631" y="6"/>
                    </a:cubicBezTo>
                    <a:cubicBezTo>
                      <a:pt x="1468" y="71"/>
                      <a:pt x="1305" y="104"/>
                      <a:pt x="1175" y="169"/>
                    </a:cubicBezTo>
                    <a:cubicBezTo>
                      <a:pt x="0" y="919"/>
                      <a:pt x="1142" y="2289"/>
                      <a:pt x="1827" y="2876"/>
                    </a:cubicBezTo>
                    <a:cubicBezTo>
                      <a:pt x="2740" y="3561"/>
                      <a:pt x="3588" y="4181"/>
                      <a:pt x="4143" y="5192"/>
                    </a:cubicBezTo>
                    <a:cubicBezTo>
                      <a:pt x="4632" y="6040"/>
                      <a:pt x="4926" y="6986"/>
                      <a:pt x="5219" y="7867"/>
                    </a:cubicBezTo>
                    <a:cubicBezTo>
                      <a:pt x="5219" y="7704"/>
                      <a:pt x="5252" y="7508"/>
                      <a:pt x="5252" y="7345"/>
                    </a:cubicBezTo>
                    <a:cubicBezTo>
                      <a:pt x="5285" y="6954"/>
                      <a:pt x="5350" y="6497"/>
                      <a:pt x="5350" y="6073"/>
                    </a:cubicBezTo>
                    <a:cubicBezTo>
                      <a:pt x="5383" y="4736"/>
                      <a:pt x="5219" y="3300"/>
                      <a:pt x="4567" y="2093"/>
                    </a:cubicBezTo>
                    <a:cubicBezTo>
                      <a:pt x="4143" y="1441"/>
                      <a:pt x="3621" y="789"/>
                      <a:pt x="2936" y="332"/>
                    </a:cubicBezTo>
                    <a:cubicBezTo>
                      <a:pt x="2614" y="127"/>
                      <a:pt x="2160" y="1"/>
                      <a:pt x="176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1" name="Google Shape;1172;p40">
              <a:extLst>
                <a:ext uri="{FF2B5EF4-FFF2-40B4-BE49-F238E27FC236}">
                  <a16:creationId xmlns:a16="http://schemas.microsoft.com/office/drawing/2014/main" xmlns="" id="{5806688B-4632-1758-F52E-A6990AD58C07}"/>
                </a:ext>
              </a:extLst>
            </p:cNvPr>
            <p:cNvGrpSpPr/>
            <p:nvPr/>
          </p:nvGrpSpPr>
          <p:grpSpPr>
            <a:xfrm>
              <a:off x="6324561" y="2308307"/>
              <a:ext cx="2123675" cy="2109375"/>
              <a:chOff x="3995100" y="575250"/>
              <a:chExt cx="2123675" cy="2109375"/>
            </a:xfrm>
          </p:grpSpPr>
          <p:sp>
            <p:nvSpPr>
              <p:cNvPr id="142" name="Google Shape;1173;p40">
                <a:extLst>
                  <a:ext uri="{FF2B5EF4-FFF2-40B4-BE49-F238E27FC236}">
                    <a16:creationId xmlns:a16="http://schemas.microsoft.com/office/drawing/2014/main" xmlns="" id="{970011CE-2466-05E6-2627-2B19E80BEE65}"/>
                  </a:ext>
                </a:extLst>
              </p:cNvPr>
              <p:cNvSpPr/>
              <p:nvPr/>
            </p:nvSpPr>
            <p:spPr>
              <a:xfrm>
                <a:off x="4003300" y="753475"/>
                <a:ext cx="639375" cy="313200"/>
              </a:xfrm>
              <a:custGeom>
                <a:avLst/>
                <a:gdLst/>
                <a:ahLst/>
                <a:cxnLst/>
                <a:rect l="l" t="t" r="r" b="b"/>
                <a:pathLst>
                  <a:path w="25575" h="12528" extrusionOk="0">
                    <a:moveTo>
                      <a:pt x="12403" y="0"/>
                    </a:moveTo>
                    <a:cubicBezTo>
                      <a:pt x="12063" y="0"/>
                      <a:pt x="11721" y="33"/>
                      <a:pt x="11383" y="100"/>
                    </a:cubicBezTo>
                    <a:cubicBezTo>
                      <a:pt x="6490" y="1046"/>
                      <a:pt x="6523" y="5090"/>
                      <a:pt x="6523" y="5090"/>
                    </a:cubicBezTo>
                    <a:cubicBezTo>
                      <a:pt x="5762" y="4791"/>
                      <a:pt x="5094" y="4658"/>
                      <a:pt x="4509" y="4658"/>
                    </a:cubicBezTo>
                    <a:cubicBezTo>
                      <a:pt x="0" y="4658"/>
                      <a:pt x="358" y="12528"/>
                      <a:pt x="358" y="12528"/>
                    </a:cubicBezTo>
                    <a:lnTo>
                      <a:pt x="25116" y="12169"/>
                    </a:lnTo>
                    <a:cubicBezTo>
                      <a:pt x="25575" y="6034"/>
                      <a:pt x="23043" y="4747"/>
                      <a:pt x="20868" y="4747"/>
                    </a:cubicBezTo>
                    <a:cubicBezTo>
                      <a:pt x="19331" y="4747"/>
                      <a:pt x="17972" y="5390"/>
                      <a:pt x="17972" y="5417"/>
                    </a:cubicBezTo>
                    <a:cubicBezTo>
                      <a:pt x="17907" y="3851"/>
                      <a:pt x="17255" y="2709"/>
                      <a:pt x="16472" y="1861"/>
                    </a:cubicBezTo>
                    <a:cubicBezTo>
                      <a:pt x="15382" y="638"/>
                      <a:pt x="13902" y="0"/>
                      <a:pt x="124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174;p40">
                <a:extLst>
                  <a:ext uri="{FF2B5EF4-FFF2-40B4-BE49-F238E27FC236}">
                    <a16:creationId xmlns:a16="http://schemas.microsoft.com/office/drawing/2014/main" xmlns="" id="{2FBE19F5-0BD5-B1AB-6342-B77DF87215F8}"/>
                  </a:ext>
                </a:extLst>
              </p:cNvPr>
              <p:cNvSpPr/>
              <p:nvPr/>
            </p:nvSpPr>
            <p:spPr>
              <a:xfrm>
                <a:off x="5479325" y="2094075"/>
                <a:ext cx="639450" cy="313275"/>
              </a:xfrm>
              <a:custGeom>
                <a:avLst/>
                <a:gdLst/>
                <a:ahLst/>
                <a:cxnLst/>
                <a:rect l="l" t="t" r="r" b="b"/>
                <a:pathLst>
                  <a:path w="25578" h="12531" extrusionOk="0">
                    <a:moveTo>
                      <a:pt x="12429" y="1"/>
                    </a:moveTo>
                    <a:cubicBezTo>
                      <a:pt x="12081" y="1"/>
                      <a:pt x="11731" y="35"/>
                      <a:pt x="11384" y="103"/>
                    </a:cubicBezTo>
                    <a:cubicBezTo>
                      <a:pt x="6491" y="1049"/>
                      <a:pt x="6524" y="5061"/>
                      <a:pt x="6524" y="5061"/>
                    </a:cubicBezTo>
                    <a:cubicBezTo>
                      <a:pt x="5765" y="4762"/>
                      <a:pt x="5099" y="4629"/>
                      <a:pt x="4515" y="4629"/>
                    </a:cubicBezTo>
                    <a:cubicBezTo>
                      <a:pt x="1" y="4629"/>
                      <a:pt x="359" y="12531"/>
                      <a:pt x="359" y="12531"/>
                    </a:cubicBezTo>
                    <a:lnTo>
                      <a:pt x="25117" y="12172"/>
                    </a:lnTo>
                    <a:cubicBezTo>
                      <a:pt x="25578" y="6032"/>
                      <a:pt x="23025" y="4768"/>
                      <a:pt x="20844" y="4768"/>
                    </a:cubicBezTo>
                    <a:cubicBezTo>
                      <a:pt x="19317" y="4768"/>
                      <a:pt x="17973" y="5387"/>
                      <a:pt x="17973" y="5387"/>
                    </a:cubicBezTo>
                    <a:cubicBezTo>
                      <a:pt x="17908" y="3854"/>
                      <a:pt x="17256" y="2712"/>
                      <a:pt x="16473" y="1864"/>
                    </a:cubicBezTo>
                    <a:cubicBezTo>
                      <a:pt x="15389" y="622"/>
                      <a:pt x="13920" y="1"/>
                      <a:pt x="124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175;p40">
                <a:extLst>
                  <a:ext uri="{FF2B5EF4-FFF2-40B4-BE49-F238E27FC236}">
                    <a16:creationId xmlns:a16="http://schemas.microsoft.com/office/drawing/2014/main" xmlns="" id="{3CEE5B23-8D5D-415E-EA33-66944ED15E0F}"/>
                  </a:ext>
                </a:extLst>
              </p:cNvPr>
              <p:cNvSpPr/>
              <p:nvPr/>
            </p:nvSpPr>
            <p:spPr>
              <a:xfrm>
                <a:off x="4014750" y="1948250"/>
                <a:ext cx="636100" cy="325375"/>
              </a:xfrm>
              <a:custGeom>
                <a:avLst/>
                <a:gdLst/>
                <a:ahLst/>
                <a:cxnLst/>
                <a:rect l="l" t="t" r="r" b="b"/>
                <a:pathLst>
                  <a:path w="25444" h="13015" extrusionOk="0">
                    <a:moveTo>
                      <a:pt x="12271" y="0"/>
                    </a:moveTo>
                    <a:cubicBezTo>
                      <a:pt x="11942" y="0"/>
                      <a:pt x="11612" y="32"/>
                      <a:pt x="11284" y="97"/>
                    </a:cubicBezTo>
                    <a:cubicBezTo>
                      <a:pt x="6424" y="1075"/>
                      <a:pt x="6456" y="5283"/>
                      <a:pt x="6456" y="5283"/>
                    </a:cubicBezTo>
                    <a:cubicBezTo>
                      <a:pt x="5692" y="4960"/>
                      <a:pt x="5023" y="4817"/>
                      <a:pt x="4437" y="4817"/>
                    </a:cubicBezTo>
                    <a:cubicBezTo>
                      <a:pt x="0" y="4817"/>
                      <a:pt x="356" y="13014"/>
                      <a:pt x="356" y="13014"/>
                    </a:cubicBezTo>
                    <a:lnTo>
                      <a:pt x="24984" y="12655"/>
                    </a:lnTo>
                    <a:cubicBezTo>
                      <a:pt x="25443" y="6271"/>
                      <a:pt x="22923" y="4950"/>
                      <a:pt x="20750" y="4950"/>
                    </a:cubicBezTo>
                    <a:cubicBezTo>
                      <a:pt x="19215" y="4950"/>
                      <a:pt x="17854" y="5609"/>
                      <a:pt x="17841" y="5609"/>
                    </a:cubicBezTo>
                    <a:cubicBezTo>
                      <a:pt x="17808" y="4011"/>
                      <a:pt x="17156" y="2837"/>
                      <a:pt x="16373" y="1923"/>
                    </a:cubicBezTo>
                    <a:cubicBezTo>
                      <a:pt x="15249" y="665"/>
                      <a:pt x="13773" y="0"/>
                      <a:pt x="122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176;p40">
                <a:extLst>
                  <a:ext uri="{FF2B5EF4-FFF2-40B4-BE49-F238E27FC236}">
                    <a16:creationId xmlns:a16="http://schemas.microsoft.com/office/drawing/2014/main" xmlns="" id="{0328829C-2AED-E6FE-D5CD-D1F4801C2622}"/>
                  </a:ext>
                </a:extLst>
              </p:cNvPr>
              <p:cNvSpPr/>
              <p:nvPr/>
            </p:nvSpPr>
            <p:spPr>
              <a:xfrm>
                <a:off x="5462050" y="575250"/>
                <a:ext cx="639475" cy="312025"/>
              </a:xfrm>
              <a:custGeom>
                <a:avLst/>
                <a:gdLst/>
                <a:ahLst/>
                <a:cxnLst/>
                <a:rect l="l" t="t" r="r" b="b"/>
                <a:pathLst>
                  <a:path w="25579" h="12481" extrusionOk="0">
                    <a:moveTo>
                      <a:pt x="12325" y="0"/>
                    </a:moveTo>
                    <a:cubicBezTo>
                      <a:pt x="12004" y="0"/>
                      <a:pt x="11680" y="28"/>
                      <a:pt x="11358" y="85"/>
                    </a:cubicBezTo>
                    <a:cubicBezTo>
                      <a:pt x="6465" y="1031"/>
                      <a:pt x="6530" y="5076"/>
                      <a:pt x="6530" y="5076"/>
                    </a:cubicBezTo>
                    <a:cubicBezTo>
                      <a:pt x="5760" y="4769"/>
                      <a:pt x="5086" y="4633"/>
                      <a:pt x="4495" y="4633"/>
                    </a:cubicBezTo>
                    <a:cubicBezTo>
                      <a:pt x="1" y="4633"/>
                      <a:pt x="332" y="12480"/>
                      <a:pt x="332" y="12480"/>
                    </a:cubicBezTo>
                    <a:lnTo>
                      <a:pt x="25058" y="12285"/>
                    </a:lnTo>
                    <a:cubicBezTo>
                      <a:pt x="25579" y="6095"/>
                      <a:pt x="23010" y="4829"/>
                      <a:pt x="20816" y="4829"/>
                    </a:cubicBezTo>
                    <a:cubicBezTo>
                      <a:pt x="19298" y="4829"/>
                      <a:pt x="17960" y="5435"/>
                      <a:pt x="17947" y="5435"/>
                    </a:cubicBezTo>
                    <a:cubicBezTo>
                      <a:pt x="17849" y="3869"/>
                      <a:pt x="17229" y="2727"/>
                      <a:pt x="16479" y="1879"/>
                    </a:cubicBezTo>
                    <a:cubicBezTo>
                      <a:pt x="15346" y="639"/>
                      <a:pt x="13858" y="0"/>
                      <a:pt x="123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177;p40">
                <a:extLst>
                  <a:ext uri="{FF2B5EF4-FFF2-40B4-BE49-F238E27FC236}">
                    <a16:creationId xmlns:a16="http://schemas.microsoft.com/office/drawing/2014/main" xmlns="" id="{1725E88B-5C76-2AA2-828B-95CCA169E57C}"/>
                  </a:ext>
                </a:extLst>
              </p:cNvPr>
              <p:cNvSpPr/>
              <p:nvPr/>
            </p:nvSpPr>
            <p:spPr>
              <a:xfrm>
                <a:off x="5248525" y="688800"/>
                <a:ext cx="50575" cy="72375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2895" extrusionOk="0">
                    <a:moveTo>
                      <a:pt x="1200" y="0"/>
                    </a:moveTo>
                    <a:cubicBezTo>
                      <a:pt x="794" y="0"/>
                      <a:pt x="313" y="502"/>
                      <a:pt x="164" y="1251"/>
                    </a:cubicBezTo>
                    <a:cubicBezTo>
                      <a:pt x="0" y="2067"/>
                      <a:pt x="261" y="2817"/>
                      <a:pt x="718" y="2882"/>
                    </a:cubicBezTo>
                    <a:cubicBezTo>
                      <a:pt x="752" y="2890"/>
                      <a:pt x="787" y="2894"/>
                      <a:pt x="823" y="2894"/>
                    </a:cubicBezTo>
                    <a:cubicBezTo>
                      <a:pt x="1229" y="2894"/>
                      <a:pt x="1710" y="2392"/>
                      <a:pt x="1860" y="1643"/>
                    </a:cubicBezTo>
                    <a:cubicBezTo>
                      <a:pt x="2023" y="860"/>
                      <a:pt x="1762" y="110"/>
                      <a:pt x="1305" y="12"/>
                    </a:cubicBezTo>
                    <a:cubicBezTo>
                      <a:pt x="1271" y="4"/>
                      <a:pt x="1236" y="0"/>
                      <a:pt x="12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178;p40">
                <a:extLst>
                  <a:ext uri="{FF2B5EF4-FFF2-40B4-BE49-F238E27FC236}">
                    <a16:creationId xmlns:a16="http://schemas.microsoft.com/office/drawing/2014/main" xmlns="" id="{687952C3-161E-0927-507B-01BF9F8A4861}"/>
                  </a:ext>
                </a:extLst>
              </p:cNvPr>
              <p:cNvSpPr/>
              <p:nvPr/>
            </p:nvSpPr>
            <p:spPr>
              <a:xfrm>
                <a:off x="5174325" y="615325"/>
                <a:ext cx="240575" cy="77450"/>
              </a:xfrm>
              <a:custGeom>
                <a:avLst/>
                <a:gdLst/>
                <a:ahLst/>
                <a:cxnLst/>
                <a:rect l="l" t="t" r="r" b="b"/>
                <a:pathLst>
                  <a:path w="9623" h="3098" extrusionOk="0">
                    <a:moveTo>
                      <a:pt x="272" y="0"/>
                    </a:moveTo>
                    <a:cubicBezTo>
                      <a:pt x="200" y="0"/>
                      <a:pt x="152" y="16"/>
                      <a:pt x="131" y="48"/>
                    </a:cubicBezTo>
                    <a:cubicBezTo>
                      <a:pt x="0" y="276"/>
                      <a:pt x="848" y="1091"/>
                      <a:pt x="2120" y="1842"/>
                    </a:cubicBezTo>
                    <a:cubicBezTo>
                      <a:pt x="3099" y="2494"/>
                      <a:pt x="4045" y="2886"/>
                      <a:pt x="4404" y="2951"/>
                    </a:cubicBezTo>
                    <a:cubicBezTo>
                      <a:pt x="4502" y="3049"/>
                      <a:pt x="4828" y="3098"/>
                      <a:pt x="5297" y="3098"/>
                    </a:cubicBezTo>
                    <a:cubicBezTo>
                      <a:pt x="5766" y="3098"/>
                      <a:pt x="6377" y="3049"/>
                      <a:pt x="7046" y="2951"/>
                    </a:cubicBezTo>
                    <a:cubicBezTo>
                      <a:pt x="8481" y="2722"/>
                      <a:pt x="9623" y="2331"/>
                      <a:pt x="9590" y="2070"/>
                    </a:cubicBezTo>
                    <a:cubicBezTo>
                      <a:pt x="9573" y="1930"/>
                      <a:pt x="9209" y="1865"/>
                      <a:pt x="8654" y="1865"/>
                    </a:cubicBezTo>
                    <a:cubicBezTo>
                      <a:pt x="8173" y="1865"/>
                      <a:pt x="7549" y="1914"/>
                      <a:pt x="6883" y="2005"/>
                    </a:cubicBezTo>
                    <a:cubicBezTo>
                      <a:pt x="5806" y="2168"/>
                      <a:pt x="4893" y="2396"/>
                      <a:pt x="4534" y="2657"/>
                    </a:cubicBezTo>
                    <a:cubicBezTo>
                      <a:pt x="4338" y="2331"/>
                      <a:pt x="3588" y="1679"/>
                      <a:pt x="2610" y="1059"/>
                    </a:cubicBezTo>
                    <a:cubicBezTo>
                      <a:pt x="1600" y="404"/>
                      <a:pt x="636" y="0"/>
                      <a:pt x="2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179;p40">
                <a:extLst>
                  <a:ext uri="{FF2B5EF4-FFF2-40B4-BE49-F238E27FC236}">
                    <a16:creationId xmlns:a16="http://schemas.microsoft.com/office/drawing/2014/main" xmlns="" id="{0B972915-B925-D21B-2F7E-F101D198F964}"/>
                  </a:ext>
                </a:extLst>
              </p:cNvPr>
              <p:cNvSpPr/>
              <p:nvPr/>
            </p:nvSpPr>
            <p:spPr>
              <a:xfrm>
                <a:off x="4966350" y="732050"/>
                <a:ext cx="488525" cy="517875"/>
              </a:xfrm>
              <a:custGeom>
                <a:avLst/>
                <a:gdLst/>
                <a:ahLst/>
                <a:cxnLst/>
                <a:rect l="l" t="t" r="r" b="b"/>
                <a:pathLst>
                  <a:path w="19541" h="20715" extrusionOk="0">
                    <a:moveTo>
                      <a:pt x="10852" y="0"/>
                    </a:moveTo>
                    <a:cubicBezTo>
                      <a:pt x="6993" y="0"/>
                      <a:pt x="3167" y="3158"/>
                      <a:pt x="1697" y="7872"/>
                    </a:cubicBezTo>
                    <a:cubicBezTo>
                      <a:pt x="1" y="13417"/>
                      <a:pt x="2219" y="19028"/>
                      <a:pt x="6655" y="20398"/>
                    </a:cubicBezTo>
                    <a:cubicBezTo>
                      <a:pt x="7338" y="20612"/>
                      <a:pt x="8032" y="20715"/>
                      <a:pt x="8725" y="20715"/>
                    </a:cubicBezTo>
                    <a:cubicBezTo>
                      <a:pt x="12572" y="20715"/>
                      <a:pt x="16379" y="17562"/>
                      <a:pt x="17844" y="12863"/>
                    </a:cubicBezTo>
                    <a:cubicBezTo>
                      <a:pt x="19540" y="7317"/>
                      <a:pt x="17322" y="1707"/>
                      <a:pt x="12886" y="304"/>
                    </a:cubicBezTo>
                    <a:cubicBezTo>
                      <a:pt x="12215" y="99"/>
                      <a:pt x="11533" y="0"/>
                      <a:pt x="108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180;p40">
                <a:extLst>
                  <a:ext uri="{FF2B5EF4-FFF2-40B4-BE49-F238E27FC236}">
                    <a16:creationId xmlns:a16="http://schemas.microsoft.com/office/drawing/2014/main" xmlns="" id="{EB58FFCD-011C-4C02-1B0B-03FF282230B2}"/>
                  </a:ext>
                </a:extLst>
              </p:cNvPr>
              <p:cNvSpPr/>
              <p:nvPr/>
            </p:nvSpPr>
            <p:spPr>
              <a:xfrm>
                <a:off x="5287675" y="794275"/>
                <a:ext cx="79925" cy="424100"/>
              </a:xfrm>
              <a:custGeom>
                <a:avLst/>
                <a:gdLst/>
                <a:ahLst/>
                <a:cxnLst/>
                <a:rect l="l" t="t" r="r" b="b"/>
                <a:pathLst>
                  <a:path w="3197" h="16964" fill="none" extrusionOk="0">
                    <a:moveTo>
                      <a:pt x="3197" y="1"/>
                    </a:moveTo>
                    <a:lnTo>
                      <a:pt x="0" y="16963"/>
                    </a:ln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181;p40">
                <a:extLst>
                  <a:ext uri="{FF2B5EF4-FFF2-40B4-BE49-F238E27FC236}">
                    <a16:creationId xmlns:a16="http://schemas.microsoft.com/office/drawing/2014/main" xmlns="" id="{2CD8329A-8033-A93E-45FD-A361F8C1DDC7}"/>
                  </a:ext>
                </a:extLst>
              </p:cNvPr>
              <p:cNvSpPr/>
              <p:nvPr/>
            </p:nvSpPr>
            <p:spPr>
              <a:xfrm>
                <a:off x="5165350" y="734750"/>
                <a:ext cx="100325" cy="514600"/>
              </a:xfrm>
              <a:custGeom>
                <a:avLst/>
                <a:gdLst/>
                <a:ahLst/>
                <a:cxnLst/>
                <a:rect l="l" t="t" r="r" b="b"/>
                <a:pathLst>
                  <a:path w="4013" h="20584" fill="none" extrusionOk="0">
                    <a:moveTo>
                      <a:pt x="4012" y="0"/>
                    </a:moveTo>
                    <a:lnTo>
                      <a:pt x="0" y="20584"/>
                    </a:ln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182;p40">
                <a:extLst>
                  <a:ext uri="{FF2B5EF4-FFF2-40B4-BE49-F238E27FC236}">
                    <a16:creationId xmlns:a16="http://schemas.microsoft.com/office/drawing/2014/main" xmlns="" id="{FE428CF0-B0A4-AC73-38FF-415D3722F7C7}"/>
                  </a:ext>
                </a:extLst>
              </p:cNvPr>
              <p:cNvSpPr/>
              <p:nvPr/>
            </p:nvSpPr>
            <p:spPr>
              <a:xfrm>
                <a:off x="5061775" y="755950"/>
                <a:ext cx="84825" cy="442025"/>
              </a:xfrm>
              <a:custGeom>
                <a:avLst/>
                <a:gdLst/>
                <a:ahLst/>
                <a:cxnLst/>
                <a:rect l="l" t="t" r="r" b="b"/>
                <a:pathLst>
                  <a:path w="3393" h="17681" fill="none" extrusionOk="0">
                    <a:moveTo>
                      <a:pt x="3393" y="1"/>
                    </a:moveTo>
                    <a:lnTo>
                      <a:pt x="0" y="17681"/>
                    </a:ln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183;p40">
                <a:extLst>
                  <a:ext uri="{FF2B5EF4-FFF2-40B4-BE49-F238E27FC236}">
                    <a16:creationId xmlns:a16="http://schemas.microsoft.com/office/drawing/2014/main" xmlns="" id="{671461D2-54EF-802E-A716-5F123F38C45B}"/>
                  </a:ext>
                </a:extLst>
              </p:cNvPr>
              <p:cNvSpPr/>
              <p:nvPr/>
            </p:nvSpPr>
            <p:spPr>
              <a:xfrm>
                <a:off x="4959850" y="913150"/>
                <a:ext cx="463225" cy="342100"/>
              </a:xfrm>
              <a:custGeom>
                <a:avLst/>
                <a:gdLst/>
                <a:ahLst/>
                <a:cxnLst/>
                <a:rect l="l" t="t" r="r" b="b"/>
                <a:pathLst>
                  <a:path w="18529" h="13684" extrusionOk="0">
                    <a:moveTo>
                      <a:pt x="8432" y="1"/>
                    </a:moveTo>
                    <a:cubicBezTo>
                      <a:pt x="4563" y="1"/>
                      <a:pt x="1295" y="2092"/>
                      <a:pt x="685" y="5195"/>
                    </a:cubicBezTo>
                    <a:cubicBezTo>
                      <a:pt x="0" y="8881"/>
                      <a:pt x="3262" y="12600"/>
                      <a:pt x="7992" y="13480"/>
                    </a:cubicBezTo>
                    <a:cubicBezTo>
                      <a:pt x="8704" y="13618"/>
                      <a:pt x="9409" y="13684"/>
                      <a:pt x="10096" y="13684"/>
                    </a:cubicBezTo>
                    <a:cubicBezTo>
                      <a:pt x="13972" y="13684"/>
                      <a:pt x="17261" y="11588"/>
                      <a:pt x="17843" y="8457"/>
                    </a:cubicBezTo>
                    <a:cubicBezTo>
                      <a:pt x="18528" y="4803"/>
                      <a:pt x="15266" y="1085"/>
                      <a:pt x="10536" y="204"/>
                    </a:cubicBezTo>
                    <a:cubicBezTo>
                      <a:pt x="9824" y="66"/>
                      <a:pt x="9119" y="1"/>
                      <a:pt x="843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184;p40">
                <a:extLst>
                  <a:ext uri="{FF2B5EF4-FFF2-40B4-BE49-F238E27FC236}">
                    <a16:creationId xmlns:a16="http://schemas.microsoft.com/office/drawing/2014/main" xmlns="" id="{58E29AD3-4B11-B8A1-E724-7F1E85E66A86}"/>
                  </a:ext>
                </a:extLst>
              </p:cNvPr>
              <p:cNvSpPr/>
              <p:nvPr/>
            </p:nvSpPr>
            <p:spPr>
              <a:xfrm>
                <a:off x="4255250" y="952775"/>
                <a:ext cx="243050" cy="602400"/>
              </a:xfrm>
              <a:custGeom>
                <a:avLst/>
                <a:gdLst/>
                <a:ahLst/>
                <a:cxnLst/>
                <a:rect l="l" t="t" r="r" b="b"/>
                <a:pathLst>
                  <a:path w="9722" h="24096" extrusionOk="0">
                    <a:moveTo>
                      <a:pt x="5048" y="0"/>
                    </a:moveTo>
                    <a:cubicBezTo>
                      <a:pt x="4466" y="0"/>
                      <a:pt x="3829" y="352"/>
                      <a:pt x="3686" y="1065"/>
                    </a:cubicBezTo>
                    <a:cubicBezTo>
                      <a:pt x="2643" y="6774"/>
                      <a:pt x="0" y="13037"/>
                      <a:pt x="2708" y="18713"/>
                    </a:cubicBezTo>
                    <a:cubicBezTo>
                      <a:pt x="4078" y="21485"/>
                      <a:pt x="6427" y="23149"/>
                      <a:pt x="9167" y="24095"/>
                    </a:cubicBezTo>
                    <a:cubicBezTo>
                      <a:pt x="9330" y="23280"/>
                      <a:pt x="9493" y="22497"/>
                      <a:pt x="9721" y="21779"/>
                    </a:cubicBezTo>
                    <a:cubicBezTo>
                      <a:pt x="7373" y="20866"/>
                      <a:pt x="5317" y="19300"/>
                      <a:pt x="4437" y="16658"/>
                    </a:cubicBezTo>
                    <a:cubicBezTo>
                      <a:pt x="2741" y="11634"/>
                      <a:pt x="5122" y="6122"/>
                      <a:pt x="6068" y="1163"/>
                    </a:cubicBezTo>
                    <a:cubicBezTo>
                      <a:pt x="6219" y="392"/>
                      <a:pt x="5663" y="0"/>
                      <a:pt x="504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185;p40">
                <a:extLst>
                  <a:ext uri="{FF2B5EF4-FFF2-40B4-BE49-F238E27FC236}">
                    <a16:creationId xmlns:a16="http://schemas.microsoft.com/office/drawing/2014/main" xmlns="" id="{539D2734-1461-CABC-9676-120BE07B8282}"/>
                  </a:ext>
                </a:extLst>
              </p:cNvPr>
              <p:cNvSpPr/>
              <p:nvPr/>
            </p:nvSpPr>
            <p:spPr>
              <a:xfrm>
                <a:off x="4243825" y="705500"/>
                <a:ext cx="337650" cy="347575"/>
              </a:xfrm>
              <a:custGeom>
                <a:avLst/>
                <a:gdLst/>
                <a:ahLst/>
                <a:cxnLst/>
                <a:rect l="l" t="t" r="r" b="b"/>
                <a:pathLst>
                  <a:path w="13506" h="13903" extrusionOk="0">
                    <a:moveTo>
                      <a:pt x="7055" y="0"/>
                    </a:moveTo>
                    <a:cubicBezTo>
                      <a:pt x="5559" y="0"/>
                      <a:pt x="4926" y="5542"/>
                      <a:pt x="4926" y="5542"/>
                    </a:cubicBezTo>
                    <a:cubicBezTo>
                      <a:pt x="5209" y="2187"/>
                      <a:pt x="4647" y="1002"/>
                      <a:pt x="4052" y="1002"/>
                    </a:cubicBezTo>
                    <a:cubicBezTo>
                      <a:pt x="4028" y="1002"/>
                      <a:pt x="4004" y="1004"/>
                      <a:pt x="3980" y="1007"/>
                    </a:cubicBezTo>
                    <a:cubicBezTo>
                      <a:pt x="3556" y="1040"/>
                      <a:pt x="3263" y="1529"/>
                      <a:pt x="3100" y="1921"/>
                    </a:cubicBezTo>
                    <a:cubicBezTo>
                      <a:pt x="1" y="10141"/>
                      <a:pt x="3165" y="11120"/>
                      <a:pt x="3165" y="11120"/>
                    </a:cubicBezTo>
                    <a:cubicBezTo>
                      <a:pt x="1045" y="12424"/>
                      <a:pt x="2578" y="13142"/>
                      <a:pt x="6231" y="13794"/>
                    </a:cubicBezTo>
                    <a:cubicBezTo>
                      <a:pt x="6655" y="13869"/>
                      <a:pt x="7010" y="13903"/>
                      <a:pt x="7308" y="13903"/>
                    </a:cubicBezTo>
                    <a:cubicBezTo>
                      <a:pt x="9599" y="13903"/>
                      <a:pt x="8449" y="11935"/>
                      <a:pt x="8449" y="11935"/>
                    </a:cubicBezTo>
                    <a:cubicBezTo>
                      <a:pt x="11744" y="11511"/>
                      <a:pt x="13505" y="6422"/>
                      <a:pt x="12788" y="5770"/>
                    </a:cubicBezTo>
                    <a:cubicBezTo>
                      <a:pt x="12607" y="5600"/>
                      <a:pt x="12396" y="5530"/>
                      <a:pt x="12169" y="5530"/>
                    </a:cubicBezTo>
                    <a:cubicBezTo>
                      <a:pt x="11040" y="5530"/>
                      <a:pt x="9526" y="7270"/>
                      <a:pt x="9526" y="7270"/>
                    </a:cubicBezTo>
                    <a:lnTo>
                      <a:pt x="10309" y="4498"/>
                    </a:lnTo>
                    <a:cubicBezTo>
                      <a:pt x="10472" y="3943"/>
                      <a:pt x="10602" y="3323"/>
                      <a:pt x="10667" y="2704"/>
                    </a:cubicBezTo>
                    <a:cubicBezTo>
                      <a:pt x="10843" y="1297"/>
                      <a:pt x="10505" y="745"/>
                      <a:pt x="10036" y="745"/>
                    </a:cubicBezTo>
                    <a:cubicBezTo>
                      <a:pt x="9723" y="745"/>
                      <a:pt x="9351" y="993"/>
                      <a:pt x="9036" y="1399"/>
                    </a:cubicBezTo>
                    <a:cubicBezTo>
                      <a:pt x="8286" y="2443"/>
                      <a:pt x="7340" y="5998"/>
                      <a:pt x="7340" y="5998"/>
                    </a:cubicBezTo>
                    <a:cubicBezTo>
                      <a:pt x="7732" y="4106"/>
                      <a:pt x="7960" y="1399"/>
                      <a:pt x="7830" y="746"/>
                    </a:cubicBezTo>
                    <a:cubicBezTo>
                      <a:pt x="7732" y="420"/>
                      <a:pt x="7569" y="94"/>
                      <a:pt x="7242" y="29"/>
                    </a:cubicBezTo>
                    <a:cubicBezTo>
                      <a:pt x="7179" y="10"/>
                      <a:pt x="7116" y="0"/>
                      <a:pt x="70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186;p40">
                <a:extLst>
                  <a:ext uri="{FF2B5EF4-FFF2-40B4-BE49-F238E27FC236}">
                    <a16:creationId xmlns:a16="http://schemas.microsoft.com/office/drawing/2014/main" xmlns="" id="{4719CA5F-B095-ED02-67A0-63E36BC0C552}"/>
                  </a:ext>
                </a:extLst>
              </p:cNvPr>
              <p:cNvSpPr/>
              <p:nvPr/>
            </p:nvSpPr>
            <p:spPr>
              <a:xfrm>
                <a:off x="4337625" y="842400"/>
                <a:ext cx="119075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4763" h="784" fill="none" extrusionOk="0">
                    <a:moveTo>
                      <a:pt x="4763" y="783"/>
                    </a:moveTo>
                    <a:lnTo>
                      <a:pt x="0" y="0"/>
                    </a:ln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187;p40">
                <a:extLst>
                  <a:ext uri="{FF2B5EF4-FFF2-40B4-BE49-F238E27FC236}">
                    <a16:creationId xmlns:a16="http://schemas.microsoft.com/office/drawing/2014/main" xmlns="" id="{89DCF5C8-134F-B09E-A7A3-D8F0FF002BB9}"/>
                  </a:ext>
                </a:extLst>
              </p:cNvPr>
              <p:cNvSpPr/>
              <p:nvPr/>
            </p:nvSpPr>
            <p:spPr>
              <a:xfrm>
                <a:off x="4391425" y="882350"/>
                <a:ext cx="84850" cy="64450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2578" fill="none" extrusionOk="0">
                    <a:moveTo>
                      <a:pt x="3393" y="620"/>
                    </a:moveTo>
                    <a:cubicBezTo>
                      <a:pt x="3393" y="620"/>
                      <a:pt x="588" y="1"/>
                      <a:pt x="1" y="2578"/>
                    </a:cubicBez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188;p40">
                <a:extLst>
                  <a:ext uri="{FF2B5EF4-FFF2-40B4-BE49-F238E27FC236}">
                    <a16:creationId xmlns:a16="http://schemas.microsoft.com/office/drawing/2014/main" xmlns="" id="{79C154EB-BDF8-54D7-DF8B-4E03C80627CE}"/>
                  </a:ext>
                </a:extLst>
              </p:cNvPr>
              <p:cNvSpPr/>
              <p:nvPr/>
            </p:nvSpPr>
            <p:spPr>
              <a:xfrm>
                <a:off x="4403675" y="996525"/>
                <a:ext cx="48950" cy="8175"/>
              </a:xfrm>
              <a:custGeom>
                <a:avLst/>
                <a:gdLst/>
                <a:ahLst/>
                <a:cxnLst/>
                <a:rect l="l" t="t" r="r" b="b"/>
                <a:pathLst>
                  <a:path w="1958" h="327" fill="none" extrusionOk="0">
                    <a:moveTo>
                      <a:pt x="0" y="0"/>
                    </a:moveTo>
                    <a:cubicBezTo>
                      <a:pt x="261" y="131"/>
                      <a:pt x="555" y="261"/>
                      <a:pt x="1011" y="294"/>
                    </a:cubicBezTo>
                    <a:cubicBezTo>
                      <a:pt x="1370" y="327"/>
                      <a:pt x="1697" y="327"/>
                      <a:pt x="1957" y="294"/>
                    </a:cubicBez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189;p40">
                <a:extLst>
                  <a:ext uri="{FF2B5EF4-FFF2-40B4-BE49-F238E27FC236}">
                    <a16:creationId xmlns:a16="http://schemas.microsoft.com/office/drawing/2014/main" xmlns="" id="{33E9AA46-4AF3-9300-CA1B-6D6AEFFDA6AD}"/>
                  </a:ext>
                </a:extLst>
              </p:cNvPr>
              <p:cNvSpPr/>
              <p:nvPr/>
            </p:nvSpPr>
            <p:spPr>
              <a:xfrm>
                <a:off x="4322925" y="983475"/>
                <a:ext cx="31850" cy="7375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295" fill="none" extrusionOk="0">
                    <a:moveTo>
                      <a:pt x="1273" y="294"/>
                    </a:moveTo>
                    <a:lnTo>
                      <a:pt x="1" y="1"/>
                    </a:ln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190;p40">
                <a:extLst>
                  <a:ext uri="{FF2B5EF4-FFF2-40B4-BE49-F238E27FC236}">
                    <a16:creationId xmlns:a16="http://schemas.microsoft.com/office/drawing/2014/main" xmlns="" id="{EF0B5106-0325-9A1B-BD77-018B478F38E6}"/>
                  </a:ext>
                </a:extLst>
              </p:cNvPr>
              <p:cNvSpPr/>
              <p:nvPr/>
            </p:nvSpPr>
            <p:spPr>
              <a:xfrm>
                <a:off x="5691350" y="1114425"/>
                <a:ext cx="308750" cy="545125"/>
              </a:xfrm>
              <a:custGeom>
                <a:avLst/>
                <a:gdLst/>
                <a:ahLst/>
                <a:cxnLst/>
                <a:rect l="l" t="t" r="r" b="b"/>
                <a:pathLst>
                  <a:path w="12350" h="21805" extrusionOk="0">
                    <a:moveTo>
                      <a:pt x="10882" y="0"/>
                    </a:moveTo>
                    <a:cubicBezTo>
                      <a:pt x="10426" y="0"/>
                      <a:pt x="10014" y="261"/>
                      <a:pt x="9949" y="862"/>
                    </a:cubicBezTo>
                    <a:cubicBezTo>
                      <a:pt x="9329" y="5886"/>
                      <a:pt x="9884" y="11855"/>
                      <a:pt x="6752" y="16129"/>
                    </a:cubicBezTo>
                    <a:cubicBezTo>
                      <a:pt x="5089" y="18412"/>
                      <a:pt x="2675" y="19293"/>
                      <a:pt x="163" y="19423"/>
                    </a:cubicBezTo>
                    <a:cubicBezTo>
                      <a:pt x="163" y="20206"/>
                      <a:pt x="65" y="21022"/>
                      <a:pt x="0" y="21804"/>
                    </a:cubicBezTo>
                    <a:cubicBezTo>
                      <a:pt x="2903" y="21707"/>
                      <a:pt x="5676" y="20858"/>
                      <a:pt x="7796" y="18608"/>
                    </a:cubicBezTo>
                    <a:cubicBezTo>
                      <a:pt x="12102" y="14041"/>
                      <a:pt x="11482" y="7289"/>
                      <a:pt x="12232" y="1482"/>
                    </a:cubicBezTo>
                    <a:cubicBezTo>
                      <a:pt x="12350" y="583"/>
                      <a:pt x="11565" y="0"/>
                      <a:pt x="108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191;p40">
                <a:extLst>
                  <a:ext uri="{FF2B5EF4-FFF2-40B4-BE49-F238E27FC236}">
                    <a16:creationId xmlns:a16="http://schemas.microsoft.com/office/drawing/2014/main" xmlns="" id="{C40CC4F1-A786-6A08-5F8E-977F80729BB3}"/>
                  </a:ext>
                </a:extLst>
              </p:cNvPr>
              <p:cNvSpPr/>
              <p:nvPr/>
            </p:nvSpPr>
            <p:spPr>
              <a:xfrm>
                <a:off x="5809575" y="864300"/>
                <a:ext cx="291725" cy="346550"/>
              </a:xfrm>
              <a:custGeom>
                <a:avLst/>
                <a:gdLst/>
                <a:ahLst/>
                <a:cxnLst/>
                <a:rect l="l" t="t" r="r" b="b"/>
                <a:pathLst>
                  <a:path w="11669" h="13862" extrusionOk="0">
                    <a:moveTo>
                      <a:pt x="4766" y="1"/>
                    </a:moveTo>
                    <a:cubicBezTo>
                      <a:pt x="4366" y="1"/>
                      <a:pt x="3959" y="478"/>
                      <a:pt x="3752" y="1701"/>
                    </a:cubicBezTo>
                    <a:cubicBezTo>
                      <a:pt x="3622" y="2321"/>
                      <a:pt x="3589" y="2908"/>
                      <a:pt x="3556" y="3528"/>
                    </a:cubicBezTo>
                    <a:lnTo>
                      <a:pt x="3426" y="6431"/>
                    </a:lnTo>
                    <a:cubicBezTo>
                      <a:pt x="3426" y="6431"/>
                      <a:pt x="2358" y="3894"/>
                      <a:pt x="1164" y="3894"/>
                    </a:cubicBezTo>
                    <a:cubicBezTo>
                      <a:pt x="1038" y="3894"/>
                      <a:pt x="911" y="3923"/>
                      <a:pt x="784" y="3985"/>
                    </a:cubicBezTo>
                    <a:cubicBezTo>
                      <a:pt x="1" y="4441"/>
                      <a:pt x="66" y="9824"/>
                      <a:pt x="3100" y="11194"/>
                    </a:cubicBezTo>
                    <a:cubicBezTo>
                      <a:pt x="3100" y="11194"/>
                      <a:pt x="947" y="13151"/>
                      <a:pt x="4600" y="13640"/>
                    </a:cubicBezTo>
                    <a:cubicBezTo>
                      <a:pt x="5657" y="13780"/>
                      <a:pt x="6548" y="13862"/>
                      <a:pt x="7243" y="13862"/>
                    </a:cubicBezTo>
                    <a:cubicBezTo>
                      <a:pt x="8972" y="13862"/>
                      <a:pt x="9492" y="13359"/>
                      <a:pt x="8352" y="12009"/>
                    </a:cubicBezTo>
                    <a:lnTo>
                      <a:pt x="8352" y="12009"/>
                    </a:lnTo>
                    <a:cubicBezTo>
                      <a:pt x="8352" y="12009"/>
                      <a:pt x="8353" y="12009"/>
                      <a:pt x="8356" y="12009"/>
                    </a:cubicBezTo>
                    <a:cubicBezTo>
                      <a:pt x="8495" y="12009"/>
                      <a:pt x="11669" y="11916"/>
                      <a:pt x="11222" y="3332"/>
                    </a:cubicBezTo>
                    <a:cubicBezTo>
                      <a:pt x="11157" y="2876"/>
                      <a:pt x="11059" y="2354"/>
                      <a:pt x="10635" y="2158"/>
                    </a:cubicBezTo>
                    <a:cubicBezTo>
                      <a:pt x="10577" y="2130"/>
                      <a:pt x="10514" y="2116"/>
                      <a:pt x="10448" y="2116"/>
                    </a:cubicBezTo>
                    <a:cubicBezTo>
                      <a:pt x="9883" y="2116"/>
                      <a:pt x="9052" y="3161"/>
                      <a:pt x="8352" y="6138"/>
                    </a:cubicBezTo>
                    <a:cubicBezTo>
                      <a:pt x="8352" y="6138"/>
                      <a:pt x="9493" y="201"/>
                      <a:pt x="7797" y="201"/>
                    </a:cubicBezTo>
                    <a:cubicBezTo>
                      <a:pt x="7471" y="201"/>
                      <a:pt x="7177" y="429"/>
                      <a:pt x="7014" y="723"/>
                    </a:cubicBezTo>
                    <a:cubicBezTo>
                      <a:pt x="6688" y="1277"/>
                      <a:pt x="6068" y="3952"/>
                      <a:pt x="5872" y="5909"/>
                    </a:cubicBezTo>
                    <a:cubicBezTo>
                      <a:pt x="5872" y="5909"/>
                      <a:pt x="6068" y="2191"/>
                      <a:pt x="5677" y="951"/>
                    </a:cubicBezTo>
                    <a:cubicBezTo>
                      <a:pt x="5477" y="382"/>
                      <a:pt x="5124" y="1"/>
                      <a:pt x="47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192;p40">
                <a:extLst>
                  <a:ext uri="{FF2B5EF4-FFF2-40B4-BE49-F238E27FC236}">
                    <a16:creationId xmlns:a16="http://schemas.microsoft.com/office/drawing/2014/main" xmlns="" id="{DA0ABDD5-ABEC-A8A8-D254-6537734EF357}"/>
                  </a:ext>
                </a:extLst>
              </p:cNvPr>
              <p:cNvSpPr/>
              <p:nvPr/>
            </p:nvSpPr>
            <p:spPr>
              <a:xfrm>
                <a:off x="5928650" y="1008750"/>
                <a:ext cx="119075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4763" h="686" fill="none" extrusionOk="0">
                    <a:moveTo>
                      <a:pt x="0" y="1"/>
                    </a:moveTo>
                    <a:lnTo>
                      <a:pt x="4763" y="686"/>
                    </a:ln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193;p40">
                <a:extLst>
                  <a:ext uri="{FF2B5EF4-FFF2-40B4-BE49-F238E27FC236}">
                    <a16:creationId xmlns:a16="http://schemas.microsoft.com/office/drawing/2014/main" xmlns="" id="{79B02FB8-F8E6-0B49-F26B-FDE3662BDE19}"/>
                  </a:ext>
                </a:extLst>
              </p:cNvPr>
              <p:cNvSpPr/>
              <p:nvPr/>
            </p:nvSpPr>
            <p:spPr>
              <a:xfrm>
                <a:off x="5899300" y="1037300"/>
                <a:ext cx="72600" cy="72600"/>
              </a:xfrm>
              <a:custGeom>
                <a:avLst/>
                <a:gdLst/>
                <a:ahLst/>
                <a:cxnLst/>
                <a:rect l="l" t="t" r="r" b="b"/>
                <a:pathLst>
                  <a:path w="2904" h="2904" fill="none" extrusionOk="0">
                    <a:moveTo>
                      <a:pt x="0" y="0"/>
                    </a:moveTo>
                    <a:cubicBezTo>
                      <a:pt x="0" y="0"/>
                      <a:pt x="2903" y="294"/>
                      <a:pt x="2642" y="2904"/>
                    </a:cubicBez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194;p40">
                <a:extLst>
                  <a:ext uri="{FF2B5EF4-FFF2-40B4-BE49-F238E27FC236}">
                    <a16:creationId xmlns:a16="http://schemas.microsoft.com/office/drawing/2014/main" xmlns="" id="{43EB1E93-E6F8-4019-607D-B9D01506B541}"/>
                  </a:ext>
                </a:extLst>
              </p:cNvPr>
              <p:cNvSpPr/>
              <p:nvPr/>
            </p:nvSpPr>
            <p:spPr>
              <a:xfrm>
                <a:off x="5889500" y="1145750"/>
                <a:ext cx="48150" cy="9000"/>
              </a:xfrm>
              <a:custGeom>
                <a:avLst/>
                <a:gdLst/>
                <a:ahLst/>
                <a:cxnLst/>
                <a:rect l="l" t="t" r="r" b="b"/>
                <a:pathLst>
                  <a:path w="1926" h="360" fill="none" extrusionOk="0">
                    <a:moveTo>
                      <a:pt x="1925" y="327"/>
                    </a:moveTo>
                    <a:cubicBezTo>
                      <a:pt x="1697" y="360"/>
                      <a:pt x="1273" y="360"/>
                      <a:pt x="881" y="262"/>
                    </a:cubicBezTo>
                    <a:cubicBezTo>
                      <a:pt x="523" y="197"/>
                      <a:pt x="229" y="99"/>
                      <a:pt x="1" y="1"/>
                    </a:cubicBez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195;p40">
                <a:extLst>
                  <a:ext uri="{FF2B5EF4-FFF2-40B4-BE49-F238E27FC236}">
                    <a16:creationId xmlns:a16="http://schemas.microsoft.com/office/drawing/2014/main" xmlns="" id="{B57E2EE2-1F73-ED01-F9C0-7C6BAC6F83C8}"/>
                  </a:ext>
                </a:extLst>
              </p:cNvPr>
              <p:cNvSpPr/>
              <p:nvPr/>
            </p:nvSpPr>
            <p:spPr>
              <a:xfrm>
                <a:off x="5986550" y="1161250"/>
                <a:ext cx="31825" cy="3300"/>
              </a:xfrm>
              <a:custGeom>
                <a:avLst/>
                <a:gdLst/>
                <a:ahLst/>
                <a:cxnLst/>
                <a:rect l="l" t="t" r="r" b="b"/>
                <a:pathLst>
                  <a:path w="1273" h="132" fill="none" extrusionOk="0">
                    <a:moveTo>
                      <a:pt x="0" y="1"/>
                    </a:moveTo>
                    <a:lnTo>
                      <a:pt x="1273" y="131"/>
                    </a:ln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196;p40">
                <a:extLst>
                  <a:ext uri="{FF2B5EF4-FFF2-40B4-BE49-F238E27FC236}">
                    <a16:creationId xmlns:a16="http://schemas.microsoft.com/office/drawing/2014/main" xmlns="" id="{BE7E3CC1-A823-C478-4B90-662DEED30293}"/>
                  </a:ext>
                </a:extLst>
              </p:cNvPr>
              <p:cNvSpPr/>
              <p:nvPr/>
            </p:nvSpPr>
            <p:spPr>
              <a:xfrm>
                <a:off x="3995100" y="1520125"/>
                <a:ext cx="523875" cy="846450"/>
              </a:xfrm>
              <a:custGeom>
                <a:avLst/>
                <a:gdLst/>
                <a:ahLst/>
                <a:cxnLst/>
                <a:rect l="l" t="t" r="r" b="b"/>
                <a:pathLst>
                  <a:path w="20955" h="33858" extrusionOk="0">
                    <a:moveTo>
                      <a:pt x="6924" y="1"/>
                    </a:moveTo>
                    <a:cubicBezTo>
                      <a:pt x="4561" y="1"/>
                      <a:pt x="2312" y="917"/>
                      <a:pt x="1371" y="3391"/>
                    </a:cubicBezTo>
                    <a:cubicBezTo>
                      <a:pt x="1" y="7142"/>
                      <a:pt x="1338" y="11807"/>
                      <a:pt x="2773" y="15297"/>
                    </a:cubicBezTo>
                    <a:cubicBezTo>
                      <a:pt x="3785" y="17744"/>
                      <a:pt x="4959" y="20158"/>
                      <a:pt x="6003" y="22604"/>
                    </a:cubicBezTo>
                    <a:cubicBezTo>
                      <a:pt x="6264" y="23354"/>
                      <a:pt x="6557" y="24039"/>
                      <a:pt x="6884" y="24724"/>
                    </a:cubicBezTo>
                    <a:cubicBezTo>
                      <a:pt x="979" y="27269"/>
                      <a:pt x="294" y="33858"/>
                      <a:pt x="294" y="33858"/>
                    </a:cubicBezTo>
                    <a:cubicBezTo>
                      <a:pt x="294" y="33858"/>
                      <a:pt x="11646" y="27595"/>
                      <a:pt x="11711" y="27530"/>
                    </a:cubicBezTo>
                    <a:cubicBezTo>
                      <a:pt x="9200" y="22702"/>
                      <a:pt x="8156" y="19994"/>
                      <a:pt x="6492" y="16276"/>
                    </a:cubicBezTo>
                    <a:cubicBezTo>
                      <a:pt x="5089" y="13112"/>
                      <a:pt x="3719" y="9719"/>
                      <a:pt x="3915" y="6164"/>
                    </a:cubicBezTo>
                    <a:cubicBezTo>
                      <a:pt x="3980" y="4989"/>
                      <a:pt x="4241" y="3652"/>
                      <a:pt x="5448" y="3163"/>
                    </a:cubicBezTo>
                    <a:cubicBezTo>
                      <a:pt x="5866" y="3011"/>
                      <a:pt x="6328" y="2947"/>
                      <a:pt x="6806" y="2947"/>
                    </a:cubicBezTo>
                    <a:cubicBezTo>
                      <a:pt x="7970" y="2947"/>
                      <a:pt x="9230" y="3324"/>
                      <a:pt x="10178" y="3717"/>
                    </a:cubicBezTo>
                    <a:cubicBezTo>
                      <a:pt x="13179" y="4989"/>
                      <a:pt x="15528" y="7436"/>
                      <a:pt x="17648" y="9850"/>
                    </a:cubicBezTo>
                    <a:cubicBezTo>
                      <a:pt x="17971" y="10214"/>
                      <a:pt x="18363" y="10366"/>
                      <a:pt x="18749" y="10366"/>
                    </a:cubicBezTo>
                    <a:cubicBezTo>
                      <a:pt x="19881" y="10366"/>
                      <a:pt x="20954" y="9053"/>
                      <a:pt x="20029" y="7958"/>
                    </a:cubicBezTo>
                    <a:cubicBezTo>
                      <a:pt x="17354" y="4989"/>
                      <a:pt x="14256" y="1890"/>
                      <a:pt x="10341" y="586"/>
                    </a:cubicBezTo>
                    <a:cubicBezTo>
                      <a:pt x="9268" y="221"/>
                      <a:pt x="8083" y="1"/>
                      <a:pt x="69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197;p40">
                <a:extLst>
                  <a:ext uri="{FF2B5EF4-FFF2-40B4-BE49-F238E27FC236}">
                    <a16:creationId xmlns:a16="http://schemas.microsoft.com/office/drawing/2014/main" xmlns="" id="{C279170E-D11D-BBB4-D5F6-57B2F836516D}"/>
                  </a:ext>
                </a:extLst>
              </p:cNvPr>
              <p:cNvSpPr/>
              <p:nvPr/>
            </p:nvSpPr>
            <p:spPr>
              <a:xfrm>
                <a:off x="5497350" y="1819350"/>
                <a:ext cx="513700" cy="865275"/>
              </a:xfrm>
              <a:custGeom>
                <a:avLst/>
                <a:gdLst/>
                <a:ahLst/>
                <a:cxnLst/>
                <a:rect l="l" t="t" r="r" b="b"/>
                <a:pathLst>
                  <a:path w="20548" h="34611" extrusionOk="0">
                    <a:moveTo>
                      <a:pt x="12254" y="1"/>
                    </a:moveTo>
                    <a:cubicBezTo>
                      <a:pt x="8486" y="1"/>
                      <a:pt x="4752" y="1604"/>
                      <a:pt x="1464" y="3263"/>
                    </a:cubicBezTo>
                    <a:cubicBezTo>
                      <a:pt x="0" y="3995"/>
                      <a:pt x="894" y="6040"/>
                      <a:pt x="2257" y="6040"/>
                    </a:cubicBezTo>
                    <a:cubicBezTo>
                      <a:pt x="2473" y="6040"/>
                      <a:pt x="2700" y="5988"/>
                      <a:pt x="2932" y="5872"/>
                    </a:cubicBezTo>
                    <a:cubicBezTo>
                      <a:pt x="5803" y="4437"/>
                      <a:pt x="8934" y="3067"/>
                      <a:pt x="12164" y="3002"/>
                    </a:cubicBezTo>
                    <a:cubicBezTo>
                      <a:pt x="12242" y="3000"/>
                      <a:pt x="12321" y="2999"/>
                      <a:pt x="12402" y="2999"/>
                    </a:cubicBezTo>
                    <a:cubicBezTo>
                      <a:pt x="13841" y="2999"/>
                      <a:pt x="15682" y="3286"/>
                      <a:pt x="16763" y="4274"/>
                    </a:cubicBezTo>
                    <a:cubicBezTo>
                      <a:pt x="17742" y="5187"/>
                      <a:pt x="17448" y="6525"/>
                      <a:pt x="17057" y="7667"/>
                    </a:cubicBezTo>
                    <a:cubicBezTo>
                      <a:pt x="15915" y="10994"/>
                      <a:pt x="13371" y="13669"/>
                      <a:pt x="10859" y="16050"/>
                    </a:cubicBezTo>
                    <a:cubicBezTo>
                      <a:pt x="7923" y="18888"/>
                      <a:pt x="5933" y="20943"/>
                      <a:pt x="1791" y="24531"/>
                    </a:cubicBezTo>
                    <a:cubicBezTo>
                      <a:pt x="1791" y="24531"/>
                      <a:pt x="1791" y="24531"/>
                      <a:pt x="1791" y="24531"/>
                    </a:cubicBezTo>
                    <a:cubicBezTo>
                      <a:pt x="1915" y="24531"/>
                      <a:pt x="10076" y="34611"/>
                      <a:pt x="10076" y="34611"/>
                    </a:cubicBezTo>
                    <a:cubicBezTo>
                      <a:pt x="10076" y="34611"/>
                      <a:pt x="11903" y="28217"/>
                      <a:pt x="7336" y="23683"/>
                    </a:cubicBezTo>
                    <a:cubicBezTo>
                      <a:pt x="7891" y="23161"/>
                      <a:pt x="8445" y="22639"/>
                      <a:pt x="8967" y="22052"/>
                    </a:cubicBezTo>
                    <a:cubicBezTo>
                      <a:pt x="10859" y="20193"/>
                      <a:pt x="12849" y="18399"/>
                      <a:pt x="14675" y="16507"/>
                    </a:cubicBezTo>
                    <a:cubicBezTo>
                      <a:pt x="17285" y="13832"/>
                      <a:pt x="20319" y="9983"/>
                      <a:pt x="20449" y="6036"/>
                    </a:cubicBezTo>
                    <a:cubicBezTo>
                      <a:pt x="20547" y="2089"/>
                      <a:pt x="16600" y="294"/>
                      <a:pt x="13175" y="34"/>
                    </a:cubicBezTo>
                    <a:cubicBezTo>
                      <a:pt x="12868" y="11"/>
                      <a:pt x="12561" y="1"/>
                      <a:pt x="122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198;p40">
                <a:extLst>
                  <a:ext uri="{FF2B5EF4-FFF2-40B4-BE49-F238E27FC236}">
                    <a16:creationId xmlns:a16="http://schemas.microsoft.com/office/drawing/2014/main" xmlns="" id="{69910952-AAF1-7459-5CCF-F27E54DBAB4C}"/>
                  </a:ext>
                </a:extLst>
              </p:cNvPr>
              <p:cNvSpPr/>
              <p:nvPr/>
            </p:nvSpPr>
            <p:spPr>
              <a:xfrm>
                <a:off x="4400400" y="1056800"/>
                <a:ext cx="1343150" cy="1319500"/>
              </a:xfrm>
              <a:custGeom>
                <a:avLst/>
                <a:gdLst/>
                <a:ahLst/>
                <a:cxnLst/>
                <a:rect l="l" t="t" r="r" b="b"/>
                <a:pathLst>
                  <a:path w="53726" h="52780" extrusionOk="0">
                    <a:moveTo>
                      <a:pt x="12233" y="24305"/>
                    </a:moveTo>
                    <a:lnTo>
                      <a:pt x="12201" y="24533"/>
                    </a:lnTo>
                    <a:cubicBezTo>
                      <a:pt x="12233" y="24468"/>
                      <a:pt x="12233" y="24370"/>
                      <a:pt x="12233" y="24305"/>
                    </a:cubicBezTo>
                    <a:close/>
                    <a:moveTo>
                      <a:pt x="41558" y="29394"/>
                    </a:moveTo>
                    <a:cubicBezTo>
                      <a:pt x="41558" y="29426"/>
                      <a:pt x="41558" y="29492"/>
                      <a:pt x="41526" y="29524"/>
                    </a:cubicBezTo>
                    <a:cubicBezTo>
                      <a:pt x="41526" y="29492"/>
                      <a:pt x="41526" y="29426"/>
                      <a:pt x="41558" y="29394"/>
                    </a:cubicBezTo>
                    <a:close/>
                    <a:moveTo>
                      <a:pt x="41526" y="29524"/>
                    </a:moveTo>
                    <a:cubicBezTo>
                      <a:pt x="41526" y="29536"/>
                      <a:pt x="41522" y="29557"/>
                      <a:pt x="41516" y="29580"/>
                    </a:cubicBezTo>
                    <a:lnTo>
                      <a:pt x="41516" y="29580"/>
                    </a:lnTo>
                    <a:cubicBezTo>
                      <a:pt x="41516" y="29579"/>
                      <a:pt x="41516" y="29578"/>
                      <a:pt x="41515" y="29576"/>
                    </a:cubicBezTo>
                    <a:lnTo>
                      <a:pt x="41515" y="29576"/>
                    </a:lnTo>
                    <a:lnTo>
                      <a:pt x="41526" y="29524"/>
                    </a:lnTo>
                    <a:close/>
                    <a:moveTo>
                      <a:pt x="41493" y="29687"/>
                    </a:moveTo>
                    <a:cubicBezTo>
                      <a:pt x="41493" y="29753"/>
                      <a:pt x="41493" y="29818"/>
                      <a:pt x="41428" y="29851"/>
                    </a:cubicBezTo>
                    <a:lnTo>
                      <a:pt x="41493" y="29687"/>
                    </a:lnTo>
                    <a:close/>
                    <a:moveTo>
                      <a:pt x="41037" y="31221"/>
                    </a:moveTo>
                    <a:cubicBezTo>
                      <a:pt x="41037" y="31286"/>
                      <a:pt x="41004" y="31286"/>
                      <a:pt x="41004" y="31318"/>
                    </a:cubicBezTo>
                    <a:cubicBezTo>
                      <a:pt x="41004" y="31286"/>
                      <a:pt x="41004" y="31286"/>
                      <a:pt x="41037" y="31221"/>
                    </a:cubicBezTo>
                    <a:close/>
                    <a:moveTo>
                      <a:pt x="27826" y="11322"/>
                    </a:moveTo>
                    <a:cubicBezTo>
                      <a:pt x="27989" y="11322"/>
                      <a:pt x="28152" y="11322"/>
                      <a:pt x="28315" y="11355"/>
                    </a:cubicBezTo>
                    <a:lnTo>
                      <a:pt x="28511" y="11355"/>
                    </a:lnTo>
                    <a:cubicBezTo>
                      <a:pt x="28576" y="11355"/>
                      <a:pt x="28641" y="11355"/>
                      <a:pt x="28706" y="11420"/>
                    </a:cubicBezTo>
                    <a:lnTo>
                      <a:pt x="29163" y="11420"/>
                    </a:lnTo>
                    <a:cubicBezTo>
                      <a:pt x="29196" y="11420"/>
                      <a:pt x="29293" y="11420"/>
                      <a:pt x="29326" y="11453"/>
                    </a:cubicBezTo>
                    <a:lnTo>
                      <a:pt x="29587" y="11453"/>
                    </a:lnTo>
                    <a:cubicBezTo>
                      <a:pt x="29620" y="11453"/>
                      <a:pt x="29652" y="11453"/>
                      <a:pt x="29685" y="11486"/>
                    </a:cubicBezTo>
                    <a:cubicBezTo>
                      <a:pt x="29750" y="11486"/>
                      <a:pt x="29783" y="11486"/>
                      <a:pt x="29815" y="11518"/>
                    </a:cubicBezTo>
                    <a:cubicBezTo>
                      <a:pt x="29848" y="11518"/>
                      <a:pt x="29946" y="11518"/>
                      <a:pt x="29978" y="11583"/>
                    </a:cubicBezTo>
                    <a:cubicBezTo>
                      <a:pt x="30109" y="11616"/>
                      <a:pt x="30239" y="11616"/>
                      <a:pt x="30337" y="11649"/>
                    </a:cubicBezTo>
                    <a:cubicBezTo>
                      <a:pt x="30435" y="11681"/>
                      <a:pt x="30500" y="11681"/>
                      <a:pt x="30598" y="11681"/>
                    </a:cubicBezTo>
                    <a:lnTo>
                      <a:pt x="30663" y="11681"/>
                    </a:lnTo>
                    <a:cubicBezTo>
                      <a:pt x="30761" y="11681"/>
                      <a:pt x="30827" y="11746"/>
                      <a:pt x="30924" y="11779"/>
                    </a:cubicBezTo>
                    <a:cubicBezTo>
                      <a:pt x="30990" y="11812"/>
                      <a:pt x="31120" y="11812"/>
                      <a:pt x="31218" y="11844"/>
                    </a:cubicBezTo>
                    <a:lnTo>
                      <a:pt x="31251" y="11844"/>
                    </a:lnTo>
                    <a:cubicBezTo>
                      <a:pt x="31283" y="11844"/>
                      <a:pt x="31316" y="11844"/>
                      <a:pt x="31316" y="11910"/>
                    </a:cubicBezTo>
                    <a:cubicBezTo>
                      <a:pt x="31414" y="11942"/>
                      <a:pt x="31479" y="11942"/>
                      <a:pt x="31609" y="11975"/>
                    </a:cubicBezTo>
                    <a:lnTo>
                      <a:pt x="31642" y="11975"/>
                    </a:lnTo>
                    <a:lnTo>
                      <a:pt x="31740" y="12007"/>
                    </a:lnTo>
                    <a:cubicBezTo>
                      <a:pt x="31773" y="12007"/>
                      <a:pt x="31870" y="12073"/>
                      <a:pt x="31903" y="12073"/>
                    </a:cubicBezTo>
                    <a:cubicBezTo>
                      <a:pt x="32360" y="12236"/>
                      <a:pt x="32751" y="12399"/>
                      <a:pt x="33208" y="12595"/>
                    </a:cubicBezTo>
                    <a:lnTo>
                      <a:pt x="33240" y="12595"/>
                    </a:lnTo>
                    <a:cubicBezTo>
                      <a:pt x="33371" y="12627"/>
                      <a:pt x="33501" y="12725"/>
                      <a:pt x="33599" y="12758"/>
                    </a:cubicBezTo>
                    <a:cubicBezTo>
                      <a:pt x="33730" y="12790"/>
                      <a:pt x="33828" y="12888"/>
                      <a:pt x="33925" y="12921"/>
                    </a:cubicBezTo>
                    <a:cubicBezTo>
                      <a:pt x="34089" y="12986"/>
                      <a:pt x="34317" y="13117"/>
                      <a:pt x="34480" y="13214"/>
                    </a:cubicBezTo>
                    <a:cubicBezTo>
                      <a:pt x="34513" y="13214"/>
                      <a:pt x="34513" y="13214"/>
                      <a:pt x="34513" y="13247"/>
                    </a:cubicBezTo>
                    <a:cubicBezTo>
                      <a:pt x="34676" y="13312"/>
                      <a:pt x="34839" y="13443"/>
                      <a:pt x="35002" y="13541"/>
                    </a:cubicBezTo>
                    <a:cubicBezTo>
                      <a:pt x="35035" y="13573"/>
                      <a:pt x="35132" y="13606"/>
                      <a:pt x="35165" y="13638"/>
                    </a:cubicBezTo>
                    <a:cubicBezTo>
                      <a:pt x="35198" y="13704"/>
                      <a:pt x="35295" y="13736"/>
                      <a:pt x="35328" y="13769"/>
                    </a:cubicBezTo>
                    <a:cubicBezTo>
                      <a:pt x="35393" y="13802"/>
                      <a:pt x="35491" y="13867"/>
                      <a:pt x="35524" y="13932"/>
                    </a:cubicBezTo>
                    <a:cubicBezTo>
                      <a:pt x="35556" y="13965"/>
                      <a:pt x="35622" y="13965"/>
                      <a:pt x="35654" y="14030"/>
                    </a:cubicBezTo>
                    <a:cubicBezTo>
                      <a:pt x="35785" y="14095"/>
                      <a:pt x="35850" y="14193"/>
                      <a:pt x="35980" y="14258"/>
                    </a:cubicBezTo>
                    <a:cubicBezTo>
                      <a:pt x="36144" y="14389"/>
                      <a:pt x="36307" y="14519"/>
                      <a:pt x="36470" y="14682"/>
                    </a:cubicBezTo>
                    <a:cubicBezTo>
                      <a:pt x="36633" y="14780"/>
                      <a:pt x="36796" y="14943"/>
                      <a:pt x="36959" y="15074"/>
                    </a:cubicBezTo>
                    <a:cubicBezTo>
                      <a:pt x="37155" y="15237"/>
                      <a:pt x="37318" y="15400"/>
                      <a:pt x="37481" y="15596"/>
                    </a:cubicBezTo>
                    <a:lnTo>
                      <a:pt x="37514" y="15661"/>
                    </a:lnTo>
                    <a:lnTo>
                      <a:pt x="37742" y="15857"/>
                    </a:lnTo>
                    <a:lnTo>
                      <a:pt x="37905" y="16020"/>
                    </a:lnTo>
                    <a:cubicBezTo>
                      <a:pt x="37938" y="16052"/>
                      <a:pt x="37970" y="16150"/>
                      <a:pt x="38068" y="16183"/>
                    </a:cubicBezTo>
                    <a:cubicBezTo>
                      <a:pt x="38264" y="16379"/>
                      <a:pt x="38427" y="16574"/>
                      <a:pt x="38590" y="16835"/>
                    </a:cubicBezTo>
                    <a:lnTo>
                      <a:pt x="39308" y="17814"/>
                    </a:lnTo>
                    <a:cubicBezTo>
                      <a:pt x="39406" y="17977"/>
                      <a:pt x="39536" y="18140"/>
                      <a:pt x="39601" y="18270"/>
                    </a:cubicBezTo>
                    <a:cubicBezTo>
                      <a:pt x="39699" y="18336"/>
                      <a:pt x="39732" y="18466"/>
                      <a:pt x="39764" y="18531"/>
                    </a:cubicBezTo>
                    <a:cubicBezTo>
                      <a:pt x="39797" y="18597"/>
                      <a:pt x="39862" y="18662"/>
                      <a:pt x="39862" y="18695"/>
                    </a:cubicBezTo>
                    <a:cubicBezTo>
                      <a:pt x="39862" y="18760"/>
                      <a:pt x="39862" y="18760"/>
                      <a:pt x="39895" y="18760"/>
                    </a:cubicBezTo>
                    <a:cubicBezTo>
                      <a:pt x="39928" y="18858"/>
                      <a:pt x="40025" y="18955"/>
                      <a:pt x="40058" y="19086"/>
                    </a:cubicBezTo>
                    <a:cubicBezTo>
                      <a:pt x="40058" y="19086"/>
                      <a:pt x="40058" y="19119"/>
                      <a:pt x="40091" y="19119"/>
                    </a:cubicBezTo>
                    <a:cubicBezTo>
                      <a:pt x="40123" y="19151"/>
                      <a:pt x="40123" y="19184"/>
                      <a:pt x="40188" y="19249"/>
                    </a:cubicBezTo>
                    <a:cubicBezTo>
                      <a:pt x="40221" y="19282"/>
                      <a:pt x="40221" y="19314"/>
                      <a:pt x="40254" y="19412"/>
                    </a:cubicBezTo>
                    <a:cubicBezTo>
                      <a:pt x="40286" y="19477"/>
                      <a:pt x="40352" y="19608"/>
                      <a:pt x="40384" y="19673"/>
                    </a:cubicBezTo>
                    <a:cubicBezTo>
                      <a:pt x="40417" y="19738"/>
                      <a:pt x="40417" y="19771"/>
                      <a:pt x="40449" y="19804"/>
                    </a:cubicBezTo>
                    <a:cubicBezTo>
                      <a:pt x="40515" y="19934"/>
                      <a:pt x="40580" y="20065"/>
                      <a:pt x="40613" y="20130"/>
                    </a:cubicBezTo>
                    <a:cubicBezTo>
                      <a:pt x="40678" y="20260"/>
                      <a:pt x="40710" y="20391"/>
                      <a:pt x="40743" y="20456"/>
                    </a:cubicBezTo>
                    <a:cubicBezTo>
                      <a:pt x="40841" y="20652"/>
                      <a:pt x="40906" y="20913"/>
                      <a:pt x="41004" y="21141"/>
                    </a:cubicBezTo>
                    <a:cubicBezTo>
                      <a:pt x="41069" y="21402"/>
                      <a:pt x="41167" y="21598"/>
                      <a:pt x="41200" y="21859"/>
                    </a:cubicBezTo>
                    <a:cubicBezTo>
                      <a:pt x="41330" y="22283"/>
                      <a:pt x="41428" y="22772"/>
                      <a:pt x="41526" y="23261"/>
                    </a:cubicBezTo>
                    <a:cubicBezTo>
                      <a:pt x="41558" y="23392"/>
                      <a:pt x="41558" y="23522"/>
                      <a:pt x="41591" y="23653"/>
                    </a:cubicBezTo>
                    <a:cubicBezTo>
                      <a:pt x="41591" y="23751"/>
                      <a:pt x="41656" y="23881"/>
                      <a:pt x="41656" y="24012"/>
                    </a:cubicBezTo>
                    <a:cubicBezTo>
                      <a:pt x="41689" y="24240"/>
                      <a:pt x="41722" y="24501"/>
                      <a:pt x="41722" y="24794"/>
                    </a:cubicBezTo>
                    <a:cubicBezTo>
                      <a:pt x="41722" y="25023"/>
                      <a:pt x="41754" y="25219"/>
                      <a:pt x="41754" y="25479"/>
                    </a:cubicBezTo>
                    <a:lnTo>
                      <a:pt x="41754" y="25512"/>
                    </a:lnTo>
                    <a:lnTo>
                      <a:pt x="41754" y="26197"/>
                    </a:lnTo>
                    <a:lnTo>
                      <a:pt x="41754" y="26621"/>
                    </a:lnTo>
                    <a:cubicBezTo>
                      <a:pt x="41754" y="26752"/>
                      <a:pt x="41754" y="26915"/>
                      <a:pt x="41722" y="27013"/>
                    </a:cubicBezTo>
                    <a:cubicBezTo>
                      <a:pt x="41722" y="27143"/>
                      <a:pt x="41722" y="27274"/>
                      <a:pt x="41689" y="27437"/>
                    </a:cubicBezTo>
                    <a:cubicBezTo>
                      <a:pt x="41689" y="27567"/>
                      <a:pt x="41656" y="27730"/>
                      <a:pt x="41656" y="27828"/>
                    </a:cubicBezTo>
                    <a:cubicBezTo>
                      <a:pt x="41656" y="27959"/>
                      <a:pt x="41591" y="28089"/>
                      <a:pt x="41591" y="28252"/>
                    </a:cubicBezTo>
                    <a:cubicBezTo>
                      <a:pt x="41558" y="28448"/>
                      <a:pt x="41526" y="28611"/>
                      <a:pt x="41526" y="28807"/>
                    </a:cubicBezTo>
                    <a:cubicBezTo>
                      <a:pt x="41493" y="28937"/>
                      <a:pt x="41493" y="29068"/>
                      <a:pt x="41428" y="29198"/>
                    </a:cubicBezTo>
                    <a:cubicBezTo>
                      <a:pt x="41428" y="29231"/>
                      <a:pt x="41395" y="29263"/>
                      <a:pt x="41395" y="29296"/>
                    </a:cubicBezTo>
                    <a:cubicBezTo>
                      <a:pt x="41395" y="29361"/>
                      <a:pt x="41395" y="29394"/>
                      <a:pt x="41363" y="29426"/>
                    </a:cubicBezTo>
                    <a:cubicBezTo>
                      <a:pt x="41363" y="29459"/>
                      <a:pt x="41363" y="29524"/>
                      <a:pt x="41330" y="29557"/>
                    </a:cubicBezTo>
                    <a:cubicBezTo>
                      <a:pt x="41330" y="29590"/>
                      <a:pt x="41265" y="29687"/>
                      <a:pt x="41265" y="29720"/>
                    </a:cubicBezTo>
                    <a:cubicBezTo>
                      <a:pt x="41265" y="29753"/>
                      <a:pt x="41232" y="29851"/>
                      <a:pt x="41232" y="29883"/>
                    </a:cubicBezTo>
                    <a:cubicBezTo>
                      <a:pt x="41232" y="29948"/>
                      <a:pt x="41200" y="30046"/>
                      <a:pt x="41200" y="30079"/>
                    </a:cubicBezTo>
                    <a:cubicBezTo>
                      <a:pt x="41102" y="30275"/>
                      <a:pt x="41069" y="30536"/>
                      <a:pt x="41004" y="30764"/>
                    </a:cubicBezTo>
                    <a:cubicBezTo>
                      <a:pt x="40939" y="30894"/>
                      <a:pt x="40906" y="31057"/>
                      <a:pt x="40841" y="31188"/>
                    </a:cubicBezTo>
                    <a:lnTo>
                      <a:pt x="40841" y="31253"/>
                    </a:lnTo>
                    <a:cubicBezTo>
                      <a:pt x="40841" y="31318"/>
                      <a:pt x="40841" y="31318"/>
                      <a:pt x="40776" y="31351"/>
                    </a:cubicBezTo>
                    <a:lnTo>
                      <a:pt x="40743" y="31416"/>
                    </a:lnTo>
                    <a:cubicBezTo>
                      <a:pt x="40678" y="31579"/>
                      <a:pt x="40613" y="31742"/>
                      <a:pt x="40547" y="31906"/>
                    </a:cubicBezTo>
                    <a:cubicBezTo>
                      <a:pt x="40449" y="32134"/>
                      <a:pt x="40319" y="32362"/>
                      <a:pt x="40254" y="32558"/>
                    </a:cubicBezTo>
                    <a:cubicBezTo>
                      <a:pt x="40188" y="32688"/>
                      <a:pt x="40123" y="32852"/>
                      <a:pt x="40058" y="33015"/>
                    </a:cubicBezTo>
                    <a:cubicBezTo>
                      <a:pt x="39699" y="33765"/>
                      <a:pt x="39242" y="34483"/>
                      <a:pt x="38688" y="35168"/>
                    </a:cubicBezTo>
                    <a:cubicBezTo>
                      <a:pt x="38590" y="35331"/>
                      <a:pt x="38427" y="35559"/>
                      <a:pt x="38297" y="35722"/>
                    </a:cubicBezTo>
                    <a:cubicBezTo>
                      <a:pt x="37122" y="37125"/>
                      <a:pt x="35720" y="38266"/>
                      <a:pt x="34219" y="39147"/>
                    </a:cubicBezTo>
                    <a:cubicBezTo>
                      <a:pt x="34089" y="39212"/>
                      <a:pt x="33958" y="39245"/>
                      <a:pt x="33893" y="39343"/>
                    </a:cubicBezTo>
                    <a:cubicBezTo>
                      <a:pt x="33893" y="39343"/>
                      <a:pt x="33860" y="39343"/>
                      <a:pt x="33860" y="39376"/>
                    </a:cubicBezTo>
                    <a:cubicBezTo>
                      <a:pt x="33697" y="39473"/>
                      <a:pt x="33469" y="39571"/>
                      <a:pt x="33306" y="39669"/>
                    </a:cubicBezTo>
                    <a:cubicBezTo>
                      <a:pt x="33143" y="39734"/>
                      <a:pt x="32947" y="39832"/>
                      <a:pt x="32784" y="39897"/>
                    </a:cubicBezTo>
                    <a:cubicBezTo>
                      <a:pt x="32751" y="39963"/>
                      <a:pt x="32653" y="39963"/>
                      <a:pt x="32621" y="39995"/>
                    </a:cubicBezTo>
                    <a:cubicBezTo>
                      <a:pt x="32458" y="40061"/>
                      <a:pt x="32294" y="40126"/>
                      <a:pt x="32131" y="40191"/>
                    </a:cubicBezTo>
                    <a:cubicBezTo>
                      <a:pt x="31936" y="40289"/>
                      <a:pt x="31740" y="40354"/>
                      <a:pt x="31512" y="40387"/>
                    </a:cubicBezTo>
                    <a:cubicBezTo>
                      <a:pt x="31414" y="40452"/>
                      <a:pt x="31251" y="40485"/>
                      <a:pt x="31120" y="40517"/>
                    </a:cubicBezTo>
                    <a:cubicBezTo>
                      <a:pt x="30957" y="40550"/>
                      <a:pt x="30794" y="40615"/>
                      <a:pt x="30598" y="40648"/>
                    </a:cubicBezTo>
                    <a:cubicBezTo>
                      <a:pt x="29554" y="40876"/>
                      <a:pt x="28511" y="41039"/>
                      <a:pt x="27434" y="41104"/>
                    </a:cubicBezTo>
                    <a:lnTo>
                      <a:pt x="26358" y="41104"/>
                    </a:lnTo>
                    <a:cubicBezTo>
                      <a:pt x="25216" y="41039"/>
                      <a:pt x="24009" y="40876"/>
                      <a:pt x="22933" y="40550"/>
                    </a:cubicBezTo>
                    <a:cubicBezTo>
                      <a:pt x="21367" y="40126"/>
                      <a:pt x="19899" y="39473"/>
                      <a:pt x="18529" y="38495"/>
                    </a:cubicBezTo>
                    <a:cubicBezTo>
                      <a:pt x="18301" y="38364"/>
                      <a:pt x="18170" y="38234"/>
                      <a:pt x="17942" y="38071"/>
                    </a:cubicBezTo>
                    <a:cubicBezTo>
                      <a:pt x="16865" y="37223"/>
                      <a:pt x="15854" y="36244"/>
                      <a:pt x="15039" y="35168"/>
                    </a:cubicBezTo>
                    <a:cubicBezTo>
                      <a:pt x="14843" y="34907"/>
                      <a:pt x="14614" y="34613"/>
                      <a:pt x="14451" y="34287"/>
                    </a:cubicBezTo>
                    <a:cubicBezTo>
                      <a:pt x="13766" y="33210"/>
                      <a:pt x="13212" y="32134"/>
                      <a:pt x="12820" y="30927"/>
                    </a:cubicBezTo>
                    <a:cubicBezTo>
                      <a:pt x="12853" y="30699"/>
                      <a:pt x="12820" y="30536"/>
                      <a:pt x="12788" y="30405"/>
                    </a:cubicBezTo>
                    <a:cubicBezTo>
                      <a:pt x="12690" y="30177"/>
                      <a:pt x="12625" y="29916"/>
                      <a:pt x="12559" y="29655"/>
                    </a:cubicBezTo>
                    <a:cubicBezTo>
                      <a:pt x="12559" y="29590"/>
                      <a:pt x="12559" y="29557"/>
                      <a:pt x="12527" y="29524"/>
                    </a:cubicBezTo>
                    <a:cubicBezTo>
                      <a:pt x="12266" y="28546"/>
                      <a:pt x="12168" y="27502"/>
                      <a:pt x="12135" y="26458"/>
                    </a:cubicBezTo>
                    <a:lnTo>
                      <a:pt x="12135" y="25936"/>
                    </a:lnTo>
                    <a:lnTo>
                      <a:pt x="12135" y="25806"/>
                    </a:lnTo>
                    <a:lnTo>
                      <a:pt x="12135" y="25447"/>
                    </a:lnTo>
                    <a:cubicBezTo>
                      <a:pt x="12135" y="25219"/>
                      <a:pt x="12168" y="25055"/>
                      <a:pt x="12168" y="24860"/>
                    </a:cubicBezTo>
                    <a:cubicBezTo>
                      <a:pt x="12168" y="24729"/>
                      <a:pt x="12201" y="24664"/>
                      <a:pt x="12201" y="24533"/>
                    </a:cubicBezTo>
                    <a:cubicBezTo>
                      <a:pt x="12201" y="24468"/>
                      <a:pt x="12201" y="24370"/>
                      <a:pt x="12233" y="24305"/>
                    </a:cubicBezTo>
                    <a:lnTo>
                      <a:pt x="12233" y="24305"/>
                    </a:lnTo>
                    <a:lnTo>
                      <a:pt x="12233" y="24305"/>
                    </a:lnTo>
                    <a:cubicBezTo>
                      <a:pt x="12298" y="24077"/>
                      <a:pt x="12298" y="23881"/>
                      <a:pt x="12331" y="23718"/>
                    </a:cubicBezTo>
                    <a:lnTo>
                      <a:pt x="12331" y="23718"/>
                    </a:lnTo>
                    <a:cubicBezTo>
                      <a:pt x="12298" y="23882"/>
                      <a:pt x="12298" y="24110"/>
                      <a:pt x="12233" y="24305"/>
                    </a:cubicBezTo>
                    <a:cubicBezTo>
                      <a:pt x="12298" y="24109"/>
                      <a:pt x="12331" y="23881"/>
                      <a:pt x="12331" y="23718"/>
                    </a:cubicBezTo>
                    <a:lnTo>
                      <a:pt x="12331" y="23718"/>
                    </a:lnTo>
                    <a:cubicBezTo>
                      <a:pt x="12331" y="23718"/>
                      <a:pt x="12331" y="23718"/>
                      <a:pt x="12331" y="23718"/>
                    </a:cubicBezTo>
                    <a:cubicBezTo>
                      <a:pt x="12331" y="23588"/>
                      <a:pt x="12364" y="23424"/>
                      <a:pt x="12396" y="23327"/>
                    </a:cubicBezTo>
                    <a:cubicBezTo>
                      <a:pt x="12462" y="23196"/>
                      <a:pt x="12462" y="23033"/>
                      <a:pt x="12494" y="22902"/>
                    </a:cubicBezTo>
                    <a:cubicBezTo>
                      <a:pt x="12527" y="22772"/>
                      <a:pt x="12527" y="22674"/>
                      <a:pt x="12559" y="22576"/>
                    </a:cubicBezTo>
                    <a:lnTo>
                      <a:pt x="12559" y="22544"/>
                    </a:lnTo>
                    <a:cubicBezTo>
                      <a:pt x="12788" y="21696"/>
                      <a:pt x="13049" y="20815"/>
                      <a:pt x="13440" y="20065"/>
                    </a:cubicBezTo>
                    <a:cubicBezTo>
                      <a:pt x="13864" y="19086"/>
                      <a:pt x="14451" y="18107"/>
                      <a:pt x="15136" y="17194"/>
                    </a:cubicBezTo>
                    <a:cubicBezTo>
                      <a:pt x="15332" y="16900"/>
                      <a:pt x="15593" y="16639"/>
                      <a:pt x="15789" y="16379"/>
                    </a:cubicBezTo>
                    <a:cubicBezTo>
                      <a:pt x="15985" y="16183"/>
                      <a:pt x="16148" y="15987"/>
                      <a:pt x="16376" y="15759"/>
                    </a:cubicBezTo>
                    <a:cubicBezTo>
                      <a:pt x="16637" y="15498"/>
                      <a:pt x="16963" y="15204"/>
                      <a:pt x="17257" y="14911"/>
                    </a:cubicBezTo>
                    <a:cubicBezTo>
                      <a:pt x="17420" y="14780"/>
                      <a:pt x="17583" y="14617"/>
                      <a:pt x="17746" y="14519"/>
                    </a:cubicBezTo>
                    <a:lnTo>
                      <a:pt x="17876" y="14389"/>
                    </a:lnTo>
                    <a:cubicBezTo>
                      <a:pt x="17876" y="14356"/>
                      <a:pt x="17909" y="14356"/>
                      <a:pt x="17942" y="14356"/>
                    </a:cubicBezTo>
                    <a:cubicBezTo>
                      <a:pt x="18040" y="14291"/>
                      <a:pt x="18105" y="14226"/>
                      <a:pt x="18203" y="14193"/>
                    </a:cubicBezTo>
                    <a:lnTo>
                      <a:pt x="18235" y="14128"/>
                    </a:lnTo>
                    <a:cubicBezTo>
                      <a:pt x="19997" y="12888"/>
                      <a:pt x="21954" y="12007"/>
                      <a:pt x="24042" y="11616"/>
                    </a:cubicBezTo>
                    <a:cubicBezTo>
                      <a:pt x="24303" y="11583"/>
                      <a:pt x="24596" y="11486"/>
                      <a:pt x="24922" y="11453"/>
                    </a:cubicBezTo>
                    <a:cubicBezTo>
                      <a:pt x="25281" y="11420"/>
                      <a:pt x="25705" y="11355"/>
                      <a:pt x="26064" y="11322"/>
                    </a:cubicBezTo>
                    <a:close/>
                    <a:moveTo>
                      <a:pt x="26019" y="0"/>
                    </a:moveTo>
                    <a:cubicBezTo>
                      <a:pt x="24001" y="0"/>
                      <a:pt x="21987" y="230"/>
                      <a:pt x="20029" y="688"/>
                    </a:cubicBezTo>
                    <a:cubicBezTo>
                      <a:pt x="18888" y="982"/>
                      <a:pt x="17746" y="1308"/>
                      <a:pt x="16637" y="1700"/>
                    </a:cubicBezTo>
                    <a:cubicBezTo>
                      <a:pt x="16441" y="1797"/>
                      <a:pt x="16180" y="1863"/>
                      <a:pt x="15985" y="1993"/>
                    </a:cubicBezTo>
                    <a:cubicBezTo>
                      <a:pt x="15463" y="2189"/>
                      <a:pt x="14973" y="2450"/>
                      <a:pt x="14484" y="2678"/>
                    </a:cubicBezTo>
                    <a:cubicBezTo>
                      <a:pt x="13734" y="3070"/>
                      <a:pt x="13049" y="3428"/>
                      <a:pt x="12364" y="3885"/>
                    </a:cubicBezTo>
                    <a:cubicBezTo>
                      <a:pt x="12331" y="3885"/>
                      <a:pt x="12331" y="3918"/>
                      <a:pt x="12266" y="3918"/>
                    </a:cubicBezTo>
                    <a:cubicBezTo>
                      <a:pt x="11679" y="4277"/>
                      <a:pt x="11059" y="4701"/>
                      <a:pt x="10504" y="5125"/>
                    </a:cubicBezTo>
                    <a:cubicBezTo>
                      <a:pt x="10211" y="5353"/>
                      <a:pt x="9885" y="5581"/>
                      <a:pt x="9591" y="5842"/>
                    </a:cubicBezTo>
                    <a:lnTo>
                      <a:pt x="9526" y="5908"/>
                    </a:lnTo>
                    <a:cubicBezTo>
                      <a:pt x="9297" y="6071"/>
                      <a:pt x="9102" y="6266"/>
                      <a:pt x="8906" y="6429"/>
                    </a:cubicBezTo>
                    <a:cubicBezTo>
                      <a:pt x="7666" y="7506"/>
                      <a:pt x="6590" y="8713"/>
                      <a:pt x="5546" y="10083"/>
                    </a:cubicBezTo>
                    <a:cubicBezTo>
                      <a:pt x="3263" y="13051"/>
                      <a:pt x="1795" y="16379"/>
                      <a:pt x="1012" y="19869"/>
                    </a:cubicBezTo>
                    <a:cubicBezTo>
                      <a:pt x="555" y="21043"/>
                      <a:pt x="392" y="22185"/>
                      <a:pt x="294" y="23294"/>
                    </a:cubicBezTo>
                    <a:cubicBezTo>
                      <a:pt x="1" y="26882"/>
                      <a:pt x="457" y="30503"/>
                      <a:pt x="1599" y="33961"/>
                    </a:cubicBezTo>
                    <a:cubicBezTo>
                      <a:pt x="1958" y="35037"/>
                      <a:pt x="2382" y="36048"/>
                      <a:pt x="2871" y="37027"/>
                    </a:cubicBezTo>
                    <a:cubicBezTo>
                      <a:pt x="2937" y="37190"/>
                      <a:pt x="3034" y="37353"/>
                      <a:pt x="3100" y="37484"/>
                    </a:cubicBezTo>
                    <a:cubicBezTo>
                      <a:pt x="3654" y="38495"/>
                      <a:pt x="4209" y="39473"/>
                      <a:pt x="4829" y="40387"/>
                    </a:cubicBezTo>
                    <a:cubicBezTo>
                      <a:pt x="4861" y="40452"/>
                      <a:pt x="4894" y="40517"/>
                      <a:pt x="4959" y="40582"/>
                    </a:cubicBezTo>
                    <a:cubicBezTo>
                      <a:pt x="6623" y="43029"/>
                      <a:pt x="8710" y="45214"/>
                      <a:pt x="11189" y="47139"/>
                    </a:cubicBezTo>
                    <a:lnTo>
                      <a:pt x="12527" y="48118"/>
                    </a:lnTo>
                    <a:cubicBezTo>
                      <a:pt x="14256" y="49259"/>
                      <a:pt x="16082" y="50173"/>
                      <a:pt x="17942" y="50923"/>
                    </a:cubicBezTo>
                    <a:cubicBezTo>
                      <a:pt x="19018" y="51347"/>
                      <a:pt x="20127" y="51673"/>
                      <a:pt x="21171" y="51934"/>
                    </a:cubicBezTo>
                    <a:lnTo>
                      <a:pt x="21204" y="51934"/>
                    </a:lnTo>
                    <a:cubicBezTo>
                      <a:pt x="23413" y="52503"/>
                      <a:pt x="25656" y="52780"/>
                      <a:pt x="27878" y="52780"/>
                    </a:cubicBezTo>
                    <a:cubicBezTo>
                      <a:pt x="31006" y="52780"/>
                      <a:pt x="34093" y="52233"/>
                      <a:pt x="36992" y="51184"/>
                    </a:cubicBezTo>
                    <a:cubicBezTo>
                      <a:pt x="37090" y="51119"/>
                      <a:pt x="37155" y="51086"/>
                      <a:pt x="37253" y="51086"/>
                    </a:cubicBezTo>
                    <a:cubicBezTo>
                      <a:pt x="38297" y="50695"/>
                      <a:pt x="39373" y="50205"/>
                      <a:pt x="40384" y="49651"/>
                    </a:cubicBezTo>
                    <a:cubicBezTo>
                      <a:pt x="40449" y="49618"/>
                      <a:pt x="40515" y="49586"/>
                      <a:pt x="40580" y="49553"/>
                    </a:cubicBezTo>
                    <a:cubicBezTo>
                      <a:pt x="43548" y="47857"/>
                      <a:pt x="46256" y="45573"/>
                      <a:pt x="48441" y="42735"/>
                    </a:cubicBezTo>
                    <a:cubicBezTo>
                      <a:pt x="50170" y="40485"/>
                      <a:pt x="51442" y="38038"/>
                      <a:pt x="52290" y="35461"/>
                    </a:cubicBezTo>
                    <a:cubicBezTo>
                      <a:pt x="52649" y="34385"/>
                      <a:pt x="52943" y="33276"/>
                      <a:pt x="53139" y="32167"/>
                    </a:cubicBezTo>
                    <a:cubicBezTo>
                      <a:pt x="53660" y="29394"/>
                      <a:pt x="53726" y="26589"/>
                      <a:pt x="53334" y="23816"/>
                    </a:cubicBezTo>
                    <a:cubicBezTo>
                      <a:pt x="53302" y="23522"/>
                      <a:pt x="53269" y="23261"/>
                      <a:pt x="53236" y="23000"/>
                    </a:cubicBezTo>
                    <a:lnTo>
                      <a:pt x="53106" y="22250"/>
                    </a:lnTo>
                    <a:cubicBezTo>
                      <a:pt x="53073" y="21957"/>
                      <a:pt x="52975" y="21630"/>
                      <a:pt x="52910" y="21369"/>
                    </a:cubicBezTo>
                    <a:cubicBezTo>
                      <a:pt x="52845" y="21108"/>
                      <a:pt x="52780" y="20815"/>
                      <a:pt x="52682" y="20586"/>
                    </a:cubicBezTo>
                    <a:cubicBezTo>
                      <a:pt x="52421" y="19510"/>
                      <a:pt x="52095" y="18466"/>
                      <a:pt x="51671" y="17455"/>
                    </a:cubicBezTo>
                    <a:lnTo>
                      <a:pt x="51442" y="16835"/>
                    </a:lnTo>
                    <a:cubicBezTo>
                      <a:pt x="51312" y="16574"/>
                      <a:pt x="51214" y="16346"/>
                      <a:pt x="51116" y="16085"/>
                    </a:cubicBezTo>
                    <a:cubicBezTo>
                      <a:pt x="51051" y="16020"/>
                      <a:pt x="51051" y="15987"/>
                      <a:pt x="51018" y="15889"/>
                    </a:cubicBezTo>
                    <a:cubicBezTo>
                      <a:pt x="50888" y="15693"/>
                      <a:pt x="50823" y="15433"/>
                      <a:pt x="50692" y="15237"/>
                    </a:cubicBezTo>
                    <a:cubicBezTo>
                      <a:pt x="50659" y="15139"/>
                      <a:pt x="50562" y="15008"/>
                      <a:pt x="50529" y="14878"/>
                    </a:cubicBezTo>
                    <a:cubicBezTo>
                      <a:pt x="50464" y="14682"/>
                      <a:pt x="50333" y="14454"/>
                      <a:pt x="50203" y="14291"/>
                    </a:cubicBezTo>
                    <a:lnTo>
                      <a:pt x="50203" y="14258"/>
                    </a:lnTo>
                    <a:cubicBezTo>
                      <a:pt x="50040" y="13932"/>
                      <a:pt x="49844" y="13638"/>
                      <a:pt x="49681" y="13312"/>
                    </a:cubicBezTo>
                    <a:cubicBezTo>
                      <a:pt x="49583" y="13149"/>
                      <a:pt x="49485" y="12986"/>
                      <a:pt x="49355" y="12823"/>
                    </a:cubicBezTo>
                    <a:cubicBezTo>
                      <a:pt x="49355" y="12790"/>
                      <a:pt x="49322" y="12758"/>
                      <a:pt x="49257" y="12758"/>
                    </a:cubicBezTo>
                    <a:cubicBezTo>
                      <a:pt x="49159" y="12595"/>
                      <a:pt x="49028" y="12399"/>
                      <a:pt x="48898" y="12236"/>
                    </a:cubicBezTo>
                    <a:cubicBezTo>
                      <a:pt x="48767" y="12007"/>
                      <a:pt x="48604" y="11812"/>
                      <a:pt x="48441" y="11616"/>
                    </a:cubicBezTo>
                    <a:cubicBezTo>
                      <a:pt x="48180" y="11257"/>
                      <a:pt x="47887" y="10833"/>
                      <a:pt x="47593" y="10474"/>
                    </a:cubicBezTo>
                    <a:cubicBezTo>
                      <a:pt x="47528" y="10344"/>
                      <a:pt x="47397" y="10246"/>
                      <a:pt x="47300" y="10116"/>
                    </a:cubicBezTo>
                    <a:lnTo>
                      <a:pt x="47267" y="10018"/>
                    </a:lnTo>
                    <a:cubicBezTo>
                      <a:pt x="47267" y="10018"/>
                      <a:pt x="47267" y="9985"/>
                      <a:pt x="47234" y="9985"/>
                    </a:cubicBezTo>
                    <a:cubicBezTo>
                      <a:pt x="47104" y="9822"/>
                      <a:pt x="46973" y="9691"/>
                      <a:pt x="46876" y="9528"/>
                    </a:cubicBezTo>
                    <a:cubicBezTo>
                      <a:pt x="46810" y="9463"/>
                      <a:pt x="46745" y="9430"/>
                      <a:pt x="46712" y="9333"/>
                    </a:cubicBezTo>
                    <a:cubicBezTo>
                      <a:pt x="46647" y="9300"/>
                      <a:pt x="46615" y="9202"/>
                      <a:pt x="46582" y="9170"/>
                    </a:cubicBezTo>
                    <a:cubicBezTo>
                      <a:pt x="46484" y="9072"/>
                      <a:pt x="46419" y="8974"/>
                      <a:pt x="46321" y="8876"/>
                    </a:cubicBezTo>
                    <a:cubicBezTo>
                      <a:pt x="46256" y="8811"/>
                      <a:pt x="46158" y="8713"/>
                      <a:pt x="46125" y="8648"/>
                    </a:cubicBezTo>
                    <a:lnTo>
                      <a:pt x="45995" y="8517"/>
                    </a:lnTo>
                    <a:lnTo>
                      <a:pt x="45897" y="8387"/>
                    </a:lnTo>
                    <a:cubicBezTo>
                      <a:pt x="45571" y="8060"/>
                      <a:pt x="45212" y="7734"/>
                      <a:pt x="44853" y="7408"/>
                    </a:cubicBezTo>
                    <a:cubicBezTo>
                      <a:pt x="44690" y="7245"/>
                      <a:pt x="44527" y="7114"/>
                      <a:pt x="44364" y="6984"/>
                    </a:cubicBezTo>
                    <a:cubicBezTo>
                      <a:pt x="44201" y="6788"/>
                      <a:pt x="44005" y="6658"/>
                      <a:pt x="43842" y="6527"/>
                    </a:cubicBezTo>
                    <a:cubicBezTo>
                      <a:pt x="43711" y="6429"/>
                      <a:pt x="43581" y="6332"/>
                      <a:pt x="43516" y="6234"/>
                    </a:cubicBezTo>
                    <a:cubicBezTo>
                      <a:pt x="43255" y="6038"/>
                      <a:pt x="43026" y="5842"/>
                      <a:pt x="42733" y="5614"/>
                    </a:cubicBezTo>
                    <a:cubicBezTo>
                      <a:pt x="42211" y="5223"/>
                      <a:pt x="41656" y="4798"/>
                      <a:pt x="41069" y="4440"/>
                    </a:cubicBezTo>
                    <a:cubicBezTo>
                      <a:pt x="40515" y="4081"/>
                      <a:pt x="39928" y="3722"/>
                      <a:pt x="39373" y="3428"/>
                    </a:cubicBezTo>
                    <a:cubicBezTo>
                      <a:pt x="38949" y="3167"/>
                      <a:pt x="38492" y="2972"/>
                      <a:pt x="38101" y="2776"/>
                    </a:cubicBezTo>
                    <a:cubicBezTo>
                      <a:pt x="37546" y="2482"/>
                      <a:pt x="36992" y="2254"/>
                      <a:pt x="36470" y="2026"/>
                    </a:cubicBezTo>
                    <a:cubicBezTo>
                      <a:pt x="36241" y="1961"/>
                      <a:pt x="36013" y="1863"/>
                      <a:pt x="35817" y="1797"/>
                    </a:cubicBezTo>
                    <a:cubicBezTo>
                      <a:pt x="35491" y="1667"/>
                      <a:pt x="35100" y="1536"/>
                      <a:pt x="34774" y="1439"/>
                    </a:cubicBezTo>
                    <a:cubicBezTo>
                      <a:pt x="34447" y="1308"/>
                      <a:pt x="34089" y="1210"/>
                      <a:pt x="33762" y="1112"/>
                    </a:cubicBezTo>
                    <a:lnTo>
                      <a:pt x="33404" y="982"/>
                    </a:lnTo>
                    <a:lnTo>
                      <a:pt x="33306" y="982"/>
                    </a:lnTo>
                    <a:cubicBezTo>
                      <a:pt x="33273" y="982"/>
                      <a:pt x="33240" y="982"/>
                      <a:pt x="33240" y="949"/>
                    </a:cubicBezTo>
                    <a:cubicBezTo>
                      <a:pt x="33208" y="949"/>
                      <a:pt x="33143" y="949"/>
                      <a:pt x="33143" y="884"/>
                    </a:cubicBezTo>
                    <a:cubicBezTo>
                      <a:pt x="32914" y="851"/>
                      <a:pt x="32719" y="786"/>
                      <a:pt x="32458" y="721"/>
                    </a:cubicBezTo>
                    <a:cubicBezTo>
                      <a:pt x="32099" y="656"/>
                      <a:pt x="31740" y="558"/>
                      <a:pt x="31316" y="493"/>
                    </a:cubicBezTo>
                    <a:cubicBezTo>
                      <a:pt x="30924" y="395"/>
                      <a:pt x="30500" y="330"/>
                      <a:pt x="30109" y="297"/>
                    </a:cubicBezTo>
                    <a:lnTo>
                      <a:pt x="30011" y="297"/>
                    </a:lnTo>
                    <a:cubicBezTo>
                      <a:pt x="29815" y="232"/>
                      <a:pt x="29620" y="199"/>
                      <a:pt x="29359" y="199"/>
                    </a:cubicBezTo>
                    <a:cubicBezTo>
                      <a:pt x="29163" y="166"/>
                      <a:pt x="28902" y="166"/>
                      <a:pt x="28706" y="134"/>
                    </a:cubicBezTo>
                    <a:cubicBezTo>
                      <a:pt x="28543" y="134"/>
                      <a:pt x="28380" y="69"/>
                      <a:pt x="28217" y="69"/>
                    </a:cubicBezTo>
                    <a:lnTo>
                      <a:pt x="28054" y="69"/>
                    </a:lnTo>
                    <a:cubicBezTo>
                      <a:pt x="27923" y="69"/>
                      <a:pt x="27826" y="69"/>
                      <a:pt x="27662" y="36"/>
                    </a:cubicBezTo>
                    <a:cubicBezTo>
                      <a:pt x="27369" y="36"/>
                      <a:pt x="27075" y="3"/>
                      <a:pt x="26782" y="3"/>
                    </a:cubicBezTo>
                    <a:lnTo>
                      <a:pt x="26423" y="3"/>
                    </a:lnTo>
                    <a:cubicBezTo>
                      <a:pt x="26288" y="1"/>
                      <a:pt x="26154" y="0"/>
                      <a:pt x="260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199;p40">
                <a:extLst>
                  <a:ext uri="{FF2B5EF4-FFF2-40B4-BE49-F238E27FC236}">
                    <a16:creationId xmlns:a16="http://schemas.microsoft.com/office/drawing/2014/main" xmlns="" id="{4B58FF53-014E-5D7F-2071-357FAEE85359}"/>
                  </a:ext>
                </a:extLst>
              </p:cNvPr>
              <p:cNvSpPr/>
              <p:nvPr/>
            </p:nvSpPr>
            <p:spPr>
              <a:xfrm>
                <a:off x="5411625" y="1789175"/>
                <a:ext cx="315625" cy="150100"/>
              </a:xfrm>
              <a:custGeom>
                <a:avLst/>
                <a:gdLst/>
                <a:ahLst/>
                <a:cxnLst/>
                <a:rect l="l" t="t" r="r" b="b"/>
                <a:pathLst>
                  <a:path w="12625" h="6004" extrusionOk="0">
                    <a:moveTo>
                      <a:pt x="1109" y="1"/>
                    </a:moveTo>
                    <a:cubicBezTo>
                      <a:pt x="1109" y="99"/>
                      <a:pt x="1077" y="131"/>
                      <a:pt x="1077" y="229"/>
                    </a:cubicBezTo>
                    <a:lnTo>
                      <a:pt x="979" y="556"/>
                    </a:lnTo>
                    <a:cubicBezTo>
                      <a:pt x="914" y="816"/>
                      <a:pt x="816" y="1175"/>
                      <a:pt x="751" y="1436"/>
                    </a:cubicBezTo>
                    <a:cubicBezTo>
                      <a:pt x="718" y="1567"/>
                      <a:pt x="653" y="1730"/>
                      <a:pt x="588" y="1860"/>
                    </a:cubicBezTo>
                    <a:cubicBezTo>
                      <a:pt x="588" y="1893"/>
                      <a:pt x="555" y="1926"/>
                      <a:pt x="555" y="1991"/>
                    </a:cubicBezTo>
                    <a:lnTo>
                      <a:pt x="490" y="2056"/>
                    </a:lnTo>
                    <a:cubicBezTo>
                      <a:pt x="424" y="2219"/>
                      <a:pt x="392" y="2382"/>
                      <a:pt x="294" y="2545"/>
                    </a:cubicBezTo>
                    <a:cubicBezTo>
                      <a:pt x="229" y="2806"/>
                      <a:pt x="131" y="3002"/>
                      <a:pt x="0" y="3230"/>
                    </a:cubicBezTo>
                    <a:lnTo>
                      <a:pt x="11646" y="5970"/>
                    </a:lnTo>
                    <a:lnTo>
                      <a:pt x="11744" y="6003"/>
                    </a:lnTo>
                    <a:cubicBezTo>
                      <a:pt x="12135" y="4959"/>
                      <a:pt x="12396" y="3850"/>
                      <a:pt x="12624" y="2741"/>
                    </a:cubicBezTo>
                    <a:lnTo>
                      <a:pt x="12494" y="2708"/>
                    </a:lnTo>
                    <a:lnTo>
                      <a:pt x="1273" y="66"/>
                    </a:lnTo>
                    <a:lnTo>
                      <a:pt x="1109" y="1"/>
                    </a:ln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200;p40">
                <a:extLst>
                  <a:ext uri="{FF2B5EF4-FFF2-40B4-BE49-F238E27FC236}">
                    <a16:creationId xmlns:a16="http://schemas.microsoft.com/office/drawing/2014/main" xmlns="" id="{6CF4417F-DDE9-7730-52AA-AE86E95C1F46}"/>
                  </a:ext>
                </a:extLst>
              </p:cNvPr>
              <p:cNvSpPr/>
              <p:nvPr/>
            </p:nvSpPr>
            <p:spPr>
              <a:xfrm>
                <a:off x="4408550" y="1550250"/>
                <a:ext cx="305850" cy="152525"/>
              </a:xfrm>
              <a:custGeom>
                <a:avLst/>
                <a:gdLst/>
                <a:ahLst/>
                <a:cxnLst/>
                <a:rect l="l" t="t" r="r" b="b"/>
                <a:pathLst>
                  <a:path w="12234" h="6101" extrusionOk="0">
                    <a:moveTo>
                      <a:pt x="556" y="0"/>
                    </a:moveTo>
                    <a:cubicBezTo>
                      <a:pt x="295" y="1077"/>
                      <a:pt x="131" y="2219"/>
                      <a:pt x="1" y="3328"/>
                    </a:cubicBezTo>
                    <a:lnTo>
                      <a:pt x="131" y="3360"/>
                    </a:lnTo>
                    <a:lnTo>
                      <a:pt x="11809" y="6100"/>
                    </a:lnTo>
                    <a:lnTo>
                      <a:pt x="11809" y="5741"/>
                    </a:lnTo>
                    <a:cubicBezTo>
                      <a:pt x="11809" y="5546"/>
                      <a:pt x="11842" y="5317"/>
                      <a:pt x="11842" y="5154"/>
                    </a:cubicBezTo>
                    <a:cubicBezTo>
                      <a:pt x="11842" y="5056"/>
                      <a:pt x="11875" y="4959"/>
                      <a:pt x="11875" y="4828"/>
                    </a:cubicBezTo>
                    <a:cubicBezTo>
                      <a:pt x="11875" y="4763"/>
                      <a:pt x="11875" y="4665"/>
                      <a:pt x="11907" y="4600"/>
                    </a:cubicBezTo>
                    <a:cubicBezTo>
                      <a:pt x="11972" y="4404"/>
                      <a:pt x="11972" y="4176"/>
                      <a:pt x="12005" y="4013"/>
                    </a:cubicBezTo>
                    <a:cubicBezTo>
                      <a:pt x="12038" y="3752"/>
                      <a:pt x="12070" y="3458"/>
                      <a:pt x="12168" y="3164"/>
                    </a:cubicBezTo>
                    <a:cubicBezTo>
                      <a:pt x="12201" y="3034"/>
                      <a:pt x="12201" y="2969"/>
                      <a:pt x="12233" y="2838"/>
                    </a:cubicBezTo>
                    <a:lnTo>
                      <a:pt x="12233" y="2806"/>
                    </a:lnTo>
                    <a:lnTo>
                      <a:pt x="621" y="66"/>
                    </a:lnTo>
                    <a:lnTo>
                      <a:pt x="556" y="0"/>
                    </a:ln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201;p40">
                <a:extLst>
                  <a:ext uri="{FF2B5EF4-FFF2-40B4-BE49-F238E27FC236}">
                    <a16:creationId xmlns:a16="http://schemas.microsoft.com/office/drawing/2014/main" xmlns="" id="{B6956EB9-4AF6-9157-7299-387F2B7DB9A7}"/>
                  </a:ext>
                </a:extLst>
              </p:cNvPr>
              <p:cNvSpPr/>
              <p:nvPr/>
            </p:nvSpPr>
            <p:spPr>
              <a:xfrm>
                <a:off x="4848125" y="2045250"/>
                <a:ext cx="147625" cy="311550"/>
              </a:xfrm>
              <a:custGeom>
                <a:avLst/>
                <a:gdLst/>
                <a:ahLst/>
                <a:cxnLst/>
                <a:rect l="l" t="t" r="r" b="b"/>
                <a:pathLst>
                  <a:path w="5905" h="12462" extrusionOk="0">
                    <a:moveTo>
                      <a:pt x="2708" y="1"/>
                    </a:moveTo>
                    <a:lnTo>
                      <a:pt x="2479" y="881"/>
                    </a:lnTo>
                    <a:lnTo>
                      <a:pt x="0" y="11418"/>
                    </a:lnTo>
                    <a:cubicBezTo>
                      <a:pt x="1077" y="11842"/>
                      <a:pt x="2153" y="12200"/>
                      <a:pt x="3229" y="12461"/>
                    </a:cubicBezTo>
                    <a:lnTo>
                      <a:pt x="5904" y="1142"/>
                    </a:lnTo>
                    <a:cubicBezTo>
                      <a:pt x="5643" y="1110"/>
                      <a:pt x="5382" y="1044"/>
                      <a:pt x="5089" y="947"/>
                    </a:cubicBezTo>
                    <a:cubicBezTo>
                      <a:pt x="4273" y="718"/>
                      <a:pt x="3458" y="425"/>
                      <a:pt x="27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202;p40">
                <a:extLst>
                  <a:ext uri="{FF2B5EF4-FFF2-40B4-BE49-F238E27FC236}">
                    <a16:creationId xmlns:a16="http://schemas.microsoft.com/office/drawing/2014/main" xmlns="" id="{943141E1-D699-F250-3FF8-9E9B60DD2721}"/>
                  </a:ext>
                </a:extLst>
              </p:cNvPr>
              <p:cNvSpPr/>
              <p:nvPr/>
            </p:nvSpPr>
            <p:spPr>
              <a:xfrm>
                <a:off x="5082975" y="1064200"/>
                <a:ext cx="145175" cy="280575"/>
              </a:xfrm>
              <a:custGeom>
                <a:avLst/>
                <a:gdLst/>
                <a:ahLst/>
                <a:cxnLst/>
                <a:rect l="l" t="t" r="r" b="b"/>
                <a:pathLst>
                  <a:path w="5807" h="11223" extrusionOk="0">
                    <a:moveTo>
                      <a:pt x="2545" y="1"/>
                    </a:moveTo>
                    <a:lnTo>
                      <a:pt x="2512" y="66"/>
                    </a:lnTo>
                    <a:lnTo>
                      <a:pt x="164" y="10178"/>
                    </a:lnTo>
                    <a:lnTo>
                      <a:pt x="1" y="10929"/>
                    </a:lnTo>
                    <a:lnTo>
                      <a:pt x="425" y="10929"/>
                    </a:lnTo>
                    <a:cubicBezTo>
                      <a:pt x="653" y="10929"/>
                      <a:pt x="849" y="10961"/>
                      <a:pt x="1012" y="10961"/>
                    </a:cubicBezTo>
                    <a:lnTo>
                      <a:pt x="1208" y="10961"/>
                    </a:lnTo>
                    <a:cubicBezTo>
                      <a:pt x="1305" y="10961"/>
                      <a:pt x="1338" y="10961"/>
                      <a:pt x="1403" y="10994"/>
                    </a:cubicBezTo>
                    <a:lnTo>
                      <a:pt x="1827" y="10994"/>
                    </a:lnTo>
                    <a:cubicBezTo>
                      <a:pt x="1860" y="10994"/>
                      <a:pt x="1958" y="10994"/>
                      <a:pt x="1990" y="11026"/>
                    </a:cubicBezTo>
                    <a:lnTo>
                      <a:pt x="2219" y="11026"/>
                    </a:lnTo>
                    <a:cubicBezTo>
                      <a:pt x="2317" y="11026"/>
                      <a:pt x="2382" y="11059"/>
                      <a:pt x="2480" y="11059"/>
                    </a:cubicBezTo>
                    <a:cubicBezTo>
                      <a:pt x="2512" y="11059"/>
                      <a:pt x="2610" y="11059"/>
                      <a:pt x="2643" y="11124"/>
                    </a:cubicBezTo>
                    <a:cubicBezTo>
                      <a:pt x="2773" y="11157"/>
                      <a:pt x="2871" y="11157"/>
                      <a:pt x="3002" y="11190"/>
                    </a:cubicBezTo>
                    <a:cubicBezTo>
                      <a:pt x="3100" y="11190"/>
                      <a:pt x="3165" y="11222"/>
                      <a:pt x="3263" y="11222"/>
                    </a:cubicBezTo>
                    <a:lnTo>
                      <a:pt x="3458" y="10472"/>
                    </a:lnTo>
                    <a:lnTo>
                      <a:pt x="5774" y="621"/>
                    </a:lnTo>
                    <a:lnTo>
                      <a:pt x="5807" y="555"/>
                    </a:lnTo>
                    <a:cubicBezTo>
                      <a:pt x="4763" y="360"/>
                      <a:pt x="3654" y="164"/>
                      <a:pt x="25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203;p40">
                <a:extLst>
                  <a:ext uri="{FF2B5EF4-FFF2-40B4-BE49-F238E27FC236}">
                    <a16:creationId xmlns:a16="http://schemas.microsoft.com/office/drawing/2014/main" xmlns="" id="{AA2A2CC8-6A4E-DB78-6F09-1B8ECB9D5AA7}"/>
                  </a:ext>
                </a:extLst>
              </p:cNvPr>
              <p:cNvSpPr/>
              <p:nvPr/>
            </p:nvSpPr>
            <p:spPr>
              <a:xfrm>
                <a:off x="5168600" y="2033025"/>
                <a:ext cx="245500" cy="304200"/>
              </a:xfrm>
              <a:custGeom>
                <a:avLst/>
                <a:gdLst/>
                <a:ahLst/>
                <a:cxnLst/>
                <a:rect l="l" t="t" r="r" b="b"/>
                <a:pathLst>
                  <a:path w="9820" h="12168" extrusionOk="0">
                    <a:moveTo>
                      <a:pt x="3687" y="0"/>
                    </a:moveTo>
                    <a:cubicBezTo>
                      <a:pt x="3589" y="98"/>
                      <a:pt x="3458" y="131"/>
                      <a:pt x="3361" y="196"/>
                    </a:cubicBezTo>
                    <a:lnTo>
                      <a:pt x="326" y="1416"/>
                    </a:lnTo>
                    <a:lnTo>
                      <a:pt x="326" y="1416"/>
                    </a:lnTo>
                    <a:cubicBezTo>
                      <a:pt x="210" y="1429"/>
                      <a:pt x="100" y="1448"/>
                      <a:pt x="1" y="1468"/>
                    </a:cubicBezTo>
                    <a:lnTo>
                      <a:pt x="6231" y="12168"/>
                    </a:lnTo>
                    <a:cubicBezTo>
                      <a:pt x="6296" y="12135"/>
                      <a:pt x="6394" y="12070"/>
                      <a:pt x="6459" y="12070"/>
                    </a:cubicBezTo>
                    <a:cubicBezTo>
                      <a:pt x="7536" y="11678"/>
                      <a:pt x="8580" y="11189"/>
                      <a:pt x="9624" y="10667"/>
                    </a:cubicBezTo>
                    <a:cubicBezTo>
                      <a:pt x="9689" y="10602"/>
                      <a:pt x="9721" y="10569"/>
                      <a:pt x="9819" y="10537"/>
                    </a:cubicBezTo>
                    <a:lnTo>
                      <a:pt x="3687" y="0"/>
                    </a:ln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204;p40">
                <a:extLst>
                  <a:ext uri="{FF2B5EF4-FFF2-40B4-BE49-F238E27FC236}">
                    <a16:creationId xmlns:a16="http://schemas.microsoft.com/office/drawing/2014/main" xmlns="" id="{D9A5BDD0-AA08-DB91-FD69-3CFFBB58DD0C}"/>
                  </a:ext>
                </a:extLst>
              </p:cNvPr>
              <p:cNvSpPr/>
              <p:nvPr/>
            </p:nvSpPr>
            <p:spPr>
              <a:xfrm>
                <a:off x="4634450" y="1153925"/>
                <a:ext cx="225100" cy="309100"/>
              </a:xfrm>
              <a:custGeom>
                <a:avLst/>
                <a:gdLst/>
                <a:ahLst/>
                <a:cxnLst/>
                <a:rect l="l" t="t" r="r" b="b"/>
                <a:pathLst>
                  <a:path w="9004" h="12364" extrusionOk="0">
                    <a:moveTo>
                      <a:pt x="2773" y="0"/>
                    </a:moveTo>
                    <a:cubicBezTo>
                      <a:pt x="1795" y="555"/>
                      <a:pt x="881" y="1207"/>
                      <a:pt x="1" y="1957"/>
                    </a:cubicBezTo>
                    <a:lnTo>
                      <a:pt x="33" y="2023"/>
                    </a:lnTo>
                    <a:lnTo>
                      <a:pt x="6459" y="12363"/>
                    </a:lnTo>
                    <a:cubicBezTo>
                      <a:pt x="6688" y="12167"/>
                      <a:pt x="6851" y="11939"/>
                      <a:pt x="7047" y="11743"/>
                    </a:cubicBezTo>
                    <a:cubicBezTo>
                      <a:pt x="7666" y="11123"/>
                      <a:pt x="8319" y="10536"/>
                      <a:pt x="9004" y="10047"/>
                    </a:cubicBezTo>
                    <a:lnTo>
                      <a:pt x="8906" y="9982"/>
                    </a:lnTo>
                    <a:lnTo>
                      <a:pt x="2806" y="65"/>
                    </a:lnTo>
                    <a:lnTo>
                      <a:pt x="2773" y="0"/>
                    </a:ln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205;p40">
                <a:extLst>
                  <a:ext uri="{FF2B5EF4-FFF2-40B4-BE49-F238E27FC236}">
                    <a16:creationId xmlns:a16="http://schemas.microsoft.com/office/drawing/2014/main" xmlns="" id="{7142B7DE-6511-6C5B-2CA8-65FA43F4ABB1}"/>
                  </a:ext>
                </a:extLst>
              </p:cNvPr>
              <p:cNvSpPr/>
              <p:nvPr/>
            </p:nvSpPr>
            <p:spPr>
              <a:xfrm>
                <a:off x="5346375" y="1308850"/>
                <a:ext cx="283825" cy="212075"/>
              </a:xfrm>
              <a:custGeom>
                <a:avLst/>
                <a:gdLst/>
                <a:ahLst/>
                <a:cxnLst/>
                <a:rect l="l" t="t" r="r" b="b"/>
                <a:pathLst>
                  <a:path w="11353" h="8483" extrusionOk="0">
                    <a:moveTo>
                      <a:pt x="9363" y="1"/>
                    </a:moveTo>
                    <a:lnTo>
                      <a:pt x="9265" y="34"/>
                    </a:lnTo>
                    <a:lnTo>
                      <a:pt x="718" y="5318"/>
                    </a:lnTo>
                    <a:lnTo>
                      <a:pt x="1" y="5775"/>
                    </a:lnTo>
                    <a:lnTo>
                      <a:pt x="327" y="6101"/>
                    </a:lnTo>
                    <a:cubicBezTo>
                      <a:pt x="555" y="6297"/>
                      <a:pt x="718" y="6525"/>
                      <a:pt x="882" y="6753"/>
                    </a:cubicBezTo>
                    <a:cubicBezTo>
                      <a:pt x="1110" y="7079"/>
                      <a:pt x="1371" y="7406"/>
                      <a:pt x="1567" y="7732"/>
                    </a:cubicBezTo>
                    <a:cubicBezTo>
                      <a:pt x="1697" y="7895"/>
                      <a:pt x="1762" y="8058"/>
                      <a:pt x="1860" y="8188"/>
                    </a:cubicBezTo>
                    <a:cubicBezTo>
                      <a:pt x="1925" y="8254"/>
                      <a:pt x="1958" y="8384"/>
                      <a:pt x="2023" y="8482"/>
                    </a:cubicBezTo>
                    <a:lnTo>
                      <a:pt x="2676" y="8058"/>
                    </a:lnTo>
                    <a:lnTo>
                      <a:pt x="11255" y="2774"/>
                    </a:lnTo>
                    <a:lnTo>
                      <a:pt x="11353" y="2708"/>
                    </a:lnTo>
                    <a:cubicBezTo>
                      <a:pt x="10733" y="1795"/>
                      <a:pt x="10080" y="849"/>
                      <a:pt x="93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206;p40">
                <a:extLst>
                  <a:ext uri="{FF2B5EF4-FFF2-40B4-BE49-F238E27FC236}">
                    <a16:creationId xmlns:a16="http://schemas.microsoft.com/office/drawing/2014/main" xmlns="" id="{A7AF5B8D-3E7B-9148-B740-800754FAA963}"/>
                  </a:ext>
                </a:extLst>
              </p:cNvPr>
              <p:cNvSpPr/>
              <p:nvPr/>
            </p:nvSpPr>
            <p:spPr>
              <a:xfrm>
                <a:off x="4472175" y="1815275"/>
                <a:ext cx="292775" cy="256100"/>
              </a:xfrm>
              <a:custGeom>
                <a:avLst/>
                <a:gdLst/>
                <a:ahLst/>
                <a:cxnLst/>
                <a:rect l="l" t="t" r="r" b="b"/>
                <a:pathLst>
                  <a:path w="11711" h="10244" extrusionOk="0">
                    <a:moveTo>
                      <a:pt x="9949" y="1"/>
                    </a:moveTo>
                    <a:lnTo>
                      <a:pt x="0" y="6688"/>
                    </a:lnTo>
                    <a:cubicBezTo>
                      <a:pt x="66" y="6851"/>
                      <a:pt x="163" y="7014"/>
                      <a:pt x="229" y="7145"/>
                    </a:cubicBezTo>
                    <a:cubicBezTo>
                      <a:pt x="783" y="8156"/>
                      <a:pt x="1338" y="9134"/>
                      <a:pt x="1958" y="10048"/>
                    </a:cubicBezTo>
                    <a:cubicBezTo>
                      <a:pt x="1990" y="10113"/>
                      <a:pt x="2023" y="10178"/>
                      <a:pt x="2088" y="10243"/>
                    </a:cubicBezTo>
                    <a:lnTo>
                      <a:pt x="11711" y="3785"/>
                    </a:lnTo>
                    <a:cubicBezTo>
                      <a:pt x="10993" y="2708"/>
                      <a:pt x="10471" y="1632"/>
                      <a:pt x="10080" y="425"/>
                    </a:cubicBezTo>
                    <a:cubicBezTo>
                      <a:pt x="10015" y="262"/>
                      <a:pt x="9982" y="164"/>
                      <a:pt x="99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207;p40">
                <a:extLst>
                  <a:ext uri="{FF2B5EF4-FFF2-40B4-BE49-F238E27FC236}">
                    <a16:creationId xmlns:a16="http://schemas.microsoft.com/office/drawing/2014/main" xmlns="" id="{70693A1E-9286-BE76-7D54-43B9F5824C32}"/>
                  </a:ext>
                </a:extLst>
              </p:cNvPr>
              <p:cNvSpPr/>
              <p:nvPr/>
            </p:nvSpPr>
            <p:spPr>
              <a:xfrm>
                <a:off x="5171050" y="2037100"/>
                <a:ext cx="79125" cy="31825"/>
              </a:xfrm>
              <a:custGeom>
                <a:avLst/>
                <a:gdLst/>
                <a:ahLst/>
                <a:cxnLst/>
                <a:rect l="l" t="t" r="r" b="b"/>
                <a:pathLst>
                  <a:path w="3165" h="1273" extrusionOk="0">
                    <a:moveTo>
                      <a:pt x="3165" y="0"/>
                    </a:moveTo>
                    <a:lnTo>
                      <a:pt x="1" y="1273"/>
                    </a:lnTo>
                    <a:cubicBezTo>
                      <a:pt x="131" y="1240"/>
                      <a:pt x="262" y="1207"/>
                      <a:pt x="392" y="1207"/>
                    </a:cubicBezTo>
                    <a:cubicBezTo>
                      <a:pt x="490" y="1142"/>
                      <a:pt x="653" y="1109"/>
                      <a:pt x="783" y="1077"/>
                    </a:cubicBezTo>
                    <a:cubicBezTo>
                      <a:pt x="979" y="979"/>
                      <a:pt x="1207" y="946"/>
                      <a:pt x="1403" y="881"/>
                    </a:cubicBezTo>
                    <a:cubicBezTo>
                      <a:pt x="1566" y="783"/>
                      <a:pt x="1729" y="751"/>
                      <a:pt x="1893" y="653"/>
                    </a:cubicBezTo>
                    <a:cubicBezTo>
                      <a:pt x="1925" y="620"/>
                      <a:pt x="2023" y="620"/>
                      <a:pt x="2056" y="588"/>
                    </a:cubicBezTo>
                    <a:cubicBezTo>
                      <a:pt x="2251" y="490"/>
                      <a:pt x="2414" y="424"/>
                      <a:pt x="2578" y="327"/>
                    </a:cubicBezTo>
                    <a:cubicBezTo>
                      <a:pt x="2741" y="261"/>
                      <a:pt x="2936" y="164"/>
                      <a:pt x="3099" y="66"/>
                    </a:cubicBezTo>
                    <a:cubicBezTo>
                      <a:pt x="3099" y="66"/>
                      <a:pt x="3165" y="66"/>
                      <a:pt x="316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208;p40">
                <a:extLst>
                  <a:ext uri="{FF2B5EF4-FFF2-40B4-BE49-F238E27FC236}">
                    <a16:creationId xmlns:a16="http://schemas.microsoft.com/office/drawing/2014/main" xmlns="" id="{62B799F4-B354-61ED-59A0-CA23CC188D96}"/>
                  </a:ext>
                </a:extLst>
              </p:cNvPr>
              <p:cNvSpPr/>
              <p:nvPr/>
            </p:nvSpPr>
            <p:spPr>
              <a:xfrm>
                <a:off x="4908475" y="1196325"/>
                <a:ext cx="393075" cy="450050"/>
              </a:xfrm>
              <a:custGeom>
                <a:avLst/>
                <a:gdLst/>
                <a:ahLst/>
                <a:cxnLst/>
                <a:rect l="l" t="t" r="r" b="b"/>
                <a:pathLst>
                  <a:path w="15723" h="18002" extrusionOk="0">
                    <a:moveTo>
                      <a:pt x="4469" y="0"/>
                    </a:moveTo>
                    <a:lnTo>
                      <a:pt x="4469" y="0"/>
                    </a:lnTo>
                    <a:cubicBezTo>
                      <a:pt x="4469" y="1"/>
                      <a:pt x="0" y="16604"/>
                      <a:pt x="6654" y="17909"/>
                    </a:cubicBezTo>
                    <a:cubicBezTo>
                      <a:pt x="6971" y="17971"/>
                      <a:pt x="7277" y="18001"/>
                      <a:pt x="7572" y="18001"/>
                    </a:cubicBezTo>
                    <a:cubicBezTo>
                      <a:pt x="14345" y="18001"/>
                      <a:pt x="15723" y="2219"/>
                      <a:pt x="15723" y="2218"/>
                    </a:cubicBezTo>
                    <a:lnTo>
                      <a:pt x="15723" y="2218"/>
                    </a:lnTo>
                    <a:cubicBezTo>
                      <a:pt x="15057" y="2364"/>
                      <a:pt x="13913" y="2590"/>
                      <a:pt x="12468" y="2590"/>
                    </a:cubicBezTo>
                    <a:cubicBezTo>
                      <a:pt x="11649" y="2590"/>
                      <a:pt x="10733" y="2517"/>
                      <a:pt x="9753" y="2316"/>
                    </a:cubicBezTo>
                    <a:cubicBezTo>
                      <a:pt x="7176" y="1794"/>
                      <a:pt x="5382" y="653"/>
                      <a:pt x="44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209;p40">
                <a:extLst>
                  <a:ext uri="{FF2B5EF4-FFF2-40B4-BE49-F238E27FC236}">
                    <a16:creationId xmlns:a16="http://schemas.microsoft.com/office/drawing/2014/main" xmlns="" id="{9F41781A-D104-7D43-0FFC-AD1714F4ADEF}"/>
                  </a:ext>
                </a:extLst>
              </p:cNvPr>
              <p:cNvSpPr/>
              <p:nvPr/>
            </p:nvSpPr>
            <p:spPr>
              <a:xfrm>
                <a:off x="5028350" y="1239550"/>
                <a:ext cx="73400" cy="380050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15202" fill="none" extrusionOk="0">
                    <a:moveTo>
                      <a:pt x="2936" y="0"/>
                    </a:moveTo>
                    <a:lnTo>
                      <a:pt x="1468" y="7568"/>
                    </a:lnTo>
                    <a:lnTo>
                      <a:pt x="0" y="15201"/>
                    </a:lnTo>
                    <a:lnTo>
                      <a:pt x="0" y="15201"/>
                    </a:ln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210;p40">
                <a:extLst>
                  <a:ext uri="{FF2B5EF4-FFF2-40B4-BE49-F238E27FC236}">
                    <a16:creationId xmlns:a16="http://schemas.microsoft.com/office/drawing/2014/main" xmlns="" id="{31FF720B-2529-5119-3B9C-D3A4EE128B29}"/>
                  </a:ext>
                </a:extLst>
              </p:cNvPr>
              <p:cNvSpPr/>
              <p:nvPr/>
            </p:nvSpPr>
            <p:spPr>
              <a:xfrm>
                <a:off x="5128650" y="1261550"/>
                <a:ext cx="77500" cy="380050"/>
              </a:xfrm>
              <a:custGeom>
                <a:avLst/>
                <a:gdLst/>
                <a:ahLst/>
                <a:cxnLst/>
                <a:rect l="l" t="t" r="r" b="b"/>
                <a:pathLst>
                  <a:path w="3100" h="15202" fill="none" extrusionOk="0">
                    <a:moveTo>
                      <a:pt x="3099" y="1"/>
                    </a:moveTo>
                    <a:lnTo>
                      <a:pt x="1533" y="7503"/>
                    </a:lnTo>
                    <a:lnTo>
                      <a:pt x="0" y="15202"/>
                    </a:ln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211;p40">
                <a:extLst>
                  <a:ext uri="{FF2B5EF4-FFF2-40B4-BE49-F238E27FC236}">
                    <a16:creationId xmlns:a16="http://schemas.microsoft.com/office/drawing/2014/main" xmlns="" id="{105019E3-93ED-BF11-9D0A-FE1B0700A9F9}"/>
                  </a:ext>
                </a:extLst>
              </p:cNvPr>
              <p:cNvSpPr/>
              <p:nvPr/>
            </p:nvSpPr>
            <p:spPr>
              <a:xfrm>
                <a:off x="4985125" y="1412425"/>
                <a:ext cx="273200" cy="53850"/>
              </a:xfrm>
              <a:custGeom>
                <a:avLst/>
                <a:gdLst/>
                <a:ahLst/>
                <a:cxnLst/>
                <a:rect l="l" t="t" r="r" b="b"/>
                <a:pathLst>
                  <a:path w="10928" h="2154" fill="none" extrusionOk="0">
                    <a:moveTo>
                      <a:pt x="0" y="1"/>
                    </a:moveTo>
                    <a:lnTo>
                      <a:pt x="3197" y="653"/>
                    </a:lnTo>
                    <a:lnTo>
                      <a:pt x="7274" y="1468"/>
                    </a:lnTo>
                    <a:lnTo>
                      <a:pt x="10928" y="2154"/>
                    </a:ln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212;p40">
                <a:extLst>
                  <a:ext uri="{FF2B5EF4-FFF2-40B4-BE49-F238E27FC236}">
                    <a16:creationId xmlns:a16="http://schemas.microsoft.com/office/drawing/2014/main" xmlns="" id="{74006D5C-B368-C608-1BD4-CB78E465E56A}"/>
                  </a:ext>
                </a:extLst>
              </p:cNvPr>
              <p:cNvSpPr/>
              <p:nvPr/>
            </p:nvSpPr>
            <p:spPr>
              <a:xfrm>
                <a:off x="5107450" y="1074625"/>
                <a:ext cx="136200" cy="164025"/>
              </a:xfrm>
              <a:custGeom>
                <a:avLst/>
                <a:gdLst/>
                <a:ahLst/>
                <a:cxnLst/>
                <a:rect l="l" t="t" r="r" b="b"/>
                <a:pathLst>
                  <a:path w="5448" h="6561" extrusionOk="0">
                    <a:moveTo>
                      <a:pt x="3003" y="1"/>
                    </a:moveTo>
                    <a:cubicBezTo>
                      <a:pt x="1943" y="1"/>
                      <a:pt x="903" y="995"/>
                      <a:pt x="490" y="2454"/>
                    </a:cubicBezTo>
                    <a:cubicBezTo>
                      <a:pt x="0" y="4216"/>
                      <a:pt x="620" y="6010"/>
                      <a:pt x="1860" y="6467"/>
                    </a:cubicBezTo>
                    <a:cubicBezTo>
                      <a:pt x="2041" y="6530"/>
                      <a:pt x="2227" y="6561"/>
                      <a:pt x="2413" y="6561"/>
                    </a:cubicBezTo>
                    <a:cubicBezTo>
                      <a:pt x="3467" y="6561"/>
                      <a:pt x="4543" y="5582"/>
                      <a:pt x="4958" y="4085"/>
                    </a:cubicBezTo>
                    <a:cubicBezTo>
                      <a:pt x="5448" y="2357"/>
                      <a:pt x="4795" y="563"/>
                      <a:pt x="3588" y="106"/>
                    </a:cubicBezTo>
                    <a:cubicBezTo>
                      <a:pt x="3395" y="35"/>
                      <a:pt x="3199" y="1"/>
                      <a:pt x="30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213;p40">
                <a:extLst>
                  <a:ext uri="{FF2B5EF4-FFF2-40B4-BE49-F238E27FC236}">
                    <a16:creationId xmlns:a16="http://schemas.microsoft.com/office/drawing/2014/main" xmlns="" id="{A274BA6C-B01B-FC56-59CE-37BC97E7AA0F}"/>
                  </a:ext>
                </a:extLst>
              </p:cNvPr>
              <p:cNvSpPr/>
              <p:nvPr/>
            </p:nvSpPr>
            <p:spPr>
              <a:xfrm>
                <a:off x="5073200" y="1053150"/>
                <a:ext cx="213675" cy="129325"/>
              </a:xfrm>
              <a:custGeom>
                <a:avLst/>
                <a:gdLst/>
                <a:ahLst/>
                <a:cxnLst/>
                <a:rect l="l" t="t" r="r" b="b"/>
                <a:pathLst>
                  <a:path w="8547" h="5173" extrusionOk="0">
                    <a:moveTo>
                      <a:pt x="4229" y="1"/>
                    </a:moveTo>
                    <a:cubicBezTo>
                      <a:pt x="4040" y="1"/>
                      <a:pt x="3848" y="17"/>
                      <a:pt x="3654" y="51"/>
                    </a:cubicBezTo>
                    <a:cubicBezTo>
                      <a:pt x="2218" y="312"/>
                      <a:pt x="1044" y="1422"/>
                      <a:pt x="0" y="2628"/>
                    </a:cubicBezTo>
                    <a:cubicBezTo>
                      <a:pt x="163" y="2889"/>
                      <a:pt x="294" y="3085"/>
                      <a:pt x="457" y="3313"/>
                    </a:cubicBezTo>
                    <a:cubicBezTo>
                      <a:pt x="1435" y="2105"/>
                      <a:pt x="2692" y="897"/>
                      <a:pt x="4184" y="897"/>
                    </a:cubicBezTo>
                    <a:cubicBezTo>
                      <a:pt x="4383" y="897"/>
                      <a:pt x="4587" y="919"/>
                      <a:pt x="4795" y="965"/>
                    </a:cubicBezTo>
                    <a:cubicBezTo>
                      <a:pt x="6459" y="1291"/>
                      <a:pt x="7731" y="3281"/>
                      <a:pt x="7829" y="5108"/>
                    </a:cubicBezTo>
                    <a:lnTo>
                      <a:pt x="7829" y="5173"/>
                    </a:lnTo>
                    <a:cubicBezTo>
                      <a:pt x="8090" y="4912"/>
                      <a:pt x="8286" y="4684"/>
                      <a:pt x="8547" y="4423"/>
                    </a:cubicBezTo>
                    <a:cubicBezTo>
                      <a:pt x="8416" y="3607"/>
                      <a:pt x="8090" y="2857"/>
                      <a:pt x="7666" y="2237"/>
                    </a:cubicBezTo>
                    <a:cubicBezTo>
                      <a:pt x="6888" y="941"/>
                      <a:pt x="5653" y="1"/>
                      <a:pt x="42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214;p40">
                <a:extLst>
                  <a:ext uri="{FF2B5EF4-FFF2-40B4-BE49-F238E27FC236}">
                    <a16:creationId xmlns:a16="http://schemas.microsoft.com/office/drawing/2014/main" xmlns="" id="{325C8F70-5A61-E379-A411-FBAACFFF8B25}"/>
                  </a:ext>
                </a:extLst>
              </p:cNvPr>
              <p:cNvSpPr/>
              <p:nvPr/>
            </p:nvSpPr>
            <p:spPr>
              <a:xfrm>
                <a:off x="5243625" y="967225"/>
                <a:ext cx="557025" cy="512225"/>
              </a:xfrm>
              <a:custGeom>
                <a:avLst/>
                <a:gdLst/>
                <a:ahLst/>
                <a:cxnLst/>
                <a:rect l="l" t="t" r="r" b="b"/>
                <a:pathLst>
                  <a:path w="22281" h="20489" extrusionOk="0">
                    <a:moveTo>
                      <a:pt x="10297" y="1"/>
                    </a:moveTo>
                    <a:cubicBezTo>
                      <a:pt x="5228" y="1"/>
                      <a:pt x="946" y="3872"/>
                      <a:pt x="490" y="9132"/>
                    </a:cubicBezTo>
                    <a:cubicBezTo>
                      <a:pt x="1" y="14742"/>
                      <a:pt x="4078" y="19798"/>
                      <a:pt x="9624" y="20418"/>
                    </a:cubicBezTo>
                    <a:cubicBezTo>
                      <a:pt x="10019" y="20465"/>
                      <a:pt x="10411" y="20488"/>
                      <a:pt x="10798" y="20488"/>
                    </a:cubicBezTo>
                    <a:cubicBezTo>
                      <a:pt x="15236" y="20488"/>
                      <a:pt x="19055" y="17472"/>
                      <a:pt x="20225" y="13242"/>
                    </a:cubicBezTo>
                    <a:cubicBezTo>
                      <a:pt x="20470" y="13283"/>
                      <a:pt x="20706" y="13303"/>
                      <a:pt x="20925" y="13303"/>
                    </a:cubicBezTo>
                    <a:cubicBezTo>
                      <a:pt x="21583" y="13303"/>
                      <a:pt x="22084" y="13119"/>
                      <a:pt x="22182" y="12753"/>
                    </a:cubicBezTo>
                    <a:cubicBezTo>
                      <a:pt x="22280" y="12263"/>
                      <a:pt x="21562" y="11709"/>
                      <a:pt x="20551" y="11382"/>
                    </a:cubicBezTo>
                    <a:cubicBezTo>
                      <a:pt x="21041" y="5739"/>
                      <a:pt x="16963" y="716"/>
                      <a:pt x="11418" y="63"/>
                    </a:cubicBezTo>
                    <a:cubicBezTo>
                      <a:pt x="11041" y="21"/>
                      <a:pt x="10667" y="1"/>
                      <a:pt x="102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215;p40">
                <a:extLst>
                  <a:ext uri="{FF2B5EF4-FFF2-40B4-BE49-F238E27FC236}">
                    <a16:creationId xmlns:a16="http://schemas.microsoft.com/office/drawing/2014/main" xmlns="" id="{FF970589-7548-7C61-ABB1-2B11E8FD2C06}"/>
                  </a:ext>
                </a:extLst>
              </p:cNvPr>
              <p:cNvSpPr/>
              <p:nvPr/>
            </p:nvSpPr>
            <p:spPr>
              <a:xfrm>
                <a:off x="5299900" y="1007050"/>
                <a:ext cx="408600" cy="428275"/>
              </a:xfrm>
              <a:custGeom>
                <a:avLst/>
                <a:gdLst/>
                <a:ahLst/>
                <a:cxnLst/>
                <a:rect l="l" t="t" r="r" b="b"/>
                <a:pathLst>
                  <a:path w="16344" h="17131" extrusionOk="0">
                    <a:moveTo>
                      <a:pt x="7993" y="0"/>
                    </a:moveTo>
                    <a:cubicBezTo>
                      <a:pt x="3596" y="0"/>
                      <a:pt x="33" y="3704"/>
                      <a:pt x="0" y="8354"/>
                    </a:cubicBezTo>
                    <a:cubicBezTo>
                      <a:pt x="0" y="10768"/>
                      <a:pt x="946" y="12986"/>
                      <a:pt x="2480" y="14585"/>
                    </a:cubicBezTo>
                    <a:cubicBezTo>
                      <a:pt x="3295" y="15433"/>
                      <a:pt x="4274" y="16085"/>
                      <a:pt x="5383" y="16542"/>
                    </a:cubicBezTo>
                    <a:cubicBezTo>
                      <a:pt x="5578" y="16672"/>
                      <a:pt x="5839" y="16705"/>
                      <a:pt x="6035" y="16803"/>
                    </a:cubicBezTo>
                    <a:cubicBezTo>
                      <a:pt x="6590" y="16966"/>
                      <a:pt x="7209" y="17064"/>
                      <a:pt x="7829" y="17129"/>
                    </a:cubicBezTo>
                    <a:lnTo>
                      <a:pt x="8123" y="17129"/>
                    </a:lnTo>
                    <a:cubicBezTo>
                      <a:pt x="8180" y="17130"/>
                      <a:pt x="8238" y="17131"/>
                      <a:pt x="8295" y="17131"/>
                    </a:cubicBezTo>
                    <a:cubicBezTo>
                      <a:pt x="12718" y="17131"/>
                      <a:pt x="16311" y="13415"/>
                      <a:pt x="16343" y="8746"/>
                    </a:cubicBezTo>
                    <a:cubicBezTo>
                      <a:pt x="16343" y="7049"/>
                      <a:pt x="15886" y="5451"/>
                      <a:pt x="15103" y="4146"/>
                    </a:cubicBezTo>
                    <a:cubicBezTo>
                      <a:pt x="14777" y="3624"/>
                      <a:pt x="14451" y="3168"/>
                      <a:pt x="14060" y="2711"/>
                    </a:cubicBezTo>
                    <a:lnTo>
                      <a:pt x="13570" y="2222"/>
                    </a:lnTo>
                    <a:cubicBezTo>
                      <a:pt x="12722" y="1406"/>
                      <a:pt x="11744" y="819"/>
                      <a:pt x="10635" y="428"/>
                    </a:cubicBezTo>
                    <a:cubicBezTo>
                      <a:pt x="9852" y="167"/>
                      <a:pt x="9036" y="36"/>
                      <a:pt x="8221" y="4"/>
                    </a:cubicBezTo>
                    <a:cubicBezTo>
                      <a:pt x="8145" y="1"/>
                      <a:pt x="8069" y="0"/>
                      <a:pt x="79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216;p40">
                <a:extLst>
                  <a:ext uri="{FF2B5EF4-FFF2-40B4-BE49-F238E27FC236}">
                    <a16:creationId xmlns:a16="http://schemas.microsoft.com/office/drawing/2014/main" xmlns="" id="{D19DC339-B04F-B9BD-94DC-243D6218F758}"/>
                  </a:ext>
                </a:extLst>
              </p:cNvPr>
              <p:cNvSpPr/>
              <p:nvPr/>
            </p:nvSpPr>
            <p:spPr>
              <a:xfrm>
                <a:off x="5361875" y="1016900"/>
                <a:ext cx="277300" cy="402900"/>
              </a:xfrm>
              <a:custGeom>
                <a:avLst/>
                <a:gdLst/>
                <a:ahLst/>
                <a:cxnLst/>
                <a:rect l="l" t="t" r="r" b="b"/>
                <a:pathLst>
                  <a:path w="11092" h="16116" extrusionOk="0">
                    <a:moveTo>
                      <a:pt x="8123" y="1"/>
                    </a:moveTo>
                    <a:lnTo>
                      <a:pt x="7014" y="2089"/>
                    </a:lnTo>
                    <a:cubicBezTo>
                      <a:pt x="4796" y="6166"/>
                      <a:pt x="2317" y="10113"/>
                      <a:pt x="1" y="14158"/>
                    </a:cubicBezTo>
                    <a:cubicBezTo>
                      <a:pt x="816" y="15006"/>
                      <a:pt x="1795" y="15659"/>
                      <a:pt x="2904" y="16115"/>
                    </a:cubicBezTo>
                    <a:cubicBezTo>
                      <a:pt x="5742" y="11418"/>
                      <a:pt x="8580" y="6688"/>
                      <a:pt x="11091" y="1795"/>
                    </a:cubicBezTo>
                    <a:cubicBezTo>
                      <a:pt x="10243" y="1012"/>
                      <a:pt x="9265" y="425"/>
                      <a:pt x="81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217;p40">
                <a:extLst>
                  <a:ext uri="{FF2B5EF4-FFF2-40B4-BE49-F238E27FC236}">
                    <a16:creationId xmlns:a16="http://schemas.microsoft.com/office/drawing/2014/main" xmlns="" id="{E23C8CAF-B19C-F405-15D4-E99552B5018E}"/>
                  </a:ext>
                </a:extLst>
              </p:cNvPr>
              <p:cNvSpPr/>
              <p:nvPr/>
            </p:nvSpPr>
            <p:spPr>
              <a:xfrm>
                <a:off x="5450775" y="1074000"/>
                <a:ext cx="225900" cy="359650"/>
              </a:xfrm>
              <a:custGeom>
                <a:avLst/>
                <a:gdLst/>
                <a:ahLst/>
                <a:cxnLst/>
                <a:rect l="l" t="t" r="r" b="b"/>
                <a:pathLst>
                  <a:path w="9036" h="14386" extrusionOk="0">
                    <a:moveTo>
                      <a:pt x="8025" y="0"/>
                    </a:moveTo>
                    <a:cubicBezTo>
                      <a:pt x="7340" y="1305"/>
                      <a:pt x="6655" y="2610"/>
                      <a:pt x="5904" y="3915"/>
                    </a:cubicBezTo>
                    <a:cubicBezTo>
                      <a:pt x="4045" y="7340"/>
                      <a:pt x="1990" y="10732"/>
                      <a:pt x="0" y="14060"/>
                    </a:cubicBezTo>
                    <a:cubicBezTo>
                      <a:pt x="555" y="14223"/>
                      <a:pt x="1174" y="14353"/>
                      <a:pt x="1794" y="14386"/>
                    </a:cubicBezTo>
                    <a:cubicBezTo>
                      <a:pt x="4143" y="10047"/>
                      <a:pt x="6720" y="5807"/>
                      <a:pt x="9036" y="1436"/>
                    </a:cubicBezTo>
                    <a:cubicBezTo>
                      <a:pt x="8775" y="946"/>
                      <a:pt x="8383" y="457"/>
                      <a:pt x="80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218;p40">
                <a:extLst>
                  <a:ext uri="{FF2B5EF4-FFF2-40B4-BE49-F238E27FC236}">
                    <a16:creationId xmlns:a16="http://schemas.microsoft.com/office/drawing/2014/main" xmlns="" id="{1FCFC389-9A90-F959-21BE-E9F59EAE360D}"/>
                  </a:ext>
                </a:extLst>
              </p:cNvPr>
              <p:cNvSpPr/>
              <p:nvPr/>
            </p:nvSpPr>
            <p:spPr>
              <a:xfrm>
                <a:off x="4550450" y="822325"/>
                <a:ext cx="582300" cy="505800"/>
              </a:xfrm>
              <a:custGeom>
                <a:avLst/>
                <a:gdLst/>
                <a:ahLst/>
                <a:cxnLst/>
                <a:rect l="l" t="t" r="r" b="b"/>
                <a:pathLst>
                  <a:path w="23292" h="20232" extrusionOk="0">
                    <a:moveTo>
                      <a:pt x="12033" y="0"/>
                    </a:moveTo>
                    <a:cubicBezTo>
                      <a:pt x="7806" y="0"/>
                      <a:pt x="3775" y="2629"/>
                      <a:pt x="2219" y="6805"/>
                    </a:cubicBezTo>
                    <a:cubicBezTo>
                      <a:pt x="1969" y="6768"/>
                      <a:pt x="1730" y="6749"/>
                      <a:pt x="1508" y="6749"/>
                    </a:cubicBezTo>
                    <a:cubicBezTo>
                      <a:pt x="774" y="6749"/>
                      <a:pt x="232" y="6952"/>
                      <a:pt x="131" y="7327"/>
                    </a:cubicBezTo>
                    <a:cubicBezTo>
                      <a:pt x="1" y="7817"/>
                      <a:pt x="686" y="8371"/>
                      <a:pt x="1762" y="8632"/>
                    </a:cubicBezTo>
                    <a:cubicBezTo>
                      <a:pt x="914" y="13362"/>
                      <a:pt x="3556" y="18092"/>
                      <a:pt x="8254" y="19690"/>
                    </a:cubicBezTo>
                    <a:cubicBezTo>
                      <a:pt x="9328" y="20057"/>
                      <a:pt x="10428" y="20232"/>
                      <a:pt x="11515" y="20232"/>
                    </a:cubicBezTo>
                    <a:cubicBezTo>
                      <a:pt x="15744" y="20232"/>
                      <a:pt x="19777" y="17592"/>
                      <a:pt x="21334" y="13362"/>
                    </a:cubicBezTo>
                    <a:cubicBezTo>
                      <a:pt x="23291" y="8078"/>
                      <a:pt x="20584" y="2336"/>
                      <a:pt x="15300" y="542"/>
                    </a:cubicBezTo>
                    <a:cubicBezTo>
                      <a:pt x="14224" y="175"/>
                      <a:pt x="13122" y="0"/>
                      <a:pt x="1203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219;p40">
                <a:extLst>
                  <a:ext uri="{FF2B5EF4-FFF2-40B4-BE49-F238E27FC236}">
                    <a16:creationId xmlns:a16="http://schemas.microsoft.com/office/drawing/2014/main" xmlns="" id="{C7DD35BF-0F58-B110-427E-975E10A92078}"/>
                  </a:ext>
                </a:extLst>
              </p:cNvPr>
              <p:cNvSpPr/>
              <p:nvPr/>
            </p:nvSpPr>
            <p:spPr>
              <a:xfrm>
                <a:off x="4610800" y="861900"/>
                <a:ext cx="473025" cy="423650"/>
              </a:xfrm>
              <a:custGeom>
                <a:avLst/>
                <a:gdLst/>
                <a:ahLst/>
                <a:cxnLst/>
                <a:rect l="l" t="t" r="r" b="b"/>
                <a:pathLst>
                  <a:path w="18921" h="16946" extrusionOk="0">
                    <a:moveTo>
                      <a:pt x="9916" y="1"/>
                    </a:moveTo>
                    <a:cubicBezTo>
                      <a:pt x="9028" y="1"/>
                      <a:pt x="8130" y="128"/>
                      <a:pt x="7308" y="427"/>
                    </a:cubicBezTo>
                    <a:cubicBezTo>
                      <a:pt x="7047" y="492"/>
                      <a:pt x="6851" y="590"/>
                      <a:pt x="6655" y="656"/>
                    </a:cubicBezTo>
                    <a:cubicBezTo>
                      <a:pt x="6101" y="851"/>
                      <a:pt x="5579" y="1145"/>
                      <a:pt x="5089" y="1471"/>
                    </a:cubicBezTo>
                    <a:cubicBezTo>
                      <a:pt x="3785" y="2319"/>
                      <a:pt x="2676" y="3591"/>
                      <a:pt x="1991" y="5157"/>
                    </a:cubicBezTo>
                    <a:cubicBezTo>
                      <a:pt x="1" y="9430"/>
                      <a:pt x="1730" y="14389"/>
                      <a:pt x="5872" y="16248"/>
                    </a:cubicBezTo>
                    <a:lnTo>
                      <a:pt x="6101" y="16346"/>
                    </a:lnTo>
                    <a:cubicBezTo>
                      <a:pt x="6688" y="16607"/>
                      <a:pt x="7308" y="16770"/>
                      <a:pt x="7862" y="16835"/>
                    </a:cubicBezTo>
                    <a:cubicBezTo>
                      <a:pt x="8123" y="16900"/>
                      <a:pt x="8319" y="16900"/>
                      <a:pt x="8547" y="16933"/>
                    </a:cubicBezTo>
                    <a:cubicBezTo>
                      <a:pt x="8700" y="16941"/>
                      <a:pt x="8853" y="16945"/>
                      <a:pt x="9004" y="16945"/>
                    </a:cubicBezTo>
                    <a:cubicBezTo>
                      <a:pt x="10043" y="16945"/>
                      <a:pt x="11032" y="16753"/>
                      <a:pt x="11972" y="16411"/>
                    </a:cubicBezTo>
                    <a:cubicBezTo>
                      <a:pt x="14060" y="15628"/>
                      <a:pt x="15854" y="14030"/>
                      <a:pt x="16930" y="11779"/>
                    </a:cubicBezTo>
                    <a:cubicBezTo>
                      <a:pt x="18920" y="7506"/>
                      <a:pt x="17159" y="2548"/>
                      <a:pt x="13049" y="688"/>
                    </a:cubicBezTo>
                    <a:cubicBezTo>
                      <a:pt x="12266" y="362"/>
                      <a:pt x="11483" y="166"/>
                      <a:pt x="10733" y="36"/>
                    </a:cubicBezTo>
                    <a:cubicBezTo>
                      <a:pt x="10463" y="13"/>
                      <a:pt x="10190" y="1"/>
                      <a:pt x="99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220;p40">
                <a:extLst>
                  <a:ext uri="{FF2B5EF4-FFF2-40B4-BE49-F238E27FC236}">
                    <a16:creationId xmlns:a16="http://schemas.microsoft.com/office/drawing/2014/main" xmlns="" id="{1DDCAA40-E424-0939-4D0A-663D021DB8ED}"/>
                  </a:ext>
                </a:extLst>
              </p:cNvPr>
              <p:cNvSpPr/>
              <p:nvPr/>
            </p:nvSpPr>
            <p:spPr>
              <a:xfrm>
                <a:off x="4793475" y="862225"/>
                <a:ext cx="116650" cy="422500"/>
              </a:xfrm>
              <a:custGeom>
                <a:avLst/>
                <a:gdLst/>
                <a:ahLst/>
                <a:cxnLst/>
                <a:rect l="l" t="t" r="r" b="b"/>
                <a:pathLst>
                  <a:path w="4666" h="16900" extrusionOk="0">
                    <a:moveTo>
                      <a:pt x="2448" y="1"/>
                    </a:moveTo>
                    <a:cubicBezTo>
                      <a:pt x="1630" y="1"/>
                      <a:pt x="781" y="130"/>
                      <a:pt x="1" y="414"/>
                    </a:cubicBezTo>
                    <a:cubicBezTo>
                      <a:pt x="196" y="5894"/>
                      <a:pt x="718" y="11375"/>
                      <a:pt x="1240" y="16887"/>
                    </a:cubicBezTo>
                    <a:cubicBezTo>
                      <a:pt x="1392" y="16896"/>
                      <a:pt x="1543" y="16900"/>
                      <a:pt x="1693" y="16900"/>
                    </a:cubicBezTo>
                    <a:cubicBezTo>
                      <a:pt x="2734" y="16900"/>
                      <a:pt x="3724" y="16703"/>
                      <a:pt x="4665" y="16333"/>
                    </a:cubicBezTo>
                    <a:cubicBezTo>
                      <a:pt x="4306" y="11701"/>
                      <a:pt x="3784" y="7069"/>
                      <a:pt x="3491" y="2437"/>
                    </a:cubicBezTo>
                    <a:cubicBezTo>
                      <a:pt x="3458" y="1654"/>
                      <a:pt x="3426" y="838"/>
                      <a:pt x="3360" y="55"/>
                    </a:cubicBezTo>
                    <a:cubicBezTo>
                      <a:pt x="3064" y="20"/>
                      <a:pt x="2759" y="1"/>
                      <a:pt x="24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221;p40">
                <a:extLst>
                  <a:ext uri="{FF2B5EF4-FFF2-40B4-BE49-F238E27FC236}">
                    <a16:creationId xmlns:a16="http://schemas.microsoft.com/office/drawing/2014/main" xmlns="" id="{1CBCB8A1-6F9B-3E0C-0B08-5EE4D3F6E027}"/>
                  </a:ext>
                </a:extLst>
              </p:cNvPr>
              <p:cNvSpPr/>
              <p:nvPr/>
            </p:nvSpPr>
            <p:spPr>
              <a:xfrm>
                <a:off x="4738025" y="878275"/>
                <a:ext cx="69350" cy="403700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16148" extrusionOk="0">
                    <a:moveTo>
                      <a:pt x="1501" y="1"/>
                    </a:moveTo>
                    <a:cubicBezTo>
                      <a:pt x="1012" y="196"/>
                      <a:pt x="490" y="490"/>
                      <a:pt x="0" y="816"/>
                    </a:cubicBezTo>
                    <a:cubicBezTo>
                      <a:pt x="261" y="5807"/>
                      <a:pt x="751" y="10700"/>
                      <a:pt x="1012" y="15658"/>
                    </a:cubicBezTo>
                    <a:cubicBezTo>
                      <a:pt x="1599" y="15886"/>
                      <a:pt x="2219" y="16050"/>
                      <a:pt x="2773" y="16147"/>
                    </a:cubicBezTo>
                    <a:cubicBezTo>
                      <a:pt x="2414" y="12266"/>
                      <a:pt x="1990" y="8351"/>
                      <a:pt x="1762" y="4437"/>
                    </a:cubicBezTo>
                    <a:cubicBezTo>
                      <a:pt x="1664" y="2969"/>
                      <a:pt x="1599" y="1468"/>
                      <a:pt x="15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222;p40">
                <a:extLst>
                  <a:ext uri="{FF2B5EF4-FFF2-40B4-BE49-F238E27FC236}">
                    <a16:creationId xmlns:a16="http://schemas.microsoft.com/office/drawing/2014/main" xmlns="" id="{3152CAA4-3D15-505E-9F9C-AC446EB0BB18}"/>
                  </a:ext>
                </a:extLst>
              </p:cNvPr>
              <p:cNvSpPr/>
              <p:nvPr/>
            </p:nvSpPr>
            <p:spPr>
              <a:xfrm>
                <a:off x="5334159" y="2572734"/>
                <a:ext cx="209050" cy="89375"/>
              </a:xfrm>
              <a:custGeom>
                <a:avLst/>
                <a:gdLst/>
                <a:ahLst/>
                <a:cxnLst/>
                <a:rect l="l" t="t" r="r" b="b"/>
                <a:pathLst>
                  <a:path w="8362" h="3575" extrusionOk="0">
                    <a:moveTo>
                      <a:pt x="5843" y="1"/>
                    </a:moveTo>
                    <a:cubicBezTo>
                      <a:pt x="5363" y="1"/>
                      <a:pt x="4882" y="79"/>
                      <a:pt x="4437" y="215"/>
                    </a:cubicBezTo>
                    <a:cubicBezTo>
                      <a:pt x="3132" y="573"/>
                      <a:pt x="2055" y="1389"/>
                      <a:pt x="1142" y="2335"/>
                    </a:cubicBezTo>
                    <a:cubicBezTo>
                      <a:pt x="848" y="2596"/>
                      <a:pt x="587" y="2922"/>
                      <a:pt x="326" y="3216"/>
                    </a:cubicBezTo>
                    <a:cubicBezTo>
                      <a:pt x="261" y="3281"/>
                      <a:pt x="131" y="3444"/>
                      <a:pt x="0" y="3575"/>
                    </a:cubicBezTo>
                    <a:cubicBezTo>
                      <a:pt x="848" y="3183"/>
                      <a:pt x="1664" y="2726"/>
                      <a:pt x="2610" y="2531"/>
                    </a:cubicBezTo>
                    <a:cubicBezTo>
                      <a:pt x="3035" y="2418"/>
                      <a:pt x="3445" y="2378"/>
                      <a:pt x="3849" y="2378"/>
                    </a:cubicBezTo>
                    <a:cubicBezTo>
                      <a:pt x="4499" y="2378"/>
                      <a:pt x="5130" y="2483"/>
                      <a:pt x="5774" y="2563"/>
                    </a:cubicBezTo>
                    <a:cubicBezTo>
                      <a:pt x="5938" y="2588"/>
                      <a:pt x="6134" y="2603"/>
                      <a:pt x="6340" y="2603"/>
                    </a:cubicBezTo>
                    <a:cubicBezTo>
                      <a:pt x="7241" y="2603"/>
                      <a:pt x="8361" y="2314"/>
                      <a:pt x="8123" y="1226"/>
                    </a:cubicBezTo>
                    <a:cubicBezTo>
                      <a:pt x="8090" y="1095"/>
                      <a:pt x="8025" y="932"/>
                      <a:pt x="7927" y="802"/>
                    </a:cubicBezTo>
                    <a:cubicBezTo>
                      <a:pt x="7666" y="443"/>
                      <a:pt x="7209" y="215"/>
                      <a:pt x="6818" y="117"/>
                    </a:cubicBezTo>
                    <a:cubicBezTo>
                      <a:pt x="6500" y="37"/>
                      <a:pt x="6172" y="1"/>
                      <a:pt x="584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223;p40">
                <a:extLst>
                  <a:ext uri="{FF2B5EF4-FFF2-40B4-BE49-F238E27FC236}">
                    <a16:creationId xmlns:a16="http://schemas.microsoft.com/office/drawing/2014/main" xmlns="" id="{8A402DA1-A368-D621-5847-E194D519F35D}"/>
                  </a:ext>
                </a:extLst>
              </p:cNvPr>
              <p:cNvSpPr/>
              <p:nvPr/>
            </p:nvSpPr>
            <p:spPr>
              <a:xfrm>
                <a:off x="5507034" y="2599284"/>
                <a:ext cx="24500" cy="26450"/>
              </a:xfrm>
              <a:custGeom>
                <a:avLst/>
                <a:gdLst/>
                <a:ahLst/>
                <a:cxnLst/>
                <a:rect l="l" t="t" r="r" b="b"/>
                <a:pathLst>
                  <a:path w="980" h="1058" extrusionOk="0">
                    <a:moveTo>
                      <a:pt x="751" y="1"/>
                    </a:moveTo>
                    <a:cubicBezTo>
                      <a:pt x="686" y="1"/>
                      <a:pt x="555" y="33"/>
                      <a:pt x="555" y="164"/>
                    </a:cubicBezTo>
                    <a:lnTo>
                      <a:pt x="555" y="294"/>
                    </a:lnTo>
                    <a:lnTo>
                      <a:pt x="555" y="327"/>
                    </a:lnTo>
                    <a:lnTo>
                      <a:pt x="555" y="360"/>
                    </a:lnTo>
                    <a:cubicBezTo>
                      <a:pt x="555" y="360"/>
                      <a:pt x="555" y="392"/>
                      <a:pt x="490" y="392"/>
                    </a:cubicBezTo>
                    <a:lnTo>
                      <a:pt x="490" y="457"/>
                    </a:lnTo>
                    <a:cubicBezTo>
                      <a:pt x="490" y="490"/>
                      <a:pt x="457" y="523"/>
                      <a:pt x="425" y="523"/>
                    </a:cubicBezTo>
                    <a:lnTo>
                      <a:pt x="392" y="555"/>
                    </a:lnTo>
                    <a:lnTo>
                      <a:pt x="294" y="653"/>
                    </a:lnTo>
                    <a:cubicBezTo>
                      <a:pt x="294" y="653"/>
                      <a:pt x="262" y="653"/>
                      <a:pt x="262" y="686"/>
                    </a:cubicBezTo>
                    <a:cubicBezTo>
                      <a:pt x="229" y="718"/>
                      <a:pt x="164" y="718"/>
                      <a:pt x="131" y="718"/>
                    </a:cubicBezTo>
                    <a:cubicBezTo>
                      <a:pt x="66" y="751"/>
                      <a:pt x="1" y="882"/>
                      <a:pt x="66" y="979"/>
                    </a:cubicBezTo>
                    <a:cubicBezTo>
                      <a:pt x="90" y="1027"/>
                      <a:pt x="131" y="1057"/>
                      <a:pt x="203" y="1057"/>
                    </a:cubicBezTo>
                    <a:cubicBezTo>
                      <a:pt x="229" y="1057"/>
                      <a:pt x="259" y="1053"/>
                      <a:pt x="294" y="1045"/>
                    </a:cubicBezTo>
                    <a:cubicBezTo>
                      <a:pt x="457" y="979"/>
                      <a:pt x="653" y="882"/>
                      <a:pt x="784" y="718"/>
                    </a:cubicBezTo>
                    <a:cubicBezTo>
                      <a:pt x="914" y="555"/>
                      <a:pt x="979" y="360"/>
                      <a:pt x="979" y="197"/>
                    </a:cubicBezTo>
                    <a:cubicBezTo>
                      <a:pt x="914" y="131"/>
                      <a:pt x="849" y="1"/>
                      <a:pt x="7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224;p40">
                <a:extLst>
                  <a:ext uri="{FF2B5EF4-FFF2-40B4-BE49-F238E27FC236}">
                    <a16:creationId xmlns:a16="http://schemas.microsoft.com/office/drawing/2014/main" xmlns="" id="{98738AAE-9902-CAF9-74CB-9B7366D60AE1}"/>
                  </a:ext>
                </a:extLst>
              </p:cNvPr>
              <p:cNvSpPr/>
              <p:nvPr/>
            </p:nvSpPr>
            <p:spPr>
              <a:xfrm>
                <a:off x="5246900" y="2420250"/>
                <a:ext cx="130500" cy="193425"/>
              </a:xfrm>
              <a:custGeom>
                <a:avLst/>
                <a:gdLst/>
                <a:ahLst/>
                <a:cxnLst/>
                <a:rect l="l" t="t" r="r" b="b"/>
                <a:pathLst>
                  <a:path w="5220" h="7737" extrusionOk="0">
                    <a:moveTo>
                      <a:pt x="3482" y="1"/>
                    </a:moveTo>
                    <a:cubicBezTo>
                      <a:pt x="3078" y="1"/>
                      <a:pt x="2700" y="127"/>
                      <a:pt x="2349" y="332"/>
                    </a:cubicBezTo>
                    <a:cubicBezTo>
                      <a:pt x="1696" y="756"/>
                      <a:pt x="1142" y="1441"/>
                      <a:pt x="783" y="2126"/>
                    </a:cubicBezTo>
                    <a:cubicBezTo>
                      <a:pt x="163" y="3333"/>
                      <a:pt x="0" y="4670"/>
                      <a:pt x="33" y="6008"/>
                    </a:cubicBezTo>
                    <a:cubicBezTo>
                      <a:pt x="33" y="6432"/>
                      <a:pt x="65" y="6823"/>
                      <a:pt x="131" y="7247"/>
                    </a:cubicBezTo>
                    <a:cubicBezTo>
                      <a:pt x="131" y="7345"/>
                      <a:pt x="163" y="7574"/>
                      <a:pt x="163" y="7737"/>
                    </a:cubicBezTo>
                    <a:cubicBezTo>
                      <a:pt x="457" y="6823"/>
                      <a:pt x="718" y="5943"/>
                      <a:pt x="1175" y="5062"/>
                    </a:cubicBezTo>
                    <a:cubicBezTo>
                      <a:pt x="1696" y="4083"/>
                      <a:pt x="2577" y="3496"/>
                      <a:pt x="3425" y="2778"/>
                    </a:cubicBezTo>
                    <a:cubicBezTo>
                      <a:pt x="4110" y="2224"/>
                      <a:pt x="5219" y="886"/>
                      <a:pt x="4045" y="169"/>
                    </a:cubicBezTo>
                    <a:cubicBezTo>
                      <a:pt x="3915" y="104"/>
                      <a:pt x="3784" y="71"/>
                      <a:pt x="3621" y="6"/>
                    </a:cubicBezTo>
                    <a:cubicBezTo>
                      <a:pt x="3574" y="2"/>
                      <a:pt x="3528" y="1"/>
                      <a:pt x="348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225;p40">
                <a:extLst>
                  <a:ext uri="{FF2B5EF4-FFF2-40B4-BE49-F238E27FC236}">
                    <a16:creationId xmlns:a16="http://schemas.microsoft.com/office/drawing/2014/main" xmlns="" id="{39B34759-3619-6EB5-6160-6BC36F8E78C1}"/>
                  </a:ext>
                </a:extLst>
              </p:cNvPr>
              <p:cNvSpPr/>
              <p:nvPr/>
            </p:nvSpPr>
            <p:spPr>
              <a:xfrm>
                <a:off x="5334150" y="2427600"/>
                <a:ext cx="18775" cy="373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1495" extrusionOk="0">
                    <a:moveTo>
                      <a:pt x="196" y="0"/>
                    </a:moveTo>
                    <a:cubicBezTo>
                      <a:pt x="104" y="0"/>
                      <a:pt x="1" y="110"/>
                      <a:pt x="1" y="168"/>
                    </a:cubicBezTo>
                    <a:cubicBezTo>
                      <a:pt x="1" y="299"/>
                      <a:pt x="66" y="332"/>
                      <a:pt x="164" y="364"/>
                    </a:cubicBezTo>
                    <a:lnTo>
                      <a:pt x="229" y="364"/>
                    </a:lnTo>
                    <a:cubicBezTo>
                      <a:pt x="229" y="364"/>
                      <a:pt x="261" y="364"/>
                      <a:pt x="261" y="429"/>
                    </a:cubicBezTo>
                    <a:lnTo>
                      <a:pt x="294" y="462"/>
                    </a:lnTo>
                    <a:lnTo>
                      <a:pt x="294" y="495"/>
                    </a:lnTo>
                    <a:cubicBezTo>
                      <a:pt x="294" y="527"/>
                      <a:pt x="294" y="527"/>
                      <a:pt x="327" y="592"/>
                    </a:cubicBezTo>
                    <a:lnTo>
                      <a:pt x="327" y="625"/>
                    </a:lnTo>
                    <a:lnTo>
                      <a:pt x="327" y="690"/>
                    </a:lnTo>
                    <a:lnTo>
                      <a:pt x="327" y="788"/>
                    </a:lnTo>
                    <a:lnTo>
                      <a:pt x="327" y="821"/>
                    </a:lnTo>
                    <a:lnTo>
                      <a:pt x="327" y="984"/>
                    </a:lnTo>
                    <a:lnTo>
                      <a:pt x="327" y="1017"/>
                    </a:lnTo>
                    <a:cubicBezTo>
                      <a:pt x="327" y="1017"/>
                      <a:pt x="327" y="1049"/>
                      <a:pt x="294" y="1114"/>
                    </a:cubicBezTo>
                    <a:cubicBezTo>
                      <a:pt x="294" y="1147"/>
                      <a:pt x="294" y="1147"/>
                      <a:pt x="261" y="1180"/>
                    </a:cubicBezTo>
                    <a:lnTo>
                      <a:pt x="261" y="1212"/>
                    </a:lnTo>
                    <a:cubicBezTo>
                      <a:pt x="229" y="1310"/>
                      <a:pt x="229" y="1441"/>
                      <a:pt x="294" y="1473"/>
                    </a:cubicBezTo>
                    <a:cubicBezTo>
                      <a:pt x="335" y="1487"/>
                      <a:pt x="375" y="1495"/>
                      <a:pt x="413" y="1495"/>
                    </a:cubicBezTo>
                    <a:cubicBezTo>
                      <a:pt x="467" y="1495"/>
                      <a:pt x="517" y="1479"/>
                      <a:pt x="555" y="1441"/>
                    </a:cubicBezTo>
                    <a:cubicBezTo>
                      <a:pt x="653" y="1212"/>
                      <a:pt x="751" y="951"/>
                      <a:pt x="718" y="690"/>
                    </a:cubicBezTo>
                    <a:cubicBezTo>
                      <a:pt x="718" y="462"/>
                      <a:pt x="653" y="332"/>
                      <a:pt x="588" y="201"/>
                    </a:cubicBezTo>
                    <a:cubicBezTo>
                      <a:pt x="490" y="103"/>
                      <a:pt x="392" y="5"/>
                      <a:pt x="229" y="5"/>
                    </a:cubicBezTo>
                    <a:cubicBezTo>
                      <a:pt x="218" y="2"/>
                      <a:pt x="207" y="0"/>
                      <a:pt x="1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226;p40">
                <a:extLst>
                  <a:ext uri="{FF2B5EF4-FFF2-40B4-BE49-F238E27FC236}">
                    <a16:creationId xmlns:a16="http://schemas.microsoft.com/office/drawing/2014/main" xmlns="" id="{CF48836C-71F9-255F-42C9-3CA83BC2FC52}"/>
                  </a:ext>
                </a:extLst>
              </p:cNvPr>
              <p:cNvSpPr/>
              <p:nvPr/>
            </p:nvSpPr>
            <p:spPr>
              <a:xfrm>
                <a:off x="4290750" y="2553311"/>
                <a:ext cx="216775" cy="92950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3718" extrusionOk="0">
                    <a:moveTo>
                      <a:pt x="2683" y="0"/>
                    </a:moveTo>
                    <a:cubicBezTo>
                      <a:pt x="2310" y="0"/>
                      <a:pt x="1938" y="42"/>
                      <a:pt x="1592" y="129"/>
                    </a:cubicBezTo>
                    <a:cubicBezTo>
                      <a:pt x="1135" y="259"/>
                      <a:pt x="744" y="488"/>
                      <a:pt x="450" y="879"/>
                    </a:cubicBezTo>
                    <a:cubicBezTo>
                      <a:pt x="320" y="977"/>
                      <a:pt x="287" y="1140"/>
                      <a:pt x="255" y="1271"/>
                    </a:cubicBezTo>
                    <a:cubicBezTo>
                      <a:pt x="1" y="2483"/>
                      <a:pt x="1307" y="2721"/>
                      <a:pt x="2256" y="2721"/>
                    </a:cubicBezTo>
                    <a:cubicBezTo>
                      <a:pt x="2404" y="2721"/>
                      <a:pt x="2545" y="2715"/>
                      <a:pt x="2668" y="2706"/>
                    </a:cubicBezTo>
                    <a:cubicBezTo>
                      <a:pt x="3408" y="2600"/>
                      <a:pt x="4093" y="2481"/>
                      <a:pt x="4794" y="2481"/>
                    </a:cubicBezTo>
                    <a:cubicBezTo>
                      <a:pt x="5175" y="2481"/>
                      <a:pt x="5561" y="2516"/>
                      <a:pt x="5963" y="2608"/>
                    </a:cubicBezTo>
                    <a:cubicBezTo>
                      <a:pt x="6909" y="2869"/>
                      <a:pt x="7790" y="3260"/>
                      <a:pt x="8670" y="3717"/>
                    </a:cubicBezTo>
                    <a:cubicBezTo>
                      <a:pt x="8540" y="3554"/>
                      <a:pt x="8410" y="3391"/>
                      <a:pt x="8344" y="3326"/>
                    </a:cubicBezTo>
                    <a:cubicBezTo>
                      <a:pt x="8051" y="2999"/>
                      <a:pt x="7757" y="2641"/>
                      <a:pt x="7464" y="2380"/>
                    </a:cubicBezTo>
                    <a:cubicBezTo>
                      <a:pt x="6550" y="1401"/>
                      <a:pt x="5409" y="586"/>
                      <a:pt x="4038" y="194"/>
                    </a:cubicBezTo>
                    <a:cubicBezTo>
                      <a:pt x="3620" y="67"/>
                      <a:pt x="3151" y="0"/>
                      <a:pt x="268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227;p40">
                <a:extLst>
                  <a:ext uri="{FF2B5EF4-FFF2-40B4-BE49-F238E27FC236}">
                    <a16:creationId xmlns:a16="http://schemas.microsoft.com/office/drawing/2014/main" xmlns="" id="{3A28A2D4-537F-BEAD-BD57-4578402D72DD}"/>
                  </a:ext>
                </a:extLst>
              </p:cNvPr>
              <p:cNvSpPr/>
              <p:nvPr/>
            </p:nvSpPr>
            <p:spPr>
              <a:xfrm>
                <a:off x="4468100" y="2420250"/>
                <a:ext cx="134575" cy="199125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7965" extrusionOk="0">
                    <a:moveTo>
                      <a:pt x="1772" y="1"/>
                    </a:moveTo>
                    <a:cubicBezTo>
                      <a:pt x="1725" y="1"/>
                      <a:pt x="1678" y="2"/>
                      <a:pt x="1631" y="6"/>
                    </a:cubicBezTo>
                    <a:cubicBezTo>
                      <a:pt x="1468" y="71"/>
                      <a:pt x="1305" y="104"/>
                      <a:pt x="1175" y="169"/>
                    </a:cubicBezTo>
                    <a:cubicBezTo>
                      <a:pt x="0" y="919"/>
                      <a:pt x="1142" y="2289"/>
                      <a:pt x="1827" y="2942"/>
                    </a:cubicBezTo>
                    <a:cubicBezTo>
                      <a:pt x="2708" y="3659"/>
                      <a:pt x="3588" y="4246"/>
                      <a:pt x="4143" y="5290"/>
                    </a:cubicBezTo>
                    <a:cubicBezTo>
                      <a:pt x="4632" y="6106"/>
                      <a:pt x="4926" y="7019"/>
                      <a:pt x="5219" y="7965"/>
                    </a:cubicBezTo>
                    <a:cubicBezTo>
                      <a:pt x="5219" y="7769"/>
                      <a:pt x="5252" y="7574"/>
                      <a:pt x="5252" y="7443"/>
                    </a:cubicBezTo>
                    <a:cubicBezTo>
                      <a:pt x="5285" y="7019"/>
                      <a:pt x="5350" y="6595"/>
                      <a:pt x="5350" y="6171"/>
                    </a:cubicBezTo>
                    <a:cubicBezTo>
                      <a:pt x="5383" y="4801"/>
                      <a:pt x="5219" y="3398"/>
                      <a:pt x="4567" y="2191"/>
                    </a:cubicBezTo>
                    <a:cubicBezTo>
                      <a:pt x="4208" y="1441"/>
                      <a:pt x="3621" y="789"/>
                      <a:pt x="2936" y="332"/>
                    </a:cubicBezTo>
                    <a:cubicBezTo>
                      <a:pt x="2614" y="127"/>
                      <a:pt x="2186" y="1"/>
                      <a:pt x="17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228;p40">
                <a:extLst>
                  <a:ext uri="{FF2B5EF4-FFF2-40B4-BE49-F238E27FC236}">
                    <a16:creationId xmlns:a16="http://schemas.microsoft.com/office/drawing/2014/main" xmlns="" id="{3B9C440F-96A8-971A-23C6-BAE3CB7E5675}"/>
                  </a:ext>
                </a:extLst>
              </p:cNvPr>
              <p:cNvSpPr/>
              <p:nvPr/>
            </p:nvSpPr>
            <p:spPr>
              <a:xfrm>
                <a:off x="4492550" y="2427600"/>
                <a:ext cx="17975" cy="37375"/>
              </a:xfrm>
              <a:custGeom>
                <a:avLst/>
                <a:gdLst/>
                <a:ahLst/>
                <a:cxnLst/>
                <a:rect l="l" t="t" r="r" b="b"/>
                <a:pathLst>
                  <a:path w="719" h="1495" extrusionOk="0">
                    <a:moveTo>
                      <a:pt x="546" y="0"/>
                    </a:moveTo>
                    <a:cubicBezTo>
                      <a:pt x="538" y="0"/>
                      <a:pt x="530" y="2"/>
                      <a:pt x="523" y="5"/>
                    </a:cubicBezTo>
                    <a:cubicBezTo>
                      <a:pt x="392" y="38"/>
                      <a:pt x="229" y="136"/>
                      <a:pt x="164" y="266"/>
                    </a:cubicBezTo>
                    <a:cubicBezTo>
                      <a:pt x="66" y="364"/>
                      <a:pt x="33" y="495"/>
                      <a:pt x="33" y="658"/>
                    </a:cubicBezTo>
                    <a:cubicBezTo>
                      <a:pt x="1" y="951"/>
                      <a:pt x="66" y="1180"/>
                      <a:pt x="197" y="1441"/>
                    </a:cubicBezTo>
                    <a:cubicBezTo>
                      <a:pt x="216" y="1479"/>
                      <a:pt x="268" y="1495"/>
                      <a:pt x="322" y="1495"/>
                    </a:cubicBezTo>
                    <a:cubicBezTo>
                      <a:pt x="360" y="1495"/>
                      <a:pt x="398" y="1487"/>
                      <a:pt x="425" y="1473"/>
                    </a:cubicBezTo>
                    <a:cubicBezTo>
                      <a:pt x="523" y="1441"/>
                      <a:pt x="523" y="1310"/>
                      <a:pt x="490" y="1212"/>
                    </a:cubicBezTo>
                    <a:lnTo>
                      <a:pt x="490" y="1180"/>
                    </a:lnTo>
                    <a:cubicBezTo>
                      <a:pt x="425" y="1147"/>
                      <a:pt x="425" y="1147"/>
                      <a:pt x="425" y="1114"/>
                    </a:cubicBezTo>
                    <a:cubicBezTo>
                      <a:pt x="392" y="1049"/>
                      <a:pt x="392" y="1017"/>
                      <a:pt x="392" y="1017"/>
                    </a:cubicBezTo>
                    <a:lnTo>
                      <a:pt x="392" y="984"/>
                    </a:lnTo>
                    <a:lnTo>
                      <a:pt x="392" y="821"/>
                    </a:lnTo>
                    <a:lnTo>
                      <a:pt x="392" y="788"/>
                    </a:lnTo>
                    <a:lnTo>
                      <a:pt x="392" y="690"/>
                    </a:lnTo>
                    <a:lnTo>
                      <a:pt x="392" y="625"/>
                    </a:lnTo>
                    <a:lnTo>
                      <a:pt x="392" y="592"/>
                    </a:lnTo>
                    <a:cubicBezTo>
                      <a:pt x="425" y="527"/>
                      <a:pt x="425" y="527"/>
                      <a:pt x="425" y="495"/>
                    </a:cubicBezTo>
                    <a:lnTo>
                      <a:pt x="425" y="462"/>
                    </a:lnTo>
                    <a:lnTo>
                      <a:pt x="490" y="429"/>
                    </a:lnTo>
                    <a:cubicBezTo>
                      <a:pt x="490" y="364"/>
                      <a:pt x="523" y="364"/>
                      <a:pt x="523" y="364"/>
                    </a:cubicBezTo>
                    <a:lnTo>
                      <a:pt x="555" y="364"/>
                    </a:lnTo>
                    <a:cubicBezTo>
                      <a:pt x="686" y="332"/>
                      <a:pt x="718" y="299"/>
                      <a:pt x="718" y="168"/>
                    </a:cubicBezTo>
                    <a:cubicBezTo>
                      <a:pt x="718" y="110"/>
                      <a:pt x="615" y="0"/>
                      <a:pt x="5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229;p40">
                <a:extLst>
                  <a:ext uri="{FF2B5EF4-FFF2-40B4-BE49-F238E27FC236}">
                    <a16:creationId xmlns:a16="http://schemas.microsoft.com/office/drawing/2014/main" xmlns="" id="{ADEAAF0D-926A-7742-4FD5-5F32B0AAAE34}"/>
                  </a:ext>
                </a:extLst>
              </p:cNvPr>
              <p:cNvSpPr/>
              <p:nvPr/>
            </p:nvSpPr>
            <p:spPr>
              <a:xfrm>
                <a:off x="4303625" y="2580986"/>
                <a:ext cx="24500" cy="26800"/>
              </a:xfrm>
              <a:custGeom>
                <a:avLst/>
                <a:gdLst/>
                <a:ahLst/>
                <a:cxnLst/>
                <a:rect l="l" t="t" r="r" b="b"/>
                <a:pathLst>
                  <a:path w="980" h="1072" extrusionOk="0">
                    <a:moveTo>
                      <a:pt x="196" y="1"/>
                    </a:moveTo>
                    <a:cubicBezTo>
                      <a:pt x="98" y="1"/>
                      <a:pt x="33" y="98"/>
                      <a:pt x="1" y="164"/>
                    </a:cubicBezTo>
                    <a:cubicBezTo>
                      <a:pt x="1" y="359"/>
                      <a:pt x="66" y="555"/>
                      <a:pt x="196" y="718"/>
                    </a:cubicBezTo>
                    <a:cubicBezTo>
                      <a:pt x="327" y="849"/>
                      <a:pt x="490" y="979"/>
                      <a:pt x="686" y="1044"/>
                    </a:cubicBezTo>
                    <a:cubicBezTo>
                      <a:pt x="705" y="1063"/>
                      <a:pt x="729" y="1071"/>
                      <a:pt x="756" y="1071"/>
                    </a:cubicBezTo>
                    <a:cubicBezTo>
                      <a:pt x="819" y="1071"/>
                      <a:pt x="891" y="1025"/>
                      <a:pt x="914" y="979"/>
                    </a:cubicBezTo>
                    <a:cubicBezTo>
                      <a:pt x="979" y="881"/>
                      <a:pt x="914" y="783"/>
                      <a:pt x="849" y="718"/>
                    </a:cubicBezTo>
                    <a:cubicBezTo>
                      <a:pt x="816" y="718"/>
                      <a:pt x="751" y="718"/>
                      <a:pt x="718" y="686"/>
                    </a:cubicBezTo>
                    <a:lnTo>
                      <a:pt x="686" y="653"/>
                    </a:lnTo>
                    <a:cubicBezTo>
                      <a:pt x="686" y="620"/>
                      <a:pt x="653" y="620"/>
                      <a:pt x="588" y="555"/>
                    </a:cubicBezTo>
                    <a:lnTo>
                      <a:pt x="555" y="522"/>
                    </a:lnTo>
                    <a:cubicBezTo>
                      <a:pt x="522" y="522"/>
                      <a:pt x="522" y="490"/>
                      <a:pt x="490" y="457"/>
                    </a:cubicBezTo>
                    <a:lnTo>
                      <a:pt x="490" y="425"/>
                    </a:lnTo>
                    <a:cubicBezTo>
                      <a:pt x="425" y="425"/>
                      <a:pt x="425" y="359"/>
                      <a:pt x="425" y="359"/>
                    </a:cubicBezTo>
                    <a:lnTo>
                      <a:pt x="425" y="327"/>
                    </a:lnTo>
                    <a:lnTo>
                      <a:pt x="425" y="294"/>
                    </a:lnTo>
                    <a:cubicBezTo>
                      <a:pt x="392" y="261"/>
                      <a:pt x="392" y="196"/>
                      <a:pt x="392" y="164"/>
                    </a:cubicBezTo>
                    <a:cubicBezTo>
                      <a:pt x="392" y="33"/>
                      <a:pt x="261" y="1"/>
                      <a:pt x="1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Freeform 6">
            <a:extLst>
              <a:ext uri="{FF2B5EF4-FFF2-40B4-BE49-F238E27FC236}">
                <a16:creationId xmlns:a16="http://schemas.microsoft.com/office/drawing/2014/main" xmlns="" id="{5042B7CF-8A94-D96E-66A8-DAA29380C774}"/>
              </a:ext>
            </a:extLst>
          </p:cNvPr>
          <p:cNvSpPr/>
          <p:nvPr/>
        </p:nvSpPr>
        <p:spPr>
          <a:xfrm flipH="1">
            <a:off x="1150283" y="695993"/>
            <a:ext cx="3135471" cy="4309495"/>
          </a:xfrm>
          <a:custGeom>
            <a:avLst/>
            <a:gdLst/>
            <a:ahLst/>
            <a:cxnLst/>
            <a:rect l="l" t="t" r="r" b="b"/>
            <a:pathLst>
              <a:path w="6028182" h="8229600">
                <a:moveTo>
                  <a:pt x="0" y="0"/>
                </a:moveTo>
                <a:lnTo>
                  <a:pt x="6028182" y="0"/>
                </a:lnTo>
                <a:lnTo>
                  <a:pt x="602818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A40056-D851-D9C3-8145-4F07D6B0DF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2300" y="696050"/>
            <a:ext cx="3578662" cy="2749534"/>
          </a:xfrm>
          <a:prstGeom prst="rect">
            <a:avLst/>
          </a:prstGeom>
        </p:spPr>
      </p:pic>
      <p:pic>
        <p:nvPicPr>
          <p:cNvPr id="4" name="Picture 3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DF059657-755C-3C4C-C896-877A4C7EE8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4480" y="0"/>
            <a:ext cx="1304875" cy="13048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54820" y="241786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6" name="Rectangle 5"/>
          <p:cNvSpPr/>
          <p:nvPr/>
        </p:nvSpPr>
        <p:spPr>
          <a:xfrm>
            <a:off x="4454820" y="241786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7" name="Rectangle 6"/>
          <p:cNvSpPr/>
          <p:nvPr/>
        </p:nvSpPr>
        <p:spPr>
          <a:xfrm>
            <a:off x="4454820" y="241786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35918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7" grpId="0" animBg="1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250" r="-6250"/>
            </a:stretch>
          </a:blipFill>
        </p:spPr>
        <p:txBody>
          <a:bodyPr/>
          <a:lstStyle/>
          <a:p>
            <a:pPr defTabSz="457200">
              <a:buClrTx/>
            </a:pPr>
            <a:endParaRPr lang="en-US" sz="9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1030" name="Picture 6" descr="Girl Sing Sticker by 3 Palavrinhas - Find &amp; Share on GIPHY">
            <a:extLst>
              <a:ext uri="{FF2B5EF4-FFF2-40B4-BE49-F238E27FC236}">
                <a16:creationId xmlns:a16="http://schemas.microsoft.com/office/drawing/2014/main" xmlns="" id="{AF257D96-E159-996E-0F36-84173D81E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" y="781050"/>
            <a:ext cx="445770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cartoon of a child playing a drum set&#10;&#10;Description automatically generated">
            <a:extLst>
              <a:ext uri="{FF2B5EF4-FFF2-40B4-BE49-F238E27FC236}">
                <a16:creationId xmlns:a16="http://schemas.microsoft.com/office/drawing/2014/main" xmlns="" id="{F47139BA-6725-C1FA-0490-6C888CB8CD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314450"/>
            <a:ext cx="4533900" cy="4533900"/>
          </a:xfrm>
          <a:prstGeom prst="rect">
            <a:avLst/>
          </a:prstGeom>
        </p:spPr>
      </p:pic>
      <p:pic>
        <p:nvPicPr>
          <p:cNvPr id="8" name="Cộng số thập phân, thật vui biết bao,">
            <a:hlinkClick r:id="" action="ppaction://media"/>
            <a:extLst>
              <a:ext uri="{FF2B5EF4-FFF2-40B4-BE49-F238E27FC236}">
                <a16:creationId xmlns:a16="http://schemas.microsoft.com/office/drawing/2014/main" xmlns="" id="{36B179CA-9399-80C7-C90E-1CB20B0048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822960" y="255270"/>
            <a:ext cx="665480" cy="6654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D6B1969-FEA6-B4E0-359C-BBFD3B5A77F5}"/>
              </a:ext>
            </a:extLst>
          </p:cNvPr>
          <p:cNvSpPr txBox="1"/>
          <p:nvPr/>
        </p:nvSpPr>
        <p:spPr>
          <a:xfrm>
            <a:off x="2971800" y="1657350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buClrTx/>
            </a:pPr>
            <a:r>
              <a:rPr lang="en-US" sz="3600" b="1" kern="1200" dirty="0" err="1">
                <a:solidFill>
                  <a:srgbClr val="FFFF00"/>
                </a:solidFill>
                <a:latin typeface="UTM Duepuntozero" panose="02040603050506020204" pitchFamily="18" charset="0"/>
                <a:ea typeface="+mn-ea"/>
                <a:cs typeface="+mn-cs"/>
              </a:rPr>
              <a:t>Bài</a:t>
            </a:r>
            <a:r>
              <a:rPr lang="en-US" sz="3600" b="1" kern="1200" dirty="0">
                <a:solidFill>
                  <a:srgbClr val="FFFF00"/>
                </a:solidFill>
                <a:latin typeface="UTM Duepuntozero" panose="02040603050506020204" pitchFamily="18" charset="0"/>
                <a:ea typeface="+mn-ea"/>
                <a:cs typeface="+mn-cs"/>
              </a:rPr>
              <a:t> </a:t>
            </a:r>
            <a:r>
              <a:rPr lang="en-US" sz="3600" b="1" kern="1200" dirty="0" err="1">
                <a:solidFill>
                  <a:srgbClr val="FFFF00"/>
                </a:solidFill>
                <a:latin typeface="UTM Duepuntozero" panose="02040603050506020204" pitchFamily="18" charset="0"/>
                <a:ea typeface="+mn-ea"/>
                <a:cs typeface="+mn-cs"/>
              </a:rPr>
              <a:t>hát</a:t>
            </a:r>
            <a:r>
              <a:rPr lang="en-US" sz="3600" b="1" kern="1200" dirty="0">
                <a:solidFill>
                  <a:srgbClr val="FFFF00"/>
                </a:solidFill>
                <a:latin typeface="UTM Duepuntozero" panose="02040603050506020204" pitchFamily="18" charset="0"/>
                <a:ea typeface="+mn-ea"/>
                <a:cs typeface="+mn-cs"/>
              </a:rPr>
              <a:t>: </a:t>
            </a:r>
            <a:r>
              <a:rPr lang="en-US" sz="3600" b="1" kern="1200" dirty="0" err="1">
                <a:solidFill>
                  <a:srgbClr val="FFFF00"/>
                </a:solidFill>
                <a:latin typeface="UTM Duepuntozero" panose="02040603050506020204" pitchFamily="18" charset="0"/>
                <a:ea typeface="+mn-ea"/>
                <a:cs typeface="+mn-cs"/>
              </a:rPr>
              <a:t>Cộng</a:t>
            </a:r>
            <a:r>
              <a:rPr lang="en-US" sz="3600" b="1" kern="1200" dirty="0">
                <a:solidFill>
                  <a:srgbClr val="FFFF00"/>
                </a:solidFill>
                <a:latin typeface="UTM Duepuntozero" panose="02040603050506020204" pitchFamily="18" charset="0"/>
                <a:ea typeface="+mn-ea"/>
                <a:cs typeface="+mn-cs"/>
              </a:rPr>
              <a:t> </a:t>
            </a:r>
            <a:r>
              <a:rPr lang="en-US" sz="3600" b="1" kern="1200" dirty="0" err="1">
                <a:solidFill>
                  <a:srgbClr val="FFFF00"/>
                </a:solidFill>
                <a:latin typeface="UTM Duepuntozero" panose="02040603050506020204" pitchFamily="18" charset="0"/>
                <a:ea typeface="+mn-ea"/>
                <a:cs typeface="+mn-cs"/>
              </a:rPr>
              <a:t>hai</a:t>
            </a:r>
            <a:r>
              <a:rPr lang="en-US" sz="3600" b="1" kern="1200" dirty="0">
                <a:solidFill>
                  <a:srgbClr val="FFFF00"/>
                </a:solidFill>
                <a:latin typeface="UTM Duepuntozero" panose="02040603050506020204" pitchFamily="18" charset="0"/>
                <a:ea typeface="+mn-ea"/>
                <a:cs typeface="+mn-cs"/>
              </a:rPr>
              <a:t> </a:t>
            </a:r>
            <a:r>
              <a:rPr lang="en-US" sz="3600" b="1" kern="1200" dirty="0" err="1">
                <a:solidFill>
                  <a:srgbClr val="FFFF00"/>
                </a:solidFill>
                <a:latin typeface="UTM Duepuntozero" panose="02040603050506020204" pitchFamily="18" charset="0"/>
                <a:ea typeface="+mn-ea"/>
                <a:cs typeface="+mn-cs"/>
              </a:rPr>
              <a:t>số</a:t>
            </a:r>
            <a:r>
              <a:rPr lang="en-US" sz="3600" b="1" kern="1200" dirty="0">
                <a:solidFill>
                  <a:srgbClr val="FFFF00"/>
                </a:solidFill>
                <a:latin typeface="UTM Duepuntozero" panose="02040603050506020204" pitchFamily="18" charset="0"/>
                <a:ea typeface="+mn-ea"/>
                <a:cs typeface="+mn-cs"/>
              </a:rPr>
              <a:t> </a:t>
            </a:r>
            <a:r>
              <a:rPr lang="en-US" sz="3600" b="1" kern="1200" dirty="0" err="1">
                <a:solidFill>
                  <a:srgbClr val="FFFF00"/>
                </a:solidFill>
                <a:latin typeface="UTM Duepuntozero" panose="02040603050506020204" pitchFamily="18" charset="0"/>
                <a:ea typeface="+mn-ea"/>
                <a:cs typeface="+mn-cs"/>
              </a:rPr>
              <a:t>thập</a:t>
            </a:r>
            <a:r>
              <a:rPr lang="en-US" sz="3600" b="1" kern="1200" dirty="0">
                <a:solidFill>
                  <a:srgbClr val="FFFF00"/>
                </a:solidFill>
                <a:latin typeface="UTM Duepuntozero" panose="02040603050506020204" pitchFamily="18" charset="0"/>
                <a:ea typeface="+mn-ea"/>
                <a:cs typeface="+mn-cs"/>
              </a:rPr>
              <a:t> </a:t>
            </a:r>
            <a:r>
              <a:rPr lang="en-US" sz="3600" b="1" kern="1200" dirty="0" err="1">
                <a:solidFill>
                  <a:srgbClr val="FFFF00"/>
                </a:solidFill>
                <a:latin typeface="UTM Duepuntozero" panose="02040603050506020204" pitchFamily="18" charset="0"/>
                <a:ea typeface="+mn-ea"/>
                <a:cs typeface="+mn-cs"/>
              </a:rPr>
              <a:t>phân</a:t>
            </a:r>
            <a:endParaRPr lang="en-US" sz="3600" b="1" kern="1200" dirty="0">
              <a:solidFill>
                <a:srgbClr val="FFFF00"/>
              </a:solidFill>
              <a:latin typeface="UTM Duepuntozero" panose="020406030505060202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26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4D986DC9-6F5C-6A38-1F3B-F536F3D5C1C1}"/>
              </a:ext>
            </a:extLst>
          </p:cNvPr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1AF2A35C-4511-D6D8-41FD-AB7A47E863F8}"/>
                </a:ext>
              </a:extLst>
            </p:cNvPr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solidFill>
              <a:srgbClr val="FFD2DD"/>
            </a:solidFill>
            <a:ln>
              <a:solidFill>
                <a:srgbClr val="FFD2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B40D0108-1869-5292-7F1F-127268FF8F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45310"/>
              <a:ext cx="9144000" cy="5098190"/>
            </a:xfrm>
            <a:prstGeom prst="rect">
              <a:avLst/>
            </a:prstGeom>
          </p:spPr>
        </p:pic>
      </p:grpSp>
      <p:sp>
        <p:nvSpPr>
          <p:cNvPr id="2" name="Freeform 6">
            <a:extLst>
              <a:ext uri="{FF2B5EF4-FFF2-40B4-BE49-F238E27FC236}">
                <a16:creationId xmlns:a16="http://schemas.microsoft.com/office/drawing/2014/main" xmlns="" id="{937DD83A-DBCD-FD6B-6F11-DA41A171811F}"/>
              </a:ext>
            </a:extLst>
          </p:cNvPr>
          <p:cNvSpPr/>
          <p:nvPr/>
        </p:nvSpPr>
        <p:spPr>
          <a:xfrm flipH="1">
            <a:off x="156370" y="743700"/>
            <a:ext cx="3135471" cy="4309495"/>
          </a:xfrm>
          <a:custGeom>
            <a:avLst/>
            <a:gdLst/>
            <a:ahLst/>
            <a:cxnLst/>
            <a:rect l="l" t="t" r="r" b="b"/>
            <a:pathLst>
              <a:path w="6028182" h="8229600">
                <a:moveTo>
                  <a:pt x="0" y="0"/>
                </a:moveTo>
                <a:lnTo>
                  <a:pt x="6028182" y="0"/>
                </a:lnTo>
                <a:lnTo>
                  <a:pt x="602818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10" name="Picture 209">
            <a:extLst>
              <a:ext uri="{FF2B5EF4-FFF2-40B4-BE49-F238E27FC236}">
                <a16:creationId xmlns:a16="http://schemas.microsoft.com/office/drawing/2014/main" xmlns="" id="{1C4D50ED-EB3E-1392-1A2F-5DB4BA7A61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7096" y="1159447"/>
            <a:ext cx="7726409" cy="381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98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7B41327-76B6-1CEE-BFA9-9081858DC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D85A535-FBE6-5286-3B07-BD1497C45D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="" xmlns:a16="http://schemas.microsoft.com/office/drawing/2014/main" id="{60DDA7AD-7083-A28B-0D9F-6D0D0432ACBB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Arrow: Right 6">
            <a:hlinkClick r:id="rId3" action="ppaction://hlinksldjump"/>
            <a:extLst>
              <a:ext uri="{FF2B5EF4-FFF2-40B4-BE49-F238E27FC236}">
                <a16:creationId xmlns="" xmlns:a16="http://schemas.microsoft.com/office/drawing/2014/main" id="{C6C1AFBE-218A-9F54-CC2B-9B7DF636C6B8}"/>
              </a:ext>
            </a:extLst>
          </p:cNvPr>
          <p:cNvSpPr/>
          <p:nvPr/>
        </p:nvSpPr>
        <p:spPr>
          <a:xfrm>
            <a:off x="8132618" y="4516582"/>
            <a:ext cx="615836" cy="561110"/>
          </a:xfrm>
          <a:prstGeom prst="rightArrow">
            <a:avLst/>
          </a:prstGeom>
          <a:solidFill>
            <a:srgbClr val="FFC9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9382" y="936503"/>
            <a:ext cx="8145236" cy="1107996"/>
          </a:xfrm>
          <a:prstGeom prst="rect">
            <a:avLst/>
          </a:prstGeom>
          <a:solidFill>
            <a:srgbClr val="00B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50" dirty="0" err="1" smtClean="0">
                <a:ln w="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HỘP</a:t>
            </a:r>
            <a:r>
              <a:rPr lang="en-US" sz="6600" b="1" cap="none" spc="50" dirty="0" smtClean="0">
                <a:ln w="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en-US" sz="6600" b="1" cap="none" spc="50" dirty="0" err="1" smtClean="0">
                <a:ln w="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QUÀ</a:t>
            </a:r>
            <a:r>
              <a:rPr lang="en-US" sz="6600" b="1" cap="none" spc="50" dirty="0" smtClean="0">
                <a:ln w="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en-US" sz="6600" b="1" cap="none" spc="50" dirty="0" err="1" smtClean="0">
                <a:ln w="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BÍ</a:t>
            </a:r>
            <a:r>
              <a:rPr lang="en-US" sz="6600" b="1" spc="50" dirty="0">
                <a:ln w="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en-US" sz="6600" b="1" spc="50" dirty="0" err="1" smtClean="0">
                <a:ln w="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MẬT</a:t>
            </a:r>
            <a:endParaRPr lang="en-US" sz="6600" b="1" cap="none" spc="50" dirty="0">
              <a:ln w="0"/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8" name="Picture 7">
            <a:hlinkClick r:id="rId4" action="ppaction://hlinksldjump"/>
            <a:extLst>
              <a:ext uri="{FF2B5EF4-FFF2-40B4-BE49-F238E27FC236}">
                <a16:creationId xmlns="" xmlns:a16="http://schemas.microsoft.com/office/drawing/2014/main" xmlns:lc="http://schemas.openxmlformats.org/drawingml/2006/lockedCanvas" id="{75E92589-2769-133E-7148-DB6786CDE7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7286" y="1864314"/>
            <a:ext cx="6212227" cy="321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29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Content Placeholder 29" descr="Background pattern&#10;&#10;Description automatically generated">
            <a:extLst>
              <a:ext uri="{FF2B5EF4-FFF2-40B4-BE49-F238E27FC236}">
                <a16:creationId xmlns="" xmlns:a16="http://schemas.microsoft.com/office/drawing/2014/main" id="{D2447D3D-02E6-B4CF-7579-3B5386A862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29"/>
            <a:ext cx="9144000" cy="5127571"/>
          </a:xfr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DB327B-3FD6-0782-4DE8-002993209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E15E86A3-5335-CFDB-7F6A-FAA02FE6DAC0}"/>
              </a:ext>
            </a:extLst>
          </p:cNvPr>
          <p:cNvGrpSpPr/>
          <p:nvPr/>
        </p:nvGrpSpPr>
        <p:grpSpPr>
          <a:xfrm>
            <a:off x="1168923" y="573763"/>
            <a:ext cx="7267506" cy="1160849"/>
            <a:chOff x="226633" y="147365"/>
            <a:chExt cx="14769225" cy="2021573"/>
          </a:xfrm>
        </p:grpSpPr>
        <p:sp>
          <p:nvSpPr>
            <p:cNvPr id="6" name="Rectangle 1">
              <a:extLst>
                <a:ext uri="{FF2B5EF4-FFF2-40B4-BE49-F238E27FC236}">
                  <a16:creationId xmlns="" xmlns:a16="http://schemas.microsoft.com/office/drawing/2014/main" id="{280BC218-D4C7-46BC-A63C-DF2A8483FEB6}"/>
                </a:ext>
              </a:extLst>
            </p:cNvPr>
            <p:cNvSpPr/>
            <p:nvPr/>
          </p:nvSpPr>
          <p:spPr>
            <a:xfrm>
              <a:off x="226633" y="147365"/>
              <a:ext cx="14769225" cy="2021573"/>
            </a:xfrm>
            <a:custGeom>
              <a:avLst/>
              <a:gdLst>
                <a:gd name="connsiteX0" fmla="*/ 0 w 13830686"/>
                <a:gd name="connsiteY0" fmla="*/ 0 h 2021573"/>
                <a:gd name="connsiteX1" fmla="*/ 13830686 w 13830686"/>
                <a:gd name="connsiteY1" fmla="*/ 0 h 2021573"/>
                <a:gd name="connsiteX2" fmla="*/ 13830686 w 13830686"/>
                <a:gd name="connsiteY2" fmla="*/ 2021573 h 2021573"/>
                <a:gd name="connsiteX3" fmla="*/ 0 w 13830686"/>
                <a:gd name="connsiteY3" fmla="*/ 2021573 h 2021573"/>
                <a:gd name="connsiteX4" fmla="*/ 0 w 13830686"/>
                <a:gd name="connsiteY4" fmla="*/ 0 h 2021573"/>
                <a:gd name="connsiteX0" fmla="*/ 0 w 13830686"/>
                <a:gd name="connsiteY0" fmla="*/ 0 h 2021573"/>
                <a:gd name="connsiteX1" fmla="*/ 13830686 w 13830686"/>
                <a:gd name="connsiteY1" fmla="*/ 0 h 2021573"/>
                <a:gd name="connsiteX2" fmla="*/ 13830686 w 13830686"/>
                <a:gd name="connsiteY2" fmla="*/ 2021573 h 2021573"/>
                <a:gd name="connsiteX3" fmla="*/ 0 w 13830686"/>
                <a:gd name="connsiteY3" fmla="*/ 2021573 h 2021573"/>
                <a:gd name="connsiteX4" fmla="*/ 0 w 13830686"/>
                <a:gd name="connsiteY4" fmla="*/ 0 h 2021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30686" h="2021573" fill="none" extrusionOk="0">
                  <a:moveTo>
                    <a:pt x="0" y="0"/>
                  </a:moveTo>
                  <a:cubicBezTo>
                    <a:pt x="6368383" y="-145439"/>
                    <a:pt x="12260719" y="24523"/>
                    <a:pt x="13830686" y="0"/>
                  </a:cubicBezTo>
                  <a:cubicBezTo>
                    <a:pt x="13861831" y="939101"/>
                    <a:pt x="13849996" y="1351382"/>
                    <a:pt x="13830686" y="2021573"/>
                  </a:cubicBezTo>
                  <a:cubicBezTo>
                    <a:pt x="11825697" y="1792214"/>
                    <a:pt x="4740642" y="1577037"/>
                    <a:pt x="0" y="2021573"/>
                  </a:cubicBezTo>
                  <a:cubicBezTo>
                    <a:pt x="215259" y="1173766"/>
                    <a:pt x="-39356" y="602164"/>
                    <a:pt x="0" y="0"/>
                  </a:cubicBezTo>
                  <a:close/>
                </a:path>
                <a:path w="13830686" h="2021573" stroke="0" extrusionOk="0">
                  <a:moveTo>
                    <a:pt x="0" y="0"/>
                  </a:moveTo>
                  <a:cubicBezTo>
                    <a:pt x="3767916" y="-74108"/>
                    <a:pt x="11630929" y="-110622"/>
                    <a:pt x="13830686" y="0"/>
                  </a:cubicBezTo>
                  <a:cubicBezTo>
                    <a:pt x="13840725" y="482056"/>
                    <a:pt x="13805737" y="1680511"/>
                    <a:pt x="13830686" y="2021573"/>
                  </a:cubicBezTo>
                  <a:cubicBezTo>
                    <a:pt x="8222705" y="1913522"/>
                    <a:pt x="5628889" y="2412586"/>
                    <a:pt x="0" y="2021573"/>
                  </a:cubicBezTo>
                  <a:cubicBezTo>
                    <a:pt x="121876" y="1616341"/>
                    <a:pt x="81914" y="617955"/>
                    <a:pt x="0" y="0"/>
                  </a:cubicBezTo>
                  <a:close/>
                </a:path>
                <a:path w="13830686" h="2021573" fill="none" stroke="0" extrusionOk="0">
                  <a:moveTo>
                    <a:pt x="0" y="0"/>
                  </a:moveTo>
                  <a:cubicBezTo>
                    <a:pt x="6503045" y="-162852"/>
                    <a:pt x="12533069" y="75315"/>
                    <a:pt x="13830686" y="0"/>
                  </a:cubicBezTo>
                  <a:cubicBezTo>
                    <a:pt x="13882289" y="866300"/>
                    <a:pt x="13931276" y="1467422"/>
                    <a:pt x="13830686" y="2021573"/>
                  </a:cubicBezTo>
                  <a:cubicBezTo>
                    <a:pt x="11117467" y="1502892"/>
                    <a:pt x="5151511" y="1034808"/>
                    <a:pt x="0" y="2021573"/>
                  </a:cubicBezTo>
                  <a:cubicBezTo>
                    <a:pt x="212503" y="1205564"/>
                    <a:pt x="-54722" y="522619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="" xmlns:ask="http://schemas.microsoft.com/office/drawing/2018/sketchyshapes" sd="1018328812">
                    <a:custGeom>
                      <a:avLst/>
                      <a:gdLst>
                        <a:gd name="connsiteX0" fmla="*/ 0 w 9074237"/>
                        <a:gd name="connsiteY0" fmla="*/ 0 h 1547797"/>
                        <a:gd name="connsiteX1" fmla="*/ 9074237 w 9074237"/>
                        <a:gd name="connsiteY1" fmla="*/ 0 h 1547797"/>
                        <a:gd name="connsiteX2" fmla="*/ 9074237 w 9074237"/>
                        <a:gd name="connsiteY2" fmla="*/ 1547797 h 1547797"/>
                        <a:gd name="connsiteX3" fmla="*/ 0 w 9074237"/>
                        <a:gd name="connsiteY3" fmla="*/ 1547797 h 1547797"/>
                        <a:gd name="connsiteX4" fmla="*/ 0 w 9074237"/>
                        <a:gd name="connsiteY4" fmla="*/ 0 h 15477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074237" h="1547797" fill="none" extrusionOk="0">
                          <a:moveTo>
                            <a:pt x="0" y="0"/>
                          </a:moveTo>
                          <a:cubicBezTo>
                            <a:pt x="4145116" y="-133017"/>
                            <a:pt x="8118801" y="-123057"/>
                            <a:pt x="9074237" y="0"/>
                          </a:cubicBezTo>
                          <a:cubicBezTo>
                            <a:pt x="9129671" y="665863"/>
                            <a:pt x="9143623" y="1053140"/>
                            <a:pt x="9074237" y="1547797"/>
                          </a:cubicBezTo>
                          <a:cubicBezTo>
                            <a:pt x="7467587" y="1545596"/>
                            <a:pt x="3185324" y="1418026"/>
                            <a:pt x="0" y="1547797"/>
                          </a:cubicBezTo>
                          <a:cubicBezTo>
                            <a:pt x="122536" y="964011"/>
                            <a:pt x="-31985" y="452964"/>
                            <a:pt x="0" y="0"/>
                          </a:cubicBezTo>
                          <a:close/>
                        </a:path>
                        <a:path w="9074237" h="1547797" stroke="0" extrusionOk="0">
                          <a:moveTo>
                            <a:pt x="0" y="0"/>
                          </a:moveTo>
                          <a:cubicBezTo>
                            <a:pt x="2180241" y="-157587"/>
                            <a:pt x="7515209" y="-63908"/>
                            <a:pt x="9074237" y="0"/>
                          </a:cubicBezTo>
                          <a:cubicBezTo>
                            <a:pt x="9093700" y="383213"/>
                            <a:pt x="9036734" y="1322580"/>
                            <a:pt x="9074237" y="1547797"/>
                          </a:cubicBezTo>
                          <a:cubicBezTo>
                            <a:pt x="5197410" y="1446799"/>
                            <a:pt x="3416549" y="1668853"/>
                            <a:pt x="0" y="1547797"/>
                          </a:cubicBezTo>
                          <a:cubicBezTo>
                            <a:pt x="137812" y="1254501"/>
                            <a:pt x="53474" y="40323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algn="ctr" defTabSz="685800">
                <a:buClrTx/>
                <a:defRPr/>
              </a:pPr>
              <a:r>
                <a:rPr lang="en-US" sz="788">
                  <a:solidFill>
                    <a:prstClr val="white"/>
                  </a:solidFill>
                  <a:latin typeface="Cambria" panose="02040503050406030204" pitchFamily="18" charset="0"/>
                  <a:ea typeface="+mn-ea"/>
                  <a:cs typeface="+mn-cs"/>
                </a:rPr>
                <a:t>*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4DA32A4C-554F-8423-CFBD-E7FEAA605B0F}"/>
                </a:ext>
              </a:extLst>
            </p:cNvPr>
            <p:cNvSpPr txBox="1"/>
            <p:nvPr/>
          </p:nvSpPr>
          <p:spPr>
            <a:xfrm>
              <a:off x="435239" y="154341"/>
              <a:ext cx="14361518" cy="11255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85800">
                <a:spcBef>
                  <a:spcPct val="50000"/>
                </a:spcBef>
                <a:buClrTx/>
                <a:defRPr/>
              </a:pPr>
              <a:r>
                <a:rPr lang="en-US" sz="3600" b="1" spc="-113" dirty="0" err="1" smtClean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Cambria" panose="02040503050406030204" pitchFamily="18" charset="0"/>
                  <a:ea typeface="+mn-ea"/>
                  <a:cs typeface="+mn-cs"/>
                </a:rPr>
                <a:t>Mỗi</a:t>
              </a:r>
              <a:r>
                <a:rPr lang="en-US" sz="3600" b="1" spc="-113" dirty="0" smtClean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lang="en-US" sz="3600" b="1" spc="-113" dirty="0" err="1" smtClean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Cambria" panose="02040503050406030204" pitchFamily="18" charset="0"/>
                  <a:ea typeface="+mn-ea"/>
                  <a:cs typeface="+mn-cs"/>
                </a:rPr>
                <a:t>số</a:t>
              </a:r>
              <a:r>
                <a:rPr lang="en-US" sz="3600" b="1" spc="-113" dirty="0" smtClean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lang="en-US" sz="3600" b="1" spc="-113" dirty="0" err="1" smtClean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Cambria" panose="02040503050406030204" pitchFamily="18" charset="0"/>
                  <a:ea typeface="+mn-ea"/>
                  <a:cs typeface="+mn-cs"/>
                </a:rPr>
                <a:t>thập</a:t>
              </a:r>
              <a:r>
                <a:rPr lang="en-US" sz="3600" b="1" spc="-113" dirty="0" smtClean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lang="en-US" sz="3600" b="1" spc="-113" dirty="0" err="1" smtClean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Cambria" panose="02040503050406030204" pitchFamily="18" charset="0"/>
                  <a:ea typeface="+mn-ea"/>
                  <a:cs typeface="+mn-cs"/>
                </a:rPr>
                <a:t>phân</a:t>
              </a:r>
              <a:r>
                <a:rPr lang="en-US" sz="3600" b="1" spc="-113" dirty="0" smtClean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lang="en-US" sz="3600" b="1" spc="-113" dirty="0" err="1" smtClean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Cambria" panose="02040503050406030204" pitchFamily="18" charset="0"/>
                  <a:ea typeface="+mn-ea"/>
                  <a:cs typeface="+mn-cs"/>
                </a:rPr>
                <a:t>gồm</a:t>
              </a:r>
              <a:r>
                <a:rPr lang="en-US" sz="3600" b="1" spc="-113" dirty="0" smtClean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lang="en-US" sz="3600" b="1" spc="-113" dirty="0" err="1" smtClean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Cambria" panose="02040503050406030204" pitchFamily="18" charset="0"/>
                  <a:ea typeface="+mn-ea"/>
                  <a:cs typeface="+mn-cs"/>
                </a:rPr>
                <a:t>mấy</a:t>
              </a:r>
              <a:r>
                <a:rPr lang="en-US" sz="3600" b="1" spc="-113" dirty="0" smtClean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lang="en-US" sz="3600" b="1" spc="-113" dirty="0" err="1" smtClean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Cambria" panose="02040503050406030204" pitchFamily="18" charset="0"/>
                  <a:ea typeface="+mn-ea"/>
                  <a:cs typeface="+mn-cs"/>
                </a:rPr>
                <a:t>phần</a:t>
              </a:r>
              <a:r>
                <a:rPr lang="en-US" sz="3600" b="1" spc="-113" dirty="0" smtClean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Cambria" panose="02040503050406030204" pitchFamily="18" charset="0"/>
                  <a:ea typeface="+mn-ea"/>
                  <a:cs typeface="+mn-cs"/>
                </a:rPr>
                <a:t>?</a:t>
              </a:r>
              <a:endParaRPr lang="en-US" altLang="en-US" sz="3600" b="1" spc="-113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934D7815-B250-3911-69AE-62D4A55CAF60}"/>
              </a:ext>
            </a:extLst>
          </p:cNvPr>
          <p:cNvGrpSpPr/>
          <p:nvPr/>
        </p:nvGrpSpPr>
        <p:grpSpPr>
          <a:xfrm>
            <a:off x="1168923" y="2224395"/>
            <a:ext cx="7169534" cy="2140776"/>
            <a:chOff x="6830721" y="2864057"/>
            <a:chExt cx="4537107" cy="1506480"/>
          </a:xfrm>
          <a:solidFill>
            <a:sysClr val="window" lastClr="FFFFFF"/>
          </a:solidFill>
        </p:grpSpPr>
        <p:sp>
          <p:nvSpPr>
            <p:cNvPr id="9" name="Rectangle: Rounded Corners 8">
              <a:extLst>
                <a:ext uri="{FF2B5EF4-FFF2-40B4-BE49-F238E27FC236}">
                  <a16:creationId xmlns="" xmlns:a16="http://schemas.microsoft.com/office/drawing/2014/main" id="{85C00260-54A4-5B0F-6773-30F7A17F6812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 cap="flat" cmpd="sng" algn="ctr">
              <a:solidFill>
                <a:srgbClr val="EB1C2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2888E232-9ADB-FB58-81C0-F14BC9A35677}"/>
                </a:ext>
              </a:extLst>
            </p:cNvPr>
            <p:cNvSpPr txBox="1"/>
            <p:nvPr/>
          </p:nvSpPr>
          <p:spPr>
            <a:xfrm>
              <a:off x="7096873" y="2969980"/>
              <a:ext cx="3750830" cy="1400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buClrTx/>
                <a:defRPr/>
              </a:pPr>
              <a:r>
                <a:rPr lang="en-US" sz="3200" b="1" dirty="0" err="1" smtClean="0">
                  <a:solidFill>
                    <a:srgbClr val="FF0000"/>
                  </a:solidFill>
                  <a:latin typeface="Cambria" panose="02040503050406030204" pitchFamily="18" charset="0"/>
                  <a:ea typeface="+mn-ea"/>
                  <a:cs typeface="+mn-cs"/>
                </a:rPr>
                <a:t>Gồm</a:t>
              </a:r>
              <a:r>
                <a:rPr lang="en-US" sz="3200" b="1" dirty="0" smtClean="0">
                  <a:solidFill>
                    <a:srgbClr val="FF0000"/>
                  </a:solidFill>
                  <a:latin typeface="Cambria" panose="02040503050406030204" pitchFamily="18" charset="0"/>
                  <a:ea typeface="+mn-ea"/>
                  <a:cs typeface="+mn-cs"/>
                </a:rPr>
                <a:t> 2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Cambria" panose="02040503050406030204" pitchFamily="18" charset="0"/>
                  <a:ea typeface="+mn-ea"/>
                  <a:cs typeface="+mn-cs"/>
                </a:rPr>
                <a:t>phần</a:t>
              </a:r>
              <a:r>
                <a:rPr lang="en-US" sz="3200" b="1" dirty="0" smtClean="0">
                  <a:solidFill>
                    <a:srgbClr val="FF0000"/>
                  </a:solidFill>
                  <a:latin typeface="Cambria" panose="02040503050406030204" pitchFamily="18" charset="0"/>
                  <a:ea typeface="+mn-ea"/>
                  <a:cs typeface="+mn-cs"/>
                </a:rPr>
                <a:t>: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Cambria" panose="02040503050406030204" pitchFamily="18" charset="0"/>
                  <a:ea typeface="+mn-ea"/>
                  <a:cs typeface="+mn-cs"/>
                </a:rPr>
                <a:t>Phần</a:t>
              </a:r>
              <a:r>
                <a:rPr lang="en-US" sz="3200" b="1" dirty="0" smtClean="0">
                  <a:solidFill>
                    <a:srgbClr val="FF0000"/>
                  </a:solidFill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Cambria" panose="02040503050406030204" pitchFamily="18" charset="0"/>
                  <a:ea typeface="+mn-ea"/>
                  <a:cs typeface="+mn-cs"/>
                </a:rPr>
                <a:t>nguyên</a:t>
              </a:r>
              <a:r>
                <a:rPr lang="en-US" sz="3200" b="1" dirty="0" smtClean="0">
                  <a:solidFill>
                    <a:srgbClr val="FF0000"/>
                  </a:solidFill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Cambria" panose="02040503050406030204" pitchFamily="18" charset="0"/>
                  <a:ea typeface="+mn-ea"/>
                  <a:cs typeface="+mn-cs"/>
                </a:rPr>
                <a:t>và</a:t>
              </a:r>
              <a:r>
                <a:rPr lang="en-US" sz="3200" b="1" dirty="0" smtClean="0">
                  <a:solidFill>
                    <a:srgbClr val="FF0000"/>
                  </a:solidFill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Cambria" panose="02040503050406030204" pitchFamily="18" charset="0"/>
                  <a:ea typeface="+mn-ea"/>
                  <a:cs typeface="+mn-cs"/>
                </a:rPr>
                <a:t>phần</a:t>
              </a:r>
              <a:r>
                <a:rPr lang="en-US" sz="3200" b="1" dirty="0" smtClean="0">
                  <a:solidFill>
                    <a:srgbClr val="FF0000"/>
                  </a:solidFill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Cambria" panose="02040503050406030204" pitchFamily="18" charset="0"/>
                  <a:ea typeface="+mn-ea"/>
                  <a:cs typeface="+mn-cs"/>
                </a:rPr>
                <a:t>thập</a:t>
              </a:r>
              <a:r>
                <a:rPr lang="en-US" sz="3200" b="1" dirty="0" smtClean="0">
                  <a:solidFill>
                    <a:srgbClr val="FF0000"/>
                  </a:solidFill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Cambria" panose="02040503050406030204" pitchFamily="18" charset="0"/>
                  <a:ea typeface="+mn-ea"/>
                  <a:cs typeface="+mn-cs"/>
                </a:rPr>
                <a:t>phân</a:t>
              </a:r>
              <a:endPara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31" name="Picture 30">
            <a:hlinkClick r:id="rId4" action="ppaction://hlinksldjump"/>
            <a:extLst>
              <a:ext uri="{FF2B5EF4-FFF2-40B4-BE49-F238E27FC236}">
                <a16:creationId xmlns="" xmlns:a16="http://schemas.microsoft.com/office/drawing/2014/main" id="{CA1B5718-EB13-8337-F840-71B0D588FC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162" y="-5683"/>
            <a:ext cx="1755098" cy="175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01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da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Content Placeholder 29" descr="Background pattern&#10;&#10;Description automatically generated">
            <a:extLst>
              <a:ext uri="{FF2B5EF4-FFF2-40B4-BE49-F238E27FC236}">
                <a16:creationId xmlns="" xmlns:a16="http://schemas.microsoft.com/office/drawing/2014/main" id="{AFAFB9B8-D406-9B77-C252-92AABA0AAF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29"/>
            <a:ext cx="9144000" cy="51275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237A71E-EF2B-4B1F-C313-48A16EBC9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073C203-BFC2-EAA2-BE37-B58799863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1C7AA28C-64C0-059E-3464-A8C481A0A2D4}"/>
              </a:ext>
            </a:extLst>
          </p:cNvPr>
          <p:cNvGrpSpPr/>
          <p:nvPr/>
        </p:nvGrpSpPr>
        <p:grpSpPr>
          <a:xfrm>
            <a:off x="1060846" y="442912"/>
            <a:ext cx="7455884" cy="1947728"/>
            <a:chOff x="226633" y="-47311"/>
            <a:chExt cx="13830686" cy="3391894"/>
          </a:xfrm>
        </p:grpSpPr>
        <p:sp>
          <p:nvSpPr>
            <p:cNvPr id="6" name="Rectangle 1">
              <a:extLst>
                <a:ext uri="{FF2B5EF4-FFF2-40B4-BE49-F238E27FC236}">
                  <a16:creationId xmlns="" xmlns:a16="http://schemas.microsoft.com/office/drawing/2014/main" id="{F53AEAE8-0AD4-6888-79B0-0F078F72C155}"/>
                </a:ext>
              </a:extLst>
            </p:cNvPr>
            <p:cNvSpPr/>
            <p:nvPr/>
          </p:nvSpPr>
          <p:spPr>
            <a:xfrm>
              <a:off x="226633" y="-47311"/>
              <a:ext cx="13830686" cy="2392709"/>
            </a:xfrm>
            <a:custGeom>
              <a:avLst/>
              <a:gdLst>
                <a:gd name="connsiteX0" fmla="*/ 0 w 13830686"/>
                <a:gd name="connsiteY0" fmla="*/ 0 h 2392709"/>
                <a:gd name="connsiteX1" fmla="*/ 13830686 w 13830686"/>
                <a:gd name="connsiteY1" fmla="*/ 0 h 2392709"/>
                <a:gd name="connsiteX2" fmla="*/ 13830686 w 13830686"/>
                <a:gd name="connsiteY2" fmla="*/ 2392709 h 2392709"/>
                <a:gd name="connsiteX3" fmla="*/ 0 w 13830686"/>
                <a:gd name="connsiteY3" fmla="*/ 2392709 h 2392709"/>
                <a:gd name="connsiteX4" fmla="*/ 0 w 13830686"/>
                <a:gd name="connsiteY4" fmla="*/ 0 h 2392709"/>
                <a:gd name="connsiteX0" fmla="*/ 0 w 13830686"/>
                <a:gd name="connsiteY0" fmla="*/ 0 h 2392709"/>
                <a:gd name="connsiteX1" fmla="*/ 13830686 w 13830686"/>
                <a:gd name="connsiteY1" fmla="*/ 0 h 2392709"/>
                <a:gd name="connsiteX2" fmla="*/ 13830686 w 13830686"/>
                <a:gd name="connsiteY2" fmla="*/ 2392709 h 2392709"/>
                <a:gd name="connsiteX3" fmla="*/ 0 w 13830686"/>
                <a:gd name="connsiteY3" fmla="*/ 2392709 h 2392709"/>
                <a:gd name="connsiteX4" fmla="*/ 0 w 13830686"/>
                <a:gd name="connsiteY4" fmla="*/ 0 h 2392709"/>
                <a:gd name="connsiteX0" fmla="*/ 0 w 13830686"/>
                <a:gd name="connsiteY0" fmla="*/ 0 h 2392709"/>
                <a:gd name="connsiteX1" fmla="*/ 13830686 w 13830686"/>
                <a:gd name="connsiteY1" fmla="*/ 0 h 2392709"/>
                <a:gd name="connsiteX2" fmla="*/ 13830686 w 13830686"/>
                <a:gd name="connsiteY2" fmla="*/ 2392709 h 2392709"/>
                <a:gd name="connsiteX3" fmla="*/ 0 w 13830686"/>
                <a:gd name="connsiteY3" fmla="*/ 2392709 h 2392709"/>
                <a:gd name="connsiteX4" fmla="*/ 0 w 13830686"/>
                <a:gd name="connsiteY4" fmla="*/ 0 h 2392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30686" h="2392709" fill="none" extrusionOk="0">
                  <a:moveTo>
                    <a:pt x="0" y="0"/>
                  </a:moveTo>
                  <a:cubicBezTo>
                    <a:pt x="4973088" y="57713"/>
                    <a:pt x="7697833" y="393858"/>
                    <a:pt x="13830686" y="0"/>
                  </a:cubicBezTo>
                  <a:cubicBezTo>
                    <a:pt x="13488826" y="638459"/>
                    <a:pt x="13660740" y="1671403"/>
                    <a:pt x="13830686" y="2392709"/>
                  </a:cubicBezTo>
                  <a:cubicBezTo>
                    <a:pt x="7983195" y="1918757"/>
                    <a:pt x="3170592" y="1894435"/>
                    <a:pt x="0" y="2392709"/>
                  </a:cubicBezTo>
                  <a:cubicBezTo>
                    <a:pt x="110499" y="1533973"/>
                    <a:pt x="113022" y="578267"/>
                    <a:pt x="0" y="0"/>
                  </a:cubicBezTo>
                  <a:close/>
                </a:path>
                <a:path w="13830686" h="2392709" stroke="0" extrusionOk="0">
                  <a:moveTo>
                    <a:pt x="0" y="0"/>
                  </a:moveTo>
                  <a:cubicBezTo>
                    <a:pt x="6929082" y="21387"/>
                    <a:pt x="10842112" y="-176408"/>
                    <a:pt x="13830686" y="0"/>
                  </a:cubicBezTo>
                  <a:cubicBezTo>
                    <a:pt x="13622398" y="213918"/>
                    <a:pt x="13876294" y="1560015"/>
                    <a:pt x="13830686" y="2392709"/>
                  </a:cubicBezTo>
                  <a:cubicBezTo>
                    <a:pt x="9238821" y="2292668"/>
                    <a:pt x="3544826" y="2859264"/>
                    <a:pt x="0" y="2392709"/>
                  </a:cubicBezTo>
                  <a:cubicBezTo>
                    <a:pt x="1990" y="1696266"/>
                    <a:pt x="119136" y="1180249"/>
                    <a:pt x="0" y="0"/>
                  </a:cubicBezTo>
                  <a:close/>
                </a:path>
                <a:path w="13830686" h="2392709" fill="none" stroke="0" extrusionOk="0">
                  <a:moveTo>
                    <a:pt x="0" y="0"/>
                  </a:moveTo>
                  <a:cubicBezTo>
                    <a:pt x="4158942" y="-570163"/>
                    <a:pt x="8528338" y="144514"/>
                    <a:pt x="13830686" y="0"/>
                  </a:cubicBezTo>
                  <a:cubicBezTo>
                    <a:pt x="13543157" y="436188"/>
                    <a:pt x="13827388" y="1746562"/>
                    <a:pt x="13830686" y="2392709"/>
                  </a:cubicBezTo>
                  <a:cubicBezTo>
                    <a:pt x="6825403" y="1747182"/>
                    <a:pt x="3959648" y="2072501"/>
                    <a:pt x="0" y="2392709"/>
                  </a:cubicBezTo>
                  <a:cubicBezTo>
                    <a:pt x="74967" y="1574091"/>
                    <a:pt x="7085" y="447560"/>
                    <a:pt x="0" y="0"/>
                  </a:cubicBezTo>
                  <a:close/>
                </a:path>
                <a:path w="13830686" h="2392709" fill="none" stroke="0" extrusionOk="0">
                  <a:moveTo>
                    <a:pt x="0" y="0"/>
                  </a:moveTo>
                  <a:cubicBezTo>
                    <a:pt x="5080311" y="27829"/>
                    <a:pt x="7861834" y="435849"/>
                    <a:pt x="13830686" y="0"/>
                  </a:cubicBezTo>
                  <a:cubicBezTo>
                    <a:pt x="13550519" y="532362"/>
                    <a:pt x="13719729" y="1736837"/>
                    <a:pt x="13830686" y="2392709"/>
                  </a:cubicBezTo>
                  <a:cubicBezTo>
                    <a:pt x="7382261" y="2035064"/>
                    <a:pt x="3313526" y="1695071"/>
                    <a:pt x="0" y="2392709"/>
                  </a:cubicBezTo>
                  <a:cubicBezTo>
                    <a:pt x="101087" y="1582141"/>
                    <a:pt x="59805" y="488349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="" xmlns:ask="http://schemas.microsoft.com/office/drawing/2018/sketchyshapes" sd="1018328812">
                    <a:custGeom>
                      <a:avLst/>
                      <a:gdLst>
                        <a:gd name="connsiteX0" fmla="*/ 0 w 9941179"/>
                        <a:gd name="connsiteY0" fmla="*/ 0 h 1831954"/>
                        <a:gd name="connsiteX1" fmla="*/ 9941179 w 9941179"/>
                        <a:gd name="connsiteY1" fmla="*/ 0 h 1831954"/>
                        <a:gd name="connsiteX2" fmla="*/ 9941179 w 9941179"/>
                        <a:gd name="connsiteY2" fmla="*/ 1831954 h 1831954"/>
                        <a:gd name="connsiteX3" fmla="*/ 0 w 9941179"/>
                        <a:gd name="connsiteY3" fmla="*/ 1831954 h 1831954"/>
                        <a:gd name="connsiteX4" fmla="*/ 0 w 9941179"/>
                        <a:gd name="connsiteY4" fmla="*/ 0 h 1831954"/>
                        <a:gd name="connsiteX0" fmla="*/ 0 w 9941179"/>
                        <a:gd name="connsiteY0" fmla="*/ 0 h 1831954"/>
                        <a:gd name="connsiteX1" fmla="*/ 9941179 w 9941179"/>
                        <a:gd name="connsiteY1" fmla="*/ 0 h 1831954"/>
                        <a:gd name="connsiteX2" fmla="*/ 9941179 w 9941179"/>
                        <a:gd name="connsiteY2" fmla="*/ 1831954 h 1831954"/>
                        <a:gd name="connsiteX3" fmla="*/ 0 w 9941179"/>
                        <a:gd name="connsiteY3" fmla="*/ 1831954 h 1831954"/>
                        <a:gd name="connsiteX4" fmla="*/ 0 w 9941179"/>
                        <a:gd name="connsiteY4" fmla="*/ 0 h 18319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941179" h="1831954" fill="none" extrusionOk="0">
                          <a:moveTo>
                            <a:pt x="0" y="0"/>
                          </a:moveTo>
                          <a:cubicBezTo>
                            <a:pt x="3522662" y="13236"/>
                            <a:pt x="5579616" y="220710"/>
                            <a:pt x="9941179" y="0"/>
                          </a:cubicBezTo>
                          <a:cubicBezTo>
                            <a:pt x="9753016" y="409045"/>
                            <a:pt x="9863374" y="1292874"/>
                            <a:pt x="9941179" y="1831954"/>
                          </a:cubicBezTo>
                          <a:cubicBezTo>
                            <a:pt x="5361794" y="1673650"/>
                            <a:pt x="2306044" y="1519885"/>
                            <a:pt x="0" y="1831954"/>
                          </a:cubicBezTo>
                          <a:cubicBezTo>
                            <a:pt x="56957" y="1246137"/>
                            <a:pt x="45065" y="399478"/>
                            <a:pt x="0" y="0"/>
                          </a:cubicBezTo>
                          <a:close/>
                        </a:path>
                        <a:path w="9941179" h="1831954" stroke="0" extrusionOk="0">
                          <a:moveTo>
                            <a:pt x="0" y="0"/>
                          </a:moveTo>
                          <a:cubicBezTo>
                            <a:pt x="4562121" y="-115567"/>
                            <a:pt x="7604808" y="-104212"/>
                            <a:pt x="9941179" y="0"/>
                          </a:cubicBezTo>
                          <a:cubicBezTo>
                            <a:pt x="9832191" y="204582"/>
                            <a:pt x="9956934" y="1220821"/>
                            <a:pt x="9941179" y="1831954"/>
                          </a:cubicBezTo>
                          <a:cubicBezTo>
                            <a:pt x="6558069" y="1748384"/>
                            <a:pt x="2488370" y="2154104"/>
                            <a:pt x="0" y="1831954"/>
                          </a:cubicBezTo>
                          <a:cubicBezTo>
                            <a:pt x="44711" y="1310315"/>
                            <a:pt x="85597" y="895324"/>
                            <a:pt x="0" y="0"/>
                          </a:cubicBezTo>
                          <a:close/>
                        </a:path>
                        <a:path w="9941179" h="1831954" fill="none" stroke="0" extrusionOk="0">
                          <a:moveTo>
                            <a:pt x="0" y="0"/>
                          </a:moveTo>
                          <a:cubicBezTo>
                            <a:pt x="3316226" y="-138237"/>
                            <a:pt x="5852807" y="-47244"/>
                            <a:pt x="9941179" y="0"/>
                          </a:cubicBezTo>
                          <a:cubicBezTo>
                            <a:pt x="9729406" y="319122"/>
                            <a:pt x="9938407" y="1407088"/>
                            <a:pt x="9941179" y="1831954"/>
                          </a:cubicBezTo>
                          <a:cubicBezTo>
                            <a:pt x="4867722" y="1461919"/>
                            <a:pt x="2530903" y="1271590"/>
                            <a:pt x="0" y="1831954"/>
                          </a:cubicBezTo>
                          <a:cubicBezTo>
                            <a:pt x="71610" y="1217441"/>
                            <a:pt x="25998" y="346147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algn="ctr" defTabSz="685800">
                <a:buClrTx/>
                <a:defRPr/>
              </a:pPr>
              <a:r>
                <a:rPr lang="en-US" sz="788">
                  <a:solidFill>
                    <a:prstClr val="white"/>
                  </a:solidFill>
                  <a:latin typeface="Cambria" panose="02040503050406030204" pitchFamily="18" charset="0"/>
                  <a:ea typeface="字魂37号-波纹乖乖体"/>
                  <a:cs typeface="+mn-cs"/>
                </a:rPr>
                <a:t>*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55FC56B7-C1C2-4698-C71F-965CD88242D8}"/>
                </a:ext>
              </a:extLst>
            </p:cNvPr>
            <p:cNvSpPr txBox="1"/>
            <p:nvPr/>
          </p:nvSpPr>
          <p:spPr>
            <a:xfrm>
              <a:off x="433959" y="182294"/>
              <a:ext cx="13622080" cy="31622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85800">
                <a:spcBef>
                  <a:spcPct val="50000"/>
                </a:spcBef>
                <a:buClrTx/>
                <a:defRPr/>
              </a:pPr>
              <a:r>
                <a:rPr lang="en-US" sz="3200" b="1" spc="-113" dirty="0" err="1" smtClean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</a:rPr>
                <a:t>Trong</a:t>
              </a:r>
              <a:r>
                <a:rPr lang="en-US" sz="3200" b="1" spc="-113" dirty="0" smtClean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spc="-113" dirty="0" err="1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</a:rPr>
                <a:t>số</a:t>
              </a:r>
              <a:r>
                <a:rPr lang="en-US" sz="3200" b="1" spc="-113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spc="-113" dirty="0" err="1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</a:rPr>
                <a:t>thập</a:t>
              </a:r>
              <a:r>
                <a:rPr lang="en-US" sz="3200" b="1" spc="-113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spc="-113" dirty="0" err="1" smtClean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</a:rPr>
                <a:t>phân</a:t>
              </a:r>
              <a:r>
                <a:rPr lang="en-US" sz="3200" b="1" spc="-113" dirty="0" smtClean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spc="-113" dirty="0" err="1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</a:rPr>
                <a:t>phần</a:t>
              </a:r>
              <a:r>
                <a:rPr lang="en-US" sz="3200" b="1" spc="-113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spc="-113" dirty="0" err="1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</a:rPr>
                <a:t>nguyên</a:t>
              </a:r>
              <a:r>
                <a:rPr lang="en-US" sz="3200" b="1" spc="-113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spc="-113" dirty="0" err="1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</a:rPr>
                <a:t>và</a:t>
              </a:r>
              <a:r>
                <a:rPr lang="en-US" sz="3200" b="1" spc="-113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spc="-113" dirty="0" err="1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</a:rPr>
                <a:t>phần</a:t>
              </a:r>
              <a:r>
                <a:rPr lang="en-US" sz="3200" b="1" spc="-113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spc="-113" dirty="0" err="1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</a:rPr>
                <a:t>thập</a:t>
              </a:r>
              <a:r>
                <a:rPr lang="en-US" sz="3200" b="1" spc="-113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spc="-113" dirty="0" err="1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</a:rPr>
                <a:t>phân</a:t>
              </a:r>
              <a:r>
                <a:rPr lang="en-US" sz="3200" b="1" spc="-113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spc="-113" dirty="0" err="1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</a:rPr>
                <a:t>được</a:t>
              </a:r>
              <a:r>
                <a:rPr lang="en-US" sz="3200" b="1" spc="-113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spc="-113" dirty="0" err="1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</a:rPr>
                <a:t>phân</a:t>
              </a:r>
              <a:r>
                <a:rPr lang="en-US" sz="3200" b="1" spc="-113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spc="-113" dirty="0" err="1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</a:rPr>
                <a:t>cách</a:t>
              </a:r>
              <a:r>
                <a:rPr lang="en-US" sz="3200" b="1" spc="-113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spc="-113" dirty="0" err="1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</a:rPr>
                <a:t>bằng</a:t>
              </a:r>
              <a:r>
                <a:rPr lang="en-US" sz="3200" b="1" spc="-113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spc="-113" dirty="0" err="1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</a:rPr>
                <a:t>dấu</a:t>
              </a:r>
              <a:r>
                <a:rPr lang="en-US" sz="3200" b="1" spc="-113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spc="-113" dirty="0" err="1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</a:rPr>
                <a:t>gì</a:t>
              </a:r>
              <a:r>
                <a:rPr lang="en-US" sz="3200" b="1" spc="-113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</a:rPr>
                <a:t>?</a:t>
              </a:r>
              <a:endParaRPr lang="en-US" altLang="en-US" sz="3200" b="1" spc="-113" dirty="0">
                <a:ln w="13462">
                  <a:solidFill>
                    <a:prstClr val="white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endParaRPr>
            </a:p>
            <a:p>
              <a:pPr lvl="0" algn="ctr" defTabSz="685800">
                <a:spcBef>
                  <a:spcPct val="50000"/>
                </a:spcBef>
                <a:buClrTx/>
                <a:defRPr/>
              </a:pPr>
              <a:r>
                <a:rPr lang="en-US" sz="3200" b="1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endParaRPr lang="en-US" altLang="en-US" sz="4950" b="1" spc="-113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30" name="Picture 29">
            <a:hlinkClick r:id="rId4" action="ppaction://hlinksldjump"/>
            <a:extLst>
              <a:ext uri="{FF2B5EF4-FFF2-40B4-BE49-F238E27FC236}">
                <a16:creationId xmlns="" xmlns:a16="http://schemas.microsoft.com/office/drawing/2014/main" id="{E20E4229-8E75-4120-170C-7F23BF2382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40283" y="0"/>
            <a:ext cx="1764945" cy="194326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6F5E20BE-1B1A-BC45-6F34-7812B2E163FA}"/>
              </a:ext>
            </a:extLst>
          </p:cNvPr>
          <p:cNvGrpSpPr/>
          <p:nvPr/>
        </p:nvGrpSpPr>
        <p:grpSpPr>
          <a:xfrm>
            <a:off x="1796143" y="2224396"/>
            <a:ext cx="5540828" cy="864272"/>
            <a:chOff x="6830721" y="2864057"/>
            <a:chExt cx="4537107" cy="1152362"/>
          </a:xfrm>
          <a:solidFill>
            <a:sysClr val="window" lastClr="FFFFFF"/>
          </a:solidFill>
        </p:grpSpPr>
        <p:sp>
          <p:nvSpPr>
            <p:cNvPr id="28" name="Rectangle: Rounded Corners 27">
              <a:extLst>
                <a:ext uri="{FF2B5EF4-FFF2-40B4-BE49-F238E27FC236}">
                  <a16:creationId xmlns="" xmlns:a16="http://schemas.microsoft.com/office/drawing/2014/main" id="{12825520-FE0B-7946-000A-1257AB4C83F5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 cap="flat" cmpd="sng" algn="ctr">
              <a:solidFill>
                <a:srgbClr val="EB1C2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2EB97C88-7928-C7BB-0F31-F8EF3489A582}"/>
                </a:ext>
              </a:extLst>
            </p:cNvPr>
            <p:cNvSpPr txBox="1"/>
            <p:nvPr/>
          </p:nvSpPr>
          <p:spPr>
            <a:xfrm>
              <a:off x="7096873" y="2969980"/>
              <a:ext cx="3750830" cy="1046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buClrTx/>
                <a:defRPr/>
              </a:pPr>
              <a:r>
                <a:rPr lang="en-US" sz="4500" b="1" dirty="0" err="1" smtClean="0">
                  <a:solidFill>
                    <a:srgbClr val="FF0000"/>
                  </a:solidFill>
                  <a:latin typeface="Cambria" panose="02040503050406030204" pitchFamily="18" charset="0"/>
                  <a:ea typeface="+mn-ea"/>
                  <a:cs typeface="+mn-cs"/>
                </a:rPr>
                <a:t>Dấu</a:t>
              </a:r>
              <a:r>
                <a:rPr lang="en-US" sz="4500" b="1" dirty="0" smtClean="0">
                  <a:solidFill>
                    <a:srgbClr val="FF0000"/>
                  </a:solidFill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lang="en-US" sz="4500" b="1" dirty="0" err="1" smtClean="0">
                  <a:solidFill>
                    <a:srgbClr val="FF0000"/>
                  </a:solidFill>
                  <a:latin typeface="Cambria" panose="02040503050406030204" pitchFamily="18" charset="0"/>
                  <a:ea typeface="+mn-ea"/>
                  <a:cs typeface="+mn-cs"/>
                </a:rPr>
                <a:t>phẩy</a:t>
              </a:r>
              <a:endParaRPr lang="en-US" sz="4500" b="1" dirty="0">
                <a:solidFill>
                  <a:srgbClr val="FF0000"/>
                </a:solidFill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931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da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Content Placeholder 29" descr="Background pattern&#10;&#10;Description automatically generated">
            <a:extLst>
              <a:ext uri="{FF2B5EF4-FFF2-40B4-BE49-F238E27FC236}">
                <a16:creationId xmlns="" xmlns:a16="http://schemas.microsoft.com/office/drawing/2014/main" id="{5E2182FA-D99F-4828-B6C5-01916BF6FD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29"/>
            <a:ext cx="9144000" cy="51275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CC14F520-5AA4-168A-355D-ACE411ECB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D2C0328-F4E4-1008-5AD5-B6ADC2BCAA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ED7BF833-8A77-420D-8F1D-4BF9F61E359D}"/>
              </a:ext>
            </a:extLst>
          </p:cNvPr>
          <p:cNvGrpSpPr/>
          <p:nvPr/>
        </p:nvGrpSpPr>
        <p:grpSpPr>
          <a:xfrm>
            <a:off x="1246925" y="457156"/>
            <a:ext cx="7299616" cy="1693102"/>
            <a:chOff x="226633" y="-47311"/>
            <a:chExt cx="13830686" cy="2949669"/>
          </a:xfrm>
        </p:grpSpPr>
        <p:sp>
          <p:nvSpPr>
            <p:cNvPr id="6" name="Rectangle 1">
              <a:extLst>
                <a:ext uri="{FF2B5EF4-FFF2-40B4-BE49-F238E27FC236}">
                  <a16:creationId xmlns="" xmlns:a16="http://schemas.microsoft.com/office/drawing/2014/main" id="{2AD5F198-C3EC-5ACE-34A4-70C41A491ED7}"/>
                </a:ext>
              </a:extLst>
            </p:cNvPr>
            <p:cNvSpPr/>
            <p:nvPr/>
          </p:nvSpPr>
          <p:spPr>
            <a:xfrm>
              <a:off x="226633" y="-47311"/>
              <a:ext cx="13830686" cy="2392709"/>
            </a:xfrm>
            <a:custGeom>
              <a:avLst/>
              <a:gdLst>
                <a:gd name="connsiteX0" fmla="*/ 0 w 13830686"/>
                <a:gd name="connsiteY0" fmla="*/ 0 h 2392709"/>
                <a:gd name="connsiteX1" fmla="*/ 13830686 w 13830686"/>
                <a:gd name="connsiteY1" fmla="*/ 0 h 2392709"/>
                <a:gd name="connsiteX2" fmla="*/ 13830686 w 13830686"/>
                <a:gd name="connsiteY2" fmla="*/ 2392709 h 2392709"/>
                <a:gd name="connsiteX3" fmla="*/ 0 w 13830686"/>
                <a:gd name="connsiteY3" fmla="*/ 2392709 h 2392709"/>
                <a:gd name="connsiteX4" fmla="*/ 0 w 13830686"/>
                <a:gd name="connsiteY4" fmla="*/ 0 h 2392709"/>
                <a:gd name="connsiteX0" fmla="*/ 0 w 13830686"/>
                <a:gd name="connsiteY0" fmla="*/ 0 h 2392709"/>
                <a:gd name="connsiteX1" fmla="*/ 13830686 w 13830686"/>
                <a:gd name="connsiteY1" fmla="*/ 0 h 2392709"/>
                <a:gd name="connsiteX2" fmla="*/ 13830686 w 13830686"/>
                <a:gd name="connsiteY2" fmla="*/ 2392709 h 2392709"/>
                <a:gd name="connsiteX3" fmla="*/ 0 w 13830686"/>
                <a:gd name="connsiteY3" fmla="*/ 2392709 h 2392709"/>
                <a:gd name="connsiteX4" fmla="*/ 0 w 13830686"/>
                <a:gd name="connsiteY4" fmla="*/ 0 h 2392709"/>
                <a:gd name="connsiteX0" fmla="*/ 0 w 13830686"/>
                <a:gd name="connsiteY0" fmla="*/ 0 h 2392709"/>
                <a:gd name="connsiteX1" fmla="*/ 13830686 w 13830686"/>
                <a:gd name="connsiteY1" fmla="*/ 0 h 2392709"/>
                <a:gd name="connsiteX2" fmla="*/ 13830686 w 13830686"/>
                <a:gd name="connsiteY2" fmla="*/ 2392709 h 2392709"/>
                <a:gd name="connsiteX3" fmla="*/ 0 w 13830686"/>
                <a:gd name="connsiteY3" fmla="*/ 2392709 h 2392709"/>
                <a:gd name="connsiteX4" fmla="*/ 0 w 13830686"/>
                <a:gd name="connsiteY4" fmla="*/ 0 h 2392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30686" h="2392709" fill="none" extrusionOk="0">
                  <a:moveTo>
                    <a:pt x="0" y="0"/>
                  </a:moveTo>
                  <a:cubicBezTo>
                    <a:pt x="4909930" y="-45935"/>
                    <a:pt x="7708067" y="298029"/>
                    <a:pt x="13830686" y="0"/>
                  </a:cubicBezTo>
                  <a:cubicBezTo>
                    <a:pt x="13600560" y="482495"/>
                    <a:pt x="13424313" y="1654463"/>
                    <a:pt x="13830686" y="2392709"/>
                  </a:cubicBezTo>
                  <a:cubicBezTo>
                    <a:pt x="7649421" y="2133745"/>
                    <a:pt x="2855227" y="1501331"/>
                    <a:pt x="0" y="2392709"/>
                  </a:cubicBezTo>
                  <a:cubicBezTo>
                    <a:pt x="161468" y="1533688"/>
                    <a:pt x="139704" y="546838"/>
                    <a:pt x="0" y="0"/>
                  </a:cubicBezTo>
                  <a:close/>
                </a:path>
                <a:path w="13830686" h="2392709" stroke="0" extrusionOk="0">
                  <a:moveTo>
                    <a:pt x="0" y="0"/>
                  </a:moveTo>
                  <a:cubicBezTo>
                    <a:pt x="6287277" y="-172016"/>
                    <a:pt x="11489979" y="-211927"/>
                    <a:pt x="13830686" y="0"/>
                  </a:cubicBezTo>
                  <a:cubicBezTo>
                    <a:pt x="13671223" y="305708"/>
                    <a:pt x="13999142" y="1490249"/>
                    <a:pt x="13830686" y="2392709"/>
                  </a:cubicBezTo>
                  <a:cubicBezTo>
                    <a:pt x="9066587" y="2273305"/>
                    <a:pt x="3560887" y="2771795"/>
                    <a:pt x="0" y="2392709"/>
                  </a:cubicBezTo>
                  <a:cubicBezTo>
                    <a:pt x="-40447" y="1699499"/>
                    <a:pt x="120624" y="1335998"/>
                    <a:pt x="0" y="0"/>
                  </a:cubicBezTo>
                  <a:close/>
                </a:path>
                <a:path w="13830686" h="2392709" fill="none" stroke="0" extrusionOk="0">
                  <a:moveTo>
                    <a:pt x="0" y="0"/>
                  </a:moveTo>
                  <a:cubicBezTo>
                    <a:pt x="4163082" y="-644917"/>
                    <a:pt x="8500727" y="64560"/>
                    <a:pt x="13830686" y="0"/>
                  </a:cubicBezTo>
                  <a:cubicBezTo>
                    <a:pt x="13592021" y="519570"/>
                    <a:pt x="13828263" y="1637894"/>
                    <a:pt x="13830686" y="2392709"/>
                  </a:cubicBezTo>
                  <a:cubicBezTo>
                    <a:pt x="7103536" y="1911291"/>
                    <a:pt x="3818679" y="2635406"/>
                    <a:pt x="0" y="2392709"/>
                  </a:cubicBezTo>
                  <a:cubicBezTo>
                    <a:pt x="109157" y="1584997"/>
                    <a:pt x="-39446" y="421768"/>
                    <a:pt x="0" y="0"/>
                  </a:cubicBezTo>
                  <a:close/>
                </a:path>
                <a:path w="13830686" h="2392709" fill="none" stroke="0" extrusionOk="0">
                  <a:moveTo>
                    <a:pt x="0" y="0"/>
                  </a:moveTo>
                  <a:cubicBezTo>
                    <a:pt x="4823965" y="-133961"/>
                    <a:pt x="8157110" y="188065"/>
                    <a:pt x="13830686" y="0"/>
                  </a:cubicBezTo>
                  <a:cubicBezTo>
                    <a:pt x="13515958" y="426323"/>
                    <a:pt x="13543848" y="1714408"/>
                    <a:pt x="13830686" y="2392709"/>
                  </a:cubicBezTo>
                  <a:cubicBezTo>
                    <a:pt x="7119094" y="2170795"/>
                    <a:pt x="3237251" y="1497226"/>
                    <a:pt x="0" y="2392709"/>
                  </a:cubicBezTo>
                  <a:cubicBezTo>
                    <a:pt x="194004" y="1469880"/>
                    <a:pt x="125369" y="492446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="" xmlns:ask="http://schemas.microsoft.com/office/drawing/2018/sketchyshapes" sd="1018328812">
                    <a:custGeom>
                      <a:avLst/>
                      <a:gdLst>
                        <a:gd name="connsiteX0" fmla="*/ 0 w 3893252"/>
                        <a:gd name="connsiteY0" fmla="*/ 0 h 1831954"/>
                        <a:gd name="connsiteX1" fmla="*/ 3893252 w 3893252"/>
                        <a:gd name="connsiteY1" fmla="*/ 0 h 1831954"/>
                        <a:gd name="connsiteX2" fmla="*/ 3893252 w 3893252"/>
                        <a:gd name="connsiteY2" fmla="*/ 1831954 h 1831954"/>
                        <a:gd name="connsiteX3" fmla="*/ 0 w 3893252"/>
                        <a:gd name="connsiteY3" fmla="*/ 1831954 h 1831954"/>
                        <a:gd name="connsiteX4" fmla="*/ 0 w 3893252"/>
                        <a:gd name="connsiteY4" fmla="*/ 0 h 1831954"/>
                        <a:gd name="connsiteX0" fmla="*/ 0 w 3893252"/>
                        <a:gd name="connsiteY0" fmla="*/ 0 h 1831954"/>
                        <a:gd name="connsiteX1" fmla="*/ 3893252 w 3893252"/>
                        <a:gd name="connsiteY1" fmla="*/ 0 h 1831954"/>
                        <a:gd name="connsiteX2" fmla="*/ 3893252 w 3893252"/>
                        <a:gd name="connsiteY2" fmla="*/ 1831954 h 1831954"/>
                        <a:gd name="connsiteX3" fmla="*/ 0 w 3893252"/>
                        <a:gd name="connsiteY3" fmla="*/ 1831954 h 1831954"/>
                        <a:gd name="connsiteX4" fmla="*/ 0 w 3893252"/>
                        <a:gd name="connsiteY4" fmla="*/ 0 h 18319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93252" h="1831954" fill="none" extrusionOk="0">
                          <a:moveTo>
                            <a:pt x="0" y="0"/>
                          </a:moveTo>
                          <a:cubicBezTo>
                            <a:pt x="1335524" y="-106145"/>
                            <a:pt x="2240046" y="-83177"/>
                            <a:pt x="3893252" y="0"/>
                          </a:cubicBezTo>
                          <a:cubicBezTo>
                            <a:pt x="3837990" y="335732"/>
                            <a:pt x="3812923" y="1292575"/>
                            <a:pt x="3893252" y="1831954"/>
                          </a:cubicBezTo>
                          <a:cubicBezTo>
                            <a:pt x="2030697" y="1803804"/>
                            <a:pt x="860925" y="1523711"/>
                            <a:pt x="0" y="1831954"/>
                          </a:cubicBezTo>
                          <a:cubicBezTo>
                            <a:pt x="44266" y="1183918"/>
                            <a:pt x="36324" y="409513"/>
                            <a:pt x="0" y="0"/>
                          </a:cubicBezTo>
                          <a:close/>
                        </a:path>
                        <a:path w="3893252" h="1831954" stroke="0" extrusionOk="0">
                          <a:moveTo>
                            <a:pt x="0" y="0"/>
                          </a:moveTo>
                          <a:cubicBezTo>
                            <a:pt x="1728195" y="-165232"/>
                            <a:pt x="3081647" y="-98353"/>
                            <a:pt x="3893252" y="0"/>
                          </a:cubicBezTo>
                          <a:cubicBezTo>
                            <a:pt x="3854847" y="250646"/>
                            <a:pt x="3926130" y="1198589"/>
                            <a:pt x="3893252" y="1831954"/>
                          </a:cubicBezTo>
                          <a:cubicBezTo>
                            <a:pt x="2490700" y="1727274"/>
                            <a:pt x="928894" y="2011770"/>
                            <a:pt x="0" y="1831954"/>
                          </a:cubicBezTo>
                          <a:cubicBezTo>
                            <a:pt x="12282" y="1317382"/>
                            <a:pt x="33835" y="950414"/>
                            <a:pt x="0" y="0"/>
                          </a:cubicBezTo>
                          <a:close/>
                        </a:path>
                        <a:path w="3893252" h="1831954" fill="none" stroke="0" extrusionOk="0">
                          <a:moveTo>
                            <a:pt x="0" y="0"/>
                          </a:moveTo>
                          <a:cubicBezTo>
                            <a:pt x="1323997" y="-139308"/>
                            <a:pt x="2337457" y="-31219"/>
                            <a:pt x="3893252" y="0"/>
                          </a:cubicBezTo>
                          <a:cubicBezTo>
                            <a:pt x="3816278" y="325109"/>
                            <a:pt x="3892359" y="1347769"/>
                            <a:pt x="3893252" y="1831954"/>
                          </a:cubicBezTo>
                          <a:cubicBezTo>
                            <a:pt x="1960164" y="1790603"/>
                            <a:pt x="939204" y="1671194"/>
                            <a:pt x="0" y="1831954"/>
                          </a:cubicBezTo>
                          <a:cubicBezTo>
                            <a:pt x="35753" y="1222409"/>
                            <a:pt x="6974" y="330601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algn="ctr" defTabSz="685800">
                <a:buClrTx/>
                <a:defRPr/>
              </a:pPr>
              <a:r>
                <a:rPr lang="en-US" sz="788">
                  <a:solidFill>
                    <a:prstClr val="white"/>
                  </a:solidFill>
                  <a:latin typeface="Cambria" panose="02040503050406030204" pitchFamily="18" charset="0"/>
                  <a:ea typeface="字魂37号-波纹乖乖体"/>
                  <a:cs typeface="+mn-cs"/>
                </a:rPr>
                <a:t>*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ED0D12FE-568C-C6C9-2AB3-C57A43898413}"/>
                </a:ext>
              </a:extLst>
            </p:cNvPr>
            <p:cNvSpPr txBox="1"/>
            <p:nvPr/>
          </p:nvSpPr>
          <p:spPr>
            <a:xfrm>
              <a:off x="431906" y="114125"/>
              <a:ext cx="13356579" cy="27882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 defTabSz="685800">
                <a:spcBef>
                  <a:spcPct val="50000"/>
                </a:spcBef>
                <a:buClrTx/>
                <a:defRPr/>
              </a:pPr>
              <a:r>
                <a:rPr lang="en-US" sz="2800" b="1" kern="12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US" sz="2800" b="1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kern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chữ</a:t>
              </a:r>
              <a:r>
                <a:rPr lang="en-US" sz="2800" b="1" kern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kern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2800" b="1" kern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ở </a:t>
              </a:r>
              <a:r>
                <a:rPr lang="en-US" sz="2800" b="1" kern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bên</a:t>
              </a:r>
              <a:r>
                <a:rPr lang="en-US" sz="2800" b="1" kern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kern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trái</a:t>
              </a:r>
              <a:r>
                <a:rPr lang="en-US" sz="2800" b="1" kern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kern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dấu</a:t>
              </a:r>
              <a:r>
                <a:rPr lang="en-US" sz="2800" b="1" kern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kern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phẩy</a:t>
              </a:r>
              <a:r>
                <a:rPr lang="en-US" sz="2800" b="1" kern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kern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thuộc</a:t>
              </a:r>
              <a:r>
                <a:rPr lang="en-US" sz="2800" b="1" kern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kern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về</a:t>
              </a:r>
              <a:r>
                <a:rPr lang="en-US" sz="2800" b="1" kern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kern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phần</a:t>
              </a:r>
              <a:r>
                <a:rPr lang="en-US" sz="2800" b="1" kern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kern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nào</a:t>
              </a:r>
              <a:r>
                <a:rPr lang="en-US" sz="2800" b="1" kern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?</a:t>
              </a:r>
            </a:p>
            <a:p>
              <a:pPr algn="ctr" defTabSz="685800">
                <a:spcBef>
                  <a:spcPct val="50000"/>
                </a:spcBef>
                <a:buClrTx/>
                <a:defRPr/>
              </a:pPr>
              <a:endParaRPr lang="en-US" altLang="en-US" sz="2800" b="1" spc="-113" dirty="0">
                <a:ln w="13462">
                  <a:solidFill>
                    <a:prstClr val="white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33" name="Picture 32">
            <a:hlinkClick r:id="rId4" action="ppaction://hlinksldjump"/>
            <a:extLst>
              <a:ext uri="{FF2B5EF4-FFF2-40B4-BE49-F238E27FC236}">
                <a16:creationId xmlns="" xmlns:a16="http://schemas.microsoft.com/office/drawing/2014/main" id="{1151F703-8AA2-0B68-BF15-F424814874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23" y="220647"/>
            <a:ext cx="1407247" cy="157362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D4E7D0B5-C49F-3CB9-1C62-B93F5E0CA602}"/>
              </a:ext>
            </a:extLst>
          </p:cNvPr>
          <p:cNvGrpSpPr/>
          <p:nvPr/>
        </p:nvGrpSpPr>
        <p:grpSpPr>
          <a:xfrm>
            <a:off x="2253343" y="2645877"/>
            <a:ext cx="4522257" cy="1556771"/>
            <a:chOff x="6830721" y="2864057"/>
            <a:chExt cx="4537107" cy="2075693"/>
          </a:xfrm>
          <a:solidFill>
            <a:sysClr val="window" lastClr="FFFFFF"/>
          </a:solidFill>
        </p:grpSpPr>
        <p:sp>
          <p:nvSpPr>
            <p:cNvPr id="28" name="Rectangle: Rounded Corners 27">
              <a:extLst>
                <a:ext uri="{FF2B5EF4-FFF2-40B4-BE49-F238E27FC236}">
                  <a16:creationId xmlns="" xmlns:a16="http://schemas.microsoft.com/office/drawing/2014/main" id="{5E8F59D4-4B22-4FCD-729F-92FA76817C95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 cap="flat" cmpd="sng" algn="ctr">
              <a:solidFill>
                <a:srgbClr val="EB1C2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1C7DAF35-301A-2FEE-E105-D504216E5533}"/>
                </a:ext>
              </a:extLst>
            </p:cNvPr>
            <p:cNvSpPr txBox="1"/>
            <p:nvPr/>
          </p:nvSpPr>
          <p:spPr>
            <a:xfrm>
              <a:off x="7096873" y="2969980"/>
              <a:ext cx="3750830" cy="1969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buClrTx/>
                <a:defRPr/>
              </a:pPr>
              <a:r>
                <a:rPr lang="en-US" sz="4500" b="1" dirty="0" err="1" smtClean="0">
                  <a:solidFill>
                    <a:srgbClr val="FF0000"/>
                  </a:solidFill>
                  <a:latin typeface="Cambria" panose="02040503050406030204" pitchFamily="18" charset="0"/>
                  <a:ea typeface="+mn-ea"/>
                  <a:cs typeface="+mn-cs"/>
                </a:rPr>
                <a:t>Phần</a:t>
              </a:r>
              <a:r>
                <a:rPr lang="en-US" sz="4500" b="1" dirty="0" smtClean="0">
                  <a:solidFill>
                    <a:srgbClr val="FF0000"/>
                  </a:solidFill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lang="en-US" sz="4500" b="1" dirty="0" err="1" smtClean="0">
                  <a:solidFill>
                    <a:srgbClr val="FF0000"/>
                  </a:solidFill>
                  <a:latin typeface="Cambria" panose="02040503050406030204" pitchFamily="18" charset="0"/>
                  <a:ea typeface="+mn-ea"/>
                  <a:cs typeface="+mn-cs"/>
                </a:rPr>
                <a:t>nguyên</a:t>
              </a:r>
              <a:endParaRPr lang="en-US" sz="4500" b="1" dirty="0">
                <a:solidFill>
                  <a:srgbClr val="FF0000"/>
                </a:solidFill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836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da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01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38B69C56-6A58-F66E-B77E-1AD8771AC929}"/>
              </a:ext>
            </a:extLst>
          </p:cNvPr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63FC6CF1-669C-D450-41DE-71FBD330070E}"/>
                </a:ext>
              </a:extLst>
            </p:cNvPr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solidFill>
              <a:srgbClr val="FFD2DD"/>
            </a:solidFill>
            <a:ln>
              <a:solidFill>
                <a:srgbClr val="FFD2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817E7FAC-F364-FEAF-EF6D-B965D9211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45310"/>
              <a:ext cx="9144000" cy="5098190"/>
            </a:xfrm>
            <a:prstGeom prst="rect">
              <a:avLst/>
            </a:prstGeom>
          </p:spPr>
        </p:pic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3DD50646-65A4-43A2-3FF4-231EC7272CC0}"/>
              </a:ext>
            </a:extLst>
          </p:cNvPr>
          <p:cNvSpPr/>
          <p:nvPr/>
        </p:nvSpPr>
        <p:spPr>
          <a:xfrm>
            <a:off x="165100" y="234950"/>
            <a:ext cx="8750300" cy="4673600"/>
          </a:xfrm>
          <a:prstGeom prst="roundRect">
            <a:avLst/>
          </a:prstGeom>
          <a:solidFill>
            <a:srgbClr val="FFFFFF">
              <a:alpha val="80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52B2E13-3F03-84A1-6A6C-077C2EECF1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264" y="688780"/>
            <a:ext cx="7813221" cy="385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91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171" y="643320"/>
            <a:ext cx="79683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2,25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1,32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85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2113186773"/>
</p:tagLst>
</file>

<file path=ppt/theme/theme1.xml><?xml version="1.0" encoding="utf-8"?>
<a:theme xmlns:a="http://schemas.openxmlformats.org/drawingml/2006/main" name="Summer Pool Party MK Plan by Slidesgo">
  <a:themeElements>
    <a:clrScheme name="Simple Light">
      <a:dk1>
        <a:srgbClr val="000000"/>
      </a:dk1>
      <a:lt1>
        <a:srgbClr val="FFFFFF"/>
      </a:lt1>
      <a:dk2>
        <a:srgbClr val="F9DD06"/>
      </a:dk2>
      <a:lt2>
        <a:srgbClr val="EC4239"/>
      </a:lt2>
      <a:accent1>
        <a:srgbClr val="FF70DA"/>
      </a:accent1>
      <a:accent2>
        <a:srgbClr val="FEBEED"/>
      </a:accent2>
      <a:accent3>
        <a:srgbClr val="A782F9"/>
      </a:accent3>
      <a:accent4>
        <a:srgbClr val="1FB7E5"/>
      </a:accent4>
      <a:accent5>
        <a:srgbClr val="409900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1424</TotalTime>
  <Words>298</Words>
  <Application>Microsoft Office PowerPoint</Application>
  <PresentationFormat>On-screen Show (16:9)</PresentationFormat>
  <Paragraphs>75</Paragraphs>
  <Slides>21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21</vt:i4>
      </vt:variant>
    </vt:vector>
  </HeadingPairs>
  <TitlesOfParts>
    <vt:vector size="38" baseType="lpstr">
      <vt:lpstr>微软雅黑</vt:lpstr>
      <vt:lpstr>Arial</vt:lpstr>
      <vt:lpstr>Bookman Old Style</vt:lpstr>
      <vt:lpstr>Bowlby One</vt:lpstr>
      <vt:lpstr>Calibri</vt:lpstr>
      <vt:lpstr>Cambria</vt:lpstr>
      <vt:lpstr>Open Sans</vt:lpstr>
      <vt:lpstr>Times New Roman</vt:lpstr>
      <vt:lpstr>UTM Duepuntozero</vt:lpstr>
      <vt:lpstr>UTM Neo Sans Intel</vt:lpstr>
      <vt:lpstr>字魂37号-波纹乖乖体</vt:lpstr>
      <vt:lpstr>等线</vt:lpstr>
      <vt:lpstr>Summer Pool Party MK Plan by Slidesgo</vt:lpstr>
      <vt:lpstr>Office 主题​​</vt:lpstr>
      <vt:lpstr>1_Office 主题​​</vt:lpstr>
      <vt:lpstr>2_Office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SWEET</dc:title>
  <dc:creator>haoho</dc:creator>
  <cp:keywords>Hương Thảo 0972115126</cp:keywords>
  <cp:lastModifiedBy>MRS HUYEN</cp:lastModifiedBy>
  <cp:revision>81</cp:revision>
  <dcterms:modified xsi:type="dcterms:W3CDTF">2024-10-29T02:19:04Z</dcterms:modified>
</cp:coreProperties>
</file>