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77" r:id="rId3"/>
    <p:sldMasterId id="2147483791" r:id="rId4"/>
  </p:sldMasterIdLst>
  <p:notesMasterIdLst>
    <p:notesMasterId r:id="rId36"/>
  </p:notesMasterIdLst>
  <p:sldIdLst>
    <p:sldId id="317" r:id="rId5"/>
    <p:sldId id="282" r:id="rId6"/>
    <p:sldId id="320" r:id="rId7"/>
    <p:sldId id="321" r:id="rId8"/>
    <p:sldId id="324" r:id="rId9"/>
    <p:sldId id="322" r:id="rId10"/>
    <p:sldId id="323" r:id="rId11"/>
    <p:sldId id="325" r:id="rId12"/>
    <p:sldId id="326" r:id="rId13"/>
    <p:sldId id="256" r:id="rId14"/>
    <p:sldId id="259" r:id="rId15"/>
    <p:sldId id="328" r:id="rId16"/>
    <p:sldId id="332" r:id="rId17"/>
    <p:sldId id="302" r:id="rId18"/>
    <p:sldId id="327" r:id="rId19"/>
    <p:sldId id="329" r:id="rId20"/>
    <p:sldId id="330" r:id="rId21"/>
    <p:sldId id="319" r:id="rId22"/>
    <p:sldId id="307" r:id="rId23"/>
    <p:sldId id="288" r:id="rId24"/>
    <p:sldId id="303" r:id="rId25"/>
    <p:sldId id="331" r:id="rId26"/>
    <p:sldId id="298" r:id="rId27"/>
    <p:sldId id="334" r:id="rId28"/>
    <p:sldId id="290" r:id="rId29"/>
    <p:sldId id="335" r:id="rId30"/>
    <p:sldId id="336" r:id="rId31"/>
    <p:sldId id="291" r:id="rId32"/>
    <p:sldId id="299" r:id="rId33"/>
    <p:sldId id="300" r:id="rId34"/>
    <p:sldId id="318" r:id="rId35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3813"/>
    <a:srgbClr val="AD1376"/>
    <a:srgbClr val="73C8DC"/>
    <a:srgbClr val="B01306"/>
    <a:srgbClr val="BEE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738" autoAdjust="0"/>
  </p:normalViewPr>
  <p:slideViewPr>
    <p:cSldViewPr snapToGrid="0">
      <p:cViewPr varScale="1">
        <p:scale>
          <a:sx n="63" d="100"/>
          <a:sy n="63" d="100"/>
        </p:scale>
        <p:origin x="9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6A53F1-2035-4AFC-BB0B-AE95C29722C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8BA61C-23BB-41A0-8F1E-38DDB2439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4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Font typeface="Arial"/>
              <a:buNone/>
              <a:defRPr/>
            </a:pPr>
            <a:fld id="{1BD95568-98E1-4F58-8C39-BFC148F1895C}" type="slidenum">
              <a:rPr lang="en-US" sz="1400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algn="l">
                <a:buClr>
                  <a:srgbClr val="000000"/>
                </a:buClr>
                <a:buFont typeface="Arial"/>
                <a:buNone/>
                <a:defRPr/>
              </a:pPr>
              <a:t>3</a:t>
            </a:fld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06537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3540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C52DB0-FB92-4539-B9EF-255C407DD89B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24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42689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-&gt;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 Pane </a:t>
            </a:r>
            <a:r>
              <a:rPr lang="en-US" dirty="0"/>
              <a:t>-&gt;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b="1" dirty="0" err="1"/>
              <a:t>phím</a:t>
            </a:r>
            <a:r>
              <a:rPr lang="en-US" b="1" dirty="0"/>
              <a:t> Ctrl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b="1" dirty="0"/>
              <a:t>Content </a:t>
            </a:r>
            <a:r>
              <a:rPr lang="en-US" b="1" dirty="0" err="1"/>
              <a:t>Placehoder</a:t>
            </a:r>
            <a:r>
              <a:rPr lang="en-US" b="1" dirty="0"/>
              <a:t> 12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="1" dirty="0"/>
              <a:t>Picture 26 </a:t>
            </a:r>
            <a:r>
              <a:rPr lang="en-US" dirty="0"/>
              <a:t>-&gt;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b="1" dirty="0"/>
              <a:t>Duration</a:t>
            </a:r>
            <a:r>
              <a:rPr lang="en-US" dirty="0"/>
              <a:t>: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muốn</a:t>
            </a:r>
            <a:r>
              <a:rPr lang="en-US" dirty="0"/>
              <a:t> (VD: 10s, 20s, … l</a:t>
            </a:r>
            <a:r>
              <a:rPr lang="vi-VN" dirty="0"/>
              <a:t>ư</a:t>
            </a:r>
            <a:r>
              <a:rPr lang="en-US" dirty="0"/>
              <a:t>u ý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60s</a:t>
            </a:r>
            <a:r>
              <a:rPr lang="en-US" i="1" dirty="0"/>
              <a:t>). </a:t>
            </a:r>
            <a:r>
              <a:rPr lang="en-US" i="1" dirty="0" err="1"/>
              <a:t>Làm</a:t>
            </a:r>
            <a:r>
              <a:rPr lang="en-US" i="1" dirty="0"/>
              <a:t> t</a:t>
            </a:r>
            <a:r>
              <a:rPr lang="vi-VN" i="1" dirty="0"/>
              <a:t>ư</a:t>
            </a:r>
            <a:r>
              <a:rPr lang="en-US" i="1" dirty="0" err="1"/>
              <a:t>ơng</a:t>
            </a:r>
            <a:r>
              <a:rPr lang="en-US" i="1" dirty="0"/>
              <a:t> </a:t>
            </a:r>
            <a:r>
              <a:rPr lang="en-US" i="1" dirty="0" err="1"/>
              <a:t>tự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slide </a:t>
            </a:r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hỏi</a:t>
            </a:r>
            <a:r>
              <a:rPr lang="en-US" i="1" dirty="0"/>
              <a:t> </a:t>
            </a:r>
            <a:r>
              <a:rPr lang="en-US" i="1" dirty="0" err="1"/>
              <a:t>còn</a:t>
            </a:r>
            <a:r>
              <a:rPr lang="en-US" i="1" dirty="0"/>
              <a:t> </a:t>
            </a:r>
            <a:r>
              <a:rPr lang="en-US" i="1" dirty="0" err="1"/>
              <a:t>lại</a:t>
            </a:r>
            <a:r>
              <a:rPr lang="en-US" i="1" dirty="0"/>
              <a:t>.</a:t>
            </a:r>
            <a:br>
              <a:rPr lang="en-US" i="1" dirty="0"/>
            </a:b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b="1" i="1" dirty="0" err="1"/>
              <a:t>hình</a:t>
            </a:r>
            <a:r>
              <a:rPr lang="en-US" b="1" i="1" dirty="0"/>
              <a:t> </a:t>
            </a:r>
            <a:r>
              <a:rPr lang="en-US" b="1" i="1" dirty="0" err="1"/>
              <a:t>tên</a:t>
            </a:r>
            <a:r>
              <a:rPr lang="en-US" b="1" i="1" dirty="0"/>
              <a:t> </a:t>
            </a:r>
            <a:r>
              <a:rPr lang="en-US" b="1" i="1" dirty="0" err="1"/>
              <a:t>lửa</a:t>
            </a:r>
            <a:r>
              <a:rPr lang="en-US" b="1" i="1" dirty="0"/>
              <a:t> </a:t>
            </a:r>
            <a:r>
              <a:rPr lang="en-US" b="1" i="1" dirty="0" err="1"/>
              <a:t>để</a:t>
            </a:r>
            <a:r>
              <a:rPr lang="en-US" b="1" i="1" dirty="0"/>
              <a:t> quay </a:t>
            </a:r>
            <a:r>
              <a:rPr lang="en-US" b="1" i="1" dirty="0" err="1"/>
              <a:t>về</a:t>
            </a:r>
            <a:r>
              <a:rPr lang="en-US" b="1" i="1" dirty="0"/>
              <a:t> </a:t>
            </a:r>
            <a:r>
              <a:rPr lang="en-US" b="1" i="1" dirty="0" err="1"/>
              <a:t>trang</a:t>
            </a:r>
            <a:r>
              <a:rPr lang="en-US" b="1" i="1" dirty="0"/>
              <a:t> </a:t>
            </a:r>
            <a:r>
              <a:rPr lang="en-US" b="1" i="1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Font typeface="Arial"/>
              <a:buNone/>
              <a:defRPr/>
            </a:pPr>
            <a:fld id="{1BD95568-98E1-4F58-8C39-BFC148F1895C}" type="slidenum">
              <a:rPr lang="en-US" sz="1400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algn="l">
                <a:buClr>
                  <a:srgbClr val="000000"/>
                </a:buClr>
                <a:buFont typeface="Arial"/>
                <a:buNone/>
                <a:defRPr/>
              </a:pPr>
              <a:t>4</a:t>
            </a:fld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6559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-&gt;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 Pane </a:t>
            </a:r>
            <a:r>
              <a:rPr lang="en-US" dirty="0"/>
              <a:t>-&gt;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b="1" dirty="0" err="1"/>
              <a:t>phím</a:t>
            </a:r>
            <a:r>
              <a:rPr lang="en-US" b="1" dirty="0"/>
              <a:t> Ctrl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b="1" dirty="0"/>
              <a:t>Content </a:t>
            </a:r>
            <a:r>
              <a:rPr lang="en-US" b="1" dirty="0" err="1"/>
              <a:t>Placehoder</a:t>
            </a:r>
            <a:r>
              <a:rPr lang="en-US" b="1" dirty="0"/>
              <a:t> 12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="1" dirty="0"/>
              <a:t>Picture 26 </a:t>
            </a:r>
            <a:r>
              <a:rPr lang="en-US" dirty="0"/>
              <a:t>-&gt;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b="1" dirty="0"/>
              <a:t>Duration</a:t>
            </a:r>
            <a:r>
              <a:rPr lang="en-US" dirty="0"/>
              <a:t>: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muốn</a:t>
            </a:r>
            <a:r>
              <a:rPr lang="en-US" dirty="0"/>
              <a:t> (VD: 10s, 20s, … l</a:t>
            </a:r>
            <a:r>
              <a:rPr lang="vi-VN" dirty="0"/>
              <a:t>ư</a:t>
            </a:r>
            <a:r>
              <a:rPr lang="en-US" dirty="0"/>
              <a:t>u ý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60s</a:t>
            </a:r>
            <a:r>
              <a:rPr lang="en-US" i="1" dirty="0"/>
              <a:t>). </a:t>
            </a:r>
            <a:r>
              <a:rPr lang="en-US" i="1" dirty="0" err="1"/>
              <a:t>Làm</a:t>
            </a:r>
            <a:r>
              <a:rPr lang="en-US" i="1" dirty="0"/>
              <a:t> t</a:t>
            </a:r>
            <a:r>
              <a:rPr lang="vi-VN" i="1" dirty="0"/>
              <a:t>ư</a:t>
            </a:r>
            <a:r>
              <a:rPr lang="en-US" i="1" dirty="0" err="1"/>
              <a:t>ơng</a:t>
            </a:r>
            <a:r>
              <a:rPr lang="en-US" i="1" dirty="0"/>
              <a:t> </a:t>
            </a:r>
            <a:r>
              <a:rPr lang="en-US" i="1" dirty="0" err="1"/>
              <a:t>tự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slide </a:t>
            </a:r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hỏi</a:t>
            </a:r>
            <a:r>
              <a:rPr lang="en-US" i="1" dirty="0"/>
              <a:t> </a:t>
            </a:r>
            <a:r>
              <a:rPr lang="en-US" i="1" dirty="0" err="1"/>
              <a:t>còn</a:t>
            </a:r>
            <a:r>
              <a:rPr lang="en-US" i="1" dirty="0"/>
              <a:t> </a:t>
            </a:r>
            <a:r>
              <a:rPr lang="en-US" i="1" dirty="0" err="1"/>
              <a:t>lại</a:t>
            </a:r>
            <a:r>
              <a:rPr lang="en-US" i="1" dirty="0"/>
              <a:t>.</a:t>
            </a:r>
            <a:br>
              <a:rPr lang="en-US" i="1" dirty="0"/>
            </a:b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b="1" i="1" dirty="0" err="1"/>
              <a:t>hình</a:t>
            </a:r>
            <a:r>
              <a:rPr lang="en-US" b="1" i="1" dirty="0"/>
              <a:t> </a:t>
            </a:r>
            <a:r>
              <a:rPr lang="en-US" b="1" i="1" dirty="0" err="1"/>
              <a:t>tên</a:t>
            </a:r>
            <a:r>
              <a:rPr lang="en-US" b="1" i="1" dirty="0"/>
              <a:t> </a:t>
            </a:r>
            <a:r>
              <a:rPr lang="en-US" b="1" i="1" dirty="0" err="1"/>
              <a:t>lửa</a:t>
            </a:r>
            <a:r>
              <a:rPr lang="en-US" b="1" i="1" dirty="0"/>
              <a:t> </a:t>
            </a:r>
            <a:r>
              <a:rPr lang="en-US" b="1" i="1" dirty="0" err="1"/>
              <a:t>để</a:t>
            </a:r>
            <a:r>
              <a:rPr lang="en-US" b="1" i="1" dirty="0"/>
              <a:t> quay </a:t>
            </a:r>
            <a:r>
              <a:rPr lang="en-US" b="1" i="1" dirty="0" err="1"/>
              <a:t>về</a:t>
            </a:r>
            <a:r>
              <a:rPr lang="en-US" b="1" i="1" dirty="0"/>
              <a:t> </a:t>
            </a:r>
            <a:r>
              <a:rPr lang="en-US" b="1" i="1" dirty="0" err="1"/>
              <a:t>trang</a:t>
            </a:r>
            <a:r>
              <a:rPr lang="en-US" b="1" i="1" dirty="0"/>
              <a:t> </a:t>
            </a:r>
            <a:r>
              <a:rPr lang="en-US" b="1" i="1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Font typeface="Arial"/>
              <a:buNone/>
              <a:defRPr/>
            </a:pPr>
            <a:fld id="{1BD95568-98E1-4F58-8C39-BFC148F1895C}" type="slidenum">
              <a:rPr lang="en-US" sz="1400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algn="l">
                <a:buClr>
                  <a:srgbClr val="000000"/>
                </a:buClr>
                <a:buFont typeface="Arial"/>
                <a:buNone/>
                <a:defRPr/>
              </a:pPr>
              <a:t>6</a:t>
            </a:fld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0781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-&gt;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 Pane </a:t>
            </a:r>
            <a:r>
              <a:rPr lang="en-US" dirty="0"/>
              <a:t>-&gt;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b="1" dirty="0" err="1"/>
              <a:t>phím</a:t>
            </a:r>
            <a:r>
              <a:rPr lang="en-US" b="1" dirty="0"/>
              <a:t> Ctrl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b="1" dirty="0"/>
              <a:t>Content </a:t>
            </a:r>
            <a:r>
              <a:rPr lang="en-US" b="1" dirty="0" err="1"/>
              <a:t>Placehoder</a:t>
            </a:r>
            <a:r>
              <a:rPr lang="en-US" b="1" dirty="0"/>
              <a:t> 12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="1" dirty="0"/>
              <a:t>Picture 26 </a:t>
            </a:r>
            <a:r>
              <a:rPr lang="en-US" dirty="0"/>
              <a:t>-&gt;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b="1" dirty="0"/>
              <a:t>Duration</a:t>
            </a:r>
            <a:r>
              <a:rPr lang="en-US" dirty="0"/>
              <a:t>: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muốn</a:t>
            </a:r>
            <a:r>
              <a:rPr lang="en-US" dirty="0"/>
              <a:t> (VD: 10s, 20s, … l</a:t>
            </a:r>
            <a:r>
              <a:rPr lang="vi-VN" dirty="0"/>
              <a:t>ư</a:t>
            </a:r>
            <a:r>
              <a:rPr lang="en-US" dirty="0"/>
              <a:t>u ý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60s</a:t>
            </a:r>
            <a:r>
              <a:rPr lang="en-US" i="1" dirty="0"/>
              <a:t>). </a:t>
            </a:r>
            <a:r>
              <a:rPr lang="en-US" i="1" dirty="0" err="1"/>
              <a:t>Làm</a:t>
            </a:r>
            <a:r>
              <a:rPr lang="en-US" i="1" dirty="0"/>
              <a:t> t</a:t>
            </a:r>
            <a:r>
              <a:rPr lang="vi-VN" i="1" dirty="0"/>
              <a:t>ư</a:t>
            </a:r>
            <a:r>
              <a:rPr lang="en-US" i="1" dirty="0" err="1"/>
              <a:t>ơng</a:t>
            </a:r>
            <a:r>
              <a:rPr lang="en-US" i="1" dirty="0"/>
              <a:t> </a:t>
            </a:r>
            <a:r>
              <a:rPr lang="en-US" i="1" dirty="0" err="1"/>
              <a:t>tự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slide </a:t>
            </a:r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hỏi</a:t>
            </a:r>
            <a:r>
              <a:rPr lang="en-US" i="1" dirty="0"/>
              <a:t> </a:t>
            </a:r>
            <a:r>
              <a:rPr lang="en-US" i="1" dirty="0" err="1"/>
              <a:t>còn</a:t>
            </a:r>
            <a:r>
              <a:rPr lang="en-US" i="1" dirty="0"/>
              <a:t> </a:t>
            </a:r>
            <a:r>
              <a:rPr lang="en-US" i="1" dirty="0" err="1"/>
              <a:t>lại</a:t>
            </a:r>
            <a:r>
              <a:rPr lang="en-US" i="1" dirty="0"/>
              <a:t>.</a:t>
            </a:r>
            <a:br>
              <a:rPr lang="en-US" i="1" dirty="0"/>
            </a:b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b="1" i="1" dirty="0" err="1"/>
              <a:t>hình</a:t>
            </a:r>
            <a:r>
              <a:rPr lang="en-US" b="1" i="1" dirty="0"/>
              <a:t> </a:t>
            </a:r>
            <a:r>
              <a:rPr lang="en-US" b="1" i="1" dirty="0" err="1"/>
              <a:t>tên</a:t>
            </a:r>
            <a:r>
              <a:rPr lang="en-US" b="1" i="1" dirty="0"/>
              <a:t> </a:t>
            </a:r>
            <a:r>
              <a:rPr lang="en-US" b="1" i="1" dirty="0" err="1"/>
              <a:t>lửa</a:t>
            </a:r>
            <a:r>
              <a:rPr lang="en-US" b="1" i="1" dirty="0"/>
              <a:t> </a:t>
            </a:r>
            <a:r>
              <a:rPr lang="en-US" b="1" i="1" dirty="0" err="1"/>
              <a:t>để</a:t>
            </a:r>
            <a:r>
              <a:rPr lang="en-US" b="1" i="1" dirty="0"/>
              <a:t> quay </a:t>
            </a:r>
            <a:r>
              <a:rPr lang="en-US" b="1" i="1" dirty="0" err="1"/>
              <a:t>về</a:t>
            </a:r>
            <a:r>
              <a:rPr lang="en-US" b="1" i="1" dirty="0"/>
              <a:t> </a:t>
            </a:r>
            <a:r>
              <a:rPr lang="en-US" b="1" i="1" dirty="0" err="1"/>
              <a:t>trang</a:t>
            </a:r>
            <a:r>
              <a:rPr lang="en-US" b="1" i="1" dirty="0"/>
              <a:t> </a:t>
            </a:r>
            <a:r>
              <a:rPr lang="en-US" b="1" i="1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Font typeface="Arial"/>
              <a:buNone/>
              <a:defRPr/>
            </a:pPr>
            <a:fld id="{1BD95568-98E1-4F58-8C39-BFC148F1895C}" type="slidenum">
              <a:rPr lang="en-US" sz="1400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algn="l">
                <a:buClr>
                  <a:srgbClr val="000000"/>
                </a:buClr>
                <a:buFont typeface="Arial"/>
                <a:buNone/>
                <a:defRPr/>
              </a:pPr>
              <a:t>8</a:t>
            </a:fld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0348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205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C52DB0-FB92-4539-B9EF-255C407DD89B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13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22657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C52DB0-FB92-4539-B9EF-255C407DD89B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16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11227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699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C52DB0-FB92-4539-B9EF-255C407DD89B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22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88641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E20831F-54C3-4BD0-A848-736C432551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760AC97-1BB0-488B-8AE7-41BD2C245E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CB59FBB-D756-44F5-BD6E-6B4667CF55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38C4D-AE13-4F42-8635-C054566647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A4CA1DD-A94A-4F0E-8747-2359A6D3B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80D481F-AE9A-4EBD-A11B-C6DC6D214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03FB2-06A6-4BE6-B7C5-F9211AA87E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28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CD15C39-3E88-4AE2-8E6F-939733299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58ED7173-3777-4319-A81D-C2FC7F20B2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0CCC543-8539-4ADF-B25F-FB8549B2A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1C1E8D4-60C9-4A87-879E-6A6CA3F8AE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38C4D-AE13-4F42-8635-C054566647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8083193-30ED-474D-9012-9918738CC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194B06A-1549-47E0-813C-AA752BF80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03FB2-06A6-4BE6-B7C5-F9211AA87E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70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57F70F2-675B-44CB-AB0A-F2ADF457B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E00B18C-CD2F-4BAE-AD53-7FFFC666A1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35EE1CB-8E8A-44A1-B422-8DACEBC8A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38C4D-AE13-4F42-8635-C054566647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1B130AB-5057-4435-8A75-A2F813118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348871E-C381-4465-BD1E-A39A87B7E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03FB2-06A6-4BE6-B7C5-F9211AA87E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05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24F4FE1-32F8-4892-B3AF-F1963D9A35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35D2378-1AEA-402A-9447-424348DC7C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D295921-9985-47F5-9578-3733615EDA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38C4D-AE13-4F42-8635-C054566647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840CC7F-60B1-44A7-AC8E-D9453FC96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6473883-360E-455A-97CB-E43753148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03FB2-06A6-4BE6-B7C5-F9211AA87E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8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62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675E67-E409-4E5E-9F19-BEA9497DE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97A653A1-38BC-486F-8421-DB2CF74EA5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F2E2489-9E2F-4DE3-82B7-B9CDD2625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0A6D7B2-3609-45A3-B1B5-CAFC66B3F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46F1AA7-5B30-4A43-8EBD-E17CBEA39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81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E430435-576A-456B-A00E-C43384572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AF78510-20E6-4755-B550-6738F2789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A4EB4ED-C11B-4DB3-9E20-FC3445E86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5A000A1-17D7-48F4-BA3E-28ACBD11C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4359981-2180-4807-881D-34FF7F68C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3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9BF812B-8351-420A-9704-E440E5810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2D32C9A-E435-44CE-8579-86D5BC8A3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1AD23CE-E1A0-4D67-8C21-BF01C0641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CA92EFB-8128-4C4E-B04E-45505347E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651F58B-2E39-48E1-AB74-F0D04E287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74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F3D113E-7B9D-46F7-8077-8D40288EE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4B402DC-56EC-4018-88A8-EB0492C801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ACB245D-2C3E-4623-8BB4-B3E52C2F68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FB5C382-9F1D-4FBE-B429-E68644DF23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F41380A-95E6-4444-A32C-EC515CE0D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362374A-4F97-48E7-8CA4-37CEA0F3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34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039A0F9-6268-4702-97A9-F320C3B80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A207FBC-EE4D-4D31-8618-A0EA9DC36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C886BB6-C75C-4A2C-B6AC-0AF9A51B91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B00420B-E97C-4BC9-ACC6-702CD6F20B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AA04909-A4DB-4A45-9D40-DED82A8AEF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12C3521E-85D2-4DBB-9DBD-06438C1989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0E3EAF3-FE00-4A3E-831A-9C22C6676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6C286E7-8C10-4BCB-8870-1F48E651D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37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FE23368-FC6B-4ABA-829C-BC784F088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90B61B07-F14C-4AF6-AE04-D9005A59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743E8C1-D86C-48E8-A64A-BA663821B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B5A6FE8-778C-4A16-876B-AACD46C17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89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A279963-8A4A-4D77-AB6F-1B1780823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61A1C63-B356-422C-ACC9-55EA210C2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90DA39-E5B7-4545-9813-9CBF96B8D7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38C4D-AE13-4F42-8635-C054566647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03DF876-B805-46B2-88D7-456295056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F62CA98-D722-4E55-8FD2-DBB871E63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03FB2-06A6-4BE6-B7C5-F9211AA87E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19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31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22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00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55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39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67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15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86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25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15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90D6E58-E154-4AF1-82B7-838AD5604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51853C0-CFD6-4C98-9CCE-E425D0493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048B6AA-9572-4ADA-8FEC-7BAE928E67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38C4D-AE13-4F42-8635-C054566647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A7B6802-DEA0-47FA-86B5-7C3ABA9B0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DCD6DFA-A0D9-462B-AE91-10B7A4F33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03FB2-06A6-4BE6-B7C5-F9211AA87E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26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43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21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04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73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45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12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53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18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80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8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E0964C9-C9E5-4C8E-9144-0F7964FAF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DB1B4D0-8034-4BC3-A8E1-4EBCE5C5E3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72B4218-D4DD-4A4B-B8E1-822C5748B8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7538D96-EC6C-4A6C-AE48-2B700CDF72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38C4D-AE13-4F42-8635-C054566647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227DF50-90A1-4843-B58B-03060FEEB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505D784-47AB-4A11-9C81-326C8D05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03FB2-06A6-4BE6-B7C5-F9211AA87E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31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98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50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17C7BEC-F774-4CF3-B327-D2C319450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3743F51-638D-41E1-BF64-67D4D5903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9C9EBE0-E87D-4A66-8C75-BDFEC712E3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D5037AE-6E07-4C8D-A045-9C8D85B690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396F7EF-453E-432F-8C87-7507D1E31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6C7CB9F-FF50-4F4B-9C7E-14ABD095A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88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B81D5EC-85EA-4E5F-A0FE-58F79076A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2D85EDAA-CD14-4315-95C0-46E04A4EFD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E53496A-A624-4C3B-9092-6747938D0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6E52F8A-A585-45ED-9E9F-C1558D4E1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8DFCD9D-2E95-4902-8588-DA41ADEC2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1C613A5-C8CF-4927-8177-925D4A10F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16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C2E758B-E62F-4342-8398-9D9E0E573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1C8370A-D95E-47E9-AA3D-FF5FD3145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94987AC-644A-4845-8884-63462D00E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19A6903-1365-4D24-A348-B7EF01DFD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72E0D2A-411F-4EBE-8D03-4E5D14AC0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85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A62B6EA-F851-4251-B3F8-2CF6E05E60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92407FF-13AF-4C1C-AFE5-023B4FC2E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0536831-4349-488A-9D68-DD64BFD35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5ABCCD8-310C-4D0A-97CE-B19E4738B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EF0CD79-7944-48EC-A354-C38EB572D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15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251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257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479570E-36F1-4B41-9584-E42297764E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4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图片 42">
            <a:extLst>
              <a:ext uri="{FF2B5EF4-FFF2-40B4-BE49-F238E27FC236}">
                <a16:creationId xmlns:a16="http://schemas.microsoft.com/office/drawing/2014/main" xmlns="" id="{C7CA579D-0FDE-4C36-9BC1-398856CCD7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87" r="11987" b="17798"/>
          <a:stretch/>
        </p:blipFill>
        <p:spPr>
          <a:xfrm>
            <a:off x="2" y="757613"/>
            <a:ext cx="12191999" cy="610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156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Santai, nyaman, negara selatan, istirahat makan siang, penyembuhan,  frekuensi solfegio, BGM - YouTube">
            <a:extLst>
              <a:ext uri="{FF2B5EF4-FFF2-40B4-BE49-F238E27FC236}">
                <a16:creationId xmlns:a16="http://schemas.microsoft.com/office/drawing/2014/main" xmlns="" id="{F2BC2AE7-FA69-4D81-97DC-D4ED912621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823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5B243B8-CCA4-4A2E-A7A3-B0D9B44EE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9229F49-3C22-41BE-93CD-6ED92CED6F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4DF83BC-B8B0-420A-A9EE-0476EF3A4E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DA9B068E-7C7B-4733-9119-7627851C10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161D9374-9398-451F-A1D3-BCD9B89ED9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D48028FF-5CCE-4495-A1DA-8B750950BA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38C4D-AE13-4F42-8635-C054566647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01384892-93C8-40C7-8C08-A7A5DE285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8BC5620E-D691-4A29-A6E6-251F0A4AE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03FB2-06A6-4BE6-B7C5-F9211AA87E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70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4370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7598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5" indent="0">
              <a:buNone/>
              <a:defRPr sz="1600" b="1"/>
            </a:lvl4pPr>
            <a:lvl5pPr marL="1828845" indent="0">
              <a:buNone/>
              <a:defRPr sz="1600" b="1"/>
            </a:lvl5pPr>
            <a:lvl6pPr marL="2286058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5" indent="0">
              <a:buNone/>
              <a:defRPr sz="1600" b="1"/>
            </a:lvl4pPr>
            <a:lvl5pPr marL="1828845" indent="0">
              <a:buNone/>
              <a:defRPr sz="1600" b="1"/>
            </a:lvl5pPr>
            <a:lvl6pPr marL="2286058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5491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19438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5546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5" indent="0">
              <a:buNone/>
              <a:defRPr sz="1000"/>
            </a:lvl4pPr>
            <a:lvl5pPr marL="1828845" indent="0">
              <a:buNone/>
              <a:defRPr sz="1000"/>
            </a:lvl5pPr>
            <a:lvl6pPr marL="2286058" indent="0">
              <a:buNone/>
              <a:defRPr sz="1000"/>
            </a:lvl6pPr>
            <a:lvl7pPr marL="2743268" indent="0">
              <a:buNone/>
              <a:defRPr sz="1000"/>
            </a:lvl7pPr>
            <a:lvl8pPr marL="3200480" indent="0">
              <a:buNone/>
              <a:defRPr sz="1000"/>
            </a:lvl8pPr>
            <a:lvl9pPr marL="3657692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3178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12" indent="0">
              <a:buNone/>
              <a:defRPr sz="2800"/>
            </a:lvl2pPr>
            <a:lvl3pPr marL="914423" indent="0">
              <a:buNone/>
              <a:defRPr sz="2400"/>
            </a:lvl3pPr>
            <a:lvl4pPr marL="1371635" indent="0">
              <a:buNone/>
              <a:defRPr sz="2000"/>
            </a:lvl4pPr>
            <a:lvl5pPr marL="1828845" indent="0">
              <a:buNone/>
              <a:defRPr sz="2000"/>
            </a:lvl5pPr>
            <a:lvl6pPr marL="2286058" indent="0">
              <a:buNone/>
              <a:defRPr sz="2000"/>
            </a:lvl6pPr>
            <a:lvl7pPr marL="2743268" indent="0">
              <a:buNone/>
              <a:defRPr sz="2000"/>
            </a:lvl7pPr>
            <a:lvl8pPr marL="3200480" indent="0">
              <a:buNone/>
              <a:defRPr sz="2000"/>
            </a:lvl8pPr>
            <a:lvl9pPr marL="365769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5" indent="0">
              <a:buNone/>
              <a:defRPr sz="1000"/>
            </a:lvl4pPr>
            <a:lvl5pPr marL="1828845" indent="0">
              <a:buNone/>
              <a:defRPr sz="1000"/>
            </a:lvl5pPr>
            <a:lvl6pPr marL="2286058" indent="0">
              <a:buNone/>
              <a:defRPr sz="1000"/>
            </a:lvl6pPr>
            <a:lvl7pPr marL="2743268" indent="0">
              <a:buNone/>
              <a:defRPr sz="1000"/>
            </a:lvl7pPr>
            <a:lvl8pPr marL="3200480" indent="0">
              <a:buNone/>
              <a:defRPr sz="1000"/>
            </a:lvl8pPr>
            <a:lvl9pPr marL="3657692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5194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5326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2389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15334" y="365100"/>
            <a:ext cx="11611433" cy="6148800"/>
            <a:chOff x="161500" y="273825"/>
            <a:chExt cx="8708575" cy="4611600"/>
          </a:xfrm>
        </p:grpSpPr>
        <p:sp>
          <p:nvSpPr>
            <p:cNvPr id="10" name="Google Shape;10;p2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rgbClr val="DBB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35991" y="78581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35991" y="126624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35991" y="174666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35991" y="224749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35991" y="270751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35991" y="318794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35991" y="366836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35991" y="416919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1500" y="228829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61500" y="274831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61500" y="322874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61500" y="370916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61500" y="420999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61500" y="178746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61500" y="130704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61500" y="82661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1657355" y="1261467"/>
            <a:ext cx="9171147" cy="4356400"/>
            <a:chOff x="1243016" y="946100"/>
            <a:chExt cx="6878360" cy="3267300"/>
          </a:xfrm>
        </p:grpSpPr>
        <p:sp>
          <p:nvSpPr>
            <p:cNvPr id="28" name="Google Shape;28;p2"/>
            <p:cNvSpPr/>
            <p:nvPr/>
          </p:nvSpPr>
          <p:spPr>
            <a:xfrm>
              <a:off x="1282876" y="946100"/>
              <a:ext cx="6838500" cy="3267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1243016" y="1124944"/>
              <a:ext cx="155400" cy="2878072"/>
              <a:chOff x="1243016" y="1124944"/>
              <a:chExt cx="155400" cy="2878072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1243016" y="1124944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243016" y="1513897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243016" y="1902850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243016" y="2291803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243016" y="2680756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243016" y="3069709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243016" y="3458663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243016" y="3847616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</p:grpSp>
      </p:grpSp>
      <p:sp>
        <p:nvSpPr>
          <p:cNvPr id="38" name="Google Shape;38;p2"/>
          <p:cNvSpPr txBox="1">
            <a:spLocks noGrp="1"/>
          </p:cNvSpPr>
          <p:nvPr>
            <p:ph type="ctrTitle"/>
          </p:nvPr>
        </p:nvSpPr>
        <p:spPr>
          <a:xfrm>
            <a:off x="2493261" y="1919433"/>
            <a:ext cx="7564400" cy="22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9" name="Google Shape;39;p2"/>
          <p:cNvSpPr txBox="1">
            <a:spLocks noGrp="1"/>
          </p:cNvSpPr>
          <p:nvPr>
            <p:ph type="subTitle" idx="1"/>
          </p:nvPr>
        </p:nvSpPr>
        <p:spPr>
          <a:xfrm>
            <a:off x="3359877" y="4473100"/>
            <a:ext cx="582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8821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79982EF-D727-4620-B84A-7124CB1CA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0747D22-8F86-4DDF-BDB0-87BC12B923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38C4D-AE13-4F42-8635-C054566647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B2CE4ABE-7B60-4080-BBBA-0910930D0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2FC741DA-DE8E-4E9D-BF53-D439150BC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03FB2-06A6-4BE6-B7C5-F9211AA87E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46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3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oogle Shape;288;p9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289" name="Google Shape;289;p9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grpSp>
          <p:nvGrpSpPr>
            <p:cNvPr id="291" name="Google Shape;291;p9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292" name="Google Shape;292;p9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293" name="Google Shape;293;p9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294" name="Google Shape;294;p9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295" name="Google Shape;295;p9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296" name="Google Shape;296;p9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297" name="Google Shape;297;p9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298" name="Google Shape;298;p9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299" name="Google Shape;299;p9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</p:grpSp>
        <p:grpSp>
          <p:nvGrpSpPr>
            <p:cNvPr id="300" name="Google Shape;300;p9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301" name="Google Shape;301;p9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302" name="Google Shape;302;p9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303" name="Google Shape;303;p9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304" name="Google Shape;304;p9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305" name="Google Shape;305;p9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306" name="Google Shape;306;p9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307" name="Google Shape;307;p9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308" name="Google Shape;308;p9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</p:grpSp>
        <p:grpSp>
          <p:nvGrpSpPr>
            <p:cNvPr id="309" name="Google Shape;309;p9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310" name="Google Shape;310;p9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311" name="Google Shape;311;p9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312" name="Google Shape;312;p9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313" name="Google Shape;313;p9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314" name="Google Shape;314;p9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315" name="Google Shape;315;p9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316" name="Google Shape;316;p9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317" name="Google Shape;317;p9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</p:grpSp>
        <p:cxnSp>
          <p:nvCxnSpPr>
            <p:cNvPr id="318" name="Google Shape;318;p9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19" name="Google Shape;319;p9"/>
          <p:cNvGrpSpPr/>
          <p:nvPr/>
        </p:nvGrpSpPr>
        <p:grpSpPr>
          <a:xfrm>
            <a:off x="2406013" y="1487199"/>
            <a:ext cx="7745453" cy="3883600"/>
            <a:chOff x="1931858" y="1215607"/>
            <a:chExt cx="5809090" cy="2912700"/>
          </a:xfrm>
        </p:grpSpPr>
        <p:sp>
          <p:nvSpPr>
            <p:cNvPr id="320" name="Google Shape;320;p9"/>
            <p:cNvSpPr/>
            <p:nvPr/>
          </p:nvSpPr>
          <p:spPr>
            <a:xfrm>
              <a:off x="1990548" y="1215607"/>
              <a:ext cx="5750400" cy="2912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321" name="Google Shape;321;p9"/>
            <p:cNvSpPr/>
            <p:nvPr/>
          </p:nvSpPr>
          <p:spPr>
            <a:xfrm rot="5400000" flipH="1">
              <a:off x="1931858" y="3265627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322" name="Google Shape;322;p9"/>
            <p:cNvSpPr/>
            <p:nvPr/>
          </p:nvSpPr>
          <p:spPr>
            <a:xfrm rot="5400000" flipH="1">
              <a:off x="1931858" y="285380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323" name="Google Shape;323;p9"/>
            <p:cNvSpPr/>
            <p:nvPr/>
          </p:nvSpPr>
          <p:spPr>
            <a:xfrm rot="5400000" flipH="1">
              <a:off x="1931858" y="2441977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324" name="Google Shape;324;p9"/>
            <p:cNvSpPr/>
            <p:nvPr/>
          </p:nvSpPr>
          <p:spPr>
            <a:xfrm rot="5400000" flipH="1">
              <a:off x="1931858" y="203015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325" name="Google Shape;325;p9"/>
            <p:cNvSpPr/>
            <p:nvPr/>
          </p:nvSpPr>
          <p:spPr>
            <a:xfrm rot="5400000" flipH="1">
              <a:off x="1931858" y="1618327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326" name="Google Shape;326;p9"/>
            <p:cNvSpPr/>
            <p:nvPr/>
          </p:nvSpPr>
          <p:spPr>
            <a:xfrm rot="5400000" flipH="1">
              <a:off x="1931858" y="367745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</p:grpSp>
      <p:sp>
        <p:nvSpPr>
          <p:cNvPr id="327" name="Google Shape;327;p9"/>
          <p:cNvSpPr txBox="1">
            <a:spLocks noGrp="1"/>
          </p:cNvSpPr>
          <p:nvPr>
            <p:ph type="subTitle" idx="1"/>
          </p:nvPr>
        </p:nvSpPr>
        <p:spPr>
          <a:xfrm>
            <a:off x="3582000" y="3225033"/>
            <a:ext cx="5393600" cy="14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9"/>
          <p:cNvSpPr txBox="1">
            <a:spLocks noGrp="1"/>
          </p:cNvSpPr>
          <p:nvPr>
            <p:ph type="title"/>
          </p:nvPr>
        </p:nvSpPr>
        <p:spPr>
          <a:xfrm>
            <a:off x="4062533" y="2449335"/>
            <a:ext cx="4422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329" name="Google Shape;329;p9"/>
          <p:cNvGrpSpPr/>
          <p:nvPr/>
        </p:nvGrpSpPr>
        <p:grpSpPr>
          <a:xfrm>
            <a:off x="11033997" y="5912061"/>
            <a:ext cx="207200" cy="207200"/>
            <a:chOff x="1666623" y="2623621"/>
            <a:chExt cx="155400" cy="155400"/>
          </a:xfrm>
        </p:grpSpPr>
        <p:sp>
          <p:nvSpPr>
            <p:cNvPr id="330" name="Google Shape;330;p9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</p:grpSp>
      <p:grpSp>
        <p:nvGrpSpPr>
          <p:cNvPr id="332" name="Google Shape;332;p9"/>
          <p:cNvGrpSpPr/>
          <p:nvPr/>
        </p:nvGrpSpPr>
        <p:grpSpPr>
          <a:xfrm>
            <a:off x="10598464" y="1170511"/>
            <a:ext cx="207200" cy="207200"/>
            <a:chOff x="1666623" y="2623621"/>
            <a:chExt cx="155400" cy="155400"/>
          </a:xfrm>
        </p:grpSpPr>
        <p:sp>
          <p:nvSpPr>
            <p:cNvPr id="333" name="Google Shape;333;p9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</p:grpSp>
      <p:grpSp>
        <p:nvGrpSpPr>
          <p:cNvPr id="335" name="Google Shape;335;p9"/>
          <p:cNvGrpSpPr/>
          <p:nvPr/>
        </p:nvGrpSpPr>
        <p:grpSpPr>
          <a:xfrm rot="-5107757" flipH="1">
            <a:off x="10858955" y="578288"/>
            <a:ext cx="600759" cy="658729"/>
            <a:chOff x="1584644" y="2497374"/>
            <a:chExt cx="450609" cy="494091"/>
          </a:xfrm>
        </p:grpSpPr>
        <p:sp>
          <p:nvSpPr>
            <p:cNvPr id="336" name="Google Shape;336;p9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337" name="Google Shape;337;p9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18983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7276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Google Shape;400;p13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401" name="Google Shape;401;p13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402" name="Google Shape;402;p13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grpSp>
          <p:nvGrpSpPr>
            <p:cNvPr id="403" name="Google Shape;403;p13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404" name="Google Shape;404;p1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406" name="Google Shape;406;p1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407" name="Google Shape;407;p1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</p:grpSp>
        <p:grpSp>
          <p:nvGrpSpPr>
            <p:cNvPr id="412" name="Google Shape;412;p13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413" name="Google Shape;413;p1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417" name="Google Shape;417;p1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418" name="Google Shape;418;p1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419" name="Google Shape;419;p1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420" name="Google Shape;420;p1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</p:grpSp>
        <p:grpSp>
          <p:nvGrpSpPr>
            <p:cNvPr id="421" name="Google Shape;421;p13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422" name="Google Shape;422;p13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423" name="Google Shape;423;p13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424" name="Google Shape;424;p13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425" name="Google Shape;425;p13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426" name="Google Shape;426;p13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427" name="Google Shape;427;p13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428" name="Google Shape;428;p13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429" name="Google Shape;429;p13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</p:grpSp>
        <p:cxnSp>
          <p:nvCxnSpPr>
            <p:cNvPr id="430" name="Google Shape;430;p13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431" name="Google Shape;431;p13"/>
          <p:cNvSpPr txBox="1">
            <a:spLocks noGrp="1"/>
          </p:cNvSpPr>
          <p:nvPr>
            <p:ph type="title"/>
          </p:nvPr>
        </p:nvSpPr>
        <p:spPr>
          <a:xfrm>
            <a:off x="1053733" y="716000"/>
            <a:ext cx="10187600" cy="4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13"/>
          <p:cNvSpPr txBox="1">
            <a:spLocks noGrp="1"/>
          </p:cNvSpPr>
          <p:nvPr>
            <p:ph type="title" idx="2"/>
          </p:nvPr>
        </p:nvSpPr>
        <p:spPr>
          <a:xfrm>
            <a:off x="3087413" y="2661876"/>
            <a:ext cx="2846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33" name="Google Shape;433;p13"/>
          <p:cNvSpPr txBox="1">
            <a:spLocks noGrp="1"/>
          </p:cNvSpPr>
          <p:nvPr>
            <p:ph type="subTitle" idx="1"/>
          </p:nvPr>
        </p:nvSpPr>
        <p:spPr>
          <a:xfrm>
            <a:off x="3087417" y="3186665"/>
            <a:ext cx="2846800" cy="6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13"/>
          <p:cNvSpPr txBox="1">
            <a:spLocks noGrp="1"/>
          </p:cNvSpPr>
          <p:nvPr>
            <p:ph type="title" idx="3" hasCustomPrompt="1"/>
          </p:nvPr>
        </p:nvSpPr>
        <p:spPr>
          <a:xfrm>
            <a:off x="3874000" y="2102165"/>
            <a:ext cx="1273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435" name="Google Shape;435;p13"/>
          <p:cNvSpPr txBox="1">
            <a:spLocks noGrp="1"/>
          </p:cNvSpPr>
          <p:nvPr>
            <p:ph type="title" idx="4"/>
          </p:nvPr>
        </p:nvSpPr>
        <p:spPr>
          <a:xfrm>
            <a:off x="6546248" y="2661876"/>
            <a:ext cx="2846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36" name="Google Shape;436;p13"/>
          <p:cNvSpPr txBox="1">
            <a:spLocks noGrp="1"/>
          </p:cNvSpPr>
          <p:nvPr>
            <p:ph type="subTitle" idx="5"/>
          </p:nvPr>
        </p:nvSpPr>
        <p:spPr>
          <a:xfrm>
            <a:off x="6546248" y="3186665"/>
            <a:ext cx="2846800" cy="6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13"/>
          <p:cNvSpPr txBox="1">
            <a:spLocks noGrp="1"/>
          </p:cNvSpPr>
          <p:nvPr>
            <p:ph type="title" idx="6" hasCustomPrompt="1"/>
          </p:nvPr>
        </p:nvSpPr>
        <p:spPr>
          <a:xfrm>
            <a:off x="7332833" y="2102165"/>
            <a:ext cx="1273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438" name="Google Shape;438;p13"/>
          <p:cNvSpPr txBox="1">
            <a:spLocks noGrp="1"/>
          </p:cNvSpPr>
          <p:nvPr>
            <p:ph type="title" idx="7"/>
          </p:nvPr>
        </p:nvSpPr>
        <p:spPr>
          <a:xfrm>
            <a:off x="3087413" y="4650956"/>
            <a:ext cx="2846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39" name="Google Shape;439;p13"/>
          <p:cNvSpPr txBox="1">
            <a:spLocks noGrp="1"/>
          </p:cNvSpPr>
          <p:nvPr>
            <p:ph type="subTitle" idx="8"/>
          </p:nvPr>
        </p:nvSpPr>
        <p:spPr>
          <a:xfrm>
            <a:off x="3087413" y="5175759"/>
            <a:ext cx="2846800" cy="6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13"/>
          <p:cNvSpPr txBox="1">
            <a:spLocks noGrp="1"/>
          </p:cNvSpPr>
          <p:nvPr>
            <p:ph type="title" idx="9" hasCustomPrompt="1"/>
          </p:nvPr>
        </p:nvSpPr>
        <p:spPr>
          <a:xfrm>
            <a:off x="3874000" y="4082167"/>
            <a:ext cx="1273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441" name="Google Shape;441;p13"/>
          <p:cNvSpPr txBox="1">
            <a:spLocks noGrp="1"/>
          </p:cNvSpPr>
          <p:nvPr>
            <p:ph type="title" idx="13"/>
          </p:nvPr>
        </p:nvSpPr>
        <p:spPr>
          <a:xfrm>
            <a:off x="6546248" y="4650956"/>
            <a:ext cx="2846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42" name="Google Shape;442;p13"/>
          <p:cNvSpPr txBox="1">
            <a:spLocks noGrp="1"/>
          </p:cNvSpPr>
          <p:nvPr>
            <p:ph type="subTitle" idx="14"/>
          </p:nvPr>
        </p:nvSpPr>
        <p:spPr>
          <a:xfrm>
            <a:off x="6546248" y="5175759"/>
            <a:ext cx="2846800" cy="6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13"/>
          <p:cNvSpPr txBox="1">
            <a:spLocks noGrp="1"/>
          </p:cNvSpPr>
          <p:nvPr>
            <p:ph type="title" idx="15" hasCustomPrompt="1"/>
          </p:nvPr>
        </p:nvSpPr>
        <p:spPr>
          <a:xfrm>
            <a:off x="7332833" y="4082167"/>
            <a:ext cx="1273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grpSp>
        <p:nvGrpSpPr>
          <p:cNvPr id="444" name="Google Shape;444;p13"/>
          <p:cNvGrpSpPr/>
          <p:nvPr/>
        </p:nvGrpSpPr>
        <p:grpSpPr>
          <a:xfrm>
            <a:off x="10403031" y="1234911"/>
            <a:ext cx="207200" cy="207200"/>
            <a:chOff x="1666623" y="2623621"/>
            <a:chExt cx="155400" cy="155400"/>
          </a:xfrm>
        </p:grpSpPr>
        <p:sp>
          <p:nvSpPr>
            <p:cNvPr id="445" name="Google Shape;445;p1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</p:grpSp>
      <p:grpSp>
        <p:nvGrpSpPr>
          <p:cNvPr id="447" name="Google Shape;447;p13"/>
          <p:cNvGrpSpPr/>
          <p:nvPr/>
        </p:nvGrpSpPr>
        <p:grpSpPr>
          <a:xfrm flipH="1">
            <a:off x="10491642" y="1362815"/>
            <a:ext cx="600812" cy="658788"/>
            <a:chOff x="1584644" y="2497374"/>
            <a:chExt cx="450609" cy="494091"/>
          </a:xfrm>
        </p:grpSpPr>
        <p:sp>
          <p:nvSpPr>
            <p:cNvPr id="448" name="Google Shape;448;p13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449" name="Google Shape;449;p13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57798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3"/>
        </a:solidFill>
        <a:effectLst/>
      </p:bgPr>
    </p:bg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6"/>
          <p:cNvSpPr/>
          <p:nvPr/>
        </p:nvSpPr>
        <p:spPr>
          <a:xfrm>
            <a:off x="455967" y="365100"/>
            <a:ext cx="11370800" cy="6148800"/>
          </a:xfrm>
          <a:prstGeom prst="roundRect">
            <a:avLst>
              <a:gd name="adj" fmla="val 455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383838"/>
              </a:solidFill>
            </a:endParaRPr>
          </a:p>
        </p:txBody>
      </p:sp>
      <p:grpSp>
        <p:nvGrpSpPr>
          <p:cNvPr id="553" name="Google Shape;553;p16"/>
          <p:cNvGrpSpPr/>
          <p:nvPr/>
        </p:nvGrpSpPr>
        <p:grpSpPr>
          <a:xfrm>
            <a:off x="581321" y="1047759"/>
            <a:ext cx="207200" cy="4718367"/>
            <a:chOff x="435991" y="785819"/>
            <a:chExt cx="155400" cy="3538775"/>
          </a:xfrm>
        </p:grpSpPr>
        <p:sp>
          <p:nvSpPr>
            <p:cNvPr id="554" name="Google Shape;554;p16"/>
            <p:cNvSpPr/>
            <p:nvPr/>
          </p:nvSpPr>
          <p:spPr>
            <a:xfrm>
              <a:off x="435991" y="78581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555" name="Google Shape;555;p16"/>
            <p:cNvSpPr/>
            <p:nvPr/>
          </p:nvSpPr>
          <p:spPr>
            <a:xfrm>
              <a:off x="435991" y="126624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556" name="Google Shape;556;p16"/>
            <p:cNvSpPr/>
            <p:nvPr/>
          </p:nvSpPr>
          <p:spPr>
            <a:xfrm>
              <a:off x="435991" y="174666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557" name="Google Shape;557;p16"/>
            <p:cNvSpPr/>
            <p:nvPr/>
          </p:nvSpPr>
          <p:spPr>
            <a:xfrm>
              <a:off x="435991" y="224749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558" name="Google Shape;558;p16"/>
            <p:cNvSpPr/>
            <p:nvPr/>
          </p:nvSpPr>
          <p:spPr>
            <a:xfrm>
              <a:off x="435991" y="270751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559" name="Google Shape;559;p16"/>
            <p:cNvSpPr/>
            <p:nvPr/>
          </p:nvSpPr>
          <p:spPr>
            <a:xfrm>
              <a:off x="435991" y="318794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560" name="Google Shape;560;p16"/>
            <p:cNvSpPr/>
            <p:nvPr/>
          </p:nvSpPr>
          <p:spPr>
            <a:xfrm>
              <a:off x="435991" y="366836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561" name="Google Shape;561;p16"/>
            <p:cNvSpPr/>
            <p:nvPr/>
          </p:nvSpPr>
          <p:spPr>
            <a:xfrm>
              <a:off x="435991" y="416919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</p:grpSp>
      <p:cxnSp>
        <p:nvCxnSpPr>
          <p:cNvPr id="562" name="Google Shape;562;p16"/>
          <p:cNvCxnSpPr/>
          <p:nvPr/>
        </p:nvCxnSpPr>
        <p:spPr>
          <a:xfrm>
            <a:off x="1125000" y="384833"/>
            <a:ext cx="0" cy="6118000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563" name="Google Shape;563;p16"/>
          <p:cNvSpPr txBox="1">
            <a:spLocks noGrp="1"/>
          </p:cNvSpPr>
          <p:nvPr>
            <p:ph type="title"/>
          </p:nvPr>
        </p:nvSpPr>
        <p:spPr>
          <a:xfrm>
            <a:off x="1299467" y="716000"/>
            <a:ext cx="9942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16"/>
          <p:cNvSpPr txBox="1">
            <a:spLocks noGrp="1"/>
          </p:cNvSpPr>
          <p:nvPr>
            <p:ph type="subTitle" idx="1"/>
          </p:nvPr>
        </p:nvSpPr>
        <p:spPr>
          <a:xfrm>
            <a:off x="1315200" y="1793999"/>
            <a:ext cx="4857600" cy="42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5" name="Google Shape;565;p16"/>
          <p:cNvSpPr txBox="1">
            <a:spLocks noGrp="1"/>
          </p:cNvSpPr>
          <p:nvPr>
            <p:ph type="subTitle" idx="2"/>
          </p:nvPr>
        </p:nvSpPr>
        <p:spPr>
          <a:xfrm>
            <a:off x="6372633" y="1793999"/>
            <a:ext cx="4857600" cy="42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83892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accent3"/>
        </a:solidFill>
        <a:effectLst/>
      </p:bgPr>
    </p:bg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7" name="Google Shape;897;p25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898" name="Google Shape;898;p25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899" name="Google Shape;899;p25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grpSp>
          <p:nvGrpSpPr>
            <p:cNvPr id="900" name="Google Shape;900;p25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901" name="Google Shape;901;p25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902" name="Google Shape;902;p25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903" name="Google Shape;903;p25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904" name="Google Shape;904;p25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905" name="Google Shape;905;p25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906" name="Google Shape;906;p25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907" name="Google Shape;907;p25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908" name="Google Shape;908;p25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</p:grpSp>
        <p:grpSp>
          <p:nvGrpSpPr>
            <p:cNvPr id="909" name="Google Shape;909;p25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910" name="Google Shape;910;p25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911" name="Google Shape;911;p25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912" name="Google Shape;912;p25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913" name="Google Shape;913;p25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914" name="Google Shape;914;p25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915" name="Google Shape;915;p25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916" name="Google Shape;916;p25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917" name="Google Shape;917;p25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</p:grpSp>
        <p:grpSp>
          <p:nvGrpSpPr>
            <p:cNvPr id="918" name="Google Shape;918;p25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919" name="Google Shape;919;p25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920" name="Google Shape;920;p25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921" name="Google Shape;921;p25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922" name="Google Shape;922;p25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923" name="Google Shape;923;p25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924" name="Google Shape;924;p25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925" name="Google Shape;925;p25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926" name="Google Shape;926;p25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</p:grpSp>
        <p:cxnSp>
          <p:nvCxnSpPr>
            <p:cNvPr id="927" name="Google Shape;927;p25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928" name="Google Shape;928;p25"/>
          <p:cNvSpPr txBox="1">
            <a:spLocks noGrp="1"/>
          </p:cNvSpPr>
          <p:nvPr>
            <p:ph type="title"/>
          </p:nvPr>
        </p:nvSpPr>
        <p:spPr>
          <a:xfrm>
            <a:off x="6937600" y="2742975"/>
            <a:ext cx="4304000" cy="7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29" name="Google Shape;929;p25"/>
          <p:cNvSpPr txBox="1">
            <a:spLocks noGrp="1"/>
          </p:cNvSpPr>
          <p:nvPr>
            <p:ph type="subTitle" idx="1"/>
          </p:nvPr>
        </p:nvSpPr>
        <p:spPr>
          <a:xfrm>
            <a:off x="6937200" y="3565608"/>
            <a:ext cx="43040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91309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2" name="Google Shape;1182;p32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1183" name="Google Shape;1183;p32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184" name="Google Shape;1184;p32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grpSp>
          <p:nvGrpSpPr>
            <p:cNvPr id="1185" name="Google Shape;1185;p32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1186" name="Google Shape;1186;p32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187" name="Google Shape;1187;p32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188" name="Google Shape;1188;p32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189" name="Google Shape;1189;p32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190" name="Google Shape;1190;p32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191" name="Google Shape;1191;p32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192" name="Google Shape;1192;p32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193" name="Google Shape;1193;p32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</p:grpSp>
        <p:grpSp>
          <p:nvGrpSpPr>
            <p:cNvPr id="1194" name="Google Shape;1194;p32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1195" name="Google Shape;1195;p32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196" name="Google Shape;1196;p32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197" name="Google Shape;1197;p32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198" name="Google Shape;1198;p32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199" name="Google Shape;1199;p32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00" name="Google Shape;1200;p32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01" name="Google Shape;1201;p32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02" name="Google Shape;1202;p32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</p:grpSp>
        <p:grpSp>
          <p:nvGrpSpPr>
            <p:cNvPr id="1203" name="Google Shape;1203;p32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1204" name="Google Shape;1204;p32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05" name="Google Shape;1205;p32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06" name="Google Shape;1206;p32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07" name="Google Shape;1207;p32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08" name="Google Shape;1208;p32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09" name="Google Shape;1209;p32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10" name="Google Shape;1210;p32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11" name="Google Shape;1211;p32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</p:grpSp>
        <p:cxnSp>
          <p:nvCxnSpPr>
            <p:cNvPr id="1212" name="Google Shape;1212;p32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13" name="Google Shape;1213;p32"/>
          <p:cNvGrpSpPr/>
          <p:nvPr/>
        </p:nvGrpSpPr>
        <p:grpSpPr>
          <a:xfrm>
            <a:off x="1519033" y="954828"/>
            <a:ext cx="9517200" cy="4966433"/>
            <a:chOff x="1139275" y="754825"/>
            <a:chExt cx="7137900" cy="3724825"/>
          </a:xfrm>
        </p:grpSpPr>
        <p:sp>
          <p:nvSpPr>
            <p:cNvPr id="1214" name="Google Shape;1214;p32"/>
            <p:cNvSpPr/>
            <p:nvPr/>
          </p:nvSpPr>
          <p:spPr>
            <a:xfrm rot="10800000">
              <a:off x="1139275" y="754825"/>
              <a:ext cx="7137900" cy="3680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15" name="Google Shape;1215;p32"/>
            <p:cNvSpPr/>
            <p:nvPr/>
          </p:nvSpPr>
          <p:spPr>
            <a:xfrm>
              <a:off x="277537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16" name="Google Shape;1216;p32"/>
            <p:cNvSpPr/>
            <p:nvPr/>
          </p:nvSpPr>
          <p:spPr>
            <a:xfrm>
              <a:off x="318719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17" name="Google Shape;1217;p32"/>
            <p:cNvSpPr/>
            <p:nvPr/>
          </p:nvSpPr>
          <p:spPr>
            <a:xfrm>
              <a:off x="359902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18" name="Google Shape;1218;p32"/>
            <p:cNvSpPr/>
            <p:nvPr/>
          </p:nvSpPr>
          <p:spPr>
            <a:xfrm>
              <a:off x="401084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19" name="Google Shape;1219;p32"/>
            <p:cNvSpPr/>
            <p:nvPr/>
          </p:nvSpPr>
          <p:spPr>
            <a:xfrm>
              <a:off x="442267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20" name="Google Shape;1220;p32"/>
            <p:cNvSpPr/>
            <p:nvPr/>
          </p:nvSpPr>
          <p:spPr>
            <a:xfrm>
              <a:off x="483449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21" name="Google Shape;1221;p32"/>
            <p:cNvSpPr/>
            <p:nvPr/>
          </p:nvSpPr>
          <p:spPr>
            <a:xfrm>
              <a:off x="524632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22" name="Google Shape;1222;p32"/>
            <p:cNvSpPr/>
            <p:nvPr/>
          </p:nvSpPr>
          <p:spPr>
            <a:xfrm>
              <a:off x="565814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23" name="Google Shape;1223;p32"/>
            <p:cNvSpPr/>
            <p:nvPr/>
          </p:nvSpPr>
          <p:spPr>
            <a:xfrm>
              <a:off x="606997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24" name="Google Shape;1224;p32"/>
            <p:cNvSpPr/>
            <p:nvPr/>
          </p:nvSpPr>
          <p:spPr>
            <a:xfrm>
              <a:off x="648179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25" name="Google Shape;1225;p32"/>
            <p:cNvSpPr/>
            <p:nvPr/>
          </p:nvSpPr>
          <p:spPr>
            <a:xfrm>
              <a:off x="689362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26" name="Google Shape;1226;p32"/>
            <p:cNvSpPr/>
            <p:nvPr/>
          </p:nvSpPr>
          <p:spPr>
            <a:xfrm>
              <a:off x="236354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27" name="Google Shape;1227;p32"/>
            <p:cNvSpPr/>
            <p:nvPr/>
          </p:nvSpPr>
          <p:spPr>
            <a:xfrm>
              <a:off x="730544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28" name="Google Shape;1228;p32"/>
            <p:cNvSpPr/>
            <p:nvPr/>
          </p:nvSpPr>
          <p:spPr>
            <a:xfrm>
              <a:off x="195172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29" name="Google Shape;1229;p32"/>
            <p:cNvSpPr/>
            <p:nvPr/>
          </p:nvSpPr>
          <p:spPr>
            <a:xfrm>
              <a:off x="771727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30" name="Google Shape;1230;p32"/>
            <p:cNvSpPr/>
            <p:nvPr/>
          </p:nvSpPr>
          <p:spPr>
            <a:xfrm>
              <a:off x="153989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</p:grpSp>
      <p:grpSp>
        <p:nvGrpSpPr>
          <p:cNvPr id="1231" name="Google Shape;1231;p32"/>
          <p:cNvGrpSpPr/>
          <p:nvPr/>
        </p:nvGrpSpPr>
        <p:grpSpPr>
          <a:xfrm>
            <a:off x="10870564" y="612405"/>
            <a:ext cx="207200" cy="207200"/>
            <a:chOff x="1666623" y="2623621"/>
            <a:chExt cx="155400" cy="155400"/>
          </a:xfrm>
        </p:grpSpPr>
        <p:sp>
          <p:nvSpPr>
            <p:cNvPr id="1232" name="Google Shape;1232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33" name="Google Shape;1233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</p:grpSp>
      <p:grpSp>
        <p:nvGrpSpPr>
          <p:cNvPr id="1234" name="Google Shape;1234;p32"/>
          <p:cNvGrpSpPr/>
          <p:nvPr/>
        </p:nvGrpSpPr>
        <p:grpSpPr>
          <a:xfrm rot="433939">
            <a:off x="1144210" y="5676092"/>
            <a:ext cx="600847" cy="658825"/>
            <a:chOff x="1584644" y="2497374"/>
            <a:chExt cx="450609" cy="494091"/>
          </a:xfrm>
        </p:grpSpPr>
        <p:sp>
          <p:nvSpPr>
            <p:cNvPr id="1235" name="Google Shape;1235;p32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36" name="Google Shape;1236;p32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</p:grpSp>
      <p:grpSp>
        <p:nvGrpSpPr>
          <p:cNvPr id="1237" name="Google Shape;1237;p32"/>
          <p:cNvGrpSpPr/>
          <p:nvPr/>
        </p:nvGrpSpPr>
        <p:grpSpPr>
          <a:xfrm>
            <a:off x="10817531" y="1153621"/>
            <a:ext cx="207200" cy="207200"/>
            <a:chOff x="1666623" y="2623621"/>
            <a:chExt cx="155400" cy="155400"/>
          </a:xfrm>
        </p:grpSpPr>
        <p:sp>
          <p:nvSpPr>
            <p:cNvPr id="1238" name="Google Shape;1238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39" name="Google Shape;1239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</p:grpSp>
      <p:grpSp>
        <p:nvGrpSpPr>
          <p:cNvPr id="1240" name="Google Shape;1240;p32"/>
          <p:cNvGrpSpPr/>
          <p:nvPr/>
        </p:nvGrpSpPr>
        <p:grpSpPr>
          <a:xfrm>
            <a:off x="11371097" y="946439"/>
            <a:ext cx="207200" cy="207200"/>
            <a:chOff x="1666623" y="2623621"/>
            <a:chExt cx="155400" cy="155400"/>
          </a:xfrm>
        </p:grpSpPr>
        <p:sp>
          <p:nvSpPr>
            <p:cNvPr id="1241" name="Google Shape;1241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42" name="Google Shape;1242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92485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3"/>
        </a:solidFill>
        <a:effectLst/>
      </p:bgPr>
    </p:bg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4" name="Google Shape;1244;p33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1245" name="Google Shape;1245;p33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46" name="Google Shape;1246;p33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grpSp>
          <p:nvGrpSpPr>
            <p:cNvPr id="1247" name="Google Shape;1247;p33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1248" name="Google Shape;1248;p3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49" name="Google Shape;1249;p3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50" name="Google Shape;1250;p3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51" name="Google Shape;1251;p3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52" name="Google Shape;1252;p3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53" name="Google Shape;1253;p3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54" name="Google Shape;1254;p3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55" name="Google Shape;1255;p3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</p:grpSp>
        <p:grpSp>
          <p:nvGrpSpPr>
            <p:cNvPr id="1256" name="Google Shape;1256;p33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1257" name="Google Shape;1257;p3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58" name="Google Shape;1258;p3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59" name="Google Shape;1259;p3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60" name="Google Shape;1260;p3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61" name="Google Shape;1261;p3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62" name="Google Shape;1262;p3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63" name="Google Shape;1263;p3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64" name="Google Shape;1264;p3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</p:grpSp>
        <p:grpSp>
          <p:nvGrpSpPr>
            <p:cNvPr id="1265" name="Google Shape;1265;p33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1266" name="Google Shape;1266;p33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67" name="Google Shape;1267;p33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68" name="Google Shape;1268;p33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69" name="Google Shape;1269;p33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70" name="Google Shape;1270;p33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71" name="Google Shape;1271;p33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72" name="Google Shape;1272;p33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73" name="Google Shape;1273;p33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</p:grpSp>
        <p:cxnSp>
          <p:nvCxnSpPr>
            <p:cNvPr id="1274" name="Google Shape;1274;p33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75" name="Google Shape;1275;p33"/>
          <p:cNvGrpSpPr/>
          <p:nvPr/>
        </p:nvGrpSpPr>
        <p:grpSpPr>
          <a:xfrm flipH="1">
            <a:off x="7778347" y="5870262"/>
            <a:ext cx="3462855" cy="423701"/>
            <a:chOff x="856150" y="4516775"/>
            <a:chExt cx="1427393" cy="174650"/>
          </a:xfrm>
        </p:grpSpPr>
        <p:sp>
          <p:nvSpPr>
            <p:cNvPr id="1276" name="Google Shape;1276;p33"/>
            <p:cNvSpPr/>
            <p:nvPr/>
          </p:nvSpPr>
          <p:spPr>
            <a:xfrm>
              <a:off x="856150" y="4516775"/>
              <a:ext cx="1427393" cy="174650"/>
            </a:xfrm>
            <a:custGeom>
              <a:avLst/>
              <a:gdLst/>
              <a:ahLst/>
              <a:cxnLst/>
              <a:rect l="l" t="t" r="r" b="b"/>
              <a:pathLst>
                <a:path w="29742" h="6986" extrusionOk="0">
                  <a:moveTo>
                    <a:pt x="0" y="0"/>
                  </a:moveTo>
                  <a:lnTo>
                    <a:pt x="1450" y="2899"/>
                  </a:lnTo>
                  <a:lnTo>
                    <a:pt x="1591" y="3902"/>
                  </a:lnTo>
                  <a:lnTo>
                    <a:pt x="131" y="6986"/>
                  </a:lnTo>
                  <a:lnTo>
                    <a:pt x="29741" y="6986"/>
                  </a:lnTo>
                  <a:lnTo>
                    <a:pt x="29196" y="4261"/>
                  </a:lnTo>
                  <a:lnTo>
                    <a:pt x="27605" y="2082"/>
                  </a:lnTo>
                  <a:lnTo>
                    <a:pt x="277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77" name="Google Shape;1277;p33"/>
            <p:cNvSpPr/>
            <p:nvPr/>
          </p:nvSpPr>
          <p:spPr>
            <a:xfrm>
              <a:off x="1009462" y="4551125"/>
              <a:ext cx="130250" cy="103250"/>
            </a:xfrm>
            <a:custGeom>
              <a:avLst/>
              <a:gdLst/>
              <a:ahLst/>
              <a:cxnLst/>
              <a:rect l="l" t="t" r="r" b="b"/>
              <a:pathLst>
                <a:path w="5210" h="4130" extrusionOk="0">
                  <a:moveTo>
                    <a:pt x="2435" y="0"/>
                  </a:moveTo>
                  <a:cubicBezTo>
                    <a:pt x="2339" y="0"/>
                    <a:pt x="2232" y="27"/>
                    <a:pt x="2114" y="87"/>
                  </a:cubicBezTo>
                  <a:cubicBezTo>
                    <a:pt x="1373" y="479"/>
                    <a:pt x="2430" y="1819"/>
                    <a:pt x="2114" y="1841"/>
                  </a:cubicBezTo>
                  <a:cubicBezTo>
                    <a:pt x="2111" y="1842"/>
                    <a:pt x="2107" y="1842"/>
                    <a:pt x="2103" y="1842"/>
                  </a:cubicBezTo>
                  <a:cubicBezTo>
                    <a:pt x="1862" y="1842"/>
                    <a:pt x="1388" y="1106"/>
                    <a:pt x="948" y="1106"/>
                  </a:cubicBezTo>
                  <a:cubicBezTo>
                    <a:pt x="799" y="1106"/>
                    <a:pt x="654" y="1190"/>
                    <a:pt x="523" y="1416"/>
                  </a:cubicBezTo>
                  <a:cubicBezTo>
                    <a:pt x="0" y="2332"/>
                    <a:pt x="1820" y="2234"/>
                    <a:pt x="1766" y="2484"/>
                  </a:cubicBezTo>
                  <a:cubicBezTo>
                    <a:pt x="1700" y="2735"/>
                    <a:pt x="262" y="3214"/>
                    <a:pt x="915" y="3890"/>
                  </a:cubicBezTo>
                  <a:cubicBezTo>
                    <a:pt x="1079" y="4061"/>
                    <a:pt x="1241" y="4130"/>
                    <a:pt x="1393" y="4130"/>
                  </a:cubicBezTo>
                  <a:cubicBezTo>
                    <a:pt x="1850" y="4130"/>
                    <a:pt x="2212" y="3514"/>
                    <a:pt x="2212" y="3236"/>
                  </a:cubicBezTo>
                  <a:cubicBezTo>
                    <a:pt x="2212" y="2960"/>
                    <a:pt x="2322" y="2683"/>
                    <a:pt x="2445" y="2683"/>
                  </a:cubicBezTo>
                  <a:cubicBezTo>
                    <a:pt x="2487" y="2683"/>
                    <a:pt x="2531" y="2715"/>
                    <a:pt x="2572" y="2789"/>
                  </a:cubicBezTo>
                  <a:cubicBezTo>
                    <a:pt x="2708" y="3034"/>
                    <a:pt x="2911" y="3992"/>
                    <a:pt x="3419" y="3992"/>
                  </a:cubicBezTo>
                  <a:cubicBezTo>
                    <a:pt x="3523" y="3992"/>
                    <a:pt x="3640" y="3952"/>
                    <a:pt x="3771" y="3857"/>
                  </a:cubicBezTo>
                  <a:cubicBezTo>
                    <a:pt x="4555" y="3312"/>
                    <a:pt x="3422" y="2691"/>
                    <a:pt x="3357" y="2484"/>
                  </a:cubicBezTo>
                  <a:cubicBezTo>
                    <a:pt x="3302" y="2277"/>
                    <a:pt x="3520" y="2364"/>
                    <a:pt x="3902" y="2201"/>
                  </a:cubicBezTo>
                  <a:cubicBezTo>
                    <a:pt x="4294" y="2037"/>
                    <a:pt x="5209" y="1809"/>
                    <a:pt x="4752" y="1067"/>
                  </a:cubicBezTo>
                  <a:cubicBezTo>
                    <a:pt x="4609" y="833"/>
                    <a:pt x="4445" y="745"/>
                    <a:pt x="4280" y="745"/>
                  </a:cubicBezTo>
                  <a:cubicBezTo>
                    <a:pt x="3916" y="745"/>
                    <a:pt x="3547" y="1176"/>
                    <a:pt x="3389" y="1416"/>
                  </a:cubicBezTo>
                  <a:cubicBezTo>
                    <a:pt x="3269" y="1606"/>
                    <a:pt x="3112" y="1750"/>
                    <a:pt x="3019" y="1750"/>
                  </a:cubicBezTo>
                  <a:cubicBezTo>
                    <a:pt x="2936" y="1750"/>
                    <a:pt x="2904" y="1633"/>
                    <a:pt x="2997" y="1329"/>
                  </a:cubicBezTo>
                  <a:cubicBezTo>
                    <a:pt x="3163" y="777"/>
                    <a:pt x="2956" y="0"/>
                    <a:pt x="2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78" name="Google Shape;1278;p33"/>
            <p:cNvSpPr/>
            <p:nvPr/>
          </p:nvSpPr>
          <p:spPr>
            <a:xfrm>
              <a:off x="957137" y="4577775"/>
              <a:ext cx="46575" cy="38525"/>
            </a:xfrm>
            <a:custGeom>
              <a:avLst/>
              <a:gdLst/>
              <a:ahLst/>
              <a:cxnLst/>
              <a:rect l="l" t="t" r="r" b="b"/>
              <a:pathLst>
                <a:path w="1863" h="1541" extrusionOk="0">
                  <a:moveTo>
                    <a:pt x="102" y="1"/>
                  </a:moveTo>
                  <a:cubicBezTo>
                    <a:pt x="83" y="1"/>
                    <a:pt x="64" y="1"/>
                    <a:pt x="44" y="1"/>
                  </a:cubicBezTo>
                  <a:cubicBezTo>
                    <a:pt x="44" y="1"/>
                    <a:pt x="0" y="1540"/>
                    <a:pt x="1291" y="1540"/>
                  </a:cubicBezTo>
                  <a:cubicBezTo>
                    <a:pt x="1442" y="1540"/>
                    <a:pt x="1610" y="1519"/>
                    <a:pt x="1799" y="1473"/>
                  </a:cubicBezTo>
                  <a:cubicBezTo>
                    <a:pt x="1799" y="1473"/>
                    <a:pt x="1863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79" name="Google Shape;1279;p33"/>
            <p:cNvSpPr/>
            <p:nvPr/>
          </p:nvSpPr>
          <p:spPr>
            <a:xfrm>
              <a:off x="1200437" y="4551125"/>
              <a:ext cx="130000" cy="103250"/>
            </a:xfrm>
            <a:custGeom>
              <a:avLst/>
              <a:gdLst/>
              <a:ahLst/>
              <a:cxnLst/>
              <a:rect l="l" t="t" r="r" b="b"/>
              <a:pathLst>
                <a:path w="5200" h="4130" extrusionOk="0">
                  <a:moveTo>
                    <a:pt x="2425" y="0"/>
                  </a:moveTo>
                  <a:cubicBezTo>
                    <a:pt x="2329" y="0"/>
                    <a:pt x="2221" y="27"/>
                    <a:pt x="2104" y="87"/>
                  </a:cubicBezTo>
                  <a:cubicBezTo>
                    <a:pt x="1363" y="479"/>
                    <a:pt x="2420" y="1819"/>
                    <a:pt x="2104" y="1841"/>
                  </a:cubicBezTo>
                  <a:cubicBezTo>
                    <a:pt x="2100" y="1842"/>
                    <a:pt x="2096" y="1842"/>
                    <a:pt x="2093" y="1842"/>
                  </a:cubicBezTo>
                  <a:cubicBezTo>
                    <a:pt x="1852" y="1842"/>
                    <a:pt x="1378" y="1106"/>
                    <a:pt x="938" y="1106"/>
                  </a:cubicBezTo>
                  <a:cubicBezTo>
                    <a:pt x="789" y="1106"/>
                    <a:pt x="644" y="1190"/>
                    <a:pt x="513" y="1416"/>
                  </a:cubicBezTo>
                  <a:cubicBezTo>
                    <a:pt x="1" y="2332"/>
                    <a:pt x="1821" y="2234"/>
                    <a:pt x="1755" y="2484"/>
                  </a:cubicBezTo>
                  <a:cubicBezTo>
                    <a:pt x="1690" y="2735"/>
                    <a:pt x="251" y="3214"/>
                    <a:pt x="905" y="3890"/>
                  </a:cubicBezTo>
                  <a:cubicBezTo>
                    <a:pt x="1068" y="4061"/>
                    <a:pt x="1231" y="4130"/>
                    <a:pt x="1383" y="4130"/>
                  </a:cubicBezTo>
                  <a:cubicBezTo>
                    <a:pt x="1840" y="4130"/>
                    <a:pt x="2202" y="3514"/>
                    <a:pt x="2202" y="3236"/>
                  </a:cubicBezTo>
                  <a:cubicBezTo>
                    <a:pt x="2202" y="2960"/>
                    <a:pt x="2311" y="2683"/>
                    <a:pt x="2435" y="2683"/>
                  </a:cubicBezTo>
                  <a:cubicBezTo>
                    <a:pt x="2477" y="2683"/>
                    <a:pt x="2520" y="2715"/>
                    <a:pt x="2562" y="2789"/>
                  </a:cubicBezTo>
                  <a:cubicBezTo>
                    <a:pt x="2697" y="3034"/>
                    <a:pt x="2901" y="3992"/>
                    <a:pt x="3415" y="3992"/>
                  </a:cubicBezTo>
                  <a:cubicBezTo>
                    <a:pt x="3520" y="3992"/>
                    <a:pt x="3638" y="3952"/>
                    <a:pt x="3771" y="3857"/>
                  </a:cubicBezTo>
                  <a:cubicBezTo>
                    <a:pt x="4545" y="3312"/>
                    <a:pt x="3412" y="2691"/>
                    <a:pt x="3346" y="2484"/>
                  </a:cubicBezTo>
                  <a:cubicBezTo>
                    <a:pt x="3292" y="2277"/>
                    <a:pt x="3510" y="2364"/>
                    <a:pt x="3902" y="2201"/>
                  </a:cubicBezTo>
                  <a:cubicBezTo>
                    <a:pt x="4284" y="2037"/>
                    <a:pt x="5199" y="1809"/>
                    <a:pt x="4741" y="1067"/>
                  </a:cubicBezTo>
                  <a:cubicBezTo>
                    <a:pt x="4599" y="833"/>
                    <a:pt x="4435" y="745"/>
                    <a:pt x="4270" y="745"/>
                  </a:cubicBezTo>
                  <a:cubicBezTo>
                    <a:pt x="3906" y="745"/>
                    <a:pt x="3537" y="1176"/>
                    <a:pt x="3379" y="1416"/>
                  </a:cubicBezTo>
                  <a:cubicBezTo>
                    <a:pt x="3259" y="1606"/>
                    <a:pt x="3102" y="1750"/>
                    <a:pt x="3009" y="1750"/>
                  </a:cubicBezTo>
                  <a:cubicBezTo>
                    <a:pt x="2926" y="1750"/>
                    <a:pt x="2894" y="1633"/>
                    <a:pt x="2987" y="1329"/>
                  </a:cubicBezTo>
                  <a:cubicBezTo>
                    <a:pt x="3152" y="777"/>
                    <a:pt x="2945" y="0"/>
                    <a:pt x="24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80" name="Google Shape;1280;p33"/>
            <p:cNvSpPr/>
            <p:nvPr/>
          </p:nvSpPr>
          <p:spPr>
            <a:xfrm>
              <a:off x="1147862" y="4577775"/>
              <a:ext cx="46575" cy="38525"/>
            </a:xfrm>
            <a:custGeom>
              <a:avLst/>
              <a:gdLst/>
              <a:ahLst/>
              <a:cxnLst/>
              <a:rect l="l" t="t" r="r" b="b"/>
              <a:pathLst>
                <a:path w="1863" h="1541" extrusionOk="0">
                  <a:moveTo>
                    <a:pt x="102" y="1"/>
                  </a:moveTo>
                  <a:cubicBezTo>
                    <a:pt x="83" y="1"/>
                    <a:pt x="63" y="1"/>
                    <a:pt x="44" y="1"/>
                  </a:cubicBezTo>
                  <a:cubicBezTo>
                    <a:pt x="44" y="1"/>
                    <a:pt x="0" y="1540"/>
                    <a:pt x="1299" y="1540"/>
                  </a:cubicBezTo>
                  <a:cubicBezTo>
                    <a:pt x="1450" y="1540"/>
                    <a:pt x="1620" y="1519"/>
                    <a:pt x="1809" y="1473"/>
                  </a:cubicBezTo>
                  <a:cubicBezTo>
                    <a:pt x="1809" y="1473"/>
                    <a:pt x="1863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81" name="Google Shape;1281;p33"/>
            <p:cNvSpPr/>
            <p:nvPr/>
          </p:nvSpPr>
          <p:spPr>
            <a:xfrm>
              <a:off x="1400687" y="4551125"/>
              <a:ext cx="130000" cy="103250"/>
            </a:xfrm>
            <a:custGeom>
              <a:avLst/>
              <a:gdLst/>
              <a:ahLst/>
              <a:cxnLst/>
              <a:rect l="l" t="t" r="r" b="b"/>
              <a:pathLst>
                <a:path w="5200" h="4130" extrusionOk="0">
                  <a:moveTo>
                    <a:pt x="2432" y="0"/>
                  </a:moveTo>
                  <a:cubicBezTo>
                    <a:pt x="2336" y="0"/>
                    <a:pt x="2231" y="27"/>
                    <a:pt x="2115" y="87"/>
                  </a:cubicBezTo>
                  <a:cubicBezTo>
                    <a:pt x="1363" y="479"/>
                    <a:pt x="2420" y="1819"/>
                    <a:pt x="2115" y="1841"/>
                  </a:cubicBezTo>
                  <a:cubicBezTo>
                    <a:pt x="2111" y="1842"/>
                    <a:pt x="2107" y="1842"/>
                    <a:pt x="2103" y="1842"/>
                  </a:cubicBezTo>
                  <a:cubicBezTo>
                    <a:pt x="1854" y="1842"/>
                    <a:pt x="1379" y="1106"/>
                    <a:pt x="943" y="1106"/>
                  </a:cubicBezTo>
                  <a:cubicBezTo>
                    <a:pt x="795" y="1106"/>
                    <a:pt x="652" y="1190"/>
                    <a:pt x="524" y="1416"/>
                  </a:cubicBezTo>
                  <a:cubicBezTo>
                    <a:pt x="1" y="2332"/>
                    <a:pt x="1821" y="2234"/>
                    <a:pt x="1755" y="2484"/>
                  </a:cubicBezTo>
                  <a:cubicBezTo>
                    <a:pt x="1690" y="2735"/>
                    <a:pt x="262" y="3214"/>
                    <a:pt x="905" y="3890"/>
                  </a:cubicBezTo>
                  <a:cubicBezTo>
                    <a:pt x="1069" y="4061"/>
                    <a:pt x="1232" y="4130"/>
                    <a:pt x="1385" y="4130"/>
                  </a:cubicBezTo>
                  <a:cubicBezTo>
                    <a:pt x="1845" y="4130"/>
                    <a:pt x="2213" y="3514"/>
                    <a:pt x="2213" y="3236"/>
                  </a:cubicBezTo>
                  <a:cubicBezTo>
                    <a:pt x="2213" y="2960"/>
                    <a:pt x="2322" y="2683"/>
                    <a:pt x="2446" y="2683"/>
                  </a:cubicBezTo>
                  <a:cubicBezTo>
                    <a:pt x="2488" y="2683"/>
                    <a:pt x="2531" y="2715"/>
                    <a:pt x="2573" y="2789"/>
                  </a:cubicBezTo>
                  <a:cubicBezTo>
                    <a:pt x="2699" y="3034"/>
                    <a:pt x="2901" y="3992"/>
                    <a:pt x="3415" y="3992"/>
                  </a:cubicBezTo>
                  <a:cubicBezTo>
                    <a:pt x="3520" y="3992"/>
                    <a:pt x="3638" y="3952"/>
                    <a:pt x="3772" y="3857"/>
                  </a:cubicBezTo>
                  <a:cubicBezTo>
                    <a:pt x="4556" y="3312"/>
                    <a:pt x="3412" y="2691"/>
                    <a:pt x="3357" y="2484"/>
                  </a:cubicBezTo>
                  <a:cubicBezTo>
                    <a:pt x="3292" y="2277"/>
                    <a:pt x="3510" y="2364"/>
                    <a:pt x="3902" y="2201"/>
                  </a:cubicBezTo>
                  <a:cubicBezTo>
                    <a:pt x="4295" y="2037"/>
                    <a:pt x="5199" y="1809"/>
                    <a:pt x="4742" y="1067"/>
                  </a:cubicBezTo>
                  <a:cubicBezTo>
                    <a:pt x="4602" y="833"/>
                    <a:pt x="4440" y="745"/>
                    <a:pt x="4275" y="745"/>
                  </a:cubicBezTo>
                  <a:cubicBezTo>
                    <a:pt x="3911" y="745"/>
                    <a:pt x="3537" y="1176"/>
                    <a:pt x="3379" y="1416"/>
                  </a:cubicBezTo>
                  <a:cubicBezTo>
                    <a:pt x="3259" y="1606"/>
                    <a:pt x="3102" y="1750"/>
                    <a:pt x="3009" y="1750"/>
                  </a:cubicBezTo>
                  <a:cubicBezTo>
                    <a:pt x="2926" y="1750"/>
                    <a:pt x="2894" y="1633"/>
                    <a:pt x="2987" y="1329"/>
                  </a:cubicBezTo>
                  <a:cubicBezTo>
                    <a:pt x="3152" y="777"/>
                    <a:pt x="2946" y="0"/>
                    <a:pt x="2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82" name="Google Shape;1282;p33"/>
            <p:cNvSpPr/>
            <p:nvPr/>
          </p:nvSpPr>
          <p:spPr>
            <a:xfrm>
              <a:off x="1348162" y="4577775"/>
              <a:ext cx="46800" cy="38525"/>
            </a:xfrm>
            <a:custGeom>
              <a:avLst/>
              <a:gdLst/>
              <a:ahLst/>
              <a:cxnLst/>
              <a:rect l="l" t="t" r="r" b="b"/>
              <a:pathLst>
                <a:path w="1872" h="1541" extrusionOk="0">
                  <a:moveTo>
                    <a:pt x="111" y="1"/>
                  </a:moveTo>
                  <a:cubicBezTo>
                    <a:pt x="92" y="1"/>
                    <a:pt x="73" y="1"/>
                    <a:pt x="53" y="1"/>
                  </a:cubicBezTo>
                  <a:cubicBezTo>
                    <a:pt x="53" y="1"/>
                    <a:pt x="1" y="1540"/>
                    <a:pt x="1297" y="1540"/>
                  </a:cubicBezTo>
                  <a:cubicBezTo>
                    <a:pt x="1448" y="1540"/>
                    <a:pt x="1618" y="1519"/>
                    <a:pt x="1808" y="1473"/>
                  </a:cubicBezTo>
                  <a:cubicBezTo>
                    <a:pt x="1808" y="1473"/>
                    <a:pt x="1872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83" name="Google Shape;1283;p33"/>
            <p:cNvSpPr/>
            <p:nvPr/>
          </p:nvSpPr>
          <p:spPr>
            <a:xfrm>
              <a:off x="1604543" y="4551125"/>
              <a:ext cx="130250" cy="103250"/>
            </a:xfrm>
            <a:custGeom>
              <a:avLst/>
              <a:gdLst/>
              <a:ahLst/>
              <a:cxnLst/>
              <a:rect l="l" t="t" r="r" b="b"/>
              <a:pathLst>
                <a:path w="5210" h="4130" extrusionOk="0">
                  <a:moveTo>
                    <a:pt x="2435" y="0"/>
                  </a:moveTo>
                  <a:cubicBezTo>
                    <a:pt x="2339" y="0"/>
                    <a:pt x="2232" y="27"/>
                    <a:pt x="2114" y="87"/>
                  </a:cubicBezTo>
                  <a:cubicBezTo>
                    <a:pt x="1373" y="479"/>
                    <a:pt x="2430" y="1819"/>
                    <a:pt x="2114" y="1841"/>
                  </a:cubicBezTo>
                  <a:cubicBezTo>
                    <a:pt x="2111" y="1842"/>
                    <a:pt x="2107" y="1842"/>
                    <a:pt x="2103" y="1842"/>
                  </a:cubicBezTo>
                  <a:cubicBezTo>
                    <a:pt x="1862" y="1842"/>
                    <a:pt x="1388" y="1106"/>
                    <a:pt x="948" y="1106"/>
                  </a:cubicBezTo>
                  <a:cubicBezTo>
                    <a:pt x="799" y="1106"/>
                    <a:pt x="654" y="1190"/>
                    <a:pt x="523" y="1416"/>
                  </a:cubicBezTo>
                  <a:cubicBezTo>
                    <a:pt x="0" y="2332"/>
                    <a:pt x="1820" y="2234"/>
                    <a:pt x="1766" y="2484"/>
                  </a:cubicBezTo>
                  <a:cubicBezTo>
                    <a:pt x="1700" y="2735"/>
                    <a:pt x="262" y="3214"/>
                    <a:pt x="915" y="3890"/>
                  </a:cubicBezTo>
                  <a:cubicBezTo>
                    <a:pt x="1079" y="4061"/>
                    <a:pt x="1241" y="4130"/>
                    <a:pt x="1393" y="4130"/>
                  </a:cubicBezTo>
                  <a:cubicBezTo>
                    <a:pt x="1850" y="4130"/>
                    <a:pt x="2212" y="3514"/>
                    <a:pt x="2212" y="3236"/>
                  </a:cubicBezTo>
                  <a:cubicBezTo>
                    <a:pt x="2212" y="2960"/>
                    <a:pt x="2322" y="2683"/>
                    <a:pt x="2445" y="2683"/>
                  </a:cubicBezTo>
                  <a:cubicBezTo>
                    <a:pt x="2487" y="2683"/>
                    <a:pt x="2531" y="2715"/>
                    <a:pt x="2572" y="2789"/>
                  </a:cubicBezTo>
                  <a:cubicBezTo>
                    <a:pt x="2708" y="3034"/>
                    <a:pt x="2911" y="3992"/>
                    <a:pt x="3419" y="3992"/>
                  </a:cubicBezTo>
                  <a:cubicBezTo>
                    <a:pt x="3523" y="3992"/>
                    <a:pt x="3640" y="3952"/>
                    <a:pt x="3771" y="3857"/>
                  </a:cubicBezTo>
                  <a:cubicBezTo>
                    <a:pt x="4555" y="3312"/>
                    <a:pt x="3422" y="2691"/>
                    <a:pt x="3357" y="2484"/>
                  </a:cubicBezTo>
                  <a:cubicBezTo>
                    <a:pt x="3302" y="2277"/>
                    <a:pt x="3520" y="2364"/>
                    <a:pt x="3902" y="2201"/>
                  </a:cubicBezTo>
                  <a:cubicBezTo>
                    <a:pt x="4294" y="2037"/>
                    <a:pt x="5209" y="1809"/>
                    <a:pt x="4752" y="1067"/>
                  </a:cubicBezTo>
                  <a:cubicBezTo>
                    <a:pt x="4609" y="833"/>
                    <a:pt x="4445" y="745"/>
                    <a:pt x="4280" y="745"/>
                  </a:cubicBezTo>
                  <a:cubicBezTo>
                    <a:pt x="3916" y="745"/>
                    <a:pt x="3547" y="1176"/>
                    <a:pt x="3389" y="1416"/>
                  </a:cubicBezTo>
                  <a:cubicBezTo>
                    <a:pt x="3269" y="1606"/>
                    <a:pt x="3112" y="1750"/>
                    <a:pt x="3019" y="1750"/>
                  </a:cubicBezTo>
                  <a:cubicBezTo>
                    <a:pt x="2936" y="1750"/>
                    <a:pt x="2904" y="1633"/>
                    <a:pt x="2997" y="1329"/>
                  </a:cubicBezTo>
                  <a:cubicBezTo>
                    <a:pt x="3163" y="777"/>
                    <a:pt x="2956" y="0"/>
                    <a:pt x="2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84" name="Google Shape;1284;p33"/>
            <p:cNvSpPr/>
            <p:nvPr/>
          </p:nvSpPr>
          <p:spPr>
            <a:xfrm>
              <a:off x="1552218" y="4577775"/>
              <a:ext cx="46575" cy="38525"/>
            </a:xfrm>
            <a:custGeom>
              <a:avLst/>
              <a:gdLst/>
              <a:ahLst/>
              <a:cxnLst/>
              <a:rect l="l" t="t" r="r" b="b"/>
              <a:pathLst>
                <a:path w="1863" h="1541" extrusionOk="0">
                  <a:moveTo>
                    <a:pt x="102" y="1"/>
                  </a:moveTo>
                  <a:cubicBezTo>
                    <a:pt x="83" y="1"/>
                    <a:pt x="64" y="1"/>
                    <a:pt x="44" y="1"/>
                  </a:cubicBezTo>
                  <a:cubicBezTo>
                    <a:pt x="44" y="1"/>
                    <a:pt x="0" y="1540"/>
                    <a:pt x="1291" y="1540"/>
                  </a:cubicBezTo>
                  <a:cubicBezTo>
                    <a:pt x="1442" y="1540"/>
                    <a:pt x="1610" y="1519"/>
                    <a:pt x="1799" y="1473"/>
                  </a:cubicBezTo>
                  <a:cubicBezTo>
                    <a:pt x="1799" y="1473"/>
                    <a:pt x="1863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85" name="Google Shape;1285;p33"/>
            <p:cNvSpPr/>
            <p:nvPr/>
          </p:nvSpPr>
          <p:spPr>
            <a:xfrm>
              <a:off x="1795518" y="4551125"/>
              <a:ext cx="130000" cy="103250"/>
            </a:xfrm>
            <a:custGeom>
              <a:avLst/>
              <a:gdLst/>
              <a:ahLst/>
              <a:cxnLst/>
              <a:rect l="l" t="t" r="r" b="b"/>
              <a:pathLst>
                <a:path w="5200" h="4130" extrusionOk="0">
                  <a:moveTo>
                    <a:pt x="2425" y="0"/>
                  </a:moveTo>
                  <a:cubicBezTo>
                    <a:pt x="2329" y="0"/>
                    <a:pt x="2221" y="27"/>
                    <a:pt x="2104" y="87"/>
                  </a:cubicBezTo>
                  <a:cubicBezTo>
                    <a:pt x="1363" y="479"/>
                    <a:pt x="2420" y="1819"/>
                    <a:pt x="2104" y="1841"/>
                  </a:cubicBezTo>
                  <a:cubicBezTo>
                    <a:pt x="2100" y="1842"/>
                    <a:pt x="2096" y="1842"/>
                    <a:pt x="2093" y="1842"/>
                  </a:cubicBezTo>
                  <a:cubicBezTo>
                    <a:pt x="1852" y="1842"/>
                    <a:pt x="1378" y="1106"/>
                    <a:pt x="938" y="1106"/>
                  </a:cubicBezTo>
                  <a:cubicBezTo>
                    <a:pt x="789" y="1106"/>
                    <a:pt x="644" y="1190"/>
                    <a:pt x="513" y="1416"/>
                  </a:cubicBezTo>
                  <a:cubicBezTo>
                    <a:pt x="1" y="2332"/>
                    <a:pt x="1821" y="2234"/>
                    <a:pt x="1755" y="2484"/>
                  </a:cubicBezTo>
                  <a:cubicBezTo>
                    <a:pt x="1690" y="2735"/>
                    <a:pt x="251" y="3214"/>
                    <a:pt x="905" y="3890"/>
                  </a:cubicBezTo>
                  <a:cubicBezTo>
                    <a:pt x="1068" y="4061"/>
                    <a:pt x="1231" y="4130"/>
                    <a:pt x="1383" y="4130"/>
                  </a:cubicBezTo>
                  <a:cubicBezTo>
                    <a:pt x="1840" y="4130"/>
                    <a:pt x="2202" y="3514"/>
                    <a:pt x="2202" y="3236"/>
                  </a:cubicBezTo>
                  <a:cubicBezTo>
                    <a:pt x="2202" y="2960"/>
                    <a:pt x="2311" y="2683"/>
                    <a:pt x="2435" y="2683"/>
                  </a:cubicBezTo>
                  <a:cubicBezTo>
                    <a:pt x="2477" y="2683"/>
                    <a:pt x="2520" y="2715"/>
                    <a:pt x="2562" y="2789"/>
                  </a:cubicBezTo>
                  <a:cubicBezTo>
                    <a:pt x="2697" y="3034"/>
                    <a:pt x="2901" y="3992"/>
                    <a:pt x="3415" y="3992"/>
                  </a:cubicBezTo>
                  <a:cubicBezTo>
                    <a:pt x="3520" y="3992"/>
                    <a:pt x="3638" y="3952"/>
                    <a:pt x="3771" y="3857"/>
                  </a:cubicBezTo>
                  <a:cubicBezTo>
                    <a:pt x="4545" y="3312"/>
                    <a:pt x="3412" y="2691"/>
                    <a:pt x="3346" y="2484"/>
                  </a:cubicBezTo>
                  <a:cubicBezTo>
                    <a:pt x="3292" y="2277"/>
                    <a:pt x="3510" y="2364"/>
                    <a:pt x="3902" y="2201"/>
                  </a:cubicBezTo>
                  <a:cubicBezTo>
                    <a:pt x="4284" y="2037"/>
                    <a:pt x="5199" y="1809"/>
                    <a:pt x="4741" y="1067"/>
                  </a:cubicBezTo>
                  <a:cubicBezTo>
                    <a:pt x="4599" y="833"/>
                    <a:pt x="4435" y="745"/>
                    <a:pt x="4270" y="745"/>
                  </a:cubicBezTo>
                  <a:cubicBezTo>
                    <a:pt x="3906" y="745"/>
                    <a:pt x="3537" y="1176"/>
                    <a:pt x="3379" y="1416"/>
                  </a:cubicBezTo>
                  <a:cubicBezTo>
                    <a:pt x="3259" y="1606"/>
                    <a:pt x="3102" y="1750"/>
                    <a:pt x="3009" y="1750"/>
                  </a:cubicBezTo>
                  <a:cubicBezTo>
                    <a:pt x="2926" y="1750"/>
                    <a:pt x="2894" y="1633"/>
                    <a:pt x="2987" y="1329"/>
                  </a:cubicBezTo>
                  <a:cubicBezTo>
                    <a:pt x="3152" y="777"/>
                    <a:pt x="2945" y="0"/>
                    <a:pt x="24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86" name="Google Shape;1286;p33"/>
            <p:cNvSpPr/>
            <p:nvPr/>
          </p:nvSpPr>
          <p:spPr>
            <a:xfrm>
              <a:off x="1742943" y="4577775"/>
              <a:ext cx="46575" cy="38525"/>
            </a:xfrm>
            <a:custGeom>
              <a:avLst/>
              <a:gdLst/>
              <a:ahLst/>
              <a:cxnLst/>
              <a:rect l="l" t="t" r="r" b="b"/>
              <a:pathLst>
                <a:path w="1863" h="1541" extrusionOk="0">
                  <a:moveTo>
                    <a:pt x="102" y="1"/>
                  </a:moveTo>
                  <a:cubicBezTo>
                    <a:pt x="83" y="1"/>
                    <a:pt x="63" y="1"/>
                    <a:pt x="44" y="1"/>
                  </a:cubicBezTo>
                  <a:cubicBezTo>
                    <a:pt x="44" y="1"/>
                    <a:pt x="0" y="1540"/>
                    <a:pt x="1299" y="1540"/>
                  </a:cubicBezTo>
                  <a:cubicBezTo>
                    <a:pt x="1450" y="1540"/>
                    <a:pt x="1620" y="1519"/>
                    <a:pt x="1809" y="1473"/>
                  </a:cubicBezTo>
                  <a:cubicBezTo>
                    <a:pt x="1809" y="1473"/>
                    <a:pt x="1863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87" name="Google Shape;1287;p33"/>
            <p:cNvSpPr/>
            <p:nvPr/>
          </p:nvSpPr>
          <p:spPr>
            <a:xfrm>
              <a:off x="1995768" y="4551125"/>
              <a:ext cx="130000" cy="103250"/>
            </a:xfrm>
            <a:custGeom>
              <a:avLst/>
              <a:gdLst/>
              <a:ahLst/>
              <a:cxnLst/>
              <a:rect l="l" t="t" r="r" b="b"/>
              <a:pathLst>
                <a:path w="5200" h="4130" extrusionOk="0">
                  <a:moveTo>
                    <a:pt x="2432" y="0"/>
                  </a:moveTo>
                  <a:cubicBezTo>
                    <a:pt x="2336" y="0"/>
                    <a:pt x="2231" y="27"/>
                    <a:pt x="2115" y="87"/>
                  </a:cubicBezTo>
                  <a:cubicBezTo>
                    <a:pt x="1363" y="479"/>
                    <a:pt x="2420" y="1819"/>
                    <a:pt x="2115" y="1841"/>
                  </a:cubicBezTo>
                  <a:cubicBezTo>
                    <a:pt x="2111" y="1842"/>
                    <a:pt x="2107" y="1842"/>
                    <a:pt x="2103" y="1842"/>
                  </a:cubicBezTo>
                  <a:cubicBezTo>
                    <a:pt x="1854" y="1842"/>
                    <a:pt x="1379" y="1106"/>
                    <a:pt x="943" y="1106"/>
                  </a:cubicBezTo>
                  <a:cubicBezTo>
                    <a:pt x="795" y="1106"/>
                    <a:pt x="652" y="1190"/>
                    <a:pt x="524" y="1416"/>
                  </a:cubicBezTo>
                  <a:cubicBezTo>
                    <a:pt x="1" y="2332"/>
                    <a:pt x="1821" y="2234"/>
                    <a:pt x="1755" y="2484"/>
                  </a:cubicBezTo>
                  <a:cubicBezTo>
                    <a:pt x="1690" y="2735"/>
                    <a:pt x="262" y="3214"/>
                    <a:pt x="905" y="3890"/>
                  </a:cubicBezTo>
                  <a:cubicBezTo>
                    <a:pt x="1069" y="4061"/>
                    <a:pt x="1232" y="4130"/>
                    <a:pt x="1385" y="4130"/>
                  </a:cubicBezTo>
                  <a:cubicBezTo>
                    <a:pt x="1845" y="4130"/>
                    <a:pt x="2213" y="3514"/>
                    <a:pt x="2213" y="3236"/>
                  </a:cubicBezTo>
                  <a:cubicBezTo>
                    <a:pt x="2213" y="2960"/>
                    <a:pt x="2322" y="2683"/>
                    <a:pt x="2446" y="2683"/>
                  </a:cubicBezTo>
                  <a:cubicBezTo>
                    <a:pt x="2488" y="2683"/>
                    <a:pt x="2531" y="2715"/>
                    <a:pt x="2573" y="2789"/>
                  </a:cubicBezTo>
                  <a:cubicBezTo>
                    <a:pt x="2699" y="3034"/>
                    <a:pt x="2901" y="3992"/>
                    <a:pt x="3415" y="3992"/>
                  </a:cubicBezTo>
                  <a:cubicBezTo>
                    <a:pt x="3520" y="3992"/>
                    <a:pt x="3638" y="3952"/>
                    <a:pt x="3772" y="3857"/>
                  </a:cubicBezTo>
                  <a:cubicBezTo>
                    <a:pt x="4556" y="3312"/>
                    <a:pt x="3412" y="2691"/>
                    <a:pt x="3357" y="2484"/>
                  </a:cubicBezTo>
                  <a:cubicBezTo>
                    <a:pt x="3292" y="2277"/>
                    <a:pt x="3510" y="2364"/>
                    <a:pt x="3902" y="2201"/>
                  </a:cubicBezTo>
                  <a:cubicBezTo>
                    <a:pt x="4295" y="2037"/>
                    <a:pt x="5199" y="1809"/>
                    <a:pt x="4742" y="1067"/>
                  </a:cubicBezTo>
                  <a:cubicBezTo>
                    <a:pt x="4602" y="833"/>
                    <a:pt x="4440" y="745"/>
                    <a:pt x="4275" y="745"/>
                  </a:cubicBezTo>
                  <a:cubicBezTo>
                    <a:pt x="3911" y="745"/>
                    <a:pt x="3537" y="1176"/>
                    <a:pt x="3379" y="1416"/>
                  </a:cubicBezTo>
                  <a:cubicBezTo>
                    <a:pt x="3259" y="1606"/>
                    <a:pt x="3102" y="1750"/>
                    <a:pt x="3009" y="1750"/>
                  </a:cubicBezTo>
                  <a:cubicBezTo>
                    <a:pt x="2926" y="1750"/>
                    <a:pt x="2894" y="1633"/>
                    <a:pt x="2987" y="1329"/>
                  </a:cubicBezTo>
                  <a:cubicBezTo>
                    <a:pt x="3152" y="777"/>
                    <a:pt x="2946" y="0"/>
                    <a:pt x="2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88" name="Google Shape;1288;p33"/>
            <p:cNvSpPr/>
            <p:nvPr/>
          </p:nvSpPr>
          <p:spPr>
            <a:xfrm>
              <a:off x="1943243" y="4577775"/>
              <a:ext cx="46800" cy="38525"/>
            </a:xfrm>
            <a:custGeom>
              <a:avLst/>
              <a:gdLst/>
              <a:ahLst/>
              <a:cxnLst/>
              <a:rect l="l" t="t" r="r" b="b"/>
              <a:pathLst>
                <a:path w="1872" h="1541" extrusionOk="0">
                  <a:moveTo>
                    <a:pt x="111" y="1"/>
                  </a:moveTo>
                  <a:cubicBezTo>
                    <a:pt x="92" y="1"/>
                    <a:pt x="73" y="1"/>
                    <a:pt x="53" y="1"/>
                  </a:cubicBezTo>
                  <a:cubicBezTo>
                    <a:pt x="53" y="1"/>
                    <a:pt x="1" y="1540"/>
                    <a:pt x="1297" y="1540"/>
                  </a:cubicBezTo>
                  <a:cubicBezTo>
                    <a:pt x="1448" y="1540"/>
                    <a:pt x="1618" y="1519"/>
                    <a:pt x="1808" y="1473"/>
                  </a:cubicBezTo>
                  <a:cubicBezTo>
                    <a:pt x="1808" y="1473"/>
                    <a:pt x="1872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89" name="Google Shape;1289;p33"/>
            <p:cNvSpPr/>
            <p:nvPr/>
          </p:nvSpPr>
          <p:spPr>
            <a:xfrm>
              <a:off x="2143768" y="4577775"/>
              <a:ext cx="46800" cy="38525"/>
            </a:xfrm>
            <a:custGeom>
              <a:avLst/>
              <a:gdLst/>
              <a:ahLst/>
              <a:cxnLst/>
              <a:rect l="l" t="t" r="r" b="b"/>
              <a:pathLst>
                <a:path w="1872" h="1541" extrusionOk="0">
                  <a:moveTo>
                    <a:pt x="111" y="1"/>
                  </a:moveTo>
                  <a:cubicBezTo>
                    <a:pt x="92" y="1"/>
                    <a:pt x="73" y="1"/>
                    <a:pt x="53" y="1"/>
                  </a:cubicBezTo>
                  <a:cubicBezTo>
                    <a:pt x="53" y="1"/>
                    <a:pt x="1" y="1540"/>
                    <a:pt x="1297" y="1540"/>
                  </a:cubicBezTo>
                  <a:cubicBezTo>
                    <a:pt x="1448" y="1540"/>
                    <a:pt x="1618" y="1519"/>
                    <a:pt x="1808" y="1473"/>
                  </a:cubicBezTo>
                  <a:cubicBezTo>
                    <a:pt x="1808" y="1473"/>
                    <a:pt x="1872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</p:grpSp>
      <p:grpSp>
        <p:nvGrpSpPr>
          <p:cNvPr id="1290" name="Google Shape;1290;p33"/>
          <p:cNvGrpSpPr/>
          <p:nvPr/>
        </p:nvGrpSpPr>
        <p:grpSpPr>
          <a:xfrm flipH="1">
            <a:off x="1481495" y="904700"/>
            <a:ext cx="9590413" cy="4739200"/>
            <a:chOff x="1140150" y="754725"/>
            <a:chExt cx="7192810" cy="3554400"/>
          </a:xfrm>
        </p:grpSpPr>
        <p:sp>
          <p:nvSpPr>
            <p:cNvPr id="1291" name="Google Shape;1291;p33"/>
            <p:cNvSpPr/>
            <p:nvPr/>
          </p:nvSpPr>
          <p:spPr>
            <a:xfrm rot="10800000">
              <a:off x="1140150" y="754725"/>
              <a:ext cx="7137900" cy="35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92" name="Google Shape;1292;p33"/>
            <p:cNvSpPr/>
            <p:nvPr/>
          </p:nvSpPr>
          <p:spPr>
            <a:xfrm rot="5400000">
              <a:off x="8177560" y="1012833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93" name="Google Shape;1293;p33"/>
            <p:cNvSpPr/>
            <p:nvPr/>
          </p:nvSpPr>
          <p:spPr>
            <a:xfrm rot="5400000">
              <a:off x="8177560" y="1424658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94" name="Google Shape;1294;p33"/>
            <p:cNvSpPr/>
            <p:nvPr/>
          </p:nvSpPr>
          <p:spPr>
            <a:xfrm rot="5400000">
              <a:off x="8177560" y="1836483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95" name="Google Shape;1295;p33"/>
            <p:cNvSpPr/>
            <p:nvPr/>
          </p:nvSpPr>
          <p:spPr>
            <a:xfrm rot="5400000">
              <a:off x="8177560" y="2248308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96" name="Google Shape;1296;p33"/>
            <p:cNvSpPr/>
            <p:nvPr/>
          </p:nvSpPr>
          <p:spPr>
            <a:xfrm rot="5400000">
              <a:off x="8177560" y="2660133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97" name="Google Shape;1297;p33"/>
            <p:cNvSpPr/>
            <p:nvPr/>
          </p:nvSpPr>
          <p:spPr>
            <a:xfrm rot="5400000">
              <a:off x="8177560" y="3071958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98" name="Google Shape;1298;p33"/>
            <p:cNvSpPr/>
            <p:nvPr/>
          </p:nvSpPr>
          <p:spPr>
            <a:xfrm rot="5400000">
              <a:off x="8177560" y="3483783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99" name="Google Shape;1299;p33"/>
            <p:cNvSpPr/>
            <p:nvPr/>
          </p:nvSpPr>
          <p:spPr>
            <a:xfrm rot="5400000">
              <a:off x="8177560" y="3895608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91480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3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6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163" name="Google Shape;163;p6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grpSp>
          <p:nvGrpSpPr>
            <p:cNvPr id="165" name="Google Shape;165;p6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166" name="Google Shape;166;p6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67" name="Google Shape;167;p6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68" name="Google Shape;168;p6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69" name="Google Shape;169;p6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70" name="Google Shape;170;p6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71" name="Google Shape;171;p6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72" name="Google Shape;172;p6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73" name="Google Shape;173;p6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</p:grpSp>
        <p:grpSp>
          <p:nvGrpSpPr>
            <p:cNvPr id="174" name="Google Shape;174;p6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175" name="Google Shape;175;p6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76" name="Google Shape;176;p6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77" name="Google Shape;177;p6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78" name="Google Shape;178;p6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79" name="Google Shape;179;p6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80" name="Google Shape;180;p6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81" name="Google Shape;181;p6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82" name="Google Shape;182;p6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</p:grpSp>
        <p:grpSp>
          <p:nvGrpSpPr>
            <p:cNvPr id="183" name="Google Shape;183;p6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184" name="Google Shape;184;p6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85" name="Google Shape;185;p6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86" name="Google Shape;186;p6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87" name="Google Shape;187;p6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88" name="Google Shape;188;p6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89" name="Google Shape;189;p6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90" name="Google Shape;190;p6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91" name="Google Shape;191;p6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</p:grpSp>
        <p:cxnSp>
          <p:nvCxnSpPr>
            <p:cNvPr id="192" name="Google Shape;192;p6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93" name="Google Shape;193;p6"/>
          <p:cNvSpPr txBox="1">
            <a:spLocks noGrp="1"/>
          </p:cNvSpPr>
          <p:nvPr>
            <p:ph type="title"/>
          </p:nvPr>
        </p:nvSpPr>
        <p:spPr>
          <a:xfrm>
            <a:off x="1299467" y="716000"/>
            <a:ext cx="9942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6"/>
          <p:cNvSpPr/>
          <p:nvPr/>
        </p:nvSpPr>
        <p:spPr>
          <a:xfrm flipH="1">
            <a:off x="1402747" y="1584400"/>
            <a:ext cx="9749600" cy="467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383838"/>
              </a:solidFill>
            </a:endParaRPr>
          </a:p>
        </p:txBody>
      </p:sp>
      <p:sp>
        <p:nvSpPr>
          <p:cNvPr id="195" name="Google Shape;195;p6"/>
          <p:cNvSpPr/>
          <p:nvPr/>
        </p:nvSpPr>
        <p:spPr>
          <a:xfrm rot="10800000" flipH="1">
            <a:off x="31538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383838"/>
              </a:solidFill>
            </a:endParaRPr>
          </a:p>
        </p:txBody>
      </p:sp>
      <p:sp>
        <p:nvSpPr>
          <p:cNvPr id="196" name="Google Shape;196;p6"/>
          <p:cNvSpPr/>
          <p:nvPr/>
        </p:nvSpPr>
        <p:spPr>
          <a:xfrm rot="10800000" flipH="1">
            <a:off x="37029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383838"/>
              </a:solidFill>
            </a:endParaRPr>
          </a:p>
        </p:txBody>
      </p:sp>
      <p:sp>
        <p:nvSpPr>
          <p:cNvPr id="197" name="Google Shape;197;p6"/>
          <p:cNvSpPr/>
          <p:nvPr/>
        </p:nvSpPr>
        <p:spPr>
          <a:xfrm rot="10800000" flipH="1">
            <a:off x="42520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383838"/>
              </a:solidFill>
            </a:endParaRPr>
          </a:p>
        </p:txBody>
      </p:sp>
      <p:sp>
        <p:nvSpPr>
          <p:cNvPr id="198" name="Google Shape;198;p6"/>
          <p:cNvSpPr/>
          <p:nvPr/>
        </p:nvSpPr>
        <p:spPr>
          <a:xfrm rot="10800000" flipH="1">
            <a:off x="48011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383838"/>
              </a:solidFill>
            </a:endParaRPr>
          </a:p>
        </p:txBody>
      </p:sp>
      <p:sp>
        <p:nvSpPr>
          <p:cNvPr id="199" name="Google Shape;199;p6"/>
          <p:cNvSpPr/>
          <p:nvPr/>
        </p:nvSpPr>
        <p:spPr>
          <a:xfrm rot="10800000" flipH="1">
            <a:off x="53502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383838"/>
              </a:solidFill>
            </a:endParaRPr>
          </a:p>
        </p:txBody>
      </p:sp>
      <p:sp>
        <p:nvSpPr>
          <p:cNvPr id="200" name="Google Shape;200;p6"/>
          <p:cNvSpPr/>
          <p:nvPr/>
        </p:nvSpPr>
        <p:spPr>
          <a:xfrm rot="10800000" flipH="1">
            <a:off x="58993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383838"/>
              </a:solidFill>
            </a:endParaRPr>
          </a:p>
        </p:txBody>
      </p:sp>
      <p:sp>
        <p:nvSpPr>
          <p:cNvPr id="201" name="Google Shape;201;p6"/>
          <p:cNvSpPr/>
          <p:nvPr/>
        </p:nvSpPr>
        <p:spPr>
          <a:xfrm rot="10800000" flipH="1">
            <a:off x="64484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383838"/>
              </a:solidFill>
            </a:endParaRPr>
          </a:p>
        </p:txBody>
      </p:sp>
      <p:sp>
        <p:nvSpPr>
          <p:cNvPr id="202" name="Google Shape;202;p6"/>
          <p:cNvSpPr/>
          <p:nvPr/>
        </p:nvSpPr>
        <p:spPr>
          <a:xfrm rot="10800000" flipH="1">
            <a:off x="69975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383838"/>
              </a:solidFill>
            </a:endParaRPr>
          </a:p>
        </p:txBody>
      </p:sp>
      <p:sp>
        <p:nvSpPr>
          <p:cNvPr id="203" name="Google Shape;203;p6"/>
          <p:cNvSpPr/>
          <p:nvPr/>
        </p:nvSpPr>
        <p:spPr>
          <a:xfrm rot="10800000" flipH="1">
            <a:off x="75466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383838"/>
              </a:solidFill>
            </a:endParaRPr>
          </a:p>
        </p:txBody>
      </p:sp>
      <p:sp>
        <p:nvSpPr>
          <p:cNvPr id="204" name="Google Shape;204;p6"/>
          <p:cNvSpPr/>
          <p:nvPr/>
        </p:nvSpPr>
        <p:spPr>
          <a:xfrm rot="10800000" flipH="1">
            <a:off x="80957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383838"/>
              </a:solidFill>
            </a:endParaRPr>
          </a:p>
        </p:txBody>
      </p:sp>
      <p:sp>
        <p:nvSpPr>
          <p:cNvPr id="205" name="Google Shape;205;p6"/>
          <p:cNvSpPr/>
          <p:nvPr/>
        </p:nvSpPr>
        <p:spPr>
          <a:xfrm rot="10800000" flipH="1">
            <a:off x="86448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383838"/>
              </a:solidFill>
            </a:endParaRPr>
          </a:p>
        </p:txBody>
      </p:sp>
      <p:sp>
        <p:nvSpPr>
          <p:cNvPr id="206" name="Google Shape;206;p6"/>
          <p:cNvSpPr/>
          <p:nvPr/>
        </p:nvSpPr>
        <p:spPr>
          <a:xfrm rot="10800000" flipH="1">
            <a:off x="26047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383838"/>
              </a:solidFill>
            </a:endParaRPr>
          </a:p>
        </p:txBody>
      </p:sp>
      <p:sp>
        <p:nvSpPr>
          <p:cNvPr id="207" name="Google Shape;207;p6"/>
          <p:cNvSpPr/>
          <p:nvPr/>
        </p:nvSpPr>
        <p:spPr>
          <a:xfrm rot="10800000" flipH="1">
            <a:off x="91939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383838"/>
              </a:solidFill>
            </a:endParaRPr>
          </a:p>
        </p:txBody>
      </p:sp>
      <p:sp>
        <p:nvSpPr>
          <p:cNvPr id="208" name="Google Shape;208;p6"/>
          <p:cNvSpPr/>
          <p:nvPr/>
        </p:nvSpPr>
        <p:spPr>
          <a:xfrm rot="10800000" flipH="1">
            <a:off x="20556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383838"/>
              </a:solidFill>
            </a:endParaRPr>
          </a:p>
        </p:txBody>
      </p:sp>
      <p:sp>
        <p:nvSpPr>
          <p:cNvPr id="209" name="Google Shape;209;p6"/>
          <p:cNvSpPr/>
          <p:nvPr/>
        </p:nvSpPr>
        <p:spPr>
          <a:xfrm rot="10800000" flipH="1">
            <a:off x="97430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383838"/>
              </a:solidFill>
            </a:endParaRPr>
          </a:p>
        </p:txBody>
      </p:sp>
      <p:sp>
        <p:nvSpPr>
          <p:cNvPr id="210" name="Google Shape;210;p6"/>
          <p:cNvSpPr/>
          <p:nvPr/>
        </p:nvSpPr>
        <p:spPr>
          <a:xfrm rot="10800000" flipH="1">
            <a:off x="102921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3838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173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3A80F9D-6038-4298-B2BC-E0523A09EE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38C4D-AE13-4F42-8635-C054566647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E4FB4F3-D684-4626-B4B3-D17644A93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B4EF313-44BF-437B-A512-DA0B085BA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03FB2-06A6-4BE6-B7C5-F9211AA87E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11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3A80F9D-6038-4298-B2BC-E0523A09EE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38C4D-AE13-4F42-8635-C054566647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E4FB4F3-D684-4626-B4B3-D17644A93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B4EF313-44BF-437B-A512-DA0B085BA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03FB2-06A6-4BE6-B7C5-F9211AA87E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27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F3262DE-6603-4E54-B010-CBB9852C7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ED02D97-C412-4443-A84E-55153E981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80B4894-9B00-4E0C-BB60-93B2B4801C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FC794ED-F310-4B67-8DF4-A40CA8843B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38C4D-AE13-4F42-8635-C054566647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3D60488-0B8B-47ED-B366-B6F635C7C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00E5273-358B-46F2-A004-B4C6C5140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03FB2-06A6-4BE6-B7C5-F9211AA87E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75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8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769B5639-3E05-B33B-8F32-54BD7D40AA8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3640" y="0"/>
            <a:ext cx="1670799" cy="167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32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94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2310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709" r:id="rId8"/>
    <p:sldLayoutId id="2147483708" r:id="rId9"/>
    <p:sldLayoutId id="2147483707" r:id="rId10"/>
    <p:sldLayoutId id="2147483706" r:id="rId11"/>
    <p:sldLayoutId id="2147483705" r:id="rId12"/>
    <p:sldLayoutId id="2147483704" r:id="rId13"/>
    <p:sldLayoutId id="2147483703" r:id="rId14"/>
    <p:sldLayoutId id="2147483702" r:id="rId15"/>
    <p:sldLayoutId id="2147483701" r:id="rId16"/>
    <p:sldLayoutId id="2147483700" r:id="rId17"/>
    <p:sldLayoutId id="2147483699" r:id="rId18"/>
    <p:sldLayoutId id="2147483698" r:id="rId19"/>
    <p:sldLayoutId id="2147483697" r:id="rId20"/>
    <p:sldLayoutId id="2147483696" r:id="rId21"/>
    <p:sldLayoutId id="2147483695" r:id="rId22"/>
    <p:sldLayoutId id="2147483693" r:id="rId23"/>
    <p:sldLayoutId id="2147483692" r:id="rId24"/>
    <p:sldLayoutId id="2147483689" r:id="rId25"/>
    <p:sldLayoutId id="2147483688" r:id="rId26"/>
    <p:sldLayoutId id="2147483687" r:id="rId27"/>
    <p:sldLayoutId id="2147483686" r:id="rId28"/>
    <p:sldLayoutId id="2147483681" r:id="rId29"/>
    <p:sldLayoutId id="2147483682" r:id="rId30"/>
    <p:sldLayoutId id="2147483683" r:id="rId31"/>
    <p:sldLayoutId id="2147483684" r:id="rId3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823D7-9F98-4745-9AB7-E61F100F41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70BDC-379E-4DD2-83C4-35F30E35AB3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869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299467" y="716000"/>
            <a:ext cx="99420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299100" y="1575767"/>
            <a:ext cx="994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10310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www.glitter-graphics.com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32.png"/><Relationship Id="rId21" Type="http://schemas.openxmlformats.org/officeDocument/2006/relationships/image" Target="../media/image50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image" Target="../media/image31.png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20.emf"/><Relationship Id="rId5" Type="http://schemas.openxmlformats.org/officeDocument/2006/relationships/image" Target="../media/image14.jfif"/><Relationship Id="rId10" Type="http://schemas.openxmlformats.org/officeDocument/2006/relationships/image" Target="../media/image19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gif"/><Relationship Id="rId3" Type="http://schemas.openxmlformats.org/officeDocument/2006/relationships/image" Target="../media/image72.png"/><Relationship Id="rId7" Type="http://schemas.openxmlformats.org/officeDocument/2006/relationships/image" Target="../media/image76.gi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4.jfif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5" Type="http://schemas.openxmlformats.org/officeDocument/2006/relationships/audio" Target="../media/audio2.wav"/><Relationship Id="rId10" Type="http://schemas.openxmlformats.org/officeDocument/2006/relationships/slide" Target="slide15.xml"/><Relationship Id="rId4" Type="http://schemas.openxmlformats.org/officeDocument/2006/relationships/audio" Target="../media/audio2.wav"/><Relationship Id="rId9" Type="http://schemas.openxmlformats.org/officeDocument/2006/relationships/image" Target="../media/image23.png"/><Relationship Id="rId1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jfif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6" Type="http://schemas.openxmlformats.org/officeDocument/2006/relationships/audio" Target="NUL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4.jfif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5" Type="http://schemas.openxmlformats.org/officeDocument/2006/relationships/audio" Target="NULL"/><Relationship Id="rId10" Type="http://schemas.openxmlformats.org/officeDocument/2006/relationships/slide" Target="slide15.xml"/><Relationship Id="rId4" Type="http://schemas.openxmlformats.org/officeDocument/2006/relationships/audio" Target="../media/audio2.wav"/><Relationship Id="rId9" Type="http://schemas.openxmlformats.org/officeDocument/2006/relationships/image" Target="../media/image23.png"/><Relationship Id="rId14" Type="http://schemas.openxmlformats.org/officeDocument/2006/relationships/audio" Target="NUL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jfif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15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audio" Target="NUL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4.jfif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5" Type="http://schemas.openxmlformats.org/officeDocument/2006/relationships/audio" Target="NULL"/><Relationship Id="rId10" Type="http://schemas.openxmlformats.org/officeDocument/2006/relationships/slide" Target="slide15.xml"/><Relationship Id="rId4" Type="http://schemas.openxmlformats.org/officeDocument/2006/relationships/audio" Target="../media/audio2.wav"/><Relationship Id="rId9" Type="http://schemas.openxmlformats.org/officeDocument/2006/relationships/image" Target="../media/image23.png"/><Relationship Id="rId14" Type="http://schemas.openxmlformats.org/officeDocument/2006/relationships/audio" Target="NUL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4.jfif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30.emf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4876801" y="787400"/>
            <a:ext cx="6167967" cy="1452563"/>
          </a:xfrm>
          <a:prstGeom prst="rect">
            <a:avLst/>
          </a:prstGeom>
        </p:spPr>
        <p:txBody>
          <a:bodyPr wrap="none" lIns="108856" tIns="54428" rIns="108856" bIns="5442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lvl="2" algn="ctr"/>
            <a:r>
              <a:rPr lang="en-US" sz="4267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QUÝ THẦY CÔ</a:t>
            </a:r>
          </a:p>
        </p:txBody>
      </p:sp>
      <p:sp>
        <p:nvSpPr>
          <p:cNvPr id="2051" name="WordArt 4"/>
          <p:cNvSpPr>
            <a:spLocks noChangeArrowheads="1" noChangeShapeType="1" noTextEdit="1"/>
          </p:cNvSpPr>
          <p:nvPr/>
        </p:nvSpPr>
        <p:spPr bwMode="auto">
          <a:xfrm>
            <a:off x="1900768" y="5952331"/>
            <a:ext cx="9144000" cy="652464"/>
          </a:xfrm>
          <a:prstGeom prst="rect">
            <a:avLst/>
          </a:prstGeom>
        </p:spPr>
        <p:txBody>
          <a:bodyPr wrap="none" lIns="108856" tIns="54428" rIns="108856" bIns="5442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067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 VIÊN: </a:t>
            </a:r>
            <a:r>
              <a:rPr lang="en-US" sz="1067" b="1" kern="10" dirty="0" err="1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Lưu</a:t>
            </a:r>
            <a:r>
              <a:rPr lang="en-US" sz="1067" b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1067" b="1" kern="10" dirty="0" err="1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Thị</a:t>
            </a:r>
            <a:r>
              <a:rPr lang="en-US" sz="1067" b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Thu </a:t>
            </a:r>
            <a:r>
              <a:rPr lang="en-US" sz="1067" b="1" kern="10" dirty="0" err="1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Huyền</a:t>
            </a:r>
            <a:endParaRPr lang="en-US" sz="1067" b="1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53" name="Picture 3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1625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4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548640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7" y="25401"/>
            <a:ext cx="910167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967" y="63501"/>
            <a:ext cx="910167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Rectangle 36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8856" tIns="54428" rIns="108856" bIns="54428" anchor="ctr"/>
          <a:lstStyle/>
          <a:p>
            <a:pPr eaLnBrk="1" hangingPunct="1"/>
            <a:endParaRPr lang="vi-VN" altLang="en-US" sz="1200">
              <a:latin typeface="Times New Roman" pitchFamily="18" charset="0"/>
            </a:endParaRPr>
          </a:p>
        </p:txBody>
      </p:sp>
      <p:pic>
        <p:nvPicPr>
          <p:cNvPr id="2058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381001"/>
            <a:ext cx="3708400" cy="293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2" descr="708245qq9tddswa1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667126"/>
            <a:ext cx="4978401" cy="2149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2"/>
          <p:cNvSpPr>
            <a:spLocks noChangeArrowheads="1" noChangeShapeType="1" noTextEdit="1"/>
          </p:cNvSpPr>
          <p:nvPr/>
        </p:nvSpPr>
        <p:spPr bwMode="auto">
          <a:xfrm>
            <a:off x="1016000" y="3667126"/>
            <a:ext cx="5362222" cy="2032000"/>
          </a:xfrm>
          <a:prstGeom prst="rect">
            <a:avLst/>
          </a:prstGeom>
        </p:spPr>
        <p:txBody>
          <a:bodyPr wrap="none" lIns="108856" tIns="54428" rIns="108856" bIns="5442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lvl="2" algn="ctr"/>
            <a:r>
              <a:rPr lang="en-US" sz="4267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Tiếng</a:t>
            </a:r>
            <a:r>
              <a:rPr lang="en-US" sz="4267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267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Việt</a:t>
            </a:r>
            <a:endParaRPr lang="en-US" sz="4267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lvl="2" algn="ctr"/>
            <a:r>
              <a:rPr lang="en-US" sz="4267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Luyện</a:t>
            </a:r>
            <a:r>
              <a:rPr lang="en-US" sz="4267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267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từ</a:t>
            </a:r>
            <a:r>
              <a:rPr lang="en-US" sz="4267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267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và</a:t>
            </a:r>
            <a:r>
              <a:rPr lang="en-US" sz="4267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267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câu</a:t>
            </a:r>
            <a:endParaRPr lang="en-US" sz="4267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4267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4267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267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5/2</a:t>
            </a:r>
            <a:endParaRPr lang="en-US" sz="4267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774290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00"/>
                            </p:stCondLst>
                            <p:childTnLst>
                              <p:par>
                                <p:cTn id="12" presetID="8" presetClass="emph" presetSubtype="0" fill="hold" grpId="1" nodeType="after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300"/>
                            </p:stCondLst>
                            <p:childTnLst>
                              <p:par>
                                <p:cTn id="15" presetID="32" presetClass="emph" presetSubtype="0" fill="hold" grpId="2" nodeType="after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0" grpId="1"/>
      <p:bldP spid="2050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263A6537-AFE7-4C72-8D5B-8030C89F9B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E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32122AE-2C63-4476-A488-121CF7EE8B6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F148231-90FA-45FF-A003-31641AE9B2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90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E51F534-8342-46C3-851E-F571FBADBE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7785" y="0"/>
            <a:ext cx="4937315" cy="172667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4289225-26DF-4632-89E1-70FA3603B7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4257" y="4535186"/>
            <a:ext cx="3467743" cy="23228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9405695-C3EB-4AB3-A262-C2C755C500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58"/>
            <a:ext cx="936172" cy="15571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5E2E05-809A-4DEC-8AC1-D14AF99BE14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4884" y="113977"/>
            <a:ext cx="1034142" cy="87805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1727C80-BA09-40F4-B7D8-59B22BA397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6136" y="0"/>
            <a:ext cx="1284515" cy="103045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C898C197-5498-415E-B0EE-9A83C3AC2E6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0428" y="5577159"/>
            <a:ext cx="1095770" cy="128820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08BE3D6-08B4-41A3-B4B0-8C252B4E19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8599" y="4564478"/>
            <a:ext cx="950744" cy="10014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7F06B5C3-4C38-479F-B87B-CA57F01119F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3214" y="5791349"/>
            <a:ext cx="1262743" cy="108137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F0D77264-9EBC-420F-A3E1-306895F85A7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0994" y="188394"/>
            <a:ext cx="2361159" cy="21531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1F0C0603-7C09-476A-847D-430892FC96E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1257" y="-14721"/>
            <a:ext cx="950743" cy="87805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E49E2A7F-0E0B-4C4A-9283-FE4A2E5B0DB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85171" y="1029985"/>
            <a:ext cx="1114029" cy="21009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DF76EEB3-FA04-4E96-8D0C-30DE0B28E6B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4086" y="3028797"/>
            <a:ext cx="1114029" cy="109945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60AAB0A-2507-4F0A-86D5-67DF6E209B9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107" y="801384"/>
            <a:ext cx="1741714" cy="192677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F4055C42-907C-4F0A-8670-90109A38A12B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571227" flipH="1">
            <a:off x="433569" y="1505926"/>
            <a:ext cx="1285954" cy="270917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5BAE110D-AAEE-41A7-BB86-7BE746758BC9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213" y="4523012"/>
            <a:ext cx="950744" cy="2002973"/>
          </a:xfrm>
          <a:prstGeom prst="rect">
            <a:avLst/>
          </a:prstGeom>
        </p:spPr>
      </p:pic>
      <p:pic>
        <p:nvPicPr>
          <p:cNvPr id="32" name="图片 6">
            <a:extLst>
              <a:ext uri="{FF2B5EF4-FFF2-40B4-BE49-F238E27FC236}">
                <a16:creationId xmlns:a16="http://schemas.microsoft.com/office/drawing/2014/main" xmlns="" id="{245EE5CF-164A-4243-BC1A-2F58699E27C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8037" y="4096897"/>
            <a:ext cx="3131194" cy="3131194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6" y="-14721"/>
            <a:ext cx="1630815" cy="163081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057" y="5245173"/>
            <a:ext cx="574168" cy="9760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C71B6CD-8DD4-8789-3492-CFD58350C9B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88395" y="3102865"/>
            <a:ext cx="9615945" cy="29492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F90406E-E322-A300-5E98-AC159B4CE82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658095" y="2068216"/>
            <a:ext cx="4334632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xmlns="" id="{5CF2B8A3-8FF7-443A-B49D-270C41D0385F}"/>
              </a:ext>
            </a:extLst>
          </p:cNvPr>
          <p:cNvSpPr/>
          <p:nvPr/>
        </p:nvSpPr>
        <p:spPr>
          <a:xfrm>
            <a:off x="0" y="312429"/>
            <a:ext cx="12192000" cy="12625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6163" y="-133879"/>
            <a:ext cx="1825050" cy="1687729"/>
            <a:chOff x="4520" y="61186"/>
            <a:chExt cx="1825050" cy="1687729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02BDCA54-3D71-4C72-A84C-F420417B3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0" y="61186"/>
              <a:ext cx="1740097" cy="1687729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xmlns="" id="{A4E83582-84E0-4D85-B5E2-B8C8447BBCAA}"/>
                </a:ext>
              </a:extLst>
            </p:cNvPr>
            <p:cNvSpPr txBox="1"/>
            <p:nvPr/>
          </p:nvSpPr>
          <p:spPr>
            <a:xfrm>
              <a:off x="20683" y="146581"/>
              <a:ext cx="18088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+mn-cs"/>
                </a:rPr>
                <a:t>1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25133DE-CDA0-45CC-8B57-DA29957F6AEF}"/>
              </a:ext>
            </a:extLst>
          </p:cNvPr>
          <p:cNvSpPr txBox="1"/>
          <p:nvPr/>
        </p:nvSpPr>
        <p:spPr>
          <a:xfrm>
            <a:off x="1013861" y="258625"/>
            <a:ext cx="109894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Nêu công dụng của dấu gạch ngang trong mỗi trường hợp </a:t>
            </a:r>
            <a:endParaRPr lang="en-US" sz="28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lvl="0" algn="ctr">
              <a:defRPr/>
            </a:pPr>
            <a:r>
              <a:rPr 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dưới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đây: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7F521DA0-1B9E-4EDE-0847-0D5896F40182}"/>
              </a:ext>
            </a:extLst>
          </p:cNvPr>
          <p:cNvCxnSpPr>
            <a:cxnSpLocks/>
          </p:cNvCxnSpPr>
          <p:nvPr/>
        </p:nvCxnSpPr>
        <p:spPr>
          <a:xfrm flipV="1">
            <a:off x="2105464" y="766342"/>
            <a:ext cx="5504704" cy="161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29CDA24-4B60-A039-6CD4-3A65C6802A40}"/>
              </a:ext>
            </a:extLst>
          </p:cNvPr>
          <p:cNvSpPr txBox="1"/>
          <p:nvPr/>
        </p:nvSpPr>
        <p:spPr>
          <a:xfrm>
            <a:off x="96601" y="1351790"/>
            <a:ext cx="11998798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Thầy Ngô Thì Sĩ nhà nghèo, lại hay mượn sách vào ban đêm, các bạn hỏi cậu lấy đèn dầu mà đọc. Cậu vui vẻ chỉ lên mặt trăng:</a:t>
            </a:r>
          </a:p>
          <a:p>
            <a:r>
              <a:rPr lang="vi-V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Đã có ngọn đèn lớn, ngọn đèn vĩnh cửu kia</a:t>
            </a:r>
            <a:r>
              <a:rPr lang="vi-V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Tuệ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29CDA24-4B60-A039-6CD4-3A65C6802A40}"/>
              </a:ext>
            </a:extLst>
          </p:cNvPr>
          <p:cNvSpPr txBox="1"/>
          <p:nvPr/>
        </p:nvSpPr>
        <p:spPr>
          <a:xfrm>
            <a:off x="96601" y="2783739"/>
            <a:ext cx="1199879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vi-VN" sz="20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Việt Nam tự hào về Giáo sư Tạ Quang Bửu – nhà khoa học, nhà giáo dục đa tài, uyên bác.</a:t>
            </a:r>
          </a:p>
          <a:p>
            <a:pPr lvl="0" algn="r"/>
            <a:r>
              <a:rPr lang="vi-VN" sz="20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(Gia Huy)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29CDA24-4B60-A039-6CD4-3A65C6802A40}"/>
              </a:ext>
            </a:extLst>
          </p:cNvPr>
          <p:cNvSpPr txBox="1"/>
          <p:nvPr/>
        </p:nvSpPr>
        <p:spPr>
          <a:xfrm>
            <a:off x="96601" y="3611533"/>
            <a:ext cx="11998798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vi-VN" sz="2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Theo hành trình Đại Tây Dương – Thái Bình Dương, đoàn thám hiểm đã thực hiện chuyến vòng quanh thế giới bằng đường biển.</a:t>
            </a:r>
          </a:p>
          <a:p>
            <a:pPr lvl="0" algn="r"/>
            <a:r>
              <a:rPr lang="vi-VN" sz="2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(Ngọc Quảng)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29CDA24-4B60-A039-6CD4-3A65C6802A40}"/>
              </a:ext>
            </a:extLst>
          </p:cNvPr>
          <p:cNvSpPr txBox="1"/>
          <p:nvPr/>
        </p:nvSpPr>
        <p:spPr>
          <a:xfrm>
            <a:off x="96601" y="4747104"/>
            <a:ext cx="11998798" cy="16312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vi-VN" sz="20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Trong cuốn Sống một đời tựa biển khơi, các tác giả đã vẽ nên một đại dương với vô vàn sinh vật kì thú:</a:t>
            </a:r>
          </a:p>
          <a:p>
            <a:pPr lvl="0"/>
            <a:r>
              <a:rPr lang="vi-VN" sz="20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San hô có muôn hình muôn dạng</a:t>
            </a:r>
          </a:p>
          <a:p>
            <a:pPr lvl="0"/>
            <a:r>
              <a:rPr lang="vi-VN" sz="20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Cá hề và hải quỳ có màu sắc sặc sỡ</a:t>
            </a:r>
          </a:p>
          <a:p>
            <a:pPr lvl="0"/>
            <a:r>
              <a:rPr lang="vi-VN" sz="20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Tôm gõ mõ tạo ra bản hợp xướng vang động biển khơi,...</a:t>
            </a:r>
          </a:p>
          <a:p>
            <a:pPr lvl="0" algn="r"/>
            <a:r>
              <a:rPr lang="vi-VN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(Theo Cao Sơn)</a:t>
            </a:r>
            <a:endParaRPr kumimoji="0" lang="vi-VN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32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anh thờ vẽ chân dung Ngô Thì Sĩ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148" y="162236"/>
            <a:ext cx="6386052" cy="5914103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33414" y="6076339"/>
            <a:ext cx="38819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343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solidFill>
                  <a:srgbClr val="343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43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000" dirty="0">
                <a:solidFill>
                  <a:srgbClr val="343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43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rgbClr val="343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43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dirty="0">
                <a:solidFill>
                  <a:srgbClr val="343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solidFill>
                  <a:srgbClr val="343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000" dirty="0">
                <a:solidFill>
                  <a:srgbClr val="343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43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solidFill>
                  <a:srgbClr val="343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43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dirty="0">
                <a:solidFill>
                  <a:srgbClr val="343A40"/>
                </a:solidFill>
                <a:latin typeface="GoogleSans"/>
              </a:rPr>
              <a:t>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矩形 24">
            <a:extLst>
              <a:ext uri="{FF2B5EF4-FFF2-40B4-BE49-F238E27FC236}">
                <a16:creationId xmlns:a16="http://schemas.microsoft.com/office/drawing/2014/main" xmlns="" id="{AC19C7CA-AD02-4A3A-BC22-55FA3A85CBC5}"/>
              </a:ext>
            </a:extLst>
          </p:cNvPr>
          <p:cNvSpPr/>
          <p:nvPr/>
        </p:nvSpPr>
        <p:spPr>
          <a:xfrm>
            <a:off x="425715" y="988142"/>
            <a:ext cx="4795214" cy="38198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800" b="1" dirty="0">
              <a:solidFill>
                <a:prstClr val="black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思源黑体 CN Medium" panose="020B06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94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xmlns="" id="{5CF2B8A3-8FF7-443A-B49D-270C41D0385F}"/>
              </a:ext>
            </a:extLst>
          </p:cNvPr>
          <p:cNvSpPr/>
          <p:nvPr/>
        </p:nvSpPr>
        <p:spPr>
          <a:xfrm>
            <a:off x="0" y="312429"/>
            <a:ext cx="12192000" cy="12625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6163" y="-133879"/>
            <a:ext cx="1825050" cy="1687729"/>
            <a:chOff x="4520" y="61186"/>
            <a:chExt cx="1825050" cy="1687729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02BDCA54-3D71-4C72-A84C-F420417B3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0" y="61186"/>
              <a:ext cx="1740097" cy="1687729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xmlns="" id="{A4E83582-84E0-4D85-B5E2-B8C8447BBCAA}"/>
                </a:ext>
              </a:extLst>
            </p:cNvPr>
            <p:cNvSpPr txBox="1"/>
            <p:nvPr/>
          </p:nvSpPr>
          <p:spPr>
            <a:xfrm>
              <a:off x="20683" y="146581"/>
              <a:ext cx="18088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8000" dirty="0">
                  <a:solidFill>
                    <a:prstClr val="black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字魂115号-刀刀体" panose="00000500000000000000" pitchFamily="2" charset="-122"/>
                  <a:ea typeface="字魂115号-刀刀体" panose="00000500000000000000" pitchFamily="2" charset="-122"/>
                </a:rPr>
                <a:t>1</a:t>
              </a:r>
              <a:endParaRPr lang="zh-CN" altLang="en-US" sz="8000" dirty="0"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字魂115号-刀刀体" panose="00000500000000000000" pitchFamily="2" charset="-122"/>
                <a:ea typeface="字魂115号-刀刀体" panose="00000500000000000000" pitchFamily="2" charset="-122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25133DE-CDA0-45CC-8B57-DA29957F6AEF}"/>
              </a:ext>
            </a:extLst>
          </p:cNvPr>
          <p:cNvSpPr txBox="1"/>
          <p:nvPr/>
        </p:nvSpPr>
        <p:spPr>
          <a:xfrm>
            <a:off x="1013861" y="258625"/>
            <a:ext cx="109894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Nêu công dụng của dấu gạch ngang trong mỗi trường hợp </a:t>
            </a:r>
            <a:endParaRPr lang="en-US" sz="28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algn="ctr">
              <a:defRPr/>
            </a:pPr>
            <a:r>
              <a:rPr 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dưới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đây: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7F521DA0-1B9E-4EDE-0847-0D5896F40182}"/>
              </a:ext>
            </a:extLst>
          </p:cNvPr>
          <p:cNvCxnSpPr>
            <a:cxnSpLocks/>
          </p:cNvCxnSpPr>
          <p:nvPr/>
        </p:nvCxnSpPr>
        <p:spPr>
          <a:xfrm flipV="1">
            <a:off x="2105464" y="766342"/>
            <a:ext cx="5504704" cy="161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29CDA24-4B60-A039-6CD4-3A65C6802A40}"/>
              </a:ext>
            </a:extLst>
          </p:cNvPr>
          <p:cNvSpPr txBox="1"/>
          <p:nvPr/>
        </p:nvSpPr>
        <p:spPr>
          <a:xfrm>
            <a:off x="96601" y="1351790"/>
            <a:ext cx="11998798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Thầy Ngô Thì Sĩ nhà nghèo, lại hay mượn sách vào ban đêm, các bạn hỏi cậu lấy đèn dầu mà đọc. Cậu vui vẻ chỉ lên mặt trăng:</a:t>
            </a:r>
          </a:p>
          <a:p>
            <a:r>
              <a:rPr lang="vi-VN" sz="20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Đã có ngọn đèn lớn, ngọn đèn vĩnh cửu kia</a:t>
            </a:r>
            <a:r>
              <a:rPr lang="vi-VN" sz="2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2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US" sz="20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Tuệ</a:t>
            </a:r>
            <a:r>
              <a:rPr lang="en-US" sz="2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29CDA24-4B60-A039-6CD4-3A65C6802A40}"/>
              </a:ext>
            </a:extLst>
          </p:cNvPr>
          <p:cNvSpPr txBox="1"/>
          <p:nvPr/>
        </p:nvSpPr>
        <p:spPr>
          <a:xfrm>
            <a:off x="96601" y="2783739"/>
            <a:ext cx="1199879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Việt Nam tự hào về Giáo sư Tạ Quang Bửu – nhà khoa học, nhà giáo dục đa tài, uyên bác.</a:t>
            </a:r>
          </a:p>
          <a:p>
            <a:pPr algn="r"/>
            <a:r>
              <a:rPr lang="vi-VN" sz="20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(Gia Huy)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29CDA24-4B60-A039-6CD4-3A65C6802A40}"/>
              </a:ext>
            </a:extLst>
          </p:cNvPr>
          <p:cNvSpPr txBox="1"/>
          <p:nvPr/>
        </p:nvSpPr>
        <p:spPr>
          <a:xfrm>
            <a:off x="96601" y="3611533"/>
            <a:ext cx="11998798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Theo hành trình Đại Tây Dương – Thái Bình Dương, đoàn thám hiểm đã thực hiện chuyến vòng quanh thế giới bằng đường biển.</a:t>
            </a:r>
          </a:p>
          <a:p>
            <a:pPr algn="r"/>
            <a:r>
              <a:rPr lang="vi-VN" sz="2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(Ngọc Quảng)</a:t>
            </a:r>
            <a:endParaRPr lang="vi-VN" sz="2000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29CDA24-4B60-A039-6CD4-3A65C6802A40}"/>
              </a:ext>
            </a:extLst>
          </p:cNvPr>
          <p:cNvSpPr txBox="1"/>
          <p:nvPr/>
        </p:nvSpPr>
        <p:spPr>
          <a:xfrm>
            <a:off x="96601" y="4747104"/>
            <a:ext cx="11998798" cy="16312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Trong cuốn Sống một đời tựa biển khơi, các tác giả đã vẽ nên một đại dương với vô vàn sinh vật kì thú:</a:t>
            </a:r>
          </a:p>
          <a:p>
            <a:r>
              <a:rPr lang="vi-VN" sz="20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San hô có muôn hình muôn dạng</a:t>
            </a:r>
          </a:p>
          <a:p>
            <a:r>
              <a:rPr lang="vi-VN" sz="20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Cá hề và hải quỳ có màu sắc sặc sỡ</a:t>
            </a:r>
          </a:p>
          <a:p>
            <a:r>
              <a:rPr lang="vi-VN" sz="20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Tôm gõ mõ tạo ra bản hợp xướng vang động biển khơi,...</a:t>
            </a:r>
          </a:p>
          <a:p>
            <a:pPr algn="r"/>
            <a:r>
              <a:rPr lang="vi-VN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(Theo Cao Sơn)</a:t>
            </a:r>
          </a:p>
        </p:txBody>
      </p:sp>
    </p:spTree>
    <p:extLst>
      <p:ext uri="{BB962C8B-B14F-4D97-AF65-F5344CB8AC3E}">
        <p14:creationId xmlns:p14="http://schemas.microsoft.com/office/powerpoint/2010/main" val="192988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os.nvncdn.com/d8267c-94460/ps/20211025_tj3Lks0jnUpLGQklxmhLRX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406" y="235973"/>
            <a:ext cx="6504040" cy="6061587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4">
            <a:extLst>
              <a:ext uri="{FF2B5EF4-FFF2-40B4-BE49-F238E27FC236}">
                <a16:creationId xmlns:a16="http://schemas.microsoft.com/office/drawing/2014/main" xmlns="" id="{AC19C7CA-AD02-4A3A-BC22-55FA3A85CBC5}"/>
              </a:ext>
            </a:extLst>
          </p:cNvPr>
          <p:cNvSpPr/>
          <p:nvPr/>
        </p:nvSpPr>
        <p:spPr>
          <a:xfrm>
            <a:off x="425715" y="988142"/>
            <a:ext cx="4795214" cy="38198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Richard 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Harrington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Coast ở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84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597320"/>
              </p:ext>
            </p:extLst>
          </p:nvPr>
        </p:nvGraphicFramePr>
        <p:xfrm>
          <a:off x="395878" y="2710601"/>
          <a:ext cx="11321716" cy="38356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9399">
                  <a:extLst>
                    <a:ext uri="{9D8B030D-6E8A-4147-A177-3AD203B41FA5}">
                      <a16:colId xmlns="" xmlns:a16="http://schemas.microsoft.com/office/drawing/2014/main" val="4219533399"/>
                    </a:ext>
                  </a:extLst>
                </a:gridCol>
                <a:gridCol w="9682317">
                  <a:extLst>
                    <a:ext uri="{9D8B030D-6E8A-4147-A177-3AD203B41FA5}">
                      <a16:colId xmlns="" xmlns:a16="http://schemas.microsoft.com/office/drawing/2014/main" val="3182415342"/>
                    </a:ext>
                  </a:extLst>
                </a:gridCol>
              </a:tblGrid>
              <a:tr h="767133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gạch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ngang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85726194"/>
                  </a:ext>
                </a:extLst>
              </a:tr>
              <a:tr h="76713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49837012"/>
                  </a:ext>
                </a:extLst>
              </a:tr>
              <a:tr h="76713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67633764"/>
                  </a:ext>
                </a:extLst>
              </a:tr>
              <a:tr h="76713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23817841"/>
                  </a:ext>
                </a:extLst>
              </a:tr>
              <a:tr h="76713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55986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25133DE-CDA0-45CC-8B57-DA29957F6AEF}"/>
              </a:ext>
            </a:extLst>
          </p:cNvPr>
          <p:cNvSpPr txBox="1"/>
          <p:nvPr/>
        </p:nvSpPr>
        <p:spPr>
          <a:xfrm>
            <a:off x="766916" y="236202"/>
            <a:ext cx="118645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 err="1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PHIẾU</a:t>
            </a:r>
            <a:r>
              <a:rPr lang="en-US" sz="4400" b="1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400" b="1" dirty="0" err="1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r>
              <a:rPr lang="en-US" sz="4400" b="1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400" b="1" dirty="0" err="1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TẬP</a:t>
            </a:r>
            <a:endParaRPr lang="vi-VN" sz="44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243348" y="0"/>
            <a:ext cx="4099560" cy="2011287"/>
          </a:xfrm>
          <a:prstGeom prst="cloudCallout">
            <a:avLst>
              <a:gd name="adj1" fmla="val 58721"/>
              <a:gd name="adj2" fmla="val 7917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矩形 24">
            <a:extLst>
              <a:ext uri="{FF2B5EF4-FFF2-40B4-BE49-F238E27FC236}">
                <a16:creationId xmlns:a16="http://schemas.microsoft.com/office/drawing/2014/main" xmlns="" id="{AC19C7CA-AD02-4A3A-BC22-55FA3A85CBC5}"/>
              </a:ext>
            </a:extLst>
          </p:cNvPr>
          <p:cNvSpPr/>
          <p:nvPr/>
        </p:nvSpPr>
        <p:spPr>
          <a:xfrm>
            <a:off x="440998" y="514645"/>
            <a:ext cx="3704260" cy="716524"/>
          </a:xfrm>
          <a:prstGeom prst="rect">
            <a:avLst/>
          </a:prstGeom>
          <a:noFill/>
          <a:ln w="28575">
            <a:noFill/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Times New Roman" panose="02020603050405020304" pitchFamily="18" charset="0"/>
              <a:ea typeface="思源黑体 CN Medium" panose="020B06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25133DE-CDA0-45CC-8B57-DA29957F6AEF}"/>
              </a:ext>
            </a:extLst>
          </p:cNvPr>
          <p:cNvSpPr txBox="1"/>
          <p:nvPr/>
        </p:nvSpPr>
        <p:spPr>
          <a:xfrm>
            <a:off x="-162233" y="1675636"/>
            <a:ext cx="119314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Nêu công dụng của dấu gạch ngang trong mỗi trường hợp </a:t>
            </a:r>
            <a:endParaRPr lang="en-US" sz="28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lvl="0" algn="ctr">
              <a:defRPr/>
            </a:pPr>
            <a:r>
              <a:rPr 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dưới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đây:</a:t>
            </a:r>
          </a:p>
        </p:txBody>
      </p:sp>
    </p:spTree>
    <p:extLst>
      <p:ext uri="{BB962C8B-B14F-4D97-AF65-F5344CB8AC3E}">
        <p14:creationId xmlns:p14="http://schemas.microsoft.com/office/powerpoint/2010/main" val="120175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xmlns="" id="{5CF2B8A3-8FF7-443A-B49D-270C41D0385F}"/>
              </a:ext>
            </a:extLst>
          </p:cNvPr>
          <p:cNvSpPr/>
          <p:nvPr/>
        </p:nvSpPr>
        <p:spPr>
          <a:xfrm>
            <a:off x="0" y="312429"/>
            <a:ext cx="12192000" cy="12625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6163" y="-133879"/>
            <a:ext cx="1825050" cy="1687729"/>
            <a:chOff x="4520" y="61186"/>
            <a:chExt cx="1825050" cy="1687729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02BDCA54-3D71-4C72-A84C-F420417B3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0" y="61186"/>
              <a:ext cx="1740097" cy="1687729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xmlns="" id="{A4E83582-84E0-4D85-B5E2-B8C8447BBCAA}"/>
                </a:ext>
              </a:extLst>
            </p:cNvPr>
            <p:cNvSpPr txBox="1"/>
            <p:nvPr/>
          </p:nvSpPr>
          <p:spPr>
            <a:xfrm>
              <a:off x="20683" y="146581"/>
              <a:ext cx="18088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8000" dirty="0">
                  <a:solidFill>
                    <a:prstClr val="black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字魂115号-刀刀体" panose="00000500000000000000" pitchFamily="2" charset="-122"/>
                  <a:ea typeface="字魂115号-刀刀体" panose="00000500000000000000" pitchFamily="2" charset="-122"/>
                </a:rPr>
                <a:t>1</a:t>
              </a:r>
              <a:endParaRPr lang="zh-CN" altLang="en-US" sz="8000" dirty="0"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字魂115号-刀刀体" panose="00000500000000000000" pitchFamily="2" charset="-122"/>
                <a:ea typeface="字魂115号-刀刀体" panose="00000500000000000000" pitchFamily="2" charset="-122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25133DE-CDA0-45CC-8B57-DA29957F6AEF}"/>
              </a:ext>
            </a:extLst>
          </p:cNvPr>
          <p:cNvSpPr txBox="1"/>
          <p:nvPr/>
        </p:nvSpPr>
        <p:spPr>
          <a:xfrm>
            <a:off x="1013861" y="258625"/>
            <a:ext cx="109894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Nêu công dụng của dấu gạch ngang trong mỗi trường hợp </a:t>
            </a:r>
            <a:endParaRPr lang="en-US" sz="28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algn="ctr">
              <a:defRPr/>
            </a:pPr>
            <a:r>
              <a:rPr 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dưới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đây: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7F521DA0-1B9E-4EDE-0847-0D5896F40182}"/>
              </a:ext>
            </a:extLst>
          </p:cNvPr>
          <p:cNvCxnSpPr>
            <a:cxnSpLocks/>
          </p:cNvCxnSpPr>
          <p:nvPr/>
        </p:nvCxnSpPr>
        <p:spPr>
          <a:xfrm flipV="1">
            <a:off x="2105464" y="766342"/>
            <a:ext cx="5504704" cy="161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29CDA24-4B60-A039-6CD4-3A65C6802A40}"/>
              </a:ext>
            </a:extLst>
          </p:cNvPr>
          <p:cNvSpPr txBox="1"/>
          <p:nvPr/>
        </p:nvSpPr>
        <p:spPr>
          <a:xfrm>
            <a:off x="96601" y="1351790"/>
            <a:ext cx="11998798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Thầy Ngô Thì Sĩ nhà nghèo, lại hay mượn sách vào ban đêm, các bạn hỏi cậu lấy đèn dầu mà đọc. Cậu vui vẻ chỉ lên mặt trăng:</a:t>
            </a:r>
          </a:p>
          <a:p>
            <a:r>
              <a:rPr lang="vi-VN" sz="20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Đã có ngọn đèn lớn, ngọn đèn vĩnh cửu kia</a:t>
            </a:r>
            <a:r>
              <a:rPr lang="vi-VN" sz="2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2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US" sz="20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Tuệ</a:t>
            </a:r>
            <a:r>
              <a:rPr lang="en-US" sz="2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29CDA24-4B60-A039-6CD4-3A65C6802A40}"/>
              </a:ext>
            </a:extLst>
          </p:cNvPr>
          <p:cNvSpPr txBox="1"/>
          <p:nvPr/>
        </p:nvSpPr>
        <p:spPr>
          <a:xfrm>
            <a:off x="96601" y="2783739"/>
            <a:ext cx="1199879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Việt Nam tự hào về Giáo sư Tạ Quang Bửu – nhà khoa học, nhà giáo dục đa tài, uyên bác.</a:t>
            </a:r>
          </a:p>
          <a:p>
            <a:pPr algn="r"/>
            <a:r>
              <a:rPr lang="vi-VN" sz="20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(Gia Huy)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29CDA24-4B60-A039-6CD4-3A65C6802A40}"/>
              </a:ext>
            </a:extLst>
          </p:cNvPr>
          <p:cNvSpPr txBox="1"/>
          <p:nvPr/>
        </p:nvSpPr>
        <p:spPr>
          <a:xfrm>
            <a:off x="96601" y="3611533"/>
            <a:ext cx="11998798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Theo hành trình Đại Tây Dương – Thái Bình Dương, đoàn thám hiểm đã thực hiện chuyến vòng quanh thế giới bằng đường biển.</a:t>
            </a:r>
          </a:p>
          <a:p>
            <a:pPr algn="r"/>
            <a:r>
              <a:rPr lang="vi-VN" sz="2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(Ngọc Quảng)</a:t>
            </a:r>
            <a:endParaRPr lang="vi-VN" sz="2000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29CDA24-4B60-A039-6CD4-3A65C6802A40}"/>
              </a:ext>
            </a:extLst>
          </p:cNvPr>
          <p:cNvSpPr txBox="1"/>
          <p:nvPr/>
        </p:nvSpPr>
        <p:spPr>
          <a:xfrm>
            <a:off x="96601" y="4747104"/>
            <a:ext cx="11998798" cy="16312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Trong cuốn Sống một đời tựa biển khơi, các tác giả đã vẽ nên một đại dương với vô vàn sinh vật kì thú:</a:t>
            </a:r>
          </a:p>
          <a:p>
            <a:r>
              <a:rPr lang="vi-VN" sz="20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San hô có muôn hình muôn dạng</a:t>
            </a:r>
          </a:p>
          <a:p>
            <a:r>
              <a:rPr lang="vi-VN" sz="20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Cá hề và hải quỳ có màu sắc sặc sỡ</a:t>
            </a:r>
          </a:p>
          <a:p>
            <a:r>
              <a:rPr lang="vi-VN" sz="20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Tôm gõ mõ tạo ra bản hợp xướng vang động biển khơi,...</a:t>
            </a:r>
          </a:p>
          <a:p>
            <a:pPr algn="r"/>
            <a:r>
              <a:rPr lang="vi-VN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(Theo Cao Sơn)</a:t>
            </a:r>
          </a:p>
        </p:txBody>
      </p:sp>
    </p:spTree>
    <p:extLst>
      <p:ext uri="{BB962C8B-B14F-4D97-AF65-F5344CB8AC3E}">
        <p14:creationId xmlns:p14="http://schemas.microsoft.com/office/powerpoint/2010/main" val="349319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25133DE-CDA0-45CC-8B57-DA29957F6AEF}"/>
              </a:ext>
            </a:extLst>
          </p:cNvPr>
          <p:cNvSpPr txBox="1"/>
          <p:nvPr/>
        </p:nvSpPr>
        <p:spPr>
          <a:xfrm>
            <a:off x="-162233" y="0"/>
            <a:ext cx="118645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 err="1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PHIẾU</a:t>
            </a:r>
            <a:r>
              <a:rPr lang="en-US" sz="4400" b="1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400" b="1" dirty="0" err="1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r>
              <a:rPr lang="en-US" sz="4400" b="1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400" b="1" dirty="0" err="1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TẬP</a:t>
            </a:r>
            <a:endParaRPr lang="vi-VN" sz="44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25133DE-CDA0-45CC-8B57-DA29957F6AEF}"/>
              </a:ext>
            </a:extLst>
          </p:cNvPr>
          <p:cNvSpPr txBox="1"/>
          <p:nvPr/>
        </p:nvSpPr>
        <p:spPr>
          <a:xfrm>
            <a:off x="-195675" y="1159442"/>
            <a:ext cx="119314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Nêu công dụng của dấu gạch ngang trong mỗi trường hợp </a:t>
            </a:r>
            <a:endParaRPr lang="en-US" sz="28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lvl="0" algn="ctr">
              <a:defRPr/>
            </a:pPr>
            <a:r>
              <a:rPr 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dưới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đây: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094629"/>
              </p:ext>
            </p:extLst>
          </p:nvPr>
        </p:nvGraphicFramePr>
        <p:xfrm>
          <a:off x="309715" y="2503550"/>
          <a:ext cx="11578467" cy="37841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40311">
                  <a:extLst>
                    <a:ext uri="{9D8B030D-6E8A-4147-A177-3AD203B41FA5}">
                      <a16:colId xmlns:a16="http://schemas.microsoft.com/office/drawing/2014/main" xmlns="" val="4219533399"/>
                    </a:ext>
                  </a:extLst>
                </a:gridCol>
                <a:gridCol w="9838156">
                  <a:extLst>
                    <a:ext uri="{9D8B030D-6E8A-4147-A177-3AD203B41FA5}">
                      <a16:colId xmlns:a16="http://schemas.microsoft.com/office/drawing/2014/main" xmlns="" val="3182415342"/>
                    </a:ext>
                  </a:extLst>
                </a:gridCol>
              </a:tblGrid>
              <a:tr h="697359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gạch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ngang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85726194"/>
                  </a:ext>
                </a:extLst>
              </a:tr>
              <a:tr h="69735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49837012"/>
                  </a:ext>
                </a:extLst>
              </a:tr>
              <a:tr h="69735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67633764"/>
                  </a:ext>
                </a:extLst>
              </a:tr>
              <a:tr h="79261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23817841"/>
                  </a:ext>
                </a:extLst>
              </a:tr>
              <a:tr h="89944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559860"/>
                  </a:ext>
                </a:extLst>
              </a:tr>
            </a:tbl>
          </a:graphicData>
        </a:graphic>
      </p:graphicFrame>
      <p:sp>
        <p:nvSpPr>
          <p:cNvPr id="10" name="矩形 24">
            <a:extLst>
              <a:ext uri="{FF2B5EF4-FFF2-40B4-BE49-F238E27FC236}">
                <a16:creationId xmlns:a16="http://schemas.microsoft.com/office/drawing/2014/main" xmlns="" id="{AC19C7CA-AD02-4A3A-BC22-55FA3A85CBC5}"/>
              </a:ext>
            </a:extLst>
          </p:cNvPr>
          <p:cNvSpPr/>
          <p:nvPr/>
        </p:nvSpPr>
        <p:spPr>
          <a:xfrm>
            <a:off x="1578077" y="3208167"/>
            <a:ext cx="8972326" cy="740747"/>
          </a:xfrm>
          <a:prstGeom prst="rect">
            <a:avLst/>
          </a:prstGeom>
          <a:noFill/>
          <a:ln w="28575">
            <a:noFill/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ngang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trực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思源黑体 CN Medium" panose="020B06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矩形 24">
            <a:extLst>
              <a:ext uri="{FF2B5EF4-FFF2-40B4-BE49-F238E27FC236}">
                <a16:creationId xmlns:a16="http://schemas.microsoft.com/office/drawing/2014/main" xmlns="" id="{AC19C7CA-AD02-4A3A-BC22-55FA3A85CBC5}"/>
              </a:ext>
            </a:extLst>
          </p:cNvPr>
          <p:cNvSpPr/>
          <p:nvPr/>
        </p:nvSpPr>
        <p:spPr>
          <a:xfrm>
            <a:off x="2005728" y="3786135"/>
            <a:ext cx="9936480" cy="871327"/>
          </a:xfrm>
          <a:prstGeom prst="rect">
            <a:avLst/>
          </a:prstGeom>
          <a:noFill/>
          <a:ln w="28575">
            <a:noFill/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 dirty="0" err="1" smtClean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ngang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思源黑体 CN Medium" panose="020B06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矩形 24">
            <a:extLst>
              <a:ext uri="{FF2B5EF4-FFF2-40B4-BE49-F238E27FC236}">
                <a16:creationId xmlns:a16="http://schemas.microsoft.com/office/drawing/2014/main" xmlns="" id="{AC19C7CA-AD02-4A3A-BC22-55FA3A85CBC5}"/>
              </a:ext>
            </a:extLst>
          </p:cNvPr>
          <p:cNvSpPr/>
          <p:nvPr/>
        </p:nvSpPr>
        <p:spPr>
          <a:xfrm>
            <a:off x="1807740" y="4498981"/>
            <a:ext cx="9928030" cy="954441"/>
          </a:xfrm>
          <a:prstGeom prst="rect">
            <a:avLst/>
          </a:prstGeom>
          <a:noFill/>
          <a:ln w="28575">
            <a:noFill/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ngang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nối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liên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danh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思源黑体 CN Medium" panose="020B06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矩形 24">
            <a:extLst>
              <a:ext uri="{FF2B5EF4-FFF2-40B4-BE49-F238E27FC236}">
                <a16:creationId xmlns:a16="http://schemas.microsoft.com/office/drawing/2014/main" xmlns="" id="{AC19C7CA-AD02-4A3A-BC22-55FA3A85CBC5}"/>
              </a:ext>
            </a:extLst>
          </p:cNvPr>
          <p:cNvSpPr/>
          <p:nvPr/>
        </p:nvSpPr>
        <p:spPr>
          <a:xfrm>
            <a:off x="1757988" y="5396169"/>
            <a:ext cx="8024117" cy="703690"/>
          </a:xfrm>
          <a:prstGeom prst="rect">
            <a:avLst/>
          </a:prstGeom>
          <a:noFill/>
          <a:ln w="28575">
            <a:noFill/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ngang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liệt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思源黑体 CN Medium" panose="020B06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46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7F8232-27E5-4D4F-933B-F1C496147D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196" y="1136212"/>
            <a:ext cx="11644008" cy="648834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4" name="Picture 37">
            <a:extLst>
              <a:ext uri="{FF2B5EF4-FFF2-40B4-BE49-F238E27FC236}">
                <a16:creationId xmlns:a16="http://schemas.microsoft.com/office/drawing/2014/main" xmlns="" id="{3DF4FD0C-4C50-498F-B169-3A915725A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4383">
            <a:off x="4764103" y="4875761"/>
            <a:ext cx="5993653" cy="161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34">
            <a:extLst>
              <a:ext uri="{FF2B5EF4-FFF2-40B4-BE49-F238E27FC236}">
                <a16:creationId xmlns:a16="http://schemas.microsoft.com/office/drawing/2014/main" xmlns="" id="{7BD51553-25D8-4BB8-9DD4-FA66041DF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386" y="4572545"/>
            <a:ext cx="5442539" cy="103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1">
            <a:extLst>
              <a:ext uri="{FF2B5EF4-FFF2-40B4-BE49-F238E27FC236}">
                <a16:creationId xmlns:a16="http://schemas.microsoft.com/office/drawing/2014/main" xmlns="" id="{E086C4DF-E0BC-447B-8C4E-A8B4A20DF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5420">
            <a:off x="4731879" y="3479999"/>
            <a:ext cx="5279555" cy="140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9">
            <a:extLst>
              <a:ext uri="{FF2B5EF4-FFF2-40B4-BE49-F238E27FC236}">
                <a16:creationId xmlns:a16="http://schemas.microsoft.com/office/drawing/2014/main" xmlns="" id="{7F48E607-5F34-4A86-9CC1-214E74AA2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807" y="2647377"/>
            <a:ext cx="5206515" cy="237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8">
            <a:extLst>
              <a:ext uri="{FF2B5EF4-FFF2-40B4-BE49-F238E27FC236}">
                <a16:creationId xmlns:a16="http://schemas.microsoft.com/office/drawing/2014/main" xmlns="" id="{58D81604-F283-42DD-9BC7-FB047D806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71770">
            <a:off x="2365406" y="3107230"/>
            <a:ext cx="2851406" cy="28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3">
            <a:extLst>
              <a:ext uri="{FF2B5EF4-FFF2-40B4-BE49-F238E27FC236}">
                <a16:creationId xmlns:a16="http://schemas.microsoft.com/office/drawing/2014/main" xmlns="" id="{338B440E-6250-4B79-A4F8-E25FB20D1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7625">
            <a:off x="4478733" y="2521070"/>
            <a:ext cx="2440428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5">
            <a:extLst>
              <a:ext uri="{FF2B5EF4-FFF2-40B4-BE49-F238E27FC236}">
                <a16:creationId xmlns:a16="http://schemas.microsoft.com/office/drawing/2014/main" xmlns="" id="{1D8E5DF2-7A9D-4D42-8567-CB034288D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5670">
            <a:off x="4332600" y="1706328"/>
            <a:ext cx="2214740" cy="106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4">
            <a:extLst>
              <a:ext uri="{FF2B5EF4-FFF2-40B4-BE49-F238E27FC236}">
                <a16:creationId xmlns:a16="http://schemas.microsoft.com/office/drawing/2014/main" xmlns="" id="{1E8BFAE8-569B-43ED-825D-D576525D6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7404">
            <a:off x="2017908" y="2624144"/>
            <a:ext cx="3068225" cy="116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Oval 89">
            <a:extLst>
              <a:ext uri="{FF2B5EF4-FFF2-40B4-BE49-F238E27FC236}">
                <a16:creationId xmlns:a16="http://schemas.microsoft.com/office/drawing/2014/main" xmlns="" id="{681AEFE0-BCDF-4EA3-A3EE-FC35CC8F0CD0}"/>
              </a:ext>
            </a:extLst>
          </p:cNvPr>
          <p:cNvSpPr/>
          <p:nvPr/>
        </p:nvSpPr>
        <p:spPr>
          <a:xfrm>
            <a:off x="497765" y="3018909"/>
            <a:ext cx="2088527" cy="1512337"/>
          </a:xfrm>
          <a:prstGeom prst="ellipse">
            <a:avLst/>
          </a:prstGeom>
          <a:effectLst>
            <a:glow rad="63500">
              <a:schemeClr val="accent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DẤU GẠCH 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endParaRPr lang="en-US" sz="2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20483221">
            <a:off x="2921784" y="2704453"/>
            <a:ext cx="1260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 rot="1444715">
            <a:off x="3097938" y="4238110"/>
            <a:ext cx="1944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535124" y="5497292"/>
            <a:ext cx="2223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 rot="20394561">
            <a:off x="5351769" y="1524006"/>
            <a:ext cx="1735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en-US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 rot="20867836">
            <a:off x="5555331" y="2569404"/>
            <a:ext cx="166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en-US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 rot="21330347">
            <a:off x="5794922" y="3139322"/>
            <a:ext cx="5494226" cy="130057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849884" y="4871621"/>
            <a:ext cx="3754992" cy="2990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 rot="21188981">
            <a:off x="6085629" y="3993486"/>
            <a:ext cx="3816985" cy="44153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 rot="632697">
            <a:off x="5941121" y="5432630"/>
            <a:ext cx="4459436" cy="666895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18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3" grpId="0"/>
      <p:bldP spid="88" grpId="0"/>
      <p:bldP spid="92" grpId="0"/>
      <p:bldP spid="93" grpId="0"/>
      <p:bldP spid="94" grpId="0"/>
      <p:bldP spid="95" grpId="0"/>
      <p:bldP spid="96" grpId="0"/>
      <p:bldP spid="9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220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64645"/>
            <a:ext cx="11363692" cy="8449003"/>
          </a:xfrm>
          <a:prstGeom prst="rect">
            <a:avLst/>
          </a:prstGeom>
        </p:spPr>
      </p:pic>
      <p:sp>
        <p:nvSpPr>
          <p:cNvPr id="11" name="爆炸形: 8 pt  10">
            <a:extLst>
              <a:ext uri="{FF2B5EF4-FFF2-40B4-BE49-F238E27FC236}">
                <a16:creationId xmlns:a16="http://schemas.microsoft.com/office/drawing/2014/main" xmlns="" id="{EF4B6ADB-E1BA-4E86-B2E1-5B4D4C4A1388}"/>
              </a:ext>
            </a:extLst>
          </p:cNvPr>
          <p:cNvSpPr/>
          <p:nvPr/>
        </p:nvSpPr>
        <p:spPr>
          <a:xfrm>
            <a:off x="3320254" y="918444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Poky's" panose="020B0606040200020203" pitchFamily="34" charset="0"/>
                <a:ea typeface="思源黑体 CN Medium" panose="020B0600000000000000" pitchFamily="34" charset="-122"/>
              </a:rPr>
              <a:t>1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Poky's" panose="020B0606040200020203" pitchFamily="34" charset="0"/>
              <a:ea typeface="思源黑体 CN Medium" panose="020B0600000000000000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733" y="1626174"/>
            <a:ext cx="9614225" cy="3615241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C355E78E-2395-1FB7-392E-C9C1F66618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3640" y="0"/>
            <a:ext cx="1670799" cy="167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8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xmlns="" id="{5CF2B8A3-8FF7-443A-B49D-270C41D0385F}"/>
              </a:ext>
            </a:extLst>
          </p:cNvPr>
          <p:cNvSpPr/>
          <p:nvPr/>
        </p:nvSpPr>
        <p:spPr>
          <a:xfrm>
            <a:off x="0" y="312429"/>
            <a:ext cx="12192000" cy="12625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84953" y="-133879"/>
            <a:ext cx="1808887" cy="1687729"/>
            <a:chOff x="-64270" y="61186"/>
            <a:chExt cx="1808887" cy="1687729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02BDCA54-3D71-4C72-A84C-F420417B3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0" y="61186"/>
              <a:ext cx="1740097" cy="1687729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xmlns="" id="{A4E83582-84E0-4D85-B5E2-B8C8447BBCAA}"/>
                </a:ext>
              </a:extLst>
            </p:cNvPr>
            <p:cNvSpPr txBox="1"/>
            <p:nvPr/>
          </p:nvSpPr>
          <p:spPr>
            <a:xfrm>
              <a:off x="-64270" y="173900"/>
              <a:ext cx="18088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+mn-cs"/>
                </a:rPr>
                <a:t>2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25133DE-CDA0-45CC-8B57-DA29957F6AEF}"/>
              </a:ext>
            </a:extLst>
          </p:cNvPr>
          <p:cNvSpPr txBox="1"/>
          <p:nvPr/>
        </p:nvSpPr>
        <p:spPr>
          <a:xfrm>
            <a:off x="1186257" y="271567"/>
            <a:ext cx="1100574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Cần thêm dấu gạch ngang vào những vị trí nào trong đoạn văn dưới đây?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0E52632-629D-4EB3-8135-AF50704BC82C}"/>
              </a:ext>
            </a:extLst>
          </p:cNvPr>
          <p:cNvSpPr txBox="1"/>
          <p:nvPr/>
        </p:nvSpPr>
        <p:spPr>
          <a:xfrm>
            <a:off x="256572" y="1708894"/>
            <a:ext cx="11678855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 trí tuệ vĩ đại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bộ sách viết về một số nhà khoa học nổi tiếng thế giới gồm 5 cuốn. Các bạn nhỏ có thể tìm thấy nhiều thông tin thú vị trong mỗi cuốn sách nhỏ ấy:</a:t>
            </a:r>
            <a:b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Tét-xla một kĩ sư 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36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iện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 Mỹ đã phát minh ra dòng điện xoay chiều, Ma-ri Quy-ri người phụ nữ gốc Ba Lan đã khám phá ra chất phóng xạ...</a:t>
            </a:r>
          </a:p>
          <a:p>
            <a:pPr algn="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Nguyễn Bảo Ngân)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7F521DA0-1B9E-4EDE-0847-0D5896F40182}"/>
              </a:ext>
            </a:extLst>
          </p:cNvPr>
          <p:cNvCxnSpPr>
            <a:cxnSpLocks/>
          </p:cNvCxnSpPr>
          <p:nvPr/>
        </p:nvCxnSpPr>
        <p:spPr>
          <a:xfrm flipV="1">
            <a:off x="2385683" y="840953"/>
            <a:ext cx="4162601" cy="1614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7F521DA0-1B9E-4EDE-0847-0D5896F40182}"/>
              </a:ext>
            </a:extLst>
          </p:cNvPr>
          <p:cNvCxnSpPr>
            <a:cxnSpLocks/>
          </p:cNvCxnSpPr>
          <p:nvPr/>
        </p:nvCxnSpPr>
        <p:spPr>
          <a:xfrm flipV="1">
            <a:off x="7434547" y="840953"/>
            <a:ext cx="3125298" cy="80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983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ộ sách Những Trí Tuệ Vĩ Đại (5 cuốn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80219"/>
            <a:ext cx="11702128" cy="644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95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xmlns="" id="{5CF2B8A3-8FF7-443A-B49D-270C41D0385F}"/>
              </a:ext>
            </a:extLst>
          </p:cNvPr>
          <p:cNvSpPr/>
          <p:nvPr/>
        </p:nvSpPr>
        <p:spPr>
          <a:xfrm>
            <a:off x="0" y="312429"/>
            <a:ext cx="12192000" cy="12625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84953" y="-133879"/>
            <a:ext cx="1808887" cy="1687729"/>
            <a:chOff x="-64270" y="61186"/>
            <a:chExt cx="1808887" cy="1687729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02BDCA54-3D71-4C72-A84C-F420417B3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0" y="61186"/>
              <a:ext cx="1740097" cy="1687729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xmlns="" id="{A4E83582-84E0-4D85-B5E2-B8C8447BBCAA}"/>
                </a:ext>
              </a:extLst>
            </p:cNvPr>
            <p:cNvSpPr txBox="1"/>
            <p:nvPr/>
          </p:nvSpPr>
          <p:spPr>
            <a:xfrm>
              <a:off x="-64270" y="173900"/>
              <a:ext cx="18088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8000" dirty="0">
                  <a:solidFill>
                    <a:prstClr val="black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字魂115号-刀刀体" panose="00000500000000000000" pitchFamily="2" charset="-122"/>
                  <a:ea typeface="字魂115号-刀刀体" panose="00000500000000000000" pitchFamily="2" charset="-122"/>
                </a:rPr>
                <a:t>2</a:t>
              </a:r>
              <a:endParaRPr lang="zh-CN" altLang="en-US" sz="8000" dirty="0"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字魂115号-刀刀体" panose="00000500000000000000" pitchFamily="2" charset="-122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25133DE-CDA0-45CC-8B57-DA29957F6AEF}"/>
              </a:ext>
            </a:extLst>
          </p:cNvPr>
          <p:cNvSpPr txBox="1"/>
          <p:nvPr/>
        </p:nvSpPr>
        <p:spPr>
          <a:xfrm>
            <a:off x="1186257" y="271567"/>
            <a:ext cx="1100574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Cần thêm dấu gạch ngang vào những vị trí nào trong đoạn văn dưới đây?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0E52632-629D-4EB3-8135-AF50704BC82C}"/>
              </a:ext>
            </a:extLst>
          </p:cNvPr>
          <p:cNvSpPr txBox="1"/>
          <p:nvPr/>
        </p:nvSpPr>
        <p:spPr>
          <a:xfrm>
            <a:off x="256572" y="1708894"/>
            <a:ext cx="11678855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trí tuệ vĩ đại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bộ sách viết về một số nhà khoa học nổi tiếng thế giới gồm 5 cuốn. Các bạn nhỏ có thể tìm thấy nhiều thông tin thú vị trong mỗi cuốn sách nhỏ ấy:</a:t>
            </a:r>
            <a:b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Tét-xla một kĩ sư 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iện 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Mỹ đã phát minh ra dòng điện xoay chiều, Ma-ri Quy-ri người phụ nữ gốc Ba Lan đã khám phá ra chất phóng xạ...</a:t>
            </a:r>
          </a:p>
          <a:p>
            <a:pPr algn="r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Nguyễn Bảo Ngân)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7F521DA0-1B9E-4EDE-0847-0D5896F40182}"/>
              </a:ext>
            </a:extLst>
          </p:cNvPr>
          <p:cNvCxnSpPr>
            <a:cxnSpLocks/>
          </p:cNvCxnSpPr>
          <p:nvPr/>
        </p:nvCxnSpPr>
        <p:spPr>
          <a:xfrm flipV="1">
            <a:off x="2385683" y="840953"/>
            <a:ext cx="4162601" cy="1614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7F521DA0-1B9E-4EDE-0847-0D5896F40182}"/>
              </a:ext>
            </a:extLst>
          </p:cNvPr>
          <p:cNvCxnSpPr>
            <a:cxnSpLocks/>
          </p:cNvCxnSpPr>
          <p:nvPr/>
        </p:nvCxnSpPr>
        <p:spPr>
          <a:xfrm flipV="1">
            <a:off x="7434547" y="840953"/>
            <a:ext cx="3125298" cy="80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775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0E52632-629D-4EB3-8135-AF50704BC82C}"/>
              </a:ext>
            </a:extLst>
          </p:cNvPr>
          <p:cNvSpPr txBox="1"/>
          <p:nvPr/>
        </p:nvSpPr>
        <p:spPr>
          <a:xfrm>
            <a:off x="256572" y="1436131"/>
            <a:ext cx="11678855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 trí tuệ vĩ đại </a:t>
            </a:r>
            <a:r>
              <a: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</a:t>
            </a:r>
            <a:r>
              <a:rPr kumimoji="0" lang="vi-VN" sz="36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bộ sách viết về một số nhà khoa học nổi tiếng thế giới </a:t>
            </a:r>
            <a:r>
              <a: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</a:t>
            </a:r>
            <a:r>
              <a:rPr kumimoji="0" lang="vi-VN" sz="36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gồm 5 cuốn. Các bạn nhỏ có thể tìm thấy nhiều thông tin thú vị trong mỗi cuốn sách nhỏ ấy: Tét-xla</a:t>
            </a:r>
            <a:r>
              <a: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</a:t>
            </a:r>
            <a:r>
              <a:rPr kumimoji="0" lang="vi-VN" sz="36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 kỹ sư điện người 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kumimoji="0" lang="vi-VN" sz="36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ỹ </a:t>
            </a:r>
            <a:r>
              <a: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</a:t>
            </a:r>
            <a:r>
              <a:rPr kumimoji="0" lang="vi-VN" sz="36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đã phát minh ra dòng điện xoay chiều, Ma-ri Quy-ri </a:t>
            </a:r>
            <a:r>
              <a: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</a:t>
            </a:r>
            <a:r>
              <a:rPr kumimoji="0" lang="vi-VN" sz="36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người phụ nữ gốc Ba Lan </a:t>
            </a:r>
            <a:r>
              <a: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</a:t>
            </a:r>
            <a:r>
              <a:rPr kumimoji="0" lang="vi-VN" sz="36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đã khám phá ra chất phóng xạ,…</a:t>
            </a:r>
          </a:p>
        </p:txBody>
      </p:sp>
    </p:spTree>
    <p:extLst>
      <p:ext uri="{BB962C8B-B14F-4D97-AF65-F5344CB8AC3E}">
        <p14:creationId xmlns:p14="http://schemas.microsoft.com/office/powerpoint/2010/main" val="224853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0E52632-629D-4EB3-8135-AF50704BC82C}"/>
              </a:ext>
            </a:extLst>
          </p:cNvPr>
          <p:cNvSpPr txBox="1"/>
          <p:nvPr/>
        </p:nvSpPr>
        <p:spPr>
          <a:xfrm>
            <a:off x="209365" y="2245105"/>
            <a:ext cx="11678855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vi-VN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trí tuệ vĩ đại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 sách viết về một số nhà khoa học nổi tiếng thế giới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gồm 5 cuốn. Các bạn nhỏ có thể tìm thấy nhiều thông tin thú vị trong mỗi cuốn sách nhỏ ấy: Tét-xla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kỹ sư điện người 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ỹ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đã phát minh ra dòng điện xoay chiều, Ma-ri Quy-ri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người phụ nữ gốc Ba Lan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đã khám phá ra chất phóng xạ,…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29CDA24-4B60-A039-6CD4-3A65C6802A40}"/>
              </a:ext>
            </a:extLst>
          </p:cNvPr>
          <p:cNvSpPr txBox="1"/>
          <p:nvPr/>
        </p:nvSpPr>
        <p:spPr>
          <a:xfrm>
            <a:off x="209365" y="363116"/>
            <a:ext cx="11998798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Việt Nam tự hào về Giáo sư Tạ Quang Bửu – nhà khoa học, nhà giáo dục đa tài, uyên bác.</a:t>
            </a:r>
          </a:p>
          <a:p>
            <a:pPr algn="r"/>
            <a:r>
              <a:rPr lang="vi-VN" sz="20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(Gia Huy)</a:t>
            </a:r>
          </a:p>
        </p:txBody>
      </p:sp>
    </p:spTree>
    <p:extLst>
      <p:ext uri="{BB962C8B-B14F-4D97-AF65-F5344CB8AC3E}">
        <p14:creationId xmlns:p14="http://schemas.microsoft.com/office/powerpoint/2010/main" val="395182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B3F2EB44-52FB-447C-8D63-39FD0B4792BE}"/>
              </a:ext>
            </a:extLst>
          </p:cNvPr>
          <p:cNvSpPr/>
          <p:nvPr/>
        </p:nvSpPr>
        <p:spPr>
          <a:xfrm>
            <a:off x="441960" y="1756881"/>
            <a:ext cx="11414760" cy="49639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" y="90161"/>
            <a:ext cx="11776034" cy="1200329"/>
          </a:xfrm>
          <a:prstGeom prst="rect">
            <a:avLst/>
          </a:prstGeom>
          <a:solidFill>
            <a:srgbClr val="BEEEFF"/>
          </a:solidFill>
          <a:ln w="1905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ctr"/>
            <a:r>
              <a:rPr lang="nl-NL" sz="3600" b="1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3</a:t>
            </a:r>
            <a:r>
              <a:rPr lang="nl-NL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Viết </a:t>
            </a:r>
            <a:r>
              <a:rPr lang="nl-NL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– 2 câu có sử dụng dấu gạch ngang với một trong những công dụng sau: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13B34FF-031D-3FDF-89A5-86BF51F3BEF0}"/>
              </a:ext>
            </a:extLst>
          </p:cNvPr>
          <p:cNvSpPr/>
          <p:nvPr/>
        </p:nvSpPr>
        <p:spPr>
          <a:xfrm>
            <a:off x="1275088" y="1952357"/>
            <a:ext cx="4963551" cy="6959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Đánh dấu các ý liệt kê.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FEC32EE-7CB8-23B6-B07C-0C4DC36E1D67}"/>
              </a:ext>
            </a:extLst>
          </p:cNvPr>
          <p:cNvSpPr/>
          <p:nvPr/>
        </p:nvSpPr>
        <p:spPr>
          <a:xfrm>
            <a:off x="1244266" y="3432004"/>
            <a:ext cx="7324381" cy="6288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Nối các từ ngữ trong một liên danh.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4E88874-3386-547A-8EF5-1AD76C854254}"/>
              </a:ext>
            </a:extLst>
          </p:cNvPr>
          <p:cNvSpPr/>
          <p:nvPr/>
        </p:nvSpPr>
        <p:spPr>
          <a:xfrm>
            <a:off x="1203169" y="4993675"/>
            <a:ext cx="7324381" cy="6288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Đánh dấu bộ phận chú thích, giải thích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7F521DA0-1B9E-4EDE-0847-0D5896F40182}"/>
              </a:ext>
            </a:extLst>
          </p:cNvPr>
          <p:cNvCxnSpPr>
            <a:cxnSpLocks/>
          </p:cNvCxnSpPr>
          <p:nvPr/>
        </p:nvCxnSpPr>
        <p:spPr>
          <a:xfrm flipV="1">
            <a:off x="1486032" y="690325"/>
            <a:ext cx="2717258" cy="161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7F521DA0-1B9E-4EDE-0847-0D5896F40182}"/>
              </a:ext>
            </a:extLst>
          </p:cNvPr>
          <p:cNvCxnSpPr>
            <a:cxnSpLocks/>
          </p:cNvCxnSpPr>
          <p:nvPr/>
        </p:nvCxnSpPr>
        <p:spPr>
          <a:xfrm flipV="1">
            <a:off x="5060058" y="706469"/>
            <a:ext cx="4732871" cy="161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04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-1676400"/>
            <a:ext cx="12172950" cy="102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5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5" y="320040"/>
            <a:ext cx="12249150" cy="601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38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B3F2EB44-52FB-447C-8D63-39FD0B4792BE}"/>
              </a:ext>
            </a:extLst>
          </p:cNvPr>
          <p:cNvSpPr/>
          <p:nvPr/>
        </p:nvSpPr>
        <p:spPr>
          <a:xfrm>
            <a:off x="390589" y="267128"/>
            <a:ext cx="11414760" cy="61968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CB4EC94-D80E-266E-F9B2-73BF6E33136E}"/>
              </a:ext>
            </a:extLst>
          </p:cNvPr>
          <p:cNvSpPr/>
          <p:nvPr/>
        </p:nvSpPr>
        <p:spPr>
          <a:xfrm>
            <a:off x="2312778" y="462604"/>
            <a:ext cx="4963551" cy="6959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Đánh dấu các ý liệt kê.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61F1E12-58FB-D983-A195-05789E37620E}"/>
              </a:ext>
            </a:extLst>
          </p:cNvPr>
          <p:cNvSpPr txBox="1"/>
          <p:nvPr/>
        </p:nvSpPr>
        <p:spPr>
          <a:xfrm>
            <a:off x="1530849" y="1428108"/>
            <a:ext cx="94111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chuối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bánh.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súc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cầm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A08180D-EEB4-1EEF-DF1A-D5CBBD8DE489}"/>
              </a:ext>
            </a:extLst>
          </p:cNvPr>
          <p:cNvSpPr/>
          <p:nvPr/>
        </p:nvSpPr>
        <p:spPr>
          <a:xfrm>
            <a:off x="1891537" y="3698964"/>
            <a:ext cx="7735348" cy="6959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Nối các từ ngữ trong một liên danh.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E610A71-583C-8B86-6FB6-EFD2678BFAB6}"/>
              </a:ext>
            </a:extLst>
          </p:cNvPr>
          <p:cNvSpPr txBox="1"/>
          <p:nvPr/>
        </p:nvSpPr>
        <p:spPr>
          <a:xfrm>
            <a:off x="986320" y="4890499"/>
            <a:ext cx="10161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Hà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Vinh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khởi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464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0" grpId="0" animBg="1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B3F2EB44-52FB-447C-8D63-39FD0B4792BE}"/>
              </a:ext>
            </a:extLst>
          </p:cNvPr>
          <p:cNvSpPr/>
          <p:nvPr/>
        </p:nvSpPr>
        <p:spPr>
          <a:xfrm>
            <a:off x="390589" y="267128"/>
            <a:ext cx="11414760" cy="61968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A08180D-EEB4-1EEF-DF1A-D5CBBD8DE489}"/>
              </a:ext>
            </a:extLst>
          </p:cNvPr>
          <p:cNvSpPr/>
          <p:nvPr/>
        </p:nvSpPr>
        <p:spPr>
          <a:xfrm>
            <a:off x="1799069" y="853022"/>
            <a:ext cx="8721668" cy="6959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Đánh dấu bộ phận chú thích, giải thích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E610A71-583C-8B86-6FB6-EFD2678BFAB6}"/>
              </a:ext>
            </a:extLst>
          </p:cNvPr>
          <p:cNvSpPr txBox="1"/>
          <p:nvPr/>
        </p:nvSpPr>
        <p:spPr>
          <a:xfrm>
            <a:off x="1150706" y="1972638"/>
            <a:ext cx="101611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 – cô bạn thân nhất của tôi – đã xuất sắc giành được huy chương vàng môn điền kinh.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67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7696FA8-EBB7-4698-B866-F6CCFA09AE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Content Placeholder 12">
            <a:extLst>
              <a:ext uri="{FF2B5EF4-FFF2-40B4-BE49-F238E27FC236}">
                <a16:creationId xmlns:a16="http://schemas.microsoft.com/office/drawing/2014/main" xmlns="" id="{5A1AB604-F241-4461-A99C-D93568FF1ED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" y="7038975"/>
            <a:ext cx="1800225" cy="1290639"/>
          </a:xfrm>
          <a:prstGeom prst="rect">
            <a:avLst/>
          </a:prstGeom>
        </p:spPr>
      </p:pic>
      <p:pic>
        <p:nvPicPr>
          <p:cNvPr id="12" name="StarWarsMainSong-Williams_3dkp">
            <a:hlinkClick r:id="" action="ppaction://media"/>
            <a:extLst>
              <a:ext uri="{FF2B5EF4-FFF2-40B4-BE49-F238E27FC236}">
                <a16:creationId xmlns:a16="http://schemas.microsoft.com/office/drawing/2014/main" xmlns="" id="{480A3E1C-6B00-429B-A1DA-83DE2479C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70472" y="5867272"/>
            <a:ext cx="776424" cy="7764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F9B053A-5DD8-4287-8390-32AF6419FE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2013" y="2198368"/>
            <a:ext cx="5273497" cy="14387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9C16779-3042-49D0-B4E3-00A8F1E1F2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9000" y="3413760"/>
            <a:ext cx="6705600" cy="17953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CA1E262-1272-4473-832A-F0FA4FFBAF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285772" flipH="1">
            <a:off x="935924" y="914599"/>
            <a:ext cx="4274689" cy="40063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3A9D39A-88AE-4C0C-A918-7B97F929F8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6808279">
            <a:off x="8538638" y="-2078429"/>
            <a:ext cx="1561383" cy="15319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CB747AC-A23C-404B-9F53-97DBDB668D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987376">
            <a:off x="12782908" y="1816428"/>
            <a:ext cx="1561383" cy="15319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C461EC5-D54C-4648-89EC-29E6E0626D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987376">
            <a:off x="12318983" y="-1820721"/>
            <a:ext cx="1561383" cy="153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055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7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77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1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1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77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19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20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7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0" presetClass="path" presetSubtype="0" accel="50000" decel="5000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0.11736 0.05216 L -0.17222 0.0642 C -0.1967 0.06945 -0.23038 0.02716 -0.23316 -0.01265 L -0.23924 -0.10154 " pathEditMode="relative" rAng="10380000" ptsTypes="AAAA">
                                          <p:cBhvr>
                                            <p:cTn id="34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094" y="-76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9756" numSld="7" showWhenStopped="0">
                    <p:cTn id="3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0" presetClass="path" presetSubtype="0" accel="50000" decel="5000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0.11736 0.05216 L -0.17222 0.0642 C -0.1967 0.06945 -0.23038 0.02716 -0.23316 -0.01265 L -0.23924 -0.10154 " pathEditMode="relative" rAng="10380000" ptsTypes="AAAA">
                                          <p:cBhvr>
                                            <p:cTn id="34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094" y="-76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9756" numSld="7" showWhenStopped="0">
                    <p:cTn id="3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64645"/>
            <a:ext cx="11363692" cy="8449003"/>
          </a:xfrm>
          <a:prstGeom prst="rect">
            <a:avLst/>
          </a:prstGeom>
        </p:spPr>
      </p:pic>
      <p:sp>
        <p:nvSpPr>
          <p:cNvPr id="11" name="爆炸形: 8 pt  10">
            <a:extLst>
              <a:ext uri="{FF2B5EF4-FFF2-40B4-BE49-F238E27FC236}">
                <a16:creationId xmlns:a16="http://schemas.microsoft.com/office/drawing/2014/main" xmlns="" id="{EF4B6ADB-E1BA-4E86-B2E1-5B4D4C4A1388}"/>
              </a:ext>
            </a:extLst>
          </p:cNvPr>
          <p:cNvSpPr/>
          <p:nvPr/>
        </p:nvSpPr>
        <p:spPr>
          <a:xfrm>
            <a:off x="3320254" y="918444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Poky's" panose="020B0606040200020203" pitchFamily="34" charset="0"/>
                <a:ea typeface="思源黑体 CN Medium" panose="020B0600000000000000" pitchFamily="34" charset="-122"/>
                <a:cs typeface="+mn-cs"/>
              </a:rPr>
              <a:t>3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Poky's" panose="020B0606040200020203" pitchFamily="34" charset="0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4" name="Picture 3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xmlns="" id="{A40054B1-B7F0-0AD7-241D-49C498B847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479" y="2318533"/>
            <a:ext cx="7726166" cy="25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olours052k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1" name="Group 15"/>
          <p:cNvGrpSpPr>
            <a:grpSpLocks/>
          </p:cNvGrpSpPr>
          <p:nvPr/>
        </p:nvGrpSpPr>
        <p:grpSpPr bwMode="auto">
          <a:xfrm>
            <a:off x="9956475" y="5105400"/>
            <a:ext cx="1626577" cy="990600"/>
            <a:chOff x="2256" y="1536"/>
            <a:chExt cx="1176" cy="744"/>
          </a:xfrm>
        </p:grpSpPr>
        <p:pic>
          <p:nvPicPr>
            <p:cNvPr id="22538" name="Picture 16" descr="pretty_flower_purple_hb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632"/>
              <a:ext cx="64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539" name="Group 17"/>
            <p:cNvGrpSpPr>
              <a:grpSpLocks/>
            </p:cNvGrpSpPr>
            <p:nvPr/>
          </p:nvGrpSpPr>
          <p:grpSpPr bwMode="auto">
            <a:xfrm>
              <a:off x="2256" y="1536"/>
              <a:ext cx="864" cy="744"/>
              <a:chOff x="2256" y="1536"/>
              <a:chExt cx="864" cy="744"/>
            </a:xfrm>
          </p:grpSpPr>
          <p:pic>
            <p:nvPicPr>
              <p:cNvPr id="22540" name="Picture 18" descr="pretty_flower_red_hb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4" y="1680"/>
                <a:ext cx="57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41" name="Picture 19" descr="pretty_flower_yellow_hb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1536"/>
                <a:ext cx="552" cy="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42" name="Picture 20" descr="pretty_flower_orange_hb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1632"/>
                <a:ext cx="648" cy="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2532" name="Picture 35" descr="image08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4724401"/>
            <a:ext cx="25269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3" name="Group 11"/>
          <p:cNvGrpSpPr>
            <a:grpSpLocks/>
          </p:cNvGrpSpPr>
          <p:nvPr/>
        </p:nvGrpSpPr>
        <p:grpSpPr bwMode="auto">
          <a:xfrm>
            <a:off x="2439052" y="381000"/>
            <a:ext cx="5281897" cy="1371600"/>
            <a:chOff x="2864" y="288"/>
            <a:chExt cx="1552" cy="864"/>
          </a:xfrm>
        </p:grpSpPr>
        <p:pic>
          <p:nvPicPr>
            <p:cNvPr id="22535" name="Picture 12" descr="Picture2"/>
            <p:cNvPicPr>
              <a:picLocks noChangeAspect="1" noChangeArrowheads="1" noCrop="1"/>
            </p:cNvPicPr>
            <p:nvPr/>
          </p:nvPicPr>
          <p:blipFill>
            <a:blip r:embed="rId8">
              <a:lum bright="-4000" contrast="-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576"/>
              <a:ext cx="576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6" name="Picture 13" descr="Dove-02-june"/>
            <p:cNvPicPr>
              <a:picLocks noChangeAspect="1" noChangeArrowheads="1" noCrop="1"/>
            </p:cNvPicPr>
            <p:nvPr/>
          </p:nvPicPr>
          <p:blipFill>
            <a:blip r:embed="rId9">
              <a:lum bright="-4000" contrast="-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8" y="297"/>
              <a:ext cx="838" cy="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7" name="Picture 14" descr="Dove-02-june"/>
            <p:cNvPicPr>
              <a:picLocks noChangeAspect="1" noChangeArrowheads="1" noCrop="1"/>
            </p:cNvPicPr>
            <p:nvPr/>
          </p:nvPicPr>
          <p:blipFill>
            <a:blip r:embed="rId9">
              <a:lum bright="-4000" contrast="-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4" y="288"/>
              <a:ext cx="838" cy="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34" name="WordArt 16"/>
          <p:cNvSpPr>
            <a:spLocks noChangeArrowheads="1" noChangeShapeType="1" noTextEdit="1"/>
          </p:cNvSpPr>
          <p:nvPr/>
        </p:nvSpPr>
        <p:spPr bwMode="auto">
          <a:xfrm>
            <a:off x="1094154" y="1828800"/>
            <a:ext cx="9222154" cy="2743200"/>
          </a:xfrm>
          <a:prstGeom prst="rect">
            <a:avLst/>
          </a:prstGeom>
        </p:spPr>
        <p:txBody>
          <a:bodyPr wrap="none" lIns="92921" tIns="46461" rIns="92921" bIns="46461" numCol="1" fromWordArt="1">
            <a:prstTxWarp prst="textSlantUp">
              <a:avLst>
                <a:gd name="adj" fmla="val 48921"/>
              </a:avLst>
            </a:prstTxWarp>
          </a:bodyPr>
          <a:lstStyle/>
          <a:p>
            <a:pPr algn="ctr"/>
            <a:r>
              <a:rPr lang="en-US" sz="3667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KÍNH CHÀO QUÝ THẦY CÔ!</a:t>
            </a:r>
          </a:p>
        </p:txBody>
      </p:sp>
    </p:spTree>
    <p:extLst>
      <p:ext uri="{BB962C8B-B14F-4D97-AF65-F5344CB8AC3E}">
        <p14:creationId xmlns:p14="http://schemas.microsoft.com/office/powerpoint/2010/main" val="8043712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72D1759-950B-4696-9447-CEA7823C04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xmlns="" id="{0BEB7791-20AB-4543-B399-7279E390E3E2}"/>
              </a:ext>
            </a:extLst>
          </p:cNvPr>
          <p:cNvSpPr/>
          <p:nvPr/>
        </p:nvSpPr>
        <p:spPr>
          <a:xfrm>
            <a:off x="1400971" y="205367"/>
            <a:ext cx="10685408" cy="2883571"/>
          </a:xfrm>
          <a:prstGeom prst="round2DiagRect">
            <a:avLst>
              <a:gd name="adj1" fmla="val 29425"/>
              <a:gd name="adj2" fmla="val 5074"/>
            </a:avLst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333" b="1" kern="0" dirty="0" err="1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Điền</a:t>
            </a:r>
            <a:r>
              <a:rPr lang="en-US" sz="3333" b="1" kern="0" dirty="0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333" b="1" kern="0" dirty="0" err="1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dấu</a:t>
            </a:r>
            <a:r>
              <a:rPr lang="en-US" sz="3333" b="1" kern="0" dirty="0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333" b="1" kern="0" dirty="0" err="1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3333" b="1" kern="0" dirty="0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333" b="1" kern="0" dirty="0" err="1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thích</a:t>
            </a:r>
            <a:r>
              <a:rPr lang="en-US" sz="3333" b="1" kern="0" dirty="0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333" b="1" kern="0" dirty="0" err="1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hợp</a:t>
            </a:r>
            <a:r>
              <a:rPr lang="en-US" sz="3333" b="1" kern="0" dirty="0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333" b="1" kern="0" dirty="0" err="1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vào</a:t>
            </a:r>
            <a:r>
              <a:rPr lang="en-US" sz="3333" b="1" kern="0" dirty="0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ô </a:t>
            </a:r>
            <a:r>
              <a:rPr lang="en-US" sz="3333" b="1" kern="0" dirty="0" err="1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vuông</a:t>
            </a:r>
            <a:r>
              <a:rPr lang="en-US" sz="3333" b="1" kern="0" dirty="0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333" b="1" kern="0" dirty="0" err="1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trong</a:t>
            </a:r>
            <a:r>
              <a:rPr lang="en-US" sz="3333" b="1" kern="0" dirty="0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333" b="1" kern="0" dirty="0" err="1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3333" b="1" kern="0" dirty="0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333" b="1" kern="0" dirty="0" err="1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sau</a:t>
            </a:r>
            <a:r>
              <a:rPr lang="en-US" sz="3333" b="1" kern="0" dirty="0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:</a:t>
            </a:r>
            <a:endParaRPr lang="en-US" sz="3333" b="1" kern="0" dirty="0">
              <a:solidFill>
                <a:srgbClr val="E6500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333" b="1" i="1" kern="0" dirty="0" err="1" smtClean="0">
                <a:solidFill>
                  <a:srgbClr val="00B05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Mẹ</a:t>
            </a:r>
            <a:r>
              <a:rPr lang="en-US" sz="3333" b="1" i="1" kern="0" dirty="0" smtClean="0">
                <a:solidFill>
                  <a:srgbClr val="00B05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333" b="1" i="1" kern="0" dirty="0" err="1" smtClean="0">
                <a:solidFill>
                  <a:srgbClr val="00B05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lang="en-US" sz="3333" b="1" i="1" kern="0" dirty="0" smtClean="0">
                <a:solidFill>
                  <a:srgbClr val="00B05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 </a:t>
            </a:r>
          </a:p>
          <a:p>
            <a:pPr algn="ctr" defTabSz="1219170">
              <a:buClr>
                <a:srgbClr val="000000"/>
              </a:buClr>
            </a:pPr>
            <a:r>
              <a:rPr lang="en-US" sz="3333" b="1" i="1" kern="0" dirty="0" smtClean="0">
                <a:solidFill>
                  <a:srgbClr val="00B05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- </a:t>
            </a:r>
            <a:r>
              <a:rPr lang="en-US" sz="3333" b="1" i="1" kern="0" dirty="0" err="1" smtClean="0">
                <a:solidFill>
                  <a:srgbClr val="00B05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Hôm</a:t>
            </a:r>
            <a:r>
              <a:rPr lang="en-US" sz="3333" b="1" i="1" kern="0" dirty="0" smtClean="0">
                <a:solidFill>
                  <a:srgbClr val="00B05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nay con </a:t>
            </a:r>
            <a:r>
              <a:rPr lang="en-US" sz="3333" b="1" i="1" kern="0" dirty="0" err="1" smtClean="0">
                <a:solidFill>
                  <a:srgbClr val="00B05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học</a:t>
            </a:r>
            <a:r>
              <a:rPr lang="en-US" sz="3333" b="1" i="1" kern="0" dirty="0" smtClean="0">
                <a:solidFill>
                  <a:srgbClr val="00B05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333" b="1" i="1" kern="0" dirty="0" err="1" smtClean="0">
                <a:solidFill>
                  <a:srgbClr val="00B05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333" b="1" i="1" kern="0" dirty="0" smtClean="0">
                <a:solidFill>
                  <a:srgbClr val="00B05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333" b="1" i="1" kern="0" dirty="0" err="1" smtClean="0">
                <a:solidFill>
                  <a:srgbClr val="00B05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gì</a:t>
            </a:r>
            <a:r>
              <a:rPr lang="en-US" sz="3333" b="1" i="1" kern="0" dirty="0" smtClean="0">
                <a:solidFill>
                  <a:srgbClr val="00B05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?</a:t>
            </a:r>
            <a:endParaRPr lang="vi-VN" sz="3333" b="1" i="1" kern="0" dirty="0">
              <a:solidFill>
                <a:srgbClr val="00B05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30936A0-B094-4C58-AB3F-1DA17E023A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2500" y="71655"/>
            <a:ext cx="1407136" cy="14071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1C484AF-79E3-41AE-A433-F54C3A7BCA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35" y="1355783"/>
            <a:ext cx="647213" cy="4306615"/>
          </a:xfrm>
          <a:prstGeom prst="rect">
            <a:avLst/>
          </a:prstGeom>
        </p:spPr>
      </p:pic>
      <p:pic>
        <p:nvPicPr>
          <p:cNvPr id="27" name="Thoi Gian - 9Slide.vn">
            <a:extLst>
              <a:ext uri="{FF2B5EF4-FFF2-40B4-BE49-F238E27FC236}">
                <a16:creationId xmlns:a16="http://schemas.microsoft.com/office/drawing/2014/main" xmlns="" id="{201F5575-422E-4FC8-BD3B-78F09E8437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94" y="1354667"/>
            <a:ext cx="647583" cy="4309071"/>
          </a:xfrm>
          <a:prstGeom prst="rect">
            <a:avLst/>
          </a:prstGeom>
        </p:spPr>
      </p:pic>
      <p:pic>
        <p:nvPicPr>
          <p:cNvPr id="13" name="Content Placeholder 1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ED80E900-1749-4BC8-9668-6BC593C919E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5313" y="5082832"/>
            <a:ext cx="1372764" cy="983309"/>
          </a:xfrm>
          <a:prstGeom prst="rect">
            <a:avLst/>
          </a:prstGeom>
        </p:spPr>
      </p:pic>
      <p:sp>
        <p:nvSpPr>
          <p:cNvPr id="12" name="Dap An A - 9Slide.vn">
            <a:extLst>
              <a:ext uri="{FF2B5EF4-FFF2-40B4-BE49-F238E27FC236}">
                <a16:creationId xmlns:a16="http://schemas.microsoft.com/office/drawing/2014/main" xmlns="" id="{6176446E-A115-45F0-AB68-C5D364CE22F9}"/>
              </a:ext>
            </a:extLst>
          </p:cNvPr>
          <p:cNvSpPr/>
          <p:nvPr/>
        </p:nvSpPr>
        <p:spPr>
          <a:xfrm>
            <a:off x="1505482" y="3526236"/>
            <a:ext cx="4801825" cy="794163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sz="3733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A. </a:t>
            </a:r>
            <a:r>
              <a:rPr lang="en-US" sz="3733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Dấu</a:t>
            </a:r>
            <a:r>
              <a:rPr lang="en-US" sz="3733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gạch</a:t>
            </a:r>
            <a:r>
              <a:rPr lang="en-US" sz="3733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ngang</a:t>
            </a:r>
            <a:endParaRPr lang="vi-VN" sz="3733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9986" y="3524138"/>
            <a:ext cx="817321" cy="796261"/>
          </a:xfrm>
          <a:prstGeom prst="rect">
            <a:avLst/>
          </a:prstGeom>
        </p:spPr>
      </p:pic>
      <p:sp>
        <p:nvSpPr>
          <p:cNvPr id="17" name="Dap An B - 9Slide.vn">
            <a:extLst>
              <a:ext uri="{FF2B5EF4-FFF2-40B4-BE49-F238E27FC236}">
                <a16:creationId xmlns:a16="http://schemas.microsoft.com/office/drawing/2014/main" xmlns="" id="{4EE3E23B-2B49-4C98-890B-AE91113638C6}"/>
              </a:ext>
            </a:extLst>
          </p:cNvPr>
          <p:cNvSpPr/>
          <p:nvPr/>
        </p:nvSpPr>
        <p:spPr>
          <a:xfrm>
            <a:off x="6884148" y="3533479"/>
            <a:ext cx="4801825" cy="792804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sz="3733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B. </a:t>
            </a:r>
            <a:r>
              <a:rPr lang="en-US" sz="3733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Dấu</a:t>
            </a:r>
            <a:r>
              <a:rPr lang="en-US" sz="3733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hai</a:t>
            </a:r>
            <a:r>
              <a:rPr lang="en-US" sz="3733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chấm</a:t>
            </a:r>
            <a:endParaRPr lang="vi-VN" sz="3733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Dap An C - 9Slide.vn">
            <a:extLst>
              <a:ext uri="{FF2B5EF4-FFF2-40B4-BE49-F238E27FC236}">
                <a16:creationId xmlns:a16="http://schemas.microsoft.com/office/drawing/2014/main" xmlns="" id="{9F682473-4D95-4501-9320-21A6D26E96CC}"/>
              </a:ext>
            </a:extLst>
          </p:cNvPr>
          <p:cNvSpPr/>
          <p:nvPr/>
        </p:nvSpPr>
        <p:spPr>
          <a:xfrm>
            <a:off x="1529417" y="5183153"/>
            <a:ext cx="4801827" cy="792804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sz="3733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C. </a:t>
            </a:r>
            <a:r>
              <a:rPr lang="en-US" sz="3733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Dấu</a:t>
            </a:r>
            <a:r>
              <a:rPr lang="en-US" sz="3733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endParaRPr lang="vi-VN" sz="3733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1165" y="3508684"/>
            <a:ext cx="888380" cy="79626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3397" y="5150664"/>
            <a:ext cx="817321" cy="796261"/>
          </a:xfrm>
          <a:prstGeom prst="rect">
            <a:avLst/>
          </a:prstGeom>
        </p:spPr>
      </p:pic>
      <p:pic>
        <p:nvPicPr>
          <p:cNvPr id="15" name="Content Placeholder 121">
            <a:extLst>
              <a:ext uri="{FF2B5EF4-FFF2-40B4-BE49-F238E27FC236}">
                <a16:creationId xmlns:a16="http://schemas.microsoft.com/office/drawing/2014/main" xmlns="" id="{708732F1-9D41-4539-8E15-67376D6517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1465054" y="-4611994"/>
            <a:ext cx="7310041" cy="5236265"/>
          </a:xfrm>
          <a:prstGeom prst="rect">
            <a:avLst/>
          </a:prstGeom>
        </p:spPr>
      </p:pic>
      <p:sp>
        <p:nvSpPr>
          <p:cNvPr id="19" name="Dap An C - 9Slide.vn">
            <a:extLst>
              <a:ext uri="{FF2B5EF4-FFF2-40B4-BE49-F238E27FC236}">
                <a16:creationId xmlns:a16="http://schemas.microsoft.com/office/drawing/2014/main" xmlns="" id="{9F682473-4D95-4501-9320-21A6D26E96CC}"/>
              </a:ext>
            </a:extLst>
          </p:cNvPr>
          <p:cNvSpPr/>
          <p:nvPr/>
        </p:nvSpPr>
        <p:spPr>
          <a:xfrm>
            <a:off x="6908084" y="5183153"/>
            <a:ext cx="4801827" cy="792804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3733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</a:t>
            </a:r>
            <a:r>
              <a:rPr lang="en-US" sz="3733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3733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Dấu</a:t>
            </a:r>
            <a:r>
              <a:rPr lang="en-US" sz="3733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chấm</a:t>
            </a:r>
            <a:r>
              <a:rPr lang="en-US" sz="3733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than</a:t>
            </a:r>
            <a:endParaRPr lang="vi-VN" sz="3733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4221" y="5150664"/>
            <a:ext cx="817321" cy="7962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81454" y="1478791"/>
            <a:ext cx="498764" cy="415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40285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6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43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-1.11111E-6 L -4.72222E-6 -0.60154 " pathEditMode="relative" rAng="0" ptsTypes="AA">
                                          <p:cBhvr>
                                            <p:cTn id="44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9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1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6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7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8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9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9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93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4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99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7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108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9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43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-1.11111E-6 L -4.72222E-6 -0.60154 " pathEditMode="relative" rAng="0" ptsTypes="AA">
                                          <p:cBhvr>
                                            <p:cTn id="44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9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1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6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7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8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9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9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93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4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99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7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108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9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  <p:bldP spid="19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46A7650-52DF-48E4-A77E-DEB342DD0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aphic 3">
            <a:extLst>
              <a:ext uri="{FF2B5EF4-FFF2-40B4-BE49-F238E27FC236}">
                <a16:creationId xmlns:a16="http://schemas.microsoft.com/office/drawing/2014/main" xmlns="" id="{02993569-6859-4A40-9727-B41288755FF5}"/>
              </a:ext>
            </a:extLst>
          </p:cNvPr>
          <p:cNvGrpSpPr/>
          <p:nvPr/>
        </p:nvGrpSpPr>
        <p:grpSpPr>
          <a:xfrm>
            <a:off x="2001679" y="1905000"/>
            <a:ext cx="8188643" cy="3048000"/>
            <a:chOff x="2001679" y="1905000"/>
            <a:chExt cx="8188642" cy="3048000"/>
          </a:xfrm>
        </p:grpSpPr>
        <p:grpSp>
          <p:nvGrpSpPr>
            <p:cNvPr id="9" name="Graphic 3">
              <a:extLst>
                <a:ext uri="{FF2B5EF4-FFF2-40B4-BE49-F238E27FC236}">
                  <a16:creationId xmlns:a16="http://schemas.microsoft.com/office/drawing/2014/main" xmlns="" id="{02993569-6859-4A40-9727-B41288755FF5}"/>
                </a:ext>
              </a:extLst>
            </p:cNvPr>
            <p:cNvGrpSpPr/>
            <p:nvPr/>
          </p:nvGrpSpPr>
          <p:grpSpPr>
            <a:xfrm>
              <a:off x="4607682" y="1904825"/>
              <a:ext cx="2962821" cy="2857553"/>
              <a:chOff x="4607682" y="1904825"/>
              <a:chExt cx="2962821" cy="2857553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5154C0A2-308B-42D3-9182-5A9185FA17C4}"/>
                  </a:ext>
                </a:extLst>
              </p:cNvPr>
              <p:cNvSpPr/>
              <p:nvPr/>
            </p:nvSpPr>
            <p:spPr>
              <a:xfrm>
                <a:off x="4607835" y="1905109"/>
                <a:ext cx="2962668" cy="2857270"/>
              </a:xfrm>
              <a:custGeom>
                <a:avLst/>
                <a:gdLst>
                  <a:gd name="connsiteX0" fmla="*/ 2055000 w 2962668"/>
                  <a:gd name="connsiteY0" fmla="*/ 2832256 h 2857270"/>
                  <a:gd name="connsiteX1" fmla="*/ 1605535 w 2962668"/>
                  <a:gd name="connsiteY1" fmla="*/ 2687135 h 2857270"/>
                  <a:gd name="connsiteX2" fmla="*/ 1370794 w 2962668"/>
                  <a:gd name="connsiteY2" fmla="*/ 2688045 h 2857270"/>
                  <a:gd name="connsiteX3" fmla="*/ 922693 w 2962668"/>
                  <a:gd name="connsiteY3" fmla="*/ 2837716 h 2857270"/>
                  <a:gd name="connsiteX4" fmla="*/ 428190 w 2962668"/>
                  <a:gd name="connsiteY4" fmla="*/ 2481964 h 2857270"/>
                  <a:gd name="connsiteX5" fmla="*/ 428190 w 2962668"/>
                  <a:gd name="connsiteY5" fmla="*/ 2009751 h 2857270"/>
                  <a:gd name="connsiteX6" fmla="*/ 354493 w 2962668"/>
                  <a:gd name="connsiteY6" fmla="*/ 1786838 h 2857270"/>
                  <a:gd name="connsiteX7" fmla="*/ 73804 w 2962668"/>
                  <a:gd name="connsiteY7" fmla="*/ 1406975 h 2857270"/>
                  <a:gd name="connsiteX8" fmla="*/ 259413 w 2962668"/>
                  <a:gd name="connsiteY8" fmla="*/ 826945 h 2857270"/>
                  <a:gd name="connsiteX9" fmla="*/ 708424 w 2962668"/>
                  <a:gd name="connsiteY9" fmla="*/ 680459 h 2857270"/>
                  <a:gd name="connsiteX10" fmla="*/ 897672 w 2962668"/>
                  <a:gd name="connsiteY10" fmla="*/ 541707 h 2857270"/>
                  <a:gd name="connsiteX11" fmla="*/ 1171992 w 2962668"/>
                  <a:gd name="connsiteY11" fmla="*/ 157295 h 2857270"/>
                  <a:gd name="connsiteX12" fmla="*/ 1781136 w 2962668"/>
                  <a:gd name="connsiteY12" fmla="*/ 154566 h 2857270"/>
                  <a:gd name="connsiteX13" fmla="*/ 2059095 w 2962668"/>
                  <a:gd name="connsiteY13" fmla="*/ 536248 h 2857270"/>
                  <a:gd name="connsiteX14" fmla="*/ 2249708 w 2962668"/>
                  <a:gd name="connsiteY14" fmla="*/ 673181 h 2857270"/>
                  <a:gd name="connsiteX15" fmla="*/ 2700084 w 2962668"/>
                  <a:gd name="connsiteY15" fmla="*/ 815572 h 2857270"/>
                  <a:gd name="connsiteX16" fmla="*/ 2891152 w 2962668"/>
                  <a:gd name="connsiteY16" fmla="*/ 1393782 h 2857270"/>
                  <a:gd name="connsiteX17" fmla="*/ 2614103 w 2962668"/>
                  <a:gd name="connsiteY17" fmla="*/ 1776375 h 2857270"/>
                  <a:gd name="connsiteX18" fmla="*/ 2542680 w 2962668"/>
                  <a:gd name="connsiteY18" fmla="*/ 1999743 h 2857270"/>
                  <a:gd name="connsiteX19" fmla="*/ 2546774 w 2962668"/>
                  <a:gd name="connsiteY19" fmla="*/ 2471956 h 2857270"/>
                  <a:gd name="connsiteX20" fmla="*/ 2055000 w 2962668"/>
                  <a:gd name="connsiteY20" fmla="*/ 2832256 h 2857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962668" h="2857270">
                    <a:moveTo>
                      <a:pt x="2055000" y="2832256"/>
                    </a:moveTo>
                    <a:lnTo>
                      <a:pt x="1605535" y="2687135"/>
                    </a:lnTo>
                    <a:cubicBezTo>
                      <a:pt x="1529108" y="2662569"/>
                      <a:pt x="1447221" y="2663024"/>
                      <a:pt x="1370794" y="2688045"/>
                    </a:cubicBezTo>
                    <a:lnTo>
                      <a:pt x="922693" y="2837716"/>
                    </a:lnTo>
                    <a:cubicBezTo>
                      <a:pt x="679764" y="2918692"/>
                      <a:pt x="428645" y="2738087"/>
                      <a:pt x="428190" y="2481964"/>
                    </a:cubicBezTo>
                    <a:lnTo>
                      <a:pt x="428190" y="2009751"/>
                    </a:lnTo>
                    <a:cubicBezTo>
                      <a:pt x="428190" y="1929684"/>
                      <a:pt x="402259" y="1851437"/>
                      <a:pt x="354493" y="1786838"/>
                    </a:cubicBezTo>
                    <a:lnTo>
                      <a:pt x="73804" y="1406975"/>
                    </a:lnTo>
                    <a:cubicBezTo>
                      <a:pt x="-78596" y="1200894"/>
                      <a:pt x="15574" y="906102"/>
                      <a:pt x="259413" y="826945"/>
                    </a:cubicBezTo>
                    <a:lnTo>
                      <a:pt x="708424" y="680459"/>
                    </a:lnTo>
                    <a:cubicBezTo>
                      <a:pt x="784851" y="655438"/>
                      <a:pt x="850815" y="606761"/>
                      <a:pt x="897672" y="541707"/>
                    </a:cubicBezTo>
                    <a:lnTo>
                      <a:pt x="1171992" y="157295"/>
                    </a:lnTo>
                    <a:cubicBezTo>
                      <a:pt x="1320752" y="-51061"/>
                      <a:pt x="1630101" y="-52880"/>
                      <a:pt x="1781136" y="154566"/>
                    </a:cubicBezTo>
                    <a:lnTo>
                      <a:pt x="2059095" y="536248"/>
                    </a:lnTo>
                    <a:cubicBezTo>
                      <a:pt x="2106407" y="600847"/>
                      <a:pt x="2172826" y="649069"/>
                      <a:pt x="2249708" y="673181"/>
                    </a:cubicBezTo>
                    <a:lnTo>
                      <a:pt x="2700084" y="815572"/>
                    </a:lnTo>
                    <a:cubicBezTo>
                      <a:pt x="2944378" y="892909"/>
                      <a:pt x="3041277" y="1186336"/>
                      <a:pt x="2891152" y="1393782"/>
                    </a:cubicBezTo>
                    <a:lnTo>
                      <a:pt x="2614103" y="1776375"/>
                    </a:lnTo>
                    <a:cubicBezTo>
                      <a:pt x="2567246" y="1841429"/>
                      <a:pt x="2542225" y="1919676"/>
                      <a:pt x="2542680" y="1999743"/>
                    </a:cubicBezTo>
                    <a:lnTo>
                      <a:pt x="2546774" y="2471956"/>
                    </a:lnTo>
                    <a:cubicBezTo>
                      <a:pt x="2548139" y="2728079"/>
                      <a:pt x="2298840" y="2910959"/>
                      <a:pt x="2055000" y="2832256"/>
                    </a:cubicBezTo>
                    <a:close/>
                  </a:path>
                </a:pathLst>
              </a:custGeom>
              <a:solidFill>
                <a:srgbClr val="BBDEFF">
                  <a:alpha val="2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xmlns="" id="{2CEDC6F2-8AC8-4DE6-AF4E-2A24500607A1}"/>
                  </a:ext>
                </a:extLst>
              </p:cNvPr>
              <p:cNvSpPr/>
              <p:nvPr/>
            </p:nvSpPr>
            <p:spPr>
              <a:xfrm>
                <a:off x="5288990" y="4230426"/>
                <a:ext cx="238782" cy="295729"/>
              </a:xfrm>
              <a:custGeom>
                <a:avLst/>
                <a:gdLst>
                  <a:gd name="connsiteX0" fmla="*/ 214243 w 238782"/>
                  <a:gd name="connsiteY0" fmla="*/ 98415 h 295729"/>
                  <a:gd name="connsiteX1" fmla="*/ 191952 w 238782"/>
                  <a:gd name="connsiteY1" fmla="*/ 287210 h 295729"/>
                  <a:gd name="connsiteX2" fmla="*/ 24540 w 238782"/>
                  <a:gd name="connsiteY2" fmla="*/ 197134 h 295729"/>
                  <a:gd name="connsiteX3" fmla="*/ 46831 w 238782"/>
                  <a:gd name="connsiteY3" fmla="*/ 8340 h 295729"/>
                  <a:gd name="connsiteX4" fmla="*/ 214243 w 238782"/>
                  <a:gd name="connsiteY4" fmla="*/ 98415 h 295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8782" h="295729">
                    <a:moveTo>
                      <a:pt x="214243" y="98415"/>
                    </a:moveTo>
                    <a:cubicBezTo>
                      <a:pt x="254276" y="175298"/>
                      <a:pt x="244268" y="259914"/>
                      <a:pt x="191952" y="287210"/>
                    </a:cubicBezTo>
                    <a:cubicBezTo>
                      <a:pt x="139635" y="314505"/>
                      <a:pt x="64573" y="274017"/>
                      <a:pt x="24540" y="197134"/>
                    </a:cubicBezTo>
                    <a:cubicBezTo>
                      <a:pt x="-15494" y="120252"/>
                      <a:pt x="-5486" y="35636"/>
                      <a:pt x="46831" y="8340"/>
                    </a:cubicBezTo>
                    <a:cubicBezTo>
                      <a:pt x="99602" y="-18500"/>
                      <a:pt x="174209" y="21533"/>
                      <a:pt x="214243" y="98415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xmlns="" id="{7281CE4E-3D36-452A-9F62-647BFDA7D88C}"/>
                  </a:ext>
                </a:extLst>
              </p:cNvPr>
              <p:cNvSpPr/>
              <p:nvPr/>
            </p:nvSpPr>
            <p:spPr>
              <a:xfrm>
                <a:off x="4607682" y="1904825"/>
                <a:ext cx="2962428" cy="2857098"/>
              </a:xfrm>
              <a:custGeom>
                <a:avLst/>
                <a:gdLst>
                  <a:gd name="connsiteX0" fmla="*/ 2699782 w 2962428"/>
                  <a:gd name="connsiteY0" fmla="*/ 815401 h 2857098"/>
                  <a:gd name="connsiteX1" fmla="*/ 2249406 w 2962428"/>
                  <a:gd name="connsiteY1" fmla="*/ 673009 h 2857098"/>
                  <a:gd name="connsiteX2" fmla="*/ 2058793 w 2962428"/>
                  <a:gd name="connsiteY2" fmla="*/ 536076 h 2857098"/>
                  <a:gd name="connsiteX3" fmla="*/ 1780834 w 2962428"/>
                  <a:gd name="connsiteY3" fmla="*/ 154394 h 2857098"/>
                  <a:gd name="connsiteX4" fmla="*/ 1171690 w 2962428"/>
                  <a:gd name="connsiteY4" fmla="*/ 157124 h 2857098"/>
                  <a:gd name="connsiteX5" fmla="*/ 897371 w 2962428"/>
                  <a:gd name="connsiteY5" fmla="*/ 541536 h 2857098"/>
                  <a:gd name="connsiteX6" fmla="*/ 708122 w 2962428"/>
                  <a:gd name="connsiteY6" fmla="*/ 680288 h 2857098"/>
                  <a:gd name="connsiteX7" fmla="*/ 259111 w 2962428"/>
                  <a:gd name="connsiteY7" fmla="*/ 826774 h 2857098"/>
                  <a:gd name="connsiteX8" fmla="*/ 73502 w 2962428"/>
                  <a:gd name="connsiteY8" fmla="*/ 1406804 h 2857098"/>
                  <a:gd name="connsiteX9" fmla="*/ 354191 w 2962428"/>
                  <a:gd name="connsiteY9" fmla="*/ 1786666 h 2857098"/>
                  <a:gd name="connsiteX10" fmla="*/ 427888 w 2962428"/>
                  <a:gd name="connsiteY10" fmla="*/ 2009580 h 2857098"/>
                  <a:gd name="connsiteX11" fmla="*/ 428343 w 2962428"/>
                  <a:gd name="connsiteY11" fmla="*/ 2481792 h 2857098"/>
                  <a:gd name="connsiteX12" fmla="*/ 922846 w 2962428"/>
                  <a:gd name="connsiteY12" fmla="*/ 2837544 h 2857098"/>
                  <a:gd name="connsiteX13" fmla="*/ 1370947 w 2962428"/>
                  <a:gd name="connsiteY13" fmla="*/ 2687874 h 2857098"/>
                  <a:gd name="connsiteX14" fmla="*/ 1605688 w 2962428"/>
                  <a:gd name="connsiteY14" fmla="*/ 2686964 h 2857098"/>
                  <a:gd name="connsiteX15" fmla="*/ 2055153 w 2962428"/>
                  <a:gd name="connsiteY15" fmla="*/ 2832085 h 2857098"/>
                  <a:gd name="connsiteX16" fmla="*/ 2546017 w 2962428"/>
                  <a:gd name="connsiteY16" fmla="*/ 2471784 h 2857098"/>
                  <a:gd name="connsiteX17" fmla="*/ 2541923 w 2962428"/>
                  <a:gd name="connsiteY17" fmla="*/ 1999571 h 2857098"/>
                  <a:gd name="connsiteX18" fmla="*/ 2613346 w 2962428"/>
                  <a:gd name="connsiteY18" fmla="*/ 1776203 h 2857098"/>
                  <a:gd name="connsiteX19" fmla="*/ 2890395 w 2962428"/>
                  <a:gd name="connsiteY19" fmla="*/ 1393611 h 2857098"/>
                  <a:gd name="connsiteX20" fmla="*/ 2699782 w 2962428"/>
                  <a:gd name="connsiteY20" fmla="*/ 815401 h 2857098"/>
                  <a:gd name="connsiteX21" fmla="*/ 2851271 w 2962428"/>
                  <a:gd name="connsiteY21" fmla="*/ 1394976 h 2857098"/>
                  <a:gd name="connsiteX22" fmla="*/ 2581956 w 2962428"/>
                  <a:gd name="connsiteY22" fmla="*/ 1766650 h 2857098"/>
                  <a:gd name="connsiteX23" fmla="*/ 2512353 w 2962428"/>
                  <a:gd name="connsiteY23" fmla="*/ 1983649 h 2857098"/>
                  <a:gd name="connsiteX24" fmla="*/ 2515992 w 2962428"/>
                  <a:gd name="connsiteY24" fmla="*/ 2442669 h 2857098"/>
                  <a:gd name="connsiteX25" fmla="*/ 2038776 w 2962428"/>
                  <a:gd name="connsiteY25" fmla="*/ 2792961 h 2857098"/>
                  <a:gd name="connsiteX26" fmla="*/ 1602049 w 2962428"/>
                  <a:gd name="connsiteY26" fmla="*/ 2651935 h 2857098"/>
                  <a:gd name="connsiteX27" fmla="*/ 1374131 w 2962428"/>
                  <a:gd name="connsiteY27" fmla="*/ 2652844 h 2857098"/>
                  <a:gd name="connsiteX28" fmla="*/ 938769 w 2962428"/>
                  <a:gd name="connsiteY28" fmla="*/ 2798420 h 2857098"/>
                  <a:gd name="connsiteX29" fmla="*/ 458368 w 2962428"/>
                  <a:gd name="connsiteY29" fmla="*/ 2452677 h 2857098"/>
                  <a:gd name="connsiteX30" fmla="*/ 457913 w 2962428"/>
                  <a:gd name="connsiteY30" fmla="*/ 1993657 h 2857098"/>
                  <a:gd name="connsiteX31" fmla="*/ 386490 w 2962428"/>
                  <a:gd name="connsiteY31" fmla="*/ 1777113 h 2857098"/>
                  <a:gd name="connsiteX32" fmla="*/ 113535 w 2962428"/>
                  <a:gd name="connsiteY32" fmla="*/ 1408169 h 2857098"/>
                  <a:gd name="connsiteX33" fmla="*/ 293686 w 2962428"/>
                  <a:gd name="connsiteY33" fmla="*/ 844516 h 2857098"/>
                  <a:gd name="connsiteX34" fmla="*/ 729958 w 2962428"/>
                  <a:gd name="connsiteY34" fmla="*/ 702124 h 2857098"/>
                  <a:gd name="connsiteX35" fmla="*/ 913748 w 2962428"/>
                  <a:gd name="connsiteY35" fmla="*/ 567466 h 2857098"/>
                  <a:gd name="connsiteX36" fmla="*/ 1180334 w 2962428"/>
                  <a:gd name="connsiteY36" fmla="*/ 193973 h 2857098"/>
                  <a:gd name="connsiteX37" fmla="*/ 1772190 w 2962428"/>
                  <a:gd name="connsiteY37" fmla="*/ 191243 h 2857098"/>
                  <a:gd name="connsiteX38" fmla="*/ 2042416 w 2962428"/>
                  <a:gd name="connsiteY38" fmla="*/ 562007 h 2857098"/>
                  <a:gd name="connsiteX39" fmla="*/ 2227570 w 2962428"/>
                  <a:gd name="connsiteY39" fmla="*/ 695300 h 2857098"/>
                  <a:gd name="connsiteX40" fmla="*/ 2665208 w 2962428"/>
                  <a:gd name="connsiteY40" fmla="*/ 833598 h 2857098"/>
                  <a:gd name="connsiteX41" fmla="*/ 2851271 w 2962428"/>
                  <a:gd name="connsiteY41" fmla="*/ 1394976 h 285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962428" h="2857098">
                    <a:moveTo>
                      <a:pt x="2699782" y="815401"/>
                    </a:moveTo>
                    <a:lnTo>
                      <a:pt x="2249406" y="673009"/>
                    </a:lnTo>
                    <a:cubicBezTo>
                      <a:pt x="2172979" y="648898"/>
                      <a:pt x="2106105" y="600676"/>
                      <a:pt x="2058793" y="536076"/>
                    </a:cubicBezTo>
                    <a:lnTo>
                      <a:pt x="1780834" y="154394"/>
                    </a:lnTo>
                    <a:cubicBezTo>
                      <a:pt x="1629799" y="-52597"/>
                      <a:pt x="1320450" y="-51232"/>
                      <a:pt x="1171690" y="157124"/>
                    </a:cubicBezTo>
                    <a:lnTo>
                      <a:pt x="897371" y="541536"/>
                    </a:lnTo>
                    <a:cubicBezTo>
                      <a:pt x="850968" y="606590"/>
                      <a:pt x="784549" y="655267"/>
                      <a:pt x="708122" y="680288"/>
                    </a:cubicBezTo>
                    <a:lnTo>
                      <a:pt x="259111" y="826774"/>
                    </a:lnTo>
                    <a:cubicBezTo>
                      <a:pt x="15727" y="906386"/>
                      <a:pt x="-78443" y="1201177"/>
                      <a:pt x="73502" y="1406804"/>
                    </a:cubicBezTo>
                    <a:lnTo>
                      <a:pt x="354191" y="1786666"/>
                    </a:lnTo>
                    <a:cubicBezTo>
                      <a:pt x="401958" y="1851266"/>
                      <a:pt x="427433" y="1929058"/>
                      <a:pt x="427888" y="2009580"/>
                    </a:cubicBezTo>
                    <a:lnTo>
                      <a:pt x="428343" y="2481792"/>
                    </a:lnTo>
                    <a:cubicBezTo>
                      <a:pt x="428798" y="2737915"/>
                      <a:pt x="679917" y="2918521"/>
                      <a:pt x="922846" y="2837544"/>
                    </a:cubicBezTo>
                    <a:lnTo>
                      <a:pt x="1370947" y="2687874"/>
                    </a:lnTo>
                    <a:cubicBezTo>
                      <a:pt x="1446919" y="2662398"/>
                      <a:pt x="1529261" y="2661943"/>
                      <a:pt x="1605688" y="2686964"/>
                    </a:cubicBezTo>
                    <a:lnTo>
                      <a:pt x="2055153" y="2832085"/>
                    </a:lnTo>
                    <a:cubicBezTo>
                      <a:pt x="2298993" y="2910787"/>
                      <a:pt x="2548292" y="2727907"/>
                      <a:pt x="2546017" y="2471784"/>
                    </a:cubicBezTo>
                    <a:lnTo>
                      <a:pt x="2541923" y="1999571"/>
                    </a:lnTo>
                    <a:cubicBezTo>
                      <a:pt x="2541468" y="1919505"/>
                      <a:pt x="2566489" y="1841257"/>
                      <a:pt x="2613346" y="1776203"/>
                    </a:cubicBezTo>
                    <a:lnTo>
                      <a:pt x="2890395" y="1393611"/>
                    </a:lnTo>
                    <a:cubicBezTo>
                      <a:pt x="3041430" y="1186165"/>
                      <a:pt x="2944076" y="892738"/>
                      <a:pt x="2699782" y="815401"/>
                    </a:cubicBezTo>
                    <a:close/>
                    <a:moveTo>
                      <a:pt x="2851271" y="1394976"/>
                    </a:moveTo>
                    <a:lnTo>
                      <a:pt x="2581956" y="1766650"/>
                    </a:lnTo>
                    <a:cubicBezTo>
                      <a:pt x="2536464" y="1829884"/>
                      <a:pt x="2511898" y="1905857"/>
                      <a:pt x="2512353" y="1983649"/>
                    </a:cubicBezTo>
                    <a:lnTo>
                      <a:pt x="2515992" y="2442669"/>
                    </a:lnTo>
                    <a:cubicBezTo>
                      <a:pt x="2518267" y="2691513"/>
                      <a:pt x="2275792" y="2869389"/>
                      <a:pt x="2038776" y="2792961"/>
                    </a:cubicBezTo>
                    <a:lnTo>
                      <a:pt x="1602049" y="2651935"/>
                    </a:lnTo>
                    <a:cubicBezTo>
                      <a:pt x="1527896" y="2627823"/>
                      <a:pt x="1447829" y="2628278"/>
                      <a:pt x="1374131" y="2652844"/>
                    </a:cubicBezTo>
                    <a:lnTo>
                      <a:pt x="938769" y="2798420"/>
                    </a:lnTo>
                    <a:cubicBezTo>
                      <a:pt x="702663" y="2877123"/>
                      <a:pt x="458368" y="2701976"/>
                      <a:pt x="458368" y="2452677"/>
                    </a:cubicBezTo>
                    <a:lnTo>
                      <a:pt x="457913" y="1993657"/>
                    </a:lnTo>
                    <a:cubicBezTo>
                      <a:pt x="457913" y="1915865"/>
                      <a:pt x="432893" y="1839893"/>
                      <a:pt x="386490" y="1777113"/>
                    </a:cubicBezTo>
                    <a:lnTo>
                      <a:pt x="113535" y="1408169"/>
                    </a:lnTo>
                    <a:cubicBezTo>
                      <a:pt x="-34315" y="1208001"/>
                      <a:pt x="57125" y="921398"/>
                      <a:pt x="293686" y="844516"/>
                    </a:cubicBezTo>
                    <a:lnTo>
                      <a:pt x="729958" y="702124"/>
                    </a:lnTo>
                    <a:cubicBezTo>
                      <a:pt x="804111" y="678013"/>
                      <a:pt x="868255" y="630701"/>
                      <a:pt x="913748" y="567466"/>
                    </a:cubicBezTo>
                    <a:lnTo>
                      <a:pt x="1180334" y="193973"/>
                    </a:lnTo>
                    <a:cubicBezTo>
                      <a:pt x="1325000" y="-8469"/>
                      <a:pt x="1625705" y="-10289"/>
                      <a:pt x="1772190" y="191243"/>
                    </a:cubicBezTo>
                    <a:lnTo>
                      <a:pt x="2042416" y="562007"/>
                    </a:lnTo>
                    <a:cubicBezTo>
                      <a:pt x="2088363" y="624787"/>
                      <a:pt x="2152962" y="671644"/>
                      <a:pt x="2227570" y="695300"/>
                    </a:cubicBezTo>
                    <a:lnTo>
                      <a:pt x="2665208" y="833598"/>
                    </a:lnTo>
                    <a:cubicBezTo>
                      <a:pt x="2902678" y="907751"/>
                      <a:pt x="2997302" y="1193444"/>
                      <a:pt x="2851271" y="1394976"/>
                    </a:cubicBezTo>
                    <a:close/>
                  </a:path>
                </a:pathLst>
              </a:custGeom>
              <a:solidFill>
                <a:srgbClr val="BBEEFF">
                  <a:alpha val="4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xmlns="" id="{968DA310-612D-45E8-B799-859082C2166D}"/>
                  </a:ext>
                </a:extLst>
              </p:cNvPr>
              <p:cNvSpPr/>
              <p:nvPr/>
            </p:nvSpPr>
            <p:spPr>
              <a:xfrm>
                <a:off x="4652555" y="1936101"/>
                <a:ext cx="2859624" cy="1266184"/>
              </a:xfrm>
              <a:custGeom>
                <a:avLst/>
                <a:gdLst>
                  <a:gd name="connsiteX0" fmla="*/ 2623064 w 2859624"/>
                  <a:gd name="connsiteY0" fmla="*/ 791858 h 1266184"/>
                  <a:gd name="connsiteX1" fmla="*/ 2185427 w 2859624"/>
                  <a:gd name="connsiteY1" fmla="*/ 653561 h 1266184"/>
                  <a:gd name="connsiteX2" fmla="*/ 2000272 w 2859624"/>
                  <a:gd name="connsiteY2" fmla="*/ 520268 h 1266184"/>
                  <a:gd name="connsiteX3" fmla="*/ 1730047 w 2859624"/>
                  <a:gd name="connsiteY3" fmla="*/ 149959 h 1266184"/>
                  <a:gd name="connsiteX4" fmla="*/ 1138190 w 2859624"/>
                  <a:gd name="connsiteY4" fmla="*/ 152688 h 1266184"/>
                  <a:gd name="connsiteX5" fmla="*/ 871605 w 2859624"/>
                  <a:gd name="connsiteY5" fmla="*/ 526182 h 1266184"/>
                  <a:gd name="connsiteX6" fmla="*/ 687815 w 2859624"/>
                  <a:gd name="connsiteY6" fmla="*/ 660840 h 1266184"/>
                  <a:gd name="connsiteX7" fmla="*/ 251542 w 2859624"/>
                  <a:gd name="connsiteY7" fmla="*/ 803232 h 1266184"/>
                  <a:gd name="connsiteX8" fmla="*/ 5883 w 2859624"/>
                  <a:gd name="connsiteY8" fmla="*/ 1215849 h 1266184"/>
                  <a:gd name="connsiteX9" fmla="*/ 814739 w 2859624"/>
                  <a:gd name="connsiteY9" fmla="*/ 1074822 h 1266184"/>
                  <a:gd name="connsiteX10" fmla="*/ 2294609 w 2859624"/>
                  <a:gd name="connsiteY10" fmla="*/ 1259067 h 1266184"/>
                  <a:gd name="connsiteX11" fmla="*/ 2859625 w 2859624"/>
                  <a:gd name="connsiteY11" fmla="*/ 1027055 h 1266184"/>
                  <a:gd name="connsiteX12" fmla="*/ 2623064 w 2859624"/>
                  <a:gd name="connsiteY12" fmla="*/ 791858 h 1266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59624" h="1266184">
                    <a:moveTo>
                      <a:pt x="2623064" y="791858"/>
                    </a:moveTo>
                    <a:lnTo>
                      <a:pt x="2185427" y="653561"/>
                    </a:lnTo>
                    <a:cubicBezTo>
                      <a:pt x="2111274" y="629905"/>
                      <a:pt x="2046220" y="583503"/>
                      <a:pt x="2000272" y="520268"/>
                    </a:cubicBezTo>
                    <a:lnTo>
                      <a:pt x="1730047" y="149959"/>
                    </a:lnTo>
                    <a:cubicBezTo>
                      <a:pt x="1583562" y="-51118"/>
                      <a:pt x="1282856" y="-49754"/>
                      <a:pt x="1138190" y="152688"/>
                    </a:cubicBezTo>
                    <a:lnTo>
                      <a:pt x="871605" y="526182"/>
                    </a:lnTo>
                    <a:cubicBezTo>
                      <a:pt x="826112" y="589417"/>
                      <a:pt x="761968" y="636729"/>
                      <a:pt x="687815" y="660840"/>
                    </a:cubicBezTo>
                    <a:lnTo>
                      <a:pt x="251542" y="803232"/>
                    </a:lnTo>
                    <a:cubicBezTo>
                      <a:pt x="70482" y="862372"/>
                      <a:pt x="-25507" y="1043887"/>
                      <a:pt x="5883" y="1215849"/>
                    </a:cubicBezTo>
                    <a:cubicBezTo>
                      <a:pt x="195587" y="1158073"/>
                      <a:pt x="433057" y="1074822"/>
                      <a:pt x="814739" y="1074822"/>
                    </a:cubicBezTo>
                    <a:cubicBezTo>
                      <a:pt x="1351095" y="1074822"/>
                      <a:pt x="1720039" y="1309563"/>
                      <a:pt x="2294609" y="1259067"/>
                    </a:cubicBezTo>
                    <a:cubicBezTo>
                      <a:pt x="2556645" y="1236321"/>
                      <a:pt x="2707680" y="1160803"/>
                      <a:pt x="2859625" y="1027055"/>
                    </a:cubicBezTo>
                    <a:cubicBezTo>
                      <a:pt x="2825051" y="920602"/>
                      <a:pt x="2742255" y="829617"/>
                      <a:pt x="2623064" y="791858"/>
                    </a:cubicBezTo>
                    <a:close/>
                  </a:path>
                </a:pathLst>
              </a:custGeom>
              <a:solidFill>
                <a:srgbClr val="FFFF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xmlns="" id="{4902D25D-A743-4BB4-9FBA-1BE6584D0924}"/>
                  </a:ext>
                </a:extLst>
              </p:cNvPr>
              <p:cNvSpPr/>
              <p:nvPr/>
            </p:nvSpPr>
            <p:spPr>
              <a:xfrm>
                <a:off x="4885957" y="2080984"/>
                <a:ext cx="1239740" cy="982189"/>
              </a:xfrm>
              <a:custGeom>
                <a:avLst/>
                <a:gdLst>
                  <a:gd name="connsiteX0" fmla="*/ 183278 w 1239740"/>
                  <a:gd name="connsiteY0" fmla="*/ 975887 h 982189"/>
                  <a:gd name="connsiteX1" fmla="*/ 53170 w 1239740"/>
                  <a:gd name="connsiteY1" fmla="*/ 757977 h 982189"/>
                  <a:gd name="connsiteX2" fmla="*/ 480799 w 1239740"/>
                  <a:gd name="connsiteY2" fmla="*/ 644701 h 982189"/>
                  <a:gd name="connsiteX3" fmla="*/ 774225 w 1239740"/>
                  <a:gd name="connsiteY3" fmla="*/ 422697 h 982189"/>
                  <a:gd name="connsiteX4" fmla="*/ 1029893 w 1239740"/>
                  <a:gd name="connsiteY4" fmla="*/ 32826 h 982189"/>
                  <a:gd name="connsiteX5" fmla="*/ 1230969 w 1239740"/>
                  <a:gd name="connsiteY5" fmla="*/ 146103 h 982189"/>
                  <a:gd name="connsiteX6" fmla="*/ 992134 w 1239740"/>
                  <a:gd name="connsiteY6" fmla="*/ 552806 h 982189"/>
                  <a:gd name="connsiteX7" fmla="*/ 585431 w 1239740"/>
                  <a:gd name="connsiteY7" fmla="*/ 846233 h 982189"/>
                  <a:gd name="connsiteX8" fmla="*/ 183278 w 1239740"/>
                  <a:gd name="connsiteY8" fmla="*/ 975887 h 982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9740" h="982189">
                    <a:moveTo>
                      <a:pt x="183278" y="975887"/>
                    </a:moveTo>
                    <a:cubicBezTo>
                      <a:pt x="36792" y="1021834"/>
                      <a:pt x="-68295" y="803015"/>
                      <a:pt x="53170" y="757977"/>
                    </a:cubicBezTo>
                    <a:lnTo>
                      <a:pt x="480799" y="644701"/>
                    </a:lnTo>
                    <a:cubicBezTo>
                      <a:pt x="598624" y="601028"/>
                      <a:pt x="696433" y="526875"/>
                      <a:pt x="774225" y="422697"/>
                    </a:cubicBezTo>
                    <a:lnTo>
                      <a:pt x="1029893" y="32826"/>
                    </a:lnTo>
                    <a:cubicBezTo>
                      <a:pt x="1065377" y="-41327"/>
                      <a:pt x="1286015" y="15994"/>
                      <a:pt x="1230969" y="146103"/>
                    </a:cubicBezTo>
                    <a:lnTo>
                      <a:pt x="992134" y="552806"/>
                    </a:lnTo>
                    <a:cubicBezTo>
                      <a:pt x="898875" y="688829"/>
                      <a:pt x="766036" y="788912"/>
                      <a:pt x="585431" y="846233"/>
                    </a:cubicBezTo>
                    <a:lnTo>
                      <a:pt x="183278" y="975887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xmlns="" id="{20E28916-362D-46F6-802A-72A4A3070FDF}"/>
                  </a:ext>
                </a:extLst>
              </p:cNvPr>
              <p:cNvSpPr/>
              <p:nvPr/>
            </p:nvSpPr>
            <p:spPr>
              <a:xfrm>
                <a:off x="4649637" y="1945200"/>
                <a:ext cx="2878594" cy="2776136"/>
              </a:xfrm>
              <a:custGeom>
                <a:avLst/>
                <a:gdLst>
                  <a:gd name="connsiteX0" fmla="*/ 2623252 w 2878594"/>
                  <a:gd name="connsiteY0" fmla="*/ 792313 h 2776136"/>
                  <a:gd name="connsiteX1" fmla="*/ 2185615 w 2878594"/>
                  <a:gd name="connsiteY1" fmla="*/ 654016 h 2776136"/>
                  <a:gd name="connsiteX2" fmla="*/ 2000460 w 2878594"/>
                  <a:gd name="connsiteY2" fmla="*/ 520723 h 2776136"/>
                  <a:gd name="connsiteX3" fmla="*/ 1730235 w 2878594"/>
                  <a:gd name="connsiteY3" fmla="*/ 149959 h 2776136"/>
                  <a:gd name="connsiteX4" fmla="*/ 1138378 w 2878594"/>
                  <a:gd name="connsiteY4" fmla="*/ 152688 h 2776136"/>
                  <a:gd name="connsiteX5" fmla="*/ 871793 w 2878594"/>
                  <a:gd name="connsiteY5" fmla="*/ 526182 h 2776136"/>
                  <a:gd name="connsiteX6" fmla="*/ 688003 w 2878594"/>
                  <a:gd name="connsiteY6" fmla="*/ 660840 h 2776136"/>
                  <a:gd name="connsiteX7" fmla="*/ 251730 w 2878594"/>
                  <a:gd name="connsiteY7" fmla="*/ 803232 h 2776136"/>
                  <a:gd name="connsiteX8" fmla="*/ 71580 w 2878594"/>
                  <a:gd name="connsiteY8" fmla="*/ 1366884 h 2776136"/>
                  <a:gd name="connsiteX9" fmla="*/ 344535 w 2878594"/>
                  <a:gd name="connsiteY9" fmla="*/ 1735829 h 2776136"/>
                  <a:gd name="connsiteX10" fmla="*/ 415958 w 2878594"/>
                  <a:gd name="connsiteY10" fmla="*/ 1952373 h 2776136"/>
                  <a:gd name="connsiteX11" fmla="*/ 416413 w 2878594"/>
                  <a:gd name="connsiteY11" fmla="*/ 2411393 h 2776136"/>
                  <a:gd name="connsiteX12" fmla="*/ 896813 w 2878594"/>
                  <a:gd name="connsiteY12" fmla="*/ 2757136 h 2776136"/>
                  <a:gd name="connsiteX13" fmla="*/ 1332176 w 2878594"/>
                  <a:gd name="connsiteY13" fmla="*/ 2611560 h 2776136"/>
                  <a:gd name="connsiteX14" fmla="*/ 1560093 w 2878594"/>
                  <a:gd name="connsiteY14" fmla="*/ 2610650 h 2776136"/>
                  <a:gd name="connsiteX15" fmla="*/ 1996821 w 2878594"/>
                  <a:gd name="connsiteY15" fmla="*/ 2751677 h 2776136"/>
                  <a:gd name="connsiteX16" fmla="*/ 2474037 w 2878594"/>
                  <a:gd name="connsiteY16" fmla="*/ 2401384 h 2776136"/>
                  <a:gd name="connsiteX17" fmla="*/ 2470398 w 2878594"/>
                  <a:gd name="connsiteY17" fmla="*/ 1942365 h 2776136"/>
                  <a:gd name="connsiteX18" fmla="*/ 2540001 w 2878594"/>
                  <a:gd name="connsiteY18" fmla="*/ 1725365 h 2776136"/>
                  <a:gd name="connsiteX19" fmla="*/ 2809316 w 2878594"/>
                  <a:gd name="connsiteY19" fmla="*/ 1353691 h 2776136"/>
                  <a:gd name="connsiteX20" fmla="*/ 2623252 w 2878594"/>
                  <a:gd name="connsiteY20" fmla="*/ 792313 h 2776136"/>
                  <a:gd name="connsiteX21" fmla="*/ 2698770 w 2878594"/>
                  <a:gd name="connsiteY21" fmla="*/ 1357331 h 2776136"/>
                  <a:gd name="connsiteX22" fmla="*/ 2451290 w 2878594"/>
                  <a:gd name="connsiteY22" fmla="*/ 1698980 h 2776136"/>
                  <a:gd name="connsiteX23" fmla="*/ 2387601 w 2878594"/>
                  <a:gd name="connsiteY23" fmla="*/ 1898692 h 2776136"/>
                  <a:gd name="connsiteX24" fmla="*/ 2391240 w 2878594"/>
                  <a:gd name="connsiteY24" fmla="*/ 2320408 h 2776136"/>
                  <a:gd name="connsiteX25" fmla="*/ 1952693 w 2878594"/>
                  <a:gd name="connsiteY25" fmla="*/ 2642495 h 2776136"/>
                  <a:gd name="connsiteX26" fmla="*/ 1551450 w 2878594"/>
                  <a:gd name="connsiteY26" fmla="*/ 2512841 h 2776136"/>
                  <a:gd name="connsiteX27" fmla="*/ 1341729 w 2878594"/>
                  <a:gd name="connsiteY27" fmla="*/ 2513751 h 2776136"/>
                  <a:gd name="connsiteX28" fmla="*/ 941396 w 2878594"/>
                  <a:gd name="connsiteY28" fmla="*/ 2647499 h 2776136"/>
                  <a:gd name="connsiteX29" fmla="*/ 499664 w 2878594"/>
                  <a:gd name="connsiteY29" fmla="*/ 2329506 h 2776136"/>
                  <a:gd name="connsiteX30" fmla="*/ 499209 w 2878594"/>
                  <a:gd name="connsiteY30" fmla="*/ 1907336 h 2776136"/>
                  <a:gd name="connsiteX31" fmla="*/ 433700 w 2878594"/>
                  <a:gd name="connsiteY31" fmla="*/ 1708533 h 2776136"/>
                  <a:gd name="connsiteX32" fmla="*/ 183037 w 2878594"/>
                  <a:gd name="connsiteY32" fmla="*/ 1369159 h 2776136"/>
                  <a:gd name="connsiteX33" fmla="*/ 348629 w 2878594"/>
                  <a:gd name="connsiteY33" fmla="*/ 850544 h 2776136"/>
                  <a:gd name="connsiteX34" fmla="*/ 749873 w 2878594"/>
                  <a:gd name="connsiteY34" fmla="*/ 719525 h 2776136"/>
                  <a:gd name="connsiteX35" fmla="*/ 918650 w 2878594"/>
                  <a:gd name="connsiteY35" fmla="*/ 595331 h 2776136"/>
                  <a:gd name="connsiteX36" fmla="*/ 1163854 w 2878594"/>
                  <a:gd name="connsiteY36" fmla="*/ 251862 h 2776136"/>
                  <a:gd name="connsiteX37" fmla="*/ 1707944 w 2878594"/>
                  <a:gd name="connsiteY37" fmla="*/ 249132 h 2776136"/>
                  <a:gd name="connsiteX38" fmla="*/ 1956333 w 2878594"/>
                  <a:gd name="connsiteY38" fmla="*/ 590326 h 2776136"/>
                  <a:gd name="connsiteX39" fmla="*/ 2126474 w 2878594"/>
                  <a:gd name="connsiteY39" fmla="*/ 712701 h 2776136"/>
                  <a:gd name="connsiteX40" fmla="*/ 2528628 w 2878594"/>
                  <a:gd name="connsiteY40" fmla="*/ 839626 h 2776136"/>
                  <a:gd name="connsiteX41" fmla="*/ 2698770 w 2878594"/>
                  <a:gd name="connsiteY41" fmla="*/ 1357331 h 2776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878594" h="2776136">
                    <a:moveTo>
                      <a:pt x="2623252" y="792313"/>
                    </a:moveTo>
                    <a:lnTo>
                      <a:pt x="2185615" y="654016"/>
                    </a:lnTo>
                    <a:cubicBezTo>
                      <a:pt x="2111462" y="630360"/>
                      <a:pt x="2046408" y="583958"/>
                      <a:pt x="2000460" y="520723"/>
                    </a:cubicBezTo>
                    <a:lnTo>
                      <a:pt x="1730235" y="149959"/>
                    </a:lnTo>
                    <a:cubicBezTo>
                      <a:pt x="1583749" y="-51118"/>
                      <a:pt x="1283044" y="-49754"/>
                      <a:pt x="1138378" y="152688"/>
                    </a:cubicBezTo>
                    <a:lnTo>
                      <a:pt x="871793" y="526182"/>
                    </a:lnTo>
                    <a:cubicBezTo>
                      <a:pt x="826300" y="589417"/>
                      <a:pt x="762156" y="636729"/>
                      <a:pt x="688003" y="660840"/>
                    </a:cubicBezTo>
                    <a:lnTo>
                      <a:pt x="251730" y="803232"/>
                    </a:lnTo>
                    <a:cubicBezTo>
                      <a:pt x="15170" y="880569"/>
                      <a:pt x="-76270" y="1166717"/>
                      <a:pt x="71580" y="1366884"/>
                    </a:cubicBezTo>
                    <a:lnTo>
                      <a:pt x="344535" y="1735829"/>
                    </a:lnTo>
                    <a:cubicBezTo>
                      <a:pt x="390937" y="1798608"/>
                      <a:pt x="415958" y="1874126"/>
                      <a:pt x="415958" y="1952373"/>
                    </a:cubicBezTo>
                    <a:lnTo>
                      <a:pt x="416413" y="2411393"/>
                    </a:lnTo>
                    <a:cubicBezTo>
                      <a:pt x="416868" y="2660237"/>
                      <a:pt x="660708" y="2835838"/>
                      <a:pt x="896813" y="2757136"/>
                    </a:cubicBezTo>
                    <a:lnTo>
                      <a:pt x="1332176" y="2611560"/>
                    </a:lnTo>
                    <a:cubicBezTo>
                      <a:pt x="1405874" y="2586994"/>
                      <a:pt x="1485941" y="2586539"/>
                      <a:pt x="1560093" y="2610650"/>
                    </a:cubicBezTo>
                    <a:lnTo>
                      <a:pt x="1996821" y="2751677"/>
                    </a:lnTo>
                    <a:cubicBezTo>
                      <a:pt x="2233837" y="2828104"/>
                      <a:pt x="2475856" y="2650229"/>
                      <a:pt x="2474037" y="2401384"/>
                    </a:cubicBezTo>
                    <a:lnTo>
                      <a:pt x="2470398" y="1942365"/>
                    </a:lnTo>
                    <a:cubicBezTo>
                      <a:pt x="2469943" y="1864572"/>
                      <a:pt x="2494053" y="1788600"/>
                      <a:pt x="2540001" y="1725365"/>
                    </a:cubicBezTo>
                    <a:lnTo>
                      <a:pt x="2809316" y="1353691"/>
                    </a:lnTo>
                    <a:cubicBezTo>
                      <a:pt x="2954892" y="1153069"/>
                      <a:pt x="2860723" y="867376"/>
                      <a:pt x="2623252" y="792313"/>
                    </a:cubicBezTo>
                    <a:close/>
                    <a:moveTo>
                      <a:pt x="2698770" y="1357331"/>
                    </a:moveTo>
                    <a:lnTo>
                      <a:pt x="2451290" y="1698980"/>
                    </a:lnTo>
                    <a:cubicBezTo>
                      <a:pt x="2409437" y="1757210"/>
                      <a:pt x="2386691" y="1826814"/>
                      <a:pt x="2387601" y="1898692"/>
                    </a:cubicBezTo>
                    <a:lnTo>
                      <a:pt x="2391240" y="2320408"/>
                    </a:lnTo>
                    <a:cubicBezTo>
                      <a:pt x="2393060" y="2549235"/>
                      <a:pt x="2170147" y="2713008"/>
                      <a:pt x="1952693" y="2642495"/>
                    </a:cubicBezTo>
                    <a:lnTo>
                      <a:pt x="1551450" y="2512841"/>
                    </a:lnTo>
                    <a:cubicBezTo>
                      <a:pt x="1483211" y="2491005"/>
                      <a:pt x="1409968" y="2491005"/>
                      <a:pt x="1341729" y="2513751"/>
                    </a:cubicBezTo>
                    <a:lnTo>
                      <a:pt x="941396" y="2647499"/>
                    </a:lnTo>
                    <a:cubicBezTo>
                      <a:pt x="724397" y="2719832"/>
                      <a:pt x="499664" y="2558789"/>
                      <a:pt x="499664" y="2329506"/>
                    </a:cubicBezTo>
                    <a:lnTo>
                      <a:pt x="499209" y="1907336"/>
                    </a:lnTo>
                    <a:cubicBezTo>
                      <a:pt x="499209" y="1835457"/>
                      <a:pt x="476008" y="1765854"/>
                      <a:pt x="433700" y="1708533"/>
                    </a:cubicBezTo>
                    <a:lnTo>
                      <a:pt x="183037" y="1369159"/>
                    </a:lnTo>
                    <a:cubicBezTo>
                      <a:pt x="47014" y="1184914"/>
                      <a:pt x="131175" y="921967"/>
                      <a:pt x="348629" y="850544"/>
                    </a:cubicBezTo>
                    <a:lnTo>
                      <a:pt x="749873" y="719525"/>
                    </a:lnTo>
                    <a:cubicBezTo>
                      <a:pt x="818111" y="697234"/>
                      <a:pt x="877251" y="654016"/>
                      <a:pt x="918650" y="595331"/>
                    </a:cubicBezTo>
                    <a:lnTo>
                      <a:pt x="1163854" y="251862"/>
                    </a:lnTo>
                    <a:cubicBezTo>
                      <a:pt x="1296692" y="65343"/>
                      <a:pt x="1573286" y="64433"/>
                      <a:pt x="1707944" y="249132"/>
                    </a:cubicBezTo>
                    <a:lnTo>
                      <a:pt x="1956333" y="590326"/>
                    </a:lnTo>
                    <a:cubicBezTo>
                      <a:pt x="1998641" y="648102"/>
                      <a:pt x="2058236" y="691320"/>
                      <a:pt x="2126474" y="712701"/>
                    </a:cubicBezTo>
                    <a:lnTo>
                      <a:pt x="2528628" y="839626"/>
                    </a:lnTo>
                    <a:cubicBezTo>
                      <a:pt x="2746537" y="909229"/>
                      <a:pt x="2832972" y="1171721"/>
                      <a:pt x="2698770" y="1357331"/>
                    </a:cubicBezTo>
                    <a:close/>
                  </a:path>
                </a:pathLst>
              </a:custGeom>
              <a:solidFill>
                <a:srgbClr val="CEF1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xmlns="" id="{C6CD9EA3-E104-49E8-ADBF-4EA7C99DD39C}"/>
                  </a:ext>
                </a:extLst>
              </p:cNvPr>
              <p:cNvSpPr/>
              <p:nvPr/>
            </p:nvSpPr>
            <p:spPr>
              <a:xfrm>
                <a:off x="6777570" y="2734311"/>
                <a:ext cx="430172" cy="159257"/>
              </a:xfrm>
              <a:custGeom>
                <a:avLst/>
                <a:gdLst>
                  <a:gd name="connsiteX0" fmla="*/ 429811 w 430172"/>
                  <a:gd name="connsiteY0" fmla="*/ 117388 h 159257"/>
                  <a:gd name="connsiteX1" fmla="*/ 202803 w 430172"/>
                  <a:gd name="connsiteY1" fmla="*/ 149687 h 159257"/>
                  <a:gd name="connsiteX2" fmla="*/ 362 w 430172"/>
                  <a:gd name="connsiteY2" fmla="*/ 41870 h 159257"/>
                  <a:gd name="connsiteX3" fmla="*/ 227369 w 430172"/>
                  <a:gd name="connsiteY3" fmla="*/ 9570 h 159257"/>
                  <a:gd name="connsiteX4" fmla="*/ 429811 w 430172"/>
                  <a:gd name="connsiteY4" fmla="*/ 117388 h 159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172" h="159257">
                    <a:moveTo>
                      <a:pt x="429811" y="117388"/>
                    </a:moveTo>
                    <a:cubicBezTo>
                      <a:pt x="422987" y="156056"/>
                      <a:pt x="321539" y="170614"/>
                      <a:pt x="202803" y="149687"/>
                    </a:cubicBezTo>
                    <a:cubicBezTo>
                      <a:pt x="84068" y="128761"/>
                      <a:pt x="-6462" y="80539"/>
                      <a:pt x="362" y="41870"/>
                    </a:cubicBezTo>
                    <a:cubicBezTo>
                      <a:pt x="7186" y="3201"/>
                      <a:pt x="108634" y="-11356"/>
                      <a:pt x="227369" y="9570"/>
                    </a:cubicBezTo>
                    <a:cubicBezTo>
                      <a:pt x="346104" y="30497"/>
                      <a:pt x="436635" y="78719"/>
                      <a:pt x="429811" y="117388"/>
                    </a:cubicBez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xmlns="" id="{9E55A657-FEC9-4AF0-A612-A47728A5933B}"/>
                  </a:ext>
                </a:extLst>
              </p:cNvPr>
              <p:cNvSpPr/>
              <p:nvPr/>
            </p:nvSpPr>
            <p:spPr>
              <a:xfrm>
                <a:off x="5603771" y="4356137"/>
                <a:ext cx="98263" cy="98263"/>
              </a:xfrm>
              <a:custGeom>
                <a:avLst/>
                <a:gdLst>
                  <a:gd name="connsiteX0" fmla="*/ 98264 w 98263"/>
                  <a:gd name="connsiteY0" fmla="*/ 49132 h 98263"/>
                  <a:gd name="connsiteX1" fmla="*/ 49132 w 98263"/>
                  <a:gd name="connsiteY1" fmla="*/ 98264 h 98263"/>
                  <a:gd name="connsiteX2" fmla="*/ 0 w 98263"/>
                  <a:gd name="connsiteY2" fmla="*/ 49132 h 98263"/>
                  <a:gd name="connsiteX3" fmla="*/ 49132 w 98263"/>
                  <a:gd name="connsiteY3" fmla="*/ 0 h 98263"/>
                  <a:gd name="connsiteX4" fmla="*/ 98264 w 98263"/>
                  <a:gd name="connsiteY4" fmla="*/ 49132 h 98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63" h="98263">
                    <a:moveTo>
                      <a:pt x="98264" y="49132"/>
                    </a:moveTo>
                    <a:cubicBezTo>
                      <a:pt x="98264" y="76267"/>
                      <a:pt x="76266" y="98264"/>
                      <a:pt x="49132" y="98264"/>
                    </a:cubicBezTo>
                    <a:cubicBezTo>
                      <a:pt x="21997" y="98264"/>
                      <a:pt x="0" y="76267"/>
                      <a:pt x="0" y="49132"/>
                    </a:cubicBezTo>
                    <a:cubicBezTo>
                      <a:pt x="0" y="21997"/>
                      <a:pt x="21997" y="0"/>
                      <a:pt x="49132" y="0"/>
                    </a:cubicBezTo>
                    <a:cubicBezTo>
                      <a:pt x="76266" y="0"/>
                      <a:pt x="98264" y="21997"/>
                      <a:pt x="98264" y="49132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xmlns="" id="{301A9A97-A43B-42F7-852E-D0122382B03E}"/>
                  </a:ext>
                </a:extLst>
              </p:cNvPr>
              <p:cNvSpPr/>
              <p:nvPr/>
            </p:nvSpPr>
            <p:spPr>
              <a:xfrm>
                <a:off x="5505962" y="4201008"/>
                <a:ext cx="72787" cy="46402"/>
              </a:xfrm>
              <a:custGeom>
                <a:avLst/>
                <a:gdLst>
                  <a:gd name="connsiteX0" fmla="*/ 72788 w 72787"/>
                  <a:gd name="connsiteY0" fmla="*/ 23201 h 46402"/>
                  <a:gd name="connsiteX1" fmla="*/ 36394 w 72787"/>
                  <a:gd name="connsiteY1" fmla="*/ 46402 h 46402"/>
                  <a:gd name="connsiteX2" fmla="*/ 0 w 72787"/>
                  <a:gd name="connsiteY2" fmla="*/ 23201 h 46402"/>
                  <a:gd name="connsiteX3" fmla="*/ 36394 w 72787"/>
                  <a:gd name="connsiteY3" fmla="*/ 0 h 46402"/>
                  <a:gd name="connsiteX4" fmla="*/ 72788 w 72787"/>
                  <a:gd name="connsiteY4" fmla="*/ 23201 h 46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87" h="46402">
                    <a:moveTo>
                      <a:pt x="72788" y="23201"/>
                    </a:moveTo>
                    <a:cubicBezTo>
                      <a:pt x="72788" y="35939"/>
                      <a:pt x="56411" y="46402"/>
                      <a:pt x="36394" y="46402"/>
                    </a:cubicBezTo>
                    <a:cubicBezTo>
                      <a:pt x="16377" y="46402"/>
                      <a:pt x="0" y="35939"/>
                      <a:pt x="0" y="23201"/>
                    </a:cubicBezTo>
                    <a:cubicBezTo>
                      <a:pt x="0" y="10463"/>
                      <a:pt x="16377" y="0"/>
                      <a:pt x="36394" y="0"/>
                    </a:cubicBezTo>
                    <a:cubicBezTo>
                      <a:pt x="56411" y="0"/>
                      <a:pt x="72788" y="10463"/>
                      <a:pt x="72788" y="23201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9" name="Graphic 3">
              <a:extLst>
                <a:ext uri="{FF2B5EF4-FFF2-40B4-BE49-F238E27FC236}">
                  <a16:creationId xmlns:a16="http://schemas.microsoft.com/office/drawing/2014/main" xmlns="" id="{02993569-6859-4A40-9727-B41288755FF5}"/>
                </a:ext>
              </a:extLst>
            </p:cNvPr>
            <p:cNvGrpSpPr/>
            <p:nvPr/>
          </p:nvGrpSpPr>
          <p:grpSpPr>
            <a:xfrm>
              <a:off x="2000727" y="2557994"/>
              <a:ext cx="2394819" cy="2401148"/>
              <a:chOff x="2000727" y="2557994"/>
              <a:chExt cx="2394819" cy="2401148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xmlns="" id="{2CB08326-7EB7-4CC9-B17E-31D73E4F06E3}"/>
                  </a:ext>
                </a:extLst>
              </p:cNvPr>
              <p:cNvSpPr/>
              <p:nvPr/>
            </p:nvSpPr>
            <p:spPr>
              <a:xfrm>
                <a:off x="2001637" y="2558449"/>
                <a:ext cx="2393909" cy="2400693"/>
              </a:xfrm>
              <a:custGeom>
                <a:avLst/>
                <a:gdLst>
                  <a:gd name="connsiteX0" fmla="*/ 1882519 w 2393909"/>
                  <a:gd name="connsiteY0" fmla="*/ 2207121 h 2400693"/>
                  <a:gd name="connsiteX1" fmla="*/ 1500838 w 2393909"/>
                  <a:gd name="connsiteY1" fmla="*/ 2150711 h 2400693"/>
                  <a:gd name="connsiteX2" fmla="*/ 1312044 w 2393909"/>
                  <a:gd name="connsiteY2" fmla="*/ 2183465 h 2400693"/>
                  <a:gd name="connsiteX3" fmla="*/ 971305 w 2393909"/>
                  <a:gd name="connsiteY3" fmla="*/ 2364525 h 2400693"/>
                  <a:gd name="connsiteX4" fmla="*/ 525024 w 2393909"/>
                  <a:gd name="connsiteY4" fmla="*/ 2144797 h 2400693"/>
                  <a:gd name="connsiteX5" fmla="*/ 460425 w 2393909"/>
                  <a:gd name="connsiteY5" fmla="*/ 1764479 h 2400693"/>
                  <a:gd name="connsiteX6" fmla="*/ 371260 w 2393909"/>
                  <a:gd name="connsiteY6" fmla="*/ 1595247 h 2400693"/>
                  <a:gd name="connsiteX7" fmla="*/ 93756 w 2393909"/>
                  <a:gd name="connsiteY7" fmla="*/ 1327296 h 2400693"/>
                  <a:gd name="connsiteX8" fmla="*/ 164724 w 2393909"/>
                  <a:gd name="connsiteY8" fmla="*/ 835066 h 2400693"/>
                  <a:gd name="connsiteX9" fmla="*/ 506372 w 2393909"/>
                  <a:gd name="connsiteY9" fmla="*/ 656281 h 2400693"/>
                  <a:gd name="connsiteX10" fmla="*/ 640120 w 2393909"/>
                  <a:gd name="connsiteY10" fmla="*/ 518893 h 2400693"/>
                  <a:gd name="connsiteX11" fmla="*/ 809352 w 2393909"/>
                  <a:gd name="connsiteY11" fmla="*/ 172240 h 2400693"/>
                  <a:gd name="connsiteX12" fmla="*/ 1299761 w 2393909"/>
                  <a:gd name="connsiteY12" fmla="*/ 87624 h 2400693"/>
                  <a:gd name="connsiteX13" fmla="*/ 1575445 w 2393909"/>
                  <a:gd name="connsiteY13" fmla="*/ 357395 h 2400693"/>
                  <a:gd name="connsiteX14" fmla="*/ 1747407 w 2393909"/>
                  <a:gd name="connsiteY14" fmla="*/ 442011 h 2400693"/>
                  <a:gd name="connsiteX15" fmla="*/ 2129543 w 2393909"/>
                  <a:gd name="connsiteY15" fmla="*/ 495692 h 2400693"/>
                  <a:gd name="connsiteX16" fmla="*/ 2361555 w 2393909"/>
                  <a:gd name="connsiteY16" fmla="*/ 935605 h 2400693"/>
                  <a:gd name="connsiteX17" fmla="*/ 2190048 w 2393909"/>
                  <a:gd name="connsiteY17" fmla="*/ 1281348 h 2400693"/>
                  <a:gd name="connsiteX18" fmla="*/ 2162753 w 2393909"/>
                  <a:gd name="connsiteY18" fmla="*/ 1471052 h 2400693"/>
                  <a:gd name="connsiteX19" fmla="*/ 2229172 w 2393909"/>
                  <a:gd name="connsiteY19" fmla="*/ 1850460 h 2400693"/>
                  <a:gd name="connsiteX20" fmla="*/ 1882519 w 2393909"/>
                  <a:gd name="connsiteY20" fmla="*/ 2207121 h 2400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393909" h="2400693">
                    <a:moveTo>
                      <a:pt x="1882519" y="2207121"/>
                    </a:moveTo>
                    <a:lnTo>
                      <a:pt x="1500838" y="2150711"/>
                    </a:lnTo>
                    <a:cubicBezTo>
                      <a:pt x="1436238" y="2141157"/>
                      <a:pt x="1369819" y="2152530"/>
                      <a:pt x="1312044" y="2183465"/>
                    </a:cubicBezTo>
                    <a:lnTo>
                      <a:pt x="971305" y="2364525"/>
                    </a:lnTo>
                    <a:cubicBezTo>
                      <a:pt x="786606" y="2462789"/>
                      <a:pt x="559599" y="2351333"/>
                      <a:pt x="525024" y="2144797"/>
                    </a:cubicBezTo>
                    <a:lnTo>
                      <a:pt x="460425" y="1764479"/>
                    </a:lnTo>
                    <a:cubicBezTo>
                      <a:pt x="449507" y="1699880"/>
                      <a:pt x="418117" y="1640739"/>
                      <a:pt x="371260" y="1595247"/>
                    </a:cubicBezTo>
                    <a:lnTo>
                      <a:pt x="93756" y="1327296"/>
                    </a:lnTo>
                    <a:cubicBezTo>
                      <a:pt x="-56824" y="1182174"/>
                      <a:pt x="-20885" y="931965"/>
                      <a:pt x="164724" y="835066"/>
                    </a:cubicBezTo>
                    <a:lnTo>
                      <a:pt x="506372" y="656281"/>
                    </a:lnTo>
                    <a:cubicBezTo>
                      <a:pt x="564603" y="625801"/>
                      <a:pt x="611005" y="577579"/>
                      <a:pt x="640120" y="518893"/>
                    </a:cubicBezTo>
                    <a:lnTo>
                      <a:pt x="809352" y="172240"/>
                    </a:lnTo>
                    <a:cubicBezTo>
                      <a:pt x="901247" y="-15644"/>
                      <a:pt x="1150091" y="-58862"/>
                      <a:pt x="1299761" y="87624"/>
                    </a:cubicBezTo>
                    <a:lnTo>
                      <a:pt x="1575445" y="357395"/>
                    </a:lnTo>
                    <a:cubicBezTo>
                      <a:pt x="1622302" y="403342"/>
                      <a:pt x="1682352" y="432912"/>
                      <a:pt x="1747407" y="442011"/>
                    </a:cubicBezTo>
                    <a:lnTo>
                      <a:pt x="2129543" y="495692"/>
                    </a:lnTo>
                    <a:cubicBezTo>
                      <a:pt x="2336989" y="524807"/>
                      <a:pt x="2454814" y="748176"/>
                      <a:pt x="2361555" y="935605"/>
                    </a:cubicBezTo>
                    <a:lnTo>
                      <a:pt x="2190048" y="1281348"/>
                    </a:lnTo>
                    <a:cubicBezTo>
                      <a:pt x="2160933" y="1340034"/>
                      <a:pt x="2151380" y="1406453"/>
                      <a:pt x="2162753" y="1471052"/>
                    </a:cubicBezTo>
                    <a:lnTo>
                      <a:pt x="2229172" y="1850460"/>
                    </a:lnTo>
                    <a:cubicBezTo>
                      <a:pt x="2265566" y="2056541"/>
                      <a:pt x="2089510" y="2237601"/>
                      <a:pt x="1882519" y="2207121"/>
                    </a:cubicBezTo>
                    <a:close/>
                  </a:path>
                </a:pathLst>
              </a:custGeom>
              <a:solidFill>
                <a:srgbClr val="BBDEFF">
                  <a:alpha val="2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xmlns="" id="{EC79579A-0424-4892-B1A1-6EAFF617DA28}"/>
                  </a:ext>
                </a:extLst>
              </p:cNvPr>
              <p:cNvSpPr/>
              <p:nvPr/>
            </p:nvSpPr>
            <p:spPr>
              <a:xfrm>
                <a:off x="2721117" y="4531072"/>
                <a:ext cx="207948" cy="230444"/>
              </a:xfrm>
              <a:custGeom>
                <a:avLst/>
                <a:gdLst>
                  <a:gd name="connsiteX0" fmla="*/ 173578 w 207948"/>
                  <a:gd name="connsiteY0" fmla="*/ 62536 h 230444"/>
                  <a:gd name="connsiteX1" fmla="*/ 181312 w 207948"/>
                  <a:gd name="connsiteY1" fmla="*/ 217666 h 230444"/>
                  <a:gd name="connsiteX2" fmla="*/ 34371 w 207948"/>
                  <a:gd name="connsiteY2" fmla="*/ 167624 h 230444"/>
                  <a:gd name="connsiteX3" fmla="*/ 26637 w 207948"/>
                  <a:gd name="connsiteY3" fmla="*/ 12494 h 230444"/>
                  <a:gd name="connsiteX4" fmla="*/ 173578 w 207948"/>
                  <a:gd name="connsiteY4" fmla="*/ 62536 h 23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948" h="230444">
                    <a:moveTo>
                      <a:pt x="173578" y="62536"/>
                    </a:moveTo>
                    <a:cubicBezTo>
                      <a:pt x="216341" y="118947"/>
                      <a:pt x="219525" y="188550"/>
                      <a:pt x="181312" y="217666"/>
                    </a:cubicBezTo>
                    <a:cubicBezTo>
                      <a:pt x="142643" y="246781"/>
                      <a:pt x="77134" y="224490"/>
                      <a:pt x="34371" y="167624"/>
                    </a:cubicBezTo>
                    <a:cubicBezTo>
                      <a:pt x="-8392" y="111213"/>
                      <a:pt x="-11576" y="41610"/>
                      <a:pt x="26637" y="12494"/>
                    </a:cubicBezTo>
                    <a:cubicBezTo>
                      <a:pt x="65306" y="-16166"/>
                      <a:pt x="131270" y="6125"/>
                      <a:pt x="173578" y="6253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xmlns="" id="{354D661A-9E63-42D4-9C4B-35344F922FA7}"/>
                  </a:ext>
                </a:extLst>
              </p:cNvPr>
              <p:cNvSpPr/>
              <p:nvPr/>
            </p:nvSpPr>
            <p:spPr>
              <a:xfrm>
                <a:off x="2000727" y="2557994"/>
                <a:ext cx="2393708" cy="2400693"/>
              </a:xfrm>
              <a:custGeom>
                <a:avLst/>
                <a:gdLst>
                  <a:gd name="connsiteX0" fmla="*/ 2129543 w 2393708"/>
                  <a:gd name="connsiteY0" fmla="*/ 495692 h 2400693"/>
                  <a:gd name="connsiteX1" fmla="*/ 1747407 w 2393708"/>
                  <a:gd name="connsiteY1" fmla="*/ 442011 h 2400693"/>
                  <a:gd name="connsiteX2" fmla="*/ 1575445 w 2393708"/>
                  <a:gd name="connsiteY2" fmla="*/ 357395 h 2400693"/>
                  <a:gd name="connsiteX3" fmla="*/ 1299761 w 2393708"/>
                  <a:gd name="connsiteY3" fmla="*/ 87624 h 2400693"/>
                  <a:gd name="connsiteX4" fmla="*/ 809352 w 2393708"/>
                  <a:gd name="connsiteY4" fmla="*/ 172240 h 2400693"/>
                  <a:gd name="connsiteX5" fmla="*/ 640120 w 2393708"/>
                  <a:gd name="connsiteY5" fmla="*/ 518893 h 2400693"/>
                  <a:gd name="connsiteX6" fmla="*/ 506372 w 2393708"/>
                  <a:gd name="connsiteY6" fmla="*/ 656281 h 2400693"/>
                  <a:gd name="connsiteX7" fmla="*/ 164724 w 2393708"/>
                  <a:gd name="connsiteY7" fmla="*/ 835066 h 2400693"/>
                  <a:gd name="connsiteX8" fmla="*/ 93756 w 2393708"/>
                  <a:gd name="connsiteY8" fmla="*/ 1327296 h 2400693"/>
                  <a:gd name="connsiteX9" fmla="*/ 371260 w 2393708"/>
                  <a:gd name="connsiteY9" fmla="*/ 1595247 h 2400693"/>
                  <a:gd name="connsiteX10" fmla="*/ 460425 w 2393708"/>
                  <a:gd name="connsiteY10" fmla="*/ 1764479 h 2400693"/>
                  <a:gd name="connsiteX11" fmla="*/ 525024 w 2393708"/>
                  <a:gd name="connsiteY11" fmla="*/ 2144797 h 2400693"/>
                  <a:gd name="connsiteX12" fmla="*/ 971305 w 2393708"/>
                  <a:gd name="connsiteY12" fmla="*/ 2364526 h 2400693"/>
                  <a:gd name="connsiteX13" fmla="*/ 1312044 w 2393708"/>
                  <a:gd name="connsiteY13" fmla="*/ 2183465 h 2400693"/>
                  <a:gd name="connsiteX14" fmla="*/ 1500837 w 2393708"/>
                  <a:gd name="connsiteY14" fmla="*/ 2150711 h 2400693"/>
                  <a:gd name="connsiteX15" fmla="*/ 1882519 w 2393708"/>
                  <a:gd name="connsiteY15" fmla="*/ 2207121 h 2400693"/>
                  <a:gd name="connsiteX16" fmla="*/ 2229172 w 2393708"/>
                  <a:gd name="connsiteY16" fmla="*/ 1850460 h 2400693"/>
                  <a:gd name="connsiteX17" fmla="*/ 2162298 w 2393708"/>
                  <a:gd name="connsiteY17" fmla="*/ 1470597 h 2400693"/>
                  <a:gd name="connsiteX18" fmla="*/ 2189593 w 2393708"/>
                  <a:gd name="connsiteY18" fmla="*/ 1280893 h 2400693"/>
                  <a:gd name="connsiteX19" fmla="*/ 2361100 w 2393708"/>
                  <a:gd name="connsiteY19" fmla="*/ 935150 h 2400693"/>
                  <a:gd name="connsiteX20" fmla="*/ 2129543 w 2393708"/>
                  <a:gd name="connsiteY20" fmla="*/ 495692 h 2400693"/>
                  <a:gd name="connsiteX21" fmla="*/ 2329710 w 2393708"/>
                  <a:gd name="connsiteY21" fmla="*/ 941974 h 2400693"/>
                  <a:gd name="connsiteX22" fmla="*/ 2163208 w 2393708"/>
                  <a:gd name="connsiteY22" fmla="*/ 1277709 h 2400693"/>
                  <a:gd name="connsiteX23" fmla="*/ 2136822 w 2393708"/>
                  <a:gd name="connsiteY23" fmla="*/ 1461954 h 2400693"/>
                  <a:gd name="connsiteX24" fmla="*/ 2201876 w 2393708"/>
                  <a:gd name="connsiteY24" fmla="*/ 1830898 h 2400693"/>
                  <a:gd name="connsiteX25" fmla="*/ 1864777 w 2393708"/>
                  <a:gd name="connsiteY25" fmla="*/ 2177551 h 2400693"/>
                  <a:gd name="connsiteX26" fmla="*/ 1494014 w 2393708"/>
                  <a:gd name="connsiteY26" fmla="*/ 2122960 h 2400693"/>
                  <a:gd name="connsiteX27" fmla="*/ 1310679 w 2393708"/>
                  <a:gd name="connsiteY27" fmla="*/ 2154805 h 2400693"/>
                  <a:gd name="connsiteX28" fmla="*/ 979949 w 2393708"/>
                  <a:gd name="connsiteY28" fmla="*/ 2330861 h 2400693"/>
                  <a:gd name="connsiteX29" fmla="*/ 545951 w 2393708"/>
                  <a:gd name="connsiteY29" fmla="*/ 2117501 h 2400693"/>
                  <a:gd name="connsiteX30" fmla="*/ 483171 w 2393708"/>
                  <a:gd name="connsiteY30" fmla="*/ 1748102 h 2400693"/>
                  <a:gd name="connsiteX31" fmla="*/ 396281 w 2393708"/>
                  <a:gd name="connsiteY31" fmla="*/ 1583419 h 2400693"/>
                  <a:gd name="connsiteX32" fmla="*/ 126510 w 2393708"/>
                  <a:gd name="connsiteY32" fmla="*/ 1323201 h 2400693"/>
                  <a:gd name="connsiteX33" fmla="*/ 195204 w 2393708"/>
                  <a:gd name="connsiteY33" fmla="*/ 844620 h 2400693"/>
                  <a:gd name="connsiteX34" fmla="*/ 527299 w 2393708"/>
                  <a:gd name="connsiteY34" fmla="*/ 670838 h 2400693"/>
                  <a:gd name="connsiteX35" fmla="*/ 656952 w 2393708"/>
                  <a:gd name="connsiteY35" fmla="*/ 537545 h 2400693"/>
                  <a:gd name="connsiteX36" fmla="*/ 821180 w 2393708"/>
                  <a:gd name="connsiteY36" fmla="*/ 200445 h 2400693"/>
                  <a:gd name="connsiteX37" fmla="*/ 1297486 w 2393708"/>
                  <a:gd name="connsiteY37" fmla="*/ 118104 h 2400693"/>
                  <a:gd name="connsiteX38" fmla="*/ 1565437 w 2393708"/>
                  <a:gd name="connsiteY38" fmla="*/ 380141 h 2400693"/>
                  <a:gd name="connsiteX39" fmla="*/ 1732394 w 2393708"/>
                  <a:gd name="connsiteY39" fmla="*/ 462482 h 2400693"/>
                  <a:gd name="connsiteX40" fmla="*/ 2103613 w 2393708"/>
                  <a:gd name="connsiteY40" fmla="*/ 514799 h 2400693"/>
                  <a:gd name="connsiteX41" fmla="*/ 2329710 w 2393708"/>
                  <a:gd name="connsiteY41" fmla="*/ 941974 h 2400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93708" h="2400693">
                    <a:moveTo>
                      <a:pt x="2129543" y="495692"/>
                    </a:moveTo>
                    <a:lnTo>
                      <a:pt x="1747407" y="442011"/>
                    </a:lnTo>
                    <a:cubicBezTo>
                      <a:pt x="1682352" y="432912"/>
                      <a:pt x="1622302" y="403342"/>
                      <a:pt x="1575445" y="357395"/>
                    </a:cubicBezTo>
                    <a:lnTo>
                      <a:pt x="1299761" y="87624"/>
                    </a:lnTo>
                    <a:cubicBezTo>
                      <a:pt x="1150091" y="-58862"/>
                      <a:pt x="901247" y="-15644"/>
                      <a:pt x="809352" y="172240"/>
                    </a:cubicBezTo>
                    <a:lnTo>
                      <a:pt x="640120" y="518893"/>
                    </a:lnTo>
                    <a:cubicBezTo>
                      <a:pt x="611460" y="577579"/>
                      <a:pt x="564603" y="625801"/>
                      <a:pt x="506372" y="656281"/>
                    </a:cubicBezTo>
                    <a:lnTo>
                      <a:pt x="164724" y="835066"/>
                    </a:lnTo>
                    <a:cubicBezTo>
                      <a:pt x="-20885" y="931965"/>
                      <a:pt x="-56824" y="1182174"/>
                      <a:pt x="93756" y="1327296"/>
                    </a:cubicBezTo>
                    <a:lnTo>
                      <a:pt x="371260" y="1595247"/>
                    </a:lnTo>
                    <a:cubicBezTo>
                      <a:pt x="418572" y="1640739"/>
                      <a:pt x="449507" y="1700334"/>
                      <a:pt x="460425" y="1764479"/>
                    </a:cubicBezTo>
                    <a:lnTo>
                      <a:pt x="525024" y="2144797"/>
                    </a:lnTo>
                    <a:cubicBezTo>
                      <a:pt x="560053" y="2351333"/>
                      <a:pt x="786606" y="2462789"/>
                      <a:pt x="971305" y="2364526"/>
                    </a:cubicBezTo>
                    <a:lnTo>
                      <a:pt x="1312044" y="2183465"/>
                    </a:lnTo>
                    <a:cubicBezTo>
                      <a:pt x="1369819" y="2152530"/>
                      <a:pt x="1436238" y="2141157"/>
                      <a:pt x="1500837" y="2150711"/>
                    </a:cubicBezTo>
                    <a:lnTo>
                      <a:pt x="1882519" y="2207121"/>
                    </a:lnTo>
                    <a:cubicBezTo>
                      <a:pt x="2089510" y="2237601"/>
                      <a:pt x="2265566" y="2056541"/>
                      <a:pt x="2229172" y="1850460"/>
                    </a:cubicBezTo>
                    <a:lnTo>
                      <a:pt x="2162298" y="1470597"/>
                    </a:lnTo>
                    <a:cubicBezTo>
                      <a:pt x="2150925" y="1405998"/>
                      <a:pt x="2160478" y="1339579"/>
                      <a:pt x="2189593" y="1280893"/>
                    </a:cubicBezTo>
                    <a:lnTo>
                      <a:pt x="2361100" y="935150"/>
                    </a:lnTo>
                    <a:cubicBezTo>
                      <a:pt x="2454814" y="748631"/>
                      <a:pt x="2336989" y="524807"/>
                      <a:pt x="2129543" y="495692"/>
                    </a:cubicBezTo>
                    <a:close/>
                    <a:moveTo>
                      <a:pt x="2329710" y="941974"/>
                    </a:moveTo>
                    <a:lnTo>
                      <a:pt x="2163208" y="1277709"/>
                    </a:lnTo>
                    <a:cubicBezTo>
                      <a:pt x="2135002" y="1334574"/>
                      <a:pt x="2125449" y="1399174"/>
                      <a:pt x="2136822" y="1461954"/>
                    </a:cubicBezTo>
                    <a:lnTo>
                      <a:pt x="2201876" y="1830898"/>
                    </a:lnTo>
                    <a:cubicBezTo>
                      <a:pt x="2237360" y="2031065"/>
                      <a:pt x="2065854" y="2207121"/>
                      <a:pt x="1864777" y="2177551"/>
                    </a:cubicBezTo>
                    <a:lnTo>
                      <a:pt x="1494014" y="2122960"/>
                    </a:lnTo>
                    <a:cubicBezTo>
                      <a:pt x="1431234" y="2113862"/>
                      <a:pt x="1366635" y="2124780"/>
                      <a:pt x="1310679" y="2154805"/>
                    </a:cubicBezTo>
                    <a:lnTo>
                      <a:pt x="979949" y="2330861"/>
                    </a:lnTo>
                    <a:cubicBezTo>
                      <a:pt x="800254" y="2426396"/>
                      <a:pt x="580070" y="2318123"/>
                      <a:pt x="545951" y="2117501"/>
                    </a:cubicBezTo>
                    <a:lnTo>
                      <a:pt x="483171" y="1748102"/>
                    </a:lnTo>
                    <a:cubicBezTo>
                      <a:pt x="472708" y="1685322"/>
                      <a:pt x="442228" y="1627546"/>
                      <a:pt x="396281" y="1583419"/>
                    </a:cubicBezTo>
                    <a:lnTo>
                      <a:pt x="126510" y="1323201"/>
                    </a:lnTo>
                    <a:cubicBezTo>
                      <a:pt x="-19975" y="1182174"/>
                      <a:pt x="15054" y="938789"/>
                      <a:pt x="195204" y="844620"/>
                    </a:cubicBezTo>
                    <a:lnTo>
                      <a:pt x="527299" y="670838"/>
                    </a:lnTo>
                    <a:cubicBezTo>
                      <a:pt x="583710" y="641268"/>
                      <a:pt x="629202" y="594411"/>
                      <a:pt x="656952" y="537545"/>
                    </a:cubicBezTo>
                    <a:lnTo>
                      <a:pt x="821180" y="200445"/>
                    </a:lnTo>
                    <a:cubicBezTo>
                      <a:pt x="910345" y="17565"/>
                      <a:pt x="1152365" y="-24288"/>
                      <a:pt x="1297486" y="118104"/>
                    </a:cubicBezTo>
                    <a:lnTo>
                      <a:pt x="1565437" y="380141"/>
                    </a:lnTo>
                    <a:cubicBezTo>
                      <a:pt x="1610929" y="424724"/>
                      <a:pt x="1669614" y="453384"/>
                      <a:pt x="1732394" y="462482"/>
                    </a:cubicBezTo>
                    <a:lnTo>
                      <a:pt x="2103613" y="514799"/>
                    </a:lnTo>
                    <a:cubicBezTo>
                      <a:pt x="2305599" y="542549"/>
                      <a:pt x="2420240" y="760004"/>
                      <a:pt x="2329710" y="941974"/>
                    </a:cubicBezTo>
                    <a:close/>
                  </a:path>
                </a:pathLst>
              </a:custGeom>
              <a:solidFill>
                <a:srgbClr val="BBEEFF">
                  <a:alpha val="4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xmlns="" id="{FF73C41C-E91D-4BD1-9E55-3BB3B521D7C7}"/>
                  </a:ext>
                </a:extLst>
              </p:cNvPr>
              <p:cNvSpPr/>
              <p:nvPr/>
            </p:nvSpPr>
            <p:spPr>
              <a:xfrm>
                <a:off x="2037609" y="2582695"/>
                <a:ext cx="2290553" cy="1177490"/>
              </a:xfrm>
              <a:custGeom>
                <a:avLst/>
                <a:gdLst>
                  <a:gd name="connsiteX0" fmla="*/ 2068095 w 2290553"/>
                  <a:gd name="connsiteY0" fmla="*/ 481910 h 1177490"/>
                  <a:gd name="connsiteX1" fmla="*/ 1696877 w 2290553"/>
                  <a:gd name="connsiteY1" fmla="*/ 429593 h 1177490"/>
                  <a:gd name="connsiteX2" fmla="*/ 1529919 w 2290553"/>
                  <a:gd name="connsiteY2" fmla="*/ 347252 h 1177490"/>
                  <a:gd name="connsiteX3" fmla="*/ 1261969 w 2290553"/>
                  <a:gd name="connsiteY3" fmla="*/ 85215 h 1177490"/>
                  <a:gd name="connsiteX4" fmla="*/ 785663 w 2290553"/>
                  <a:gd name="connsiteY4" fmla="*/ 167556 h 1177490"/>
                  <a:gd name="connsiteX5" fmla="*/ 621435 w 2290553"/>
                  <a:gd name="connsiteY5" fmla="*/ 504656 h 1177490"/>
                  <a:gd name="connsiteX6" fmla="*/ 491782 w 2290553"/>
                  <a:gd name="connsiteY6" fmla="*/ 637949 h 1177490"/>
                  <a:gd name="connsiteX7" fmla="*/ 159687 w 2290553"/>
                  <a:gd name="connsiteY7" fmla="*/ 811731 h 1177490"/>
                  <a:gd name="connsiteX8" fmla="*/ 17750 w 2290553"/>
                  <a:gd name="connsiteY8" fmla="*/ 1177491 h 1177490"/>
                  <a:gd name="connsiteX9" fmla="*/ 650095 w 2290553"/>
                  <a:gd name="connsiteY9" fmla="*/ 954122 h 1177490"/>
                  <a:gd name="connsiteX10" fmla="*/ 1867019 w 2290553"/>
                  <a:gd name="connsiteY10" fmla="*/ 902261 h 1177490"/>
                  <a:gd name="connsiteX11" fmla="*/ 2290553 w 2290553"/>
                  <a:gd name="connsiteY11" fmla="*/ 638859 h 1177490"/>
                  <a:gd name="connsiteX12" fmla="*/ 2068095 w 2290553"/>
                  <a:gd name="connsiteY12" fmla="*/ 481910 h 1177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90553" h="1177490">
                    <a:moveTo>
                      <a:pt x="2068095" y="481910"/>
                    </a:moveTo>
                    <a:lnTo>
                      <a:pt x="1696877" y="429593"/>
                    </a:lnTo>
                    <a:cubicBezTo>
                      <a:pt x="1633642" y="420950"/>
                      <a:pt x="1575412" y="391835"/>
                      <a:pt x="1529919" y="347252"/>
                    </a:cubicBezTo>
                    <a:lnTo>
                      <a:pt x="1261969" y="85215"/>
                    </a:lnTo>
                    <a:cubicBezTo>
                      <a:pt x="1116848" y="-57177"/>
                      <a:pt x="874828" y="-15324"/>
                      <a:pt x="785663" y="167556"/>
                    </a:cubicBezTo>
                    <a:lnTo>
                      <a:pt x="621435" y="504656"/>
                    </a:lnTo>
                    <a:cubicBezTo>
                      <a:pt x="593685" y="561977"/>
                      <a:pt x="548192" y="608834"/>
                      <a:pt x="491782" y="637949"/>
                    </a:cubicBezTo>
                    <a:lnTo>
                      <a:pt x="159687" y="811731"/>
                    </a:lnTo>
                    <a:cubicBezTo>
                      <a:pt x="21844" y="884064"/>
                      <a:pt x="-30927" y="1043288"/>
                      <a:pt x="17750" y="1177491"/>
                    </a:cubicBezTo>
                    <a:cubicBezTo>
                      <a:pt x="162871" y="1105158"/>
                      <a:pt x="342566" y="1005984"/>
                      <a:pt x="650095" y="954122"/>
                    </a:cubicBezTo>
                    <a:cubicBezTo>
                      <a:pt x="1082274" y="881334"/>
                      <a:pt x="1410729" y="1020541"/>
                      <a:pt x="1867019" y="902261"/>
                    </a:cubicBezTo>
                    <a:cubicBezTo>
                      <a:pt x="2074919" y="848125"/>
                      <a:pt x="2186376" y="767148"/>
                      <a:pt x="2290553" y="638859"/>
                    </a:cubicBezTo>
                    <a:cubicBezTo>
                      <a:pt x="2248245" y="557882"/>
                      <a:pt x="2169089" y="496012"/>
                      <a:pt x="2068095" y="481910"/>
                    </a:cubicBezTo>
                    <a:close/>
                  </a:path>
                </a:pathLst>
              </a:custGeom>
              <a:solidFill>
                <a:srgbClr val="FFFF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xmlns="" id="{66B336EC-BE9C-44E1-A8C1-6D0F520B9808}"/>
                  </a:ext>
                </a:extLst>
              </p:cNvPr>
              <p:cNvSpPr/>
              <p:nvPr/>
            </p:nvSpPr>
            <p:spPr>
              <a:xfrm>
                <a:off x="2205595" y="2716598"/>
                <a:ext cx="901923" cy="923138"/>
              </a:xfrm>
              <a:custGeom>
                <a:avLst/>
                <a:gdLst>
                  <a:gd name="connsiteX0" fmla="*/ 167756 w 901923"/>
                  <a:gd name="connsiteY0" fmla="*/ 911204 h 923138"/>
                  <a:gd name="connsiteX1" fmla="*/ 33554 w 901923"/>
                  <a:gd name="connsiteY1" fmla="*/ 753345 h 923138"/>
                  <a:gd name="connsiteX2" fmla="*/ 362464 w 901923"/>
                  <a:gd name="connsiteY2" fmla="*/ 604584 h 923138"/>
                  <a:gd name="connsiteX3" fmla="*/ 568545 w 901923"/>
                  <a:gd name="connsiteY3" fmla="*/ 386220 h 923138"/>
                  <a:gd name="connsiteX4" fmla="*/ 721855 w 901923"/>
                  <a:gd name="connsiteY4" fmla="*/ 37747 h 923138"/>
                  <a:gd name="connsiteX5" fmla="*/ 899275 w 901923"/>
                  <a:gd name="connsiteY5" fmla="*/ 101892 h 923138"/>
                  <a:gd name="connsiteX6" fmla="*/ 761888 w 901923"/>
                  <a:gd name="connsiteY6" fmla="*/ 461738 h 923138"/>
                  <a:gd name="connsiteX7" fmla="*/ 474376 w 901923"/>
                  <a:gd name="connsiteY7" fmla="*/ 752890 h 923138"/>
                  <a:gd name="connsiteX8" fmla="*/ 167756 w 901923"/>
                  <a:gd name="connsiteY8" fmla="*/ 911204 h 923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1923" h="923138">
                    <a:moveTo>
                      <a:pt x="167756" y="911204"/>
                    </a:moveTo>
                    <a:cubicBezTo>
                      <a:pt x="55845" y="968070"/>
                      <a:pt x="-58341" y="806116"/>
                      <a:pt x="33554" y="753345"/>
                    </a:cubicBezTo>
                    <a:lnTo>
                      <a:pt x="362464" y="604584"/>
                    </a:lnTo>
                    <a:cubicBezTo>
                      <a:pt x="451174" y="553633"/>
                      <a:pt x="519868" y="480845"/>
                      <a:pt x="568545" y="386220"/>
                    </a:cubicBezTo>
                    <a:lnTo>
                      <a:pt x="721855" y="37747"/>
                    </a:lnTo>
                    <a:cubicBezTo>
                      <a:pt x="740506" y="-26852"/>
                      <a:pt x="926116" y="-10475"/>
                      <a:pt x="899275" y="101892"/>
                    </a:cubicBezTo>
                    <a:lnTo>
                      <a:pt x="761888" y="461738"/>
                    </a:lnTo>
                    <a:cubicBezTo>
                      <a:pt x="705477" y="584113"/>
                      <a:pt x="611763" y="682377"/>
                      <a:pt x="474376" y="752890"/>
                    </a:cubicBezTo>
                    <a:lnTo>
                      <a:pt x="167756" y="911204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xmlns="" id="{9E0B18EC-4933-4AFE-92A9-4515ECBC31BE}"/>
                  </a:ext>
                </a:extLst>
              </p:cNvPr>
              <p:cNvSpPr/>
              <p:nvPr/>
            </p:nvSpPr>
            <p:spPr>
              <a:xfrm>
                <a:off x="2036481" y="2590428"/>
                <a:ext cx="2325136" cy="2332696"/>
              </a:xfrm>
              <a:custGeom>
                <a:avLst/>
                <a:gdLst>
                  <a:gd name="connsiteX0" fmla="*/ 2068314 w 2325136"/>
                  <a:gd name="connsiteY0" fmla="*/ 481910 h 2332696"/>
                  <a:gd name="connsiteX1" fmla="*/ 1697095 w 2325136"/>
                  <a:gd name="connsiteY1" fmla="*/ 429593 h 2332696"/>
                  <a:gd name="connsiteX2" fmla="*/ 1530138 w 2325136"/>
                  <a:gd name="connsiteY2" fmla="*/ 347252 h 2332696"/>
                  <a:gd name="connsiteX3" fmla="*/ 1262187 w 2325136"/>
                  <a:gd name="connsiteY3" fmla="*/ 85215 h 2332696"/>
                  <a:gd name="connsiteX4" fmla="*/ 785881 w 2325136"/>
                  <a:gd name="connsiteY4" fmla="*/ 167556 h 2332696"/>
                  <a:gd name="connsiteX5" fmla="*/ 621654 w 2325136"/>
                  <a:gd name="connsiteY5" fmla="*/ 504201 h 2332696"/>
                  <a:gd name="connsiteX6" fmla="*/ 492000 w 2325136"/>
                  <a:gd name="connsiteY6" fmla="*/ 637494 h 2332696"/>
                  <a:gd name="connsiteX7" fmla="*/ 159905 w 2325136"/>
                  <a:gd name="connsiteY7" fmla="*/ 811276 h 2332696"/>
                  <a:gd name="connsiteX8" fmla="*/ 91212 w 2325136"/>
                  <a:gd name="connsiteY8" fmla="*/ 1289857 h 2332696"/>
                  <a:gd name="connsiteX9" fmla="*/ 360982 w 2325136"/>
                  <a:gd name="connsiteY9" fmla="*/ 1550075 h 2332696"/>
                  <a:gd name="connsiteX10" fmla="*/ 447872 w 2325136"/>
                  <a:gd name="connsiteY10" fmla="*/ 1714757 h 2332696"/>
                  <a:gd name="connsiteX11" fmla="*/ 510652 w 2325136"/>
                  <a:gd name="connsiteY11" fmla="*/ 2084157 h 2332696"/>
                  <a:gd name="connsiteX12" fmla="*/ 944195 w 2325136"/>
                  <a:gd name="connsiteY12" fmla="*/ 2297517 h 2332696"/>
                  <a:gd name="connsiteX13" fmla="*/ 1274925 w 2325136"/>
                  <a:gd name="connsiteY13" fmla="*/ 2121461 h 2332696"/>
                  <a:gd name="connsiteX14" fmla="*/ 1458260 w 2325136"/>
                  <a:gd name="connsiteY14" fmla="*/ 2089616 h 2332696"/>
                  <a:gd name="connsiteX15" fmla="*/ 1829023 w 2325136"/>
                  <a:gd name="connsiteY15" fmla="*/ 2144207 h 2332696"/>
                  <a:gd name="connsiteX16" fmla="*/ 2166123 w 2325136"/>
                  <a:gd name="connsiteY16" fmla="*/ 1797554 h 2332696"/>
                  <a:gd name="connsiteX17" fmla="*/ 2101068 w 2325136"/>
                  <a:gd name="connsiteY17" fmla="*/ 1428610 h 2332696"/>
                  <a:gd name="connsiteX18" fmla="*/ 2127454 w 2325136"/>
                  <a:gd name="connsiteY18" fmla="*/ 1244365 h 2332696"/>
                  <a:gd name="connsiteX19" fmla="*/ 2293956 w 2325136"/>
                  <a:gd name="connsiteY19" fmla="*/ 908630 h 2332696"/>
                  <a:gd name="connsiteX20" fmla="*/ 2068314 w 2325136"/>
                  <a:gd name="connsiteY20" fmla="*/ 481910 h 2332696"/>
                  <a:gd name="connsiteX21" fmla="*/ 2205701 w 2325136"/>
                  <a:gd name="connsiteY21" fmla="*/ 926827 h 2332696"/>
                  <a:gd name="connsiteX22" fmla="*/ 2052391 w 2325136"/>
                  <a:gd name="connsiteY22" fmla="*/ 1235721 h 2332696"/>
                  <a:gd name="connsiteX23" fmla="*/ 2027825 w 2325136"/>
                  <a:gd name="connsiteY23" fmla="*/ 1404953 h 2332696"/>
                  <a:gd name="connsiteX24" fmla="*/ 2087875 w 2325136"/>
                  <a:gd name="connsiteY24" fmla="*/ 1744328 h 2332696"/>
                  <a:gd name="connsiteX25" fmla="*/ 1778072 w 2325136"/>
                  <a:gd name="connsiteY25" fmla="*/ 2063230 h 2332696"/>
                  <a:gd name="connsiteX26" fmla="*/ 1437333 w 2325136"/>
                  <a:gd name="connsiteY26" fmla="*/ 2012734 h 2332696"/>
                  <a:gd name="connsiteX27" fmla="*/ 1268556 w 2325136"/>
                  <a:gd name="connsiteY27" fmla="*/ 2041849 h 2332696"/>
                  <a:gd name="connsiteX28" fmla="*/ 964212 w 2325136"/>
                  <a:gd name="connsiteY28" fmla="*/ 2203802 h 2332696"/>
                  <a:gd name="connsiteX29" fmla="*/ 565243 w 2325136"/>
                  <a:gd name="connsiteY29" fmla="*/ 2007730 h 2332696"/>
                  <a:gd name="connsiteX30" fmla="*/ 507922 w 2325136"/>
                  <a:gd name="connsiteY30" fmla="*/ 1667900 h 2332696"/>
                  <a:gd name="connsiteX31" fmla="*/ 427856 w 2325136"/>
                  <a:gd name="connsiteY31" fmla="*/ 1516410 h 2332696"/>
                  <a:gd name="connsiteX32" fmla="*/ 179922 w 2325136"/>
                  <a:gd name="connsiteY32" fmla="*/ 1277119 h 2332696"/>
                  <a:gd name="connsiteX33" fmla="*/ 243156 w 2325136"/>
                  <a:gd name="connsiteY33" fmla="*/ 837207 h 2332696"/>
                  <a:gd name="connsiteX34" fmla="*/ 548411 w 2325136"/>
                  <a:gd name="connsiteY34" fmla="*/ 677528 h 2332696"/>
                  <a:gd name="connsiteX35" fmla="*/ 667601 w 2325136"/>
                  <a:gd name="connsiteY35" fmla="*/ 554698 h 2332696"/>
                  <a:gd name="connsiteX36" fmla="*/ 818636 w 2325136"/>
                  <a:gd name="connsiteY36" fmla="*/ 244894 h 2332696"/>
                  <a:gd name="connsiteX37" fmla="*/ 1256728 w 2325136"/>
                  <a:gd name="connsiteY37" fmla="*/ 169376 h 2332696"/>
                  <a:gd name="connsiteX38" fmla="*/ 1502842 w 2325136"/>
                  <a:gd name="connsiteY38" fmla="*/ 410486 h 2332696"/>
                  <a:gd name="connsiteX39" fmla="*/ 1656607 w 2325136"/>
                  <a:gd name="connsiteY39" fmla="*/ 486004 h 2332696"/>
                  <a:gd name="connsiteX40" fmla="*/ 1997800 w 2325136"/>
                  <a:gd name="connsiteY40" fmla="*/ 533771 h 2332696"/>
                  <a:gd name="connsiteX41" fmla="*/ 2205701 w 2325136"/>
                  <a:gd name="connsiteY41" fmla="*/ 926827 h 2332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25136" h="2332696">
                    <a:moveTo>
                      <a:pt x="2068314" y="481910"/>
                    </a:moveTo>
                    <a:lnTo>
                      <a:pt x="1697095" y="429593"/>
                    </a:lnTo>
                    <a:cubicBezTo>
                      <a:pt x="1633861" y="420950"/>
                      <a:pt x="1575630" y="391835"/>
                      <a:pt x="1530138" y="347252"/>
                    </a:cubicBezTo>
                    <a:lnTo>
                      <a:pt x="1262187" y="85215"/>
                    </a:lnTo>
                    <a:cubicBezTo>
                      <a:pt x="1117066" y="-57177"/>
                      <a:pt x="875047" y="-15324"/>
                      <a:pt x="785881" y="167556"/>
                    </a:cubicBezTo>
                    <a:lnTo>
                      <a:pt x="621654" y="504201"/>
                    </a:lnTo>
                    <a:cubicBezTo>
                      <a:pt x="593903" y="561522"/>
                      <a:pt x="548411" y="608379"/>
                      <a:pt x="492000" y="637494"/>
                    </a:cubicBezTo>
                    <a:lnTo>
                      <a:pt x="159905" y="811276"/>
                    </a:lnTo>
                    <a:cubicBezTo>
                      <a:pt x="-20245" y="905445"/>
                      <a:pt x="-55274" y="1148376"/>
                      <a:pt x="91212" y="1289857"/>
                    </a:cubicBezTo>
                    <a:lnTo>
                      <a:pt x="360982" y="1550075"/>
                    </a:lnTo>
                    <a:cubicBezTo>
                      <a:pt x="406929" y="1594202"/>
                      <a:pt x="437409" y="1651978"/>
                      <a:pt x="447872" y="1714757"/>
                    </a:cubicBezTo>
                    <a:lnTo>
                      <a:pt x="510652" y="2084157"/>
                    </a:lnTo>
                    <a:cubicBezTo>
                      <a:pt x="544771" y="2284779"/>
                      <a:pt x="764955" y="2393051"/>
                      <a:pt x="944195" y="2297517"/>
                    </a:cubicBezTo>
                    <a:lnTo>
                      <a:pt x="1274925" y="2121461"/>
                    </a:lnTo>
                    <a:cubicBezTo>
                      <a:pt x="1331336" y="2091436"/>
                      <a:pt x="1395480" y="2080518"/>
                      <a:pt x="1458260" y="2089616"/>
                    </a:cubicBezTo>
                    <a:lnTo>
                      <a:pt x="1829023" y="2144207"/>
                    </a:lnTo>
                    <a:cubicBezTo>
                      <a:pt x="2030100" y="2173777"/>
                      <a:pt x="2201152" y="1997721"/>
                      <a:pt x="2166123" y="1797554"/>
                    </a:cubicBezTo>
                    <a:lnTo>
                      <a:pt x="2101068" y="1428610"/>
                    </a:lnTo>
                    <a:cubicBezTo>
                      <a:pt x="2090150" y="1365830"/>
                      <a:pt x="2099249" y="1301230"/>
                      <a:pt x="2127454" y="1244365"/>
                    </a:cubicBezTo>
                    <a:lnTo>
                      <a:pt x="2293956" y="908630"/>
                    </a:lnTo>
                    <a:cubicBezTo>
                      <a:pt x="2384031" y="727569"/>
                      <a:pt x="2269845" y="510570"/>
                      <a:pt x="2068314" y="481910"/>
                    </a:cubicBezTo>
                    <a:close/>
                    <a:moveTo>
                      <a:pt x="2205701" y="926827"/>
                    </a:moveTo>
                    <a:lnTo>
                      <a:pt x="2052391" y="1235721"/>
                    </a:lnTo>
                    <a:cubicBezTo>
                      <a:pt x="2026461" y="1288038"/>
                      <a:pt x="2017817" y="1347633"/>
                      <a:pt x="2027825" y="1404953"/>
                    </a:cubicBezTo>
                    <a:lnTo>
                      <a:pt x="2087875" y="1744328"/>
                    </a:lnTo>
                    <a:cubicBezTo>
                      <a:pt x="2120175" y="1928572"/>
                      <a:pt x="1963226" y="2090526"/>
                      <a:pt x="1778072" y="2063230"/>
                    </a:cubicBezTo>
                    <a:lnTo>
                      <a:pt x="1437333" y="2012734"/>
                    </a:lnTo>
                    <a:cubicBezTo>
                      <a:pt x="1379558" y="2004090"/>
                      <a:pt x="1320418" y="2014553"/>
                      <a:pt x="1268556" y="2041849"/>
                    </a:cubicBezTo>
                    <a:lnTo>
                      <a:pt x="964212" y="2203802"/>
                    </a:lnTo>
                    <a:cubicBezTo>
                      <a:pt x="799074" y="2291603"/>
                      <a:pt x="596633" y="2191974"/>
                      <a:pt x="565243" y="2007730"/>
                    </a:cubicBezTo>
                    <a:lnTo>
                      <a:pt x="507922" y="1667900"/>
                    </a:lnTo>
                    <a:cubicBezTo>
                      <a:pt x="498369" y="1610125"/>
                      <a:pt x="470164" y="1557353"/>
                      <a:pt x="427856" y="1516410"/>
                    </a:cubicBezTo>
                    <a:lnTo>
                      <a:pt x="179922" y="1277119"/>
                    </a:lnTo>
                    <a:cubicBezTo>
                      <a:pt x="45264" y="1147466"/>
                      <a:pt x="77564" y="923642"/>
                      <a:pt x="243156" y="837207"/>
                    </a:cubicBezTo>
                    <a:lnTo>
                      <a:pt x="548411" y="677528"/>
                    </a:lnTo>
                    <a:cubicBezTo>
                      <a:pt x="600272" y="650232"/>
                      <a:pt x="642125" y="607469"/>
                      <a:pt x="667601" y="554698"/>
                    </a:cubicBezTo>
                    <a:lnTo>
                      <a:pt x="818636" y="244894"/>
                    </a:lnTo>
                    <a:cubicBezTo>
                      <a:pt x="900522" y="77026"/>
                      <a:pt x="1122980" y="38358"/>
                      <a:pt x="1256728" y="169376"/>
                    </a:cubicBezTo>
                    <a:lnTo>
                      <a:pt x="1502842" y="410486"/>
                    </a:lnTo>
                    <a:cubicBezTo>
                      <a:pt x="1544696" y="451430"/>
                      <a:pt x="1598377" y="477815"/>
                      <a:pt x="1656607" y="486004"/>
                    </a:cubicBezTo>
                    <a:lnTo>
                      <a:pt x="1997800" y="533771"/>
                    </a:lnTo>
                    <a:cubicBezTo>
                      <a:pt x="2183410" y="559702"/>
                      <a:pt x="2288497" y="759414"/>
                      <a:pt x="2205701" y="926827"/>
                    </a:cubicBezTo>
                    <a:close/>
                  </a:path>
                </a:pathLst>
              </a:custGeom>
              <a:solidFill>
                <a:srgbClr val="CEF1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xmlns="" id="{2877FBEB-8D5A-4051-ABE1-1604AEDE9B24}"/>
                  </a:ext>
                </a:extLst>
              </p:cNvPr>
              <p:cNvSpPr/>
              <p:nvPr/>
            </p:nvSpPr>
            <p:spPr>
              <a:xfrm>
                <a:off x="3711738" y="3113713"/>
                <a:ext cx="355754" cy="116508"/>
              </a:xfrm>
              <a:custGeom>
                <a:avLst/>
                <a:gdLst>
                  <a:gd name="connsiteX0" fmla="*/ 355753 w 355754"/>
                  <a:gd name="connsiteY0" fmla="*/ 59619 h 116508"/>
                  <a:gd name="connsiteX1" fmla="*/ 177423 w 355754"/>
                  <a:gd name="connsiteY1" fmla="*/ 116485 h 116508"/>
                  <a:gd name="connsiteX2" fmla="*/ 2 w 355754"/>
                  <a:gd name="connsiteY2" fmla="*/ 56889 h 116508"/>
                  <a:gd name="connsiteX3" fmla="*/ 178332 w 355754"/>
                  <a:gd name="connsiteY3" fmla="*/ 24 h 116508"/>
                  <a:gd name="connsiteX4" fmla="*/ 355753 w 355754"/>
                  <a:gd name="connsiteY4" fmla="*/ 59619 h 116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754" h="116508">
                    <a:moveTo>
                      <a:pt x="355753" y="59619"/>
                    </a:moveTo>
                    <a:cubicBezTo>
                      <a:pt x="355298" y="91919"/>
                      <a:pt x="275686" y="117394"/>
                      <a:pt x="177423" y="116485"/>
                    </a:cubicBezTo>
                    <a:cubicBezTo>
                      <a:pt x="79159" y="115575"/>
                      <a:pt x="-453" y="89189"/>
                      <a:pt x="2" y="56889"/>
                    </a:cubicBezTo>
                    <a:cubicBezTo>
                      <a:pt x="457" y="24590"/>
                      <a:pt x="80069" y="-886"/>
                      <a:pt x="178332" y="24"/>
                    </a:cubicBezTo>
                    <a:cubicBezTo>
                      <a:pt x="276596" y="934"/>
                      <a:pt x="356208" y="27319"/>
                      <a:pt x="355753" y="59619"/>
                    </a:cubicBez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xmlns="" id="{2C2C1934-8B02-4A5E-BADA-4D463813688F}"/>
                  </a:ext>
                </a:extLst>
              </p:cNvPr>
              <p:cNvSpPr/>
              <p:nvPr/>
            </p:nvSpPr>
            <p:spPr>
              <a:xfrm>
                <a:off x="2985123" y="4594537"/>
                <a:ext cx="80725" cy="80605"/>
              </a:xfrm>
              <a:custGeom>
                <a:avLst/>
                <a:gdLst>
                  <a:gd name="connsiteX0" fmla="*/ 80169 w 80725"/>
                  <a:gd name="connsiteY0" fmla="*/ 33646 h 80605"/>
                  <a:gd name="connsiteX1" fmla="*/ 46959 w 80725"/>
                  <a:gd name="connsiteY1" fmla="*/ 80049 h 80605"/>
                  <a:gd name="connsiteX2" fmla="*/ 557 w 80725"/>
                  <a:gd name="connsiteY2" fmla="*/ 46839 h 80605"/>
                  <a:gd name="connsiteX3" fmla="*/ 33766 w 80725"/>
                  <a:gd name="connsiteY3" fmla="*/ 437 h 80605"/>
                  <a:gd name="connsiteX4" fmla="*/ 80169 w 80725"/>
                  <a:gd name="connsiteY4" fmla="*/ 33646 h 80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725" h="80605">
                    <a:moveTo>
                      <a:pt x="80169" y="33646"/>
                    </a:moveTo>
                    <a:cubicBezTo>
                      <a:pt x="83808" y="55482"/>
                      <a:pt x="69250" y="76409"/>
                      <a:pt x="46959" y="80049"/>
                    </a:cubicBezTo>
                    <a:cubicBezTo>
                      <a:pt x="25123" y="83688"/>
                      <a:pt x="4196" y="69130"/>
                      <a:pt x="557" y="46839"/>
                    </a:cubicBezTo>
                    <a:cubicBezTo>
                      <a:pt x="-3083" y="25002"/>
                      <a:pt x="11475" y="4076"/>
                      <a:pt x="33766" y="437"/>
                    </a:cubicBezTo>
                    <a:cubicBezTo>
                      <a:pt x="55603" y="-2748"/>
                      <a:pt x="76529" y="11810"/>
                      <a:pt x="80169" y="3364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xmlns="" id="{075A0D49-7823-4962-A6DD-5C96365A9FFF}"/>
                  </a:ext>
                </a:extLst>
              </p:cNvPr>
              <p:cNvSpPr/>
              <p:nvPr/>
            </p:nvSpPr>
            <p:spPr>
              <a:xfrm>
                <a:off x="2882682" y="4484702"/>
                <a:ext cx="58600" cy="38601"/>
              </a:xfrm>
              <a:custGeom>
                <a:avLst/>
                <a:gdLst>
                  <a:gd name="connsiteX0" fmla="*/ 58415 w 58600"/>
                  <a:gd name="connsiteY0" fmla="*/ 14282 h 38601"/>
                  <a:gd name="connsiteX1" fmla="*/ 32485 w 58600"/>
                  <a:gd name="connsiteY1" fmla="*/ 37938 h 38601"/>
                  <a:gd name="connsiteX2" fmla="*/ 185 w 58600"/>
                  <a:gd name="connsiteY2" fmla="*/ 24290 h 38601"/>
                  <a:gd name="connsiteX3" fmla="*/ 26116 w 58600"/>
                  <a:gd name="connsiteY3" fmla="*/ 634 h 38601"/>
                  <a:gd name="connsiteX4" fmla="*/ 58415 w 58600"/>
                  <a:gd name="connsiteY4" fmla="*/ 14282 h 38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00" h="38601">
                    <a:moveTo>
                      <a:pt x="58415" y="14282"/>
                    </a:moveTo>
                    <a:cubicBezTo>
                      <a:pt x="60235" y="24745"/>
                      <a:pt x="48407" y="35208"/>
                      <a:pt x="32485" y="37938"/>
                    </a:cubicBezTo>
                    <a:cubicBezTo>
                      <a:pt x="16562" y="40667"/>
                      <a:pt x="2005" y="34753"/>
                      <a:pt x="185" y="24290"/>
                    </a:cubicBezTo>
                    <a:cubicBezTo>
                      <a:pt x="-1635" y="13827"/>
                      <a:pt x="10193" y="3363"/>
                      <a:pt x="26116" y="634"/>
                    </a:cubicBezTo>
                    <a:cubicBezTo>
                      <a:pt x="42493" y="-2096"/>
                      <a:pt x="56596" y="4273"/>
                      <a:pt x="58415" y="14282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9" name="Graphic 3">
              <a:extLst>
                <a:ext uri="{FF2B5EF4-FFF2-40B4-BE49-F238E27FC236}">
                  <a16:creationId xmlns:a16="http://schemas.microsoft.com/office/drawing/2014/main" xmlns="" id="{02993569-6859-4A40-9727-B41288755FF5}"/>
                </a:ext>
              </a:extLst>
            </p:cNvPr>
            <p:cNvGrpSpPr/>
            <p:nvPr/>
          </p:nvGrpSpPr>
          <p:grpSpPr>
            <a:xfrm>
              <a:off x="7823264" y="2537076"/>
              <a:ext cx="2388238" cy="2405364"/>
              <a:chOff x="7823264" y="2537076"/>
              <a:chExt cx="2388238" cy="2405364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xmlns="" id="{8DCCB576-DBEB-432C-BFAB-F126D37A5A7A}"/>
                  </a:ext>
                </a:extLst>
              </p:cNvPr>
              <p:cNvSpPr/>
              <p:nvPr/>
            </p:nvSpPr>
            <p:spPr>
              <a:xfrm>
                <a:off x="7823264" y="2537206"/>
                <a:ext cx="2388238" cy="2405234"/>
              </a:xfrm>
              <a:custGeom>
                <a:avLst/>
                <a:gdLst>
                  <a:gd name="connsiteX0" fmla="*/ 1397157 w 2388238"/>
                  <a:gd name="connsiteY0" fmla="*/ 2366662 h 2405234"/>
                  <a:gd name="connsiteX1" fmla="*/ 1059603 w 2388238"/>
                  <a:gd name="connsiteY1" fmla="*/ 2180142 h 2405234"/>
                  <a:gd name="connsiteX2" fmla="*/ 871265 w 2388238"/>
                  <a:gd name="connsiteY2" fmla="*/ 2144658 h 2405234"/>
                  <a:gd name="connsiteX3" fmla="*/ 488674 w 2388238"/>
                  <a:gd name="connsiteY3" fmla="*/ 2195155 h 2405234"/>
                  <a:gd name="connsiteX4" fmla="*/ 147480 w 2388238"/>
                  <a:gd name="connsiteY4" fmla="*/ 1833034 h 2405234"/>
                  <a:gd name="connsiteX5" fmla="*/ 220268 w 2388238"/>
                  <a:gd name="connsiteY5" fmla="*/ 1454081 h 2405234"/>
                  <a:gd name="connsiteX6" fmla="*/ 196157 w 2388238"/>
                  <a:gd name="connsiteY6" fmla="*/ 1263922 h 2405234"/>
                  <a:gd name="connsiteX7" fmla="*/ 30110 w 2388238"/>
                  <a:gd name="connsiteY7" fmla="*/ 915904 h 2405234"/>
                  <a:gd name="connsiteX8" fmla="*/ 268945 w 2388238"/>
                  <a:gd name="connsiteY8" fmla="*/ 479631 h 2405234"/>
                  <a:gd name="connsiteX9" fmla="*/ 651536 w 2388238"/>
                  <a:gd name="connsiteY9" fmla="*/ 431864 h 2405234"/>
                  <a:gd name="connsiteX10" fmla="*/ 824863 w 2388238"/>
                  <a:gd name="connsiteY10" fmla="*/ 349977 h 2405234"/>
                  <a:gd name="connsiteX11" fmla="*/ 1104641 w 2388238"/>
                  <a:gd name="connsiteY11" fmla="*/ 84301 h 2405234"/>
                  <a:gd name="connsiteX12" fmla="*/ 1593685 w 2388238"/>
                  <a:gd name="connsiteY12" fmla="*/ 176651 h 2405234"/>
                  <a:gd name="connsiteX13" fmla="*/ 1757458 w 2388238"/>
                  <a:gd name="connsiteY13" fmla="*/ 526033 h 2405234"/>
                  <a:gd name="connsiteX14" fmla="*/ 1888931 w 2388238"/>
                  <a:gd name="connsiteY14" fmla="*/ 665696 h 2405234"/>
                  <a:gd name="connsiteX15" fmla="*/ 2227850 w 2388238"/>
                  <a:gd name="connsiteY15" fmla="*/ 849940 h 2405234"/>
                  <a:gd name="connsiteX16" fmla="*/ 2291085 w 2388238"/>
                  <a:gd name="connsiteY16" fmla="*/ 1343534 h 2405234"/>
                  <a:gd name="connsiteX17" fmla="*/ 2009486 w 2388238"/>
                  <a:gd name="connsiteY17" fmla="*/ 1606936 h 2405234"/>
                  <a:gd name="connsiteX18" fmla="*/ 1917591 w 2388238"/>
                  <a:gd name="connsiteY18" fmla="*/ 1774804 h 2405234"/>
                  <a:gd name="connsiteX19" fmla="*/ 1847078 w 2388238"/>
                  <a:gd name="connsiteY19" fmla="*/ 2154211 h 2405234"/>
                  <a:gd name="connsiteX20" fmla="*/ 1397157 w 2388238"/>
                  <a:gd name="connsiteY20" fmla="*/ 2366662 h 2405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388238" h="2405234">
                    <a:moveTo>
                      <a:pt x="1397157" y="2366662"/>
                    </a:moveTo>
                    <a:lnTo>
                      <a:pt x="1059603" y="2180142"/>
                    </a:lnTo>
                    <a:cubicBezTo>
                      <a:pt x="1002283" y="2148297"/>
                      <a:pt x="936319" y="2136014"/>
                      <a:pt x="871265" y="2144658"/>
                    </a:cubicBezTo>
                    <a:lnTo>
                      <a:pt x="488674" y="2195155"/>
                    </a:lnTo>
                    <a:cubicBezTo>
                      <a:pt x="281227" y="2222450"/>
                      <a:pt x="107901" y="2038660"/>
                      <a:pt x="147480" y="1833034"/>
                    </a:cubicBezTo>
                    <a:lnTo>
                      <a:pt x="220268" y="1454081"/>
                    </a:lnTo>
                    <a:cubicBezTo>
                      <a:pt x="232551" y="1389937"/>
                      <a:pt x="223907" y="1323063"/>
                      <a:pt x="196157" y="1263922"/>
                    </a:cubicBezTo>
                    <a:lnTo>
                      <a:pt x="30110" y="915904"/>
                    </a:lnTo>
                    <a:cubicBezTo>
                      <a:pt x="-59966" y="727110"/>
                      <a:pt x="61499" y="505562"/>
                      <a:pt x="268945" y="479631"/>
                    </a:cubicBezTo>
                    <a:lnTo>
                      <a:pt x="651536" y="431864"/>
                    </a:lnTo>
                    <a:cubicBezTo>
                      <a:pt x="716591" y="423675"/>
                      <a:pt x="777096" y="395015"/>
                      <a:pt x="824863" y="349977"/>
                    </a:cubicBezTo>
                    <a:lnTo>
                      <a:pt x="1104641" y="84301"/>
                    </a:lnTo>
                    <a:cubicBezTo>
                      <a:pt x="1256586" y="-59910"/>
                      <a:pt x="1504520" y="-12598"/>
                      <a:pt x="1593685" y="176651"/>
                    </a:cubicBezTo>
                    <a:lnTo>
                      <a:pt x="1757458" y="526033"/>
                    </a:lnTo>
                    <a:cubicBezTo>
                      <a:pt x="1785209" y="585174"/>
                      <a:pt x="1831156" y="634306"/>
                      <a:pt x="1888931" y="665696"/>
                    </a:cubicBezTo>
                    <a:lnTo>
                      <a:pt x="2227850" y="849940"/>
                    </a:lnTo>
                    <a:cubicBezTo>
                      <a:pt x="2411639" y="950024"/>
                      <a:pt x="2443939" y="1200233"/>
                      <a:pt x="2291085" y="1343534"/>
                    </a:cubicBezTo>
                    <a:lnTo>
                      <a:pt x="2009486" y="1606936"/>
                    </a:lnTo>
                    <a:cubicBezTo>
                      <a:pt x="1961719" y="1651519"/>
                      <a:pt x="1929420" y="1710659"/>
                      <a:pt x="1917591" y="1774804"/>
                    </a:cubicBezTo>
                    <a:lnTo>
                      <a:pt x="1847078" y="2154211"/>
                    </a:lnTo>
                    <a:cubicBezTo>
                      <a:pt x="1808864" y="2359838"/>
                      <a:pt x="1580493" y="2468110"/>
                      <a:pt x="1397157" y="2366662"/>
                    </a:cubicBezTo>
                    <a:close/>
                  </a:path>
                </a:pathLst>
              </a:custGeom>
              <a:solidFill>
                <a:srgbClr val="BBDEFF">
                  <a:alpha val="2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xmlns="" id="{B094D05A-AFFB-4FA7-B39B-A0275817DB91}"/>
                  </a:ext>
                </a:extLst>
              </p:cNvPr>
              <p:cNvSpPr/>
              <p:nvPr/>
            </p:nvSpPr>
            <p:spPr>
              <a:xfrm>
                <a:off x="8179250" y="4295867"/>
                <a:ext cx="182577" cy="251087"/>
              </a:xfrm>
              <a:custGeom>
                <a:avLst/>
                <a:gdLst>
                  <a:gd name="connsiteX0" fmla="*/ 174995 w 182577"/>
                  <a:gd name="connsiteY0" fmla="*/ 100759 h 251087"/>
                  <a:gd name="connsiteX1" fmla="*/ 127683 w 182577"/>
                  <a:gd name="connsiteY1" fmla="*/ 248610 h 251087"/>
                  <a:gd name="connsiteX2" fmla="*/ 7583 w 182577"/>
                  <a:gd name="connsiteY2" fmla="*/ 150346 h 251087"/>
                  <a:gd name="connsiteX3" fmla="*/ 54895 w 182577"/>
                  <a:gd name="connsiteY3" fmla="*/ 2495 h 251087"/>
                  <a:gd name="connsiteX4" fmla="*/ 174995 w 182577"/>
                  <a:gd name="connsiteY4" fmla="*/ 100759 h 251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577" h="251087">
                    <a:moveTo>
                      <a:pt x="174995" y="100759"/>
                    </a:moveTo>
                    <a:cubicBezTo>
                      <a:pt x="195011" y="168543"/>
                      <a:pt x="174085" y="234962"/>
                      <a:pt x="127683" y="248610"/>
                    </a:cubicBezTo>
                    <a:cubicBezTo>
                      <a:pt x="81280" y="262258"/>
                      <a:pt x="27599" y="218130"/>
                      <a:pt x="7583" y="150346"/>
                    </a:cubicBezTo>
                    <a:cubicBezTo>
                      <a:pt x="-12434" y="82562"/>
                      <a:pt x="8492" y="16143"/>
                      <a:pt x="54895" y="2495"/>
                    </a:cubicBezTo>
                    <a:cubicBezTo>
                      <a:pt x="101297" y="-11152"/>
                      <a:pt x="154978" y="32520"/>
                      <a:pt x="174995" y="100759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xmlns="" id="{C25B59C3-21C3-4DF8-A731-9EE57B8570BB}"/>
                  </a:ext>
                </a:extLst>
              </p:cNvPr>
              <p:cNvSpPr/>
              <p:nvPr/>
            </p:nvSpPr>
            <p:spPr>
              <a:xfrm>
                <a:off x="7823264" y="2537076"/>
                <a:ext cx="2388238" cy="2405170"/>
              </a:xfrm>
              <a:custGeom>
                <a:avLst/>
                <a:gdLst>
                  <a:gd name="connsiteX0" fmla="*/ 2227850 w 2388238"/>
                  <a:gd name="connsiteY0" fmla="*/ 850070 h 2405170"/>
                  <a:gd name="connsiteX1" fmla="*/ 1888931 w 2388238"/>
                  <a:gd name="connsiteY1" fmla="*/ 665825 h 2405170"/>
                  <a:gd name="connsiteX2" fmla="*/ 1757458 w 2388238"/>
                  <a:gd name="connsiteY2" fmla="*/ 526163 h 2405170"/>
                  <a:gd name="connsiteX3" fmla="*/ 1593685 w 2388238"/>
                  <a:gd name="connsiteY3" fmla="*/ 176781 h 2405170"/>
                  <a:gd name="connsiteX4" fmla="*/ 1104641 w 2388238"/>
                  <a:gd name="connsiteY4" fmla="*/ 84431 h 2405170"/>
                  <a:gd name="connsiteX5" fmla="*/ 824863 w 2388238"/>
                  <a:gd name="connsiteY5" fmla="*/ 350107 h 2405170"/>
                  <a:gd name="connsiteX6" fmla="*/ 651536 w 2388238"/>
                  <a:gd name="connsiteY6" fmla="*/ 431994 h 2405170"/>
                  <a:gd name="connsiteX7" fmla="*/ 268945 w 2388238"/>
                  <a:gd name="connsiteY7" fmla="*/ 479761 h 2405170"/>
                  <a:gd name="connsiteX8" fmla="*/ 30110 w 2388238"/>
                  <a:gd name="connsiteY8" fmla="*/ 916034 h 2405170"/>
                  <a:gd name="connsiteX9" fmla="*/ 196157 w 2388238"/>
                  <a:gd name="connsiteY9" fmla="*/ 1264052 h 2405170"/>
                  <a:gd name="connsiteX10" fmla="*/ 220268 w 2388238"/>
                  <a:gd name="connsiteY10" fmla="*/ 1454211 h 2405170"/>
                  <a:gd name="connsiteX11" fmla="*/ 147480 w 2388238"/>
                  <a:gd name="connsiteY11" fmla="*/ 1833164 h 2405170"/>
                  <a:gd name="connsiteX12" fmla="*/ 488674 w 2388238"/>
                  <a:gd name="connsiteY12" fmla="*/ 2195285 h 2405170"/>
                  <a:gd name="connsiteX13" fmla="*/ 871265 w 2388238"/>
                  <a:gd name="connsiteY13" fmla="*/ 2144788 h 2405170"/>
                  <a:gd name="connsiteX14" fmla="*/ 1059603 w 2388238"/>
                  <a:gd name="connsiteY14" fmla="*/ 2180272 h 2405170"/>
                  <a:gd name="connsiteX15" fmla="*/ 1397157 w 2388238"/>
                  <a:gd name="connsiteY15" fmla="*/ 2366791 h 2405170"/>
                  <a:gd name="connsiteX16" fmla="*/ 1847078 w 2388238"/>
                  <a:gd name="connsiteY16" fmla="*/ 2154341 h 2405170"/>
                  <a:gd name="connsiteX17" fmla="*/ 1917591 w 2388238"/>
                  <a:gd name="connsiteY17" fmla="*/ 1774933 h 2405170"/>
                  <a:gd name="connsiteX18" fmla="*/ 2009486 w 2388238"/>
                  <a:gd name="connsiteY18" fmla="*/ 1607066 h 2405170"/>
                  <a:gd name="connsiteX19" fmla="*/ 2291085 w 2388238"/>
                  <a:gd name="connsiteY19" fmla="*/ 1343664 h 2405170"/>
                  <a:gd name="connsiteX20" fmla="*/ 2227850 w 2388238"/>
                  <a:gd name="connsiteY20" fmla="*/ 850070 h 2405170"/>
                  <a:gd name="connsiteX21" fmla="*/ 2258785 w 2388238"/>
                  <a:gd name="connsiteY21" fmla="*/ 1338205 h 2405170"/>
                  <a:gd name="connsiteX22" fmla="*/ 1984921 w 2388238"/>
                  <a:gd name="connsiteY22" fmla="*/ 1594328 h 2405170"/>
                  <a:gd name="connsiteX23" fmla="*/ 1895300 w 2388238"/>
                  <a:gd name="connsiteY23" fmla="*/ 1757646 h 2405170"/>
                  <a:gd name="connsiteX24" fmla="*/ 1827062 w 2388238"/>
                  <a:gd name="connsiteY24" fmla="*/ 2126136 h 2405170"/>
                  <a:gd name="connsiteX25" fmla="*/ 1389879 w 2388238"/>
                  <a:gd name="connsiteY25" fmla="*/ 2332672 h 2405170"/>
                  <a:gd name="connsiteX26" fmla="*/ 1061878 w 2388238"/>
                  <a:gd name="connsiteY26" fmla="*/ 2151612 h 2405170"/>
                  <a:gd name="connsiteX27" fmla="*/ 878998 w 2388238"/>
                  <a:gd name="connsiteY27" fmla="*/ 2117037 h 2405170"/>
                  <a:gd name="connsiteX28" fmla="*/ 507325 w 2388238"/>
                  <a:gd name="connsiteY28" fmla="*/ 2165714 h 2405170"/>
                  <a:gd name="connsiteX29" fmla="*/ 175685 w 2388238"/>
                  <a:gd name="connsiteY29" fmla="*/ 1814057 h 2405170"/>
                  <a:gd name="connsiteX30" fmla="*/ 246653 w 2388238"/>
                  <a:gd name="connsiteY30" fmla="*/ 1446022 h 2405170"/>
                  <a:gd name="connsiteX31" fmla="*/ 222997 w 2388238"/>
                  <a:gd name="connsiteY31" fmla="*/ 1261323 h 2405170"/>
                  <a:gd name="connsiteX32" fmla="*/ 61499 w 2388238"/>
                  <a:gd name="connsiteY32" fmla="*/ 922858 h 2405170"/>
                  <a:gd name="connsiteX33" fmla="*/ 293511 w 2388238"/>
                  <a:gd name="connsiteY33" fmla="*/ 498868 h 2405170"/>
                  <a:gd name="connsiteX34" fmla="*/ 665639 w 2388238"/>
                  <a:gd name="connsiteY34" fmla="*/ 452465 h 2405170"/>
                  <a:gd name="connsiteX35" fmla="*/ 833961 w 2388238"/>
                  <a:gd name="connsiteY35" fmla="*/ 372853 h 2405170"/>
                  <a:gd name="connsiteX36" fmla="*/ 1106006 w 2388238"/>
                  <a:gd name="connsiteY36" fmla="*/ 114911 h 2405170"/>
                  <a:gd name="connsiteX37" fmla="*/ 1580947 w 2388238"/>
                  <a:gd name="connsiteY37" fmla="*/ 204531 h 2405170"/>
                  <a:gd name="connsiteX38" fmla="*/ 1739716 w 2388238"/>
                  <a:gd name="connsiteY38" fmla="*/ 543905 h 2405170"/>
                  <a:gd name="connsiteX39" fmla="*/ 1867550 w 2388238"/>
                  <a:gd name="connsiteY39" fmla="*/ 679473 h 2405170"/>
                  <a:gd name="connsiteX40" fmla="*/ 2196915 w 2388238"/>
                  <a:gd name="connsiteY40" fmla="*/ 858259 h 2405170"/>
                  <a:gd name="connsiteX41" fmla="*/ 2258785 w 2388238"/>
                  <a:gd name="connsiteY41" fmla="*/ 1338205 h 2405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88238" h="2405170">
                    <a:moveTo>
                      <a:pt x="2227850" y="850070"/>
                    </a:moveTo>
                    <a:lnTo>
                      <a:pt x="1888931" y="665825"/>
                    </a:lnTo>
                    <a:cubicBezTo>
                      <a:pt x="1831156" y="634435"/>
                      <a:pt x="1785209" y="585758"/>
                      <a:pt x="1757458" y="526163"/>
                    </a:cubicBezTo>
                    <a:lnTo>
                      <a:pt x="1593685" y="176781"/>
                    </a:lnTo>
                    <a:cubicBezTo>
                      <a:pt x="1504975" y="-12923"/>
                      <a:pt x="1256586" y="-59781"/>
                      <a:pt x="1104641" y="84431"/>
                    </a:cubicBezTo>
                    <a:lnTo>
                      <a:pt x="824863" y="350107"/>
                    </a:lnTo>
                    <a:cubicBezTo>
                      <a:pt x="777550" y="395145"/>
                      <a:pt x="716591" y="423805"/>
                      <a:pt x="651536" y="431994"/>
                    </a:cubicBezTo>
                    <a:lnTo>
                      <a:pt x="268945" y="479761"/>
                    </a:lnTo>
                    <a:cubicBezTo>
                      <a:pt x="61499" y="505692"/>
                      <a:pt x="-59966" y="727240"/>
                      <a:pt x="30110" y="916034"/>
                    </a:cubicBezTo>
                    <a:lnTo>
                      <a:pt x="196157" y="1264052"/>
                    </a:lnTo>
                    <a:cubicBezTo>
                      <a:pt x="224362" y="1323192"/>
                      <a:pt x="233006" y="1389612"/>
                      <a:pt x="220268" y="1454211"/>
                    </a:cubicBezTo>
                    <a:lnTo>
                      <a:pt x="147480" y="1833164"/>
                    </a:lnTo>
                    <a:cubicBezTo>
                      <a:pt x="107901" y="2038790"/>
                      <a:pt x="281227" y="2222580"/>
                      <a:pt x="488674" y="2195285"/>
                    </a:cubicBezTo>
                    <a:lnTo>
                      <a:pt x="871265" y="2144788"/>
                    </a:lnTo>
                    <a:cubicBezTo>
                      <a:pt x="936319" y="2136144"/>
                      <a:pt x="1002283" y="2148882"/>
                      <a:pt x="1059603" y="2180272"/>
                    </a:cubicBezTo>
                    <a:lnTo>
                      <a:pt x="1397157" y="2366791"/>
                    </a:lnTo>
                    <a:cubicBezTo>
                      <a:pt x="1580493" y="2467785"/>
                      <a:pt x="1808864" y="2359967"/>
                      <a:pt x="1847078" y="2154341"/>
                    </a:cubicBezTo>
                    <a:lnTo>
                      <a:pt x="1917591" y="1774933"/>
                    </a:lnTo>
                    <a:cubicBezTo>
                      <a:pt x="1929420" y="1710334"/>
                      <a:pt x="1961719" y="1651649"/>
                      <a:pt x="2009486" y="1607066"/>
                    </a:cubicBezTo>
                    <a:lnTo>
                      <a:pt x="2291085" y="1343664"/>
                    </a:lnTo>
                    <a:cubicBezTo>
                      <a:pt x="2443939" y="1200818"/>
                      <a:pt x="2411639" y="950154"/>
                      <a:pt x="2227850" y="850070"/>
                    </a:cubicBezTo>
                    <a:close/>
                    <a:moveTo>
                      <a:pt x="2258785" y="1338205"/>
                    </a:moveTo>
                    <a:lnTo>
                      <a:pt x="1984921" y="1594328"/>
                    </a:lnTo>
                    <a:cubicBezTo>
                      <a:pt x="1938518" y="1638001"/>
                      <a:pt x="1907128" y="1694867"/>
                      <a:pt x="1895300" y="1757646"/>
                    </a:cubicBezTo>
                    <a:lnTo>
                      <a:pt x="1827062" y="2126136"/>
                    </a:lnTo>
                    <a:cubicBezTo>
                      <a:pt x="1789757" y="2325848"/>
                      <a:pt x="1568209" y="2430936"/>
                      <a:pt x="1389879" y="2332672"/>
                    </a:cubicBezTo>
                    <a:lnTo>
                      <a:pt x="1061878" y="2151612"/>
                    </a:lnTo>
                    <a:cubicBezTo>
                      <a:pt x="1006377" y="2120677"/>
                      <a:pt x="942233" y="2108849"/>
                      <a:pt x="878998" y="2117037"/>
                    </a:cubicBezTo>
                    <a:lnTo>
                      <a:pt x="507325" y="2165714"/>
                    </a:lnTo>
                    <a:cubicBezTo>
                      <a:pt x="305794" y="2192100"/>
                      <a:pt x="137472" y="2013314"/>
                      <a:pt x="175685" y="1814057"/>
                    </a:cubicBezTo>
                    <a:lnTo>
                      <a:pt x="246653" y="1446022"/>
                    </a:lnTo>
                    <a:cubicBezTo>
                      <a:pt x="258481" y="1383698"/>
                      <a:pt x="250293" y="1318643"/>
                      <a:pt x="222997" y="1261323"/>
                    </a:cubicBezTo>
                    <a:lnTo>
                      <a:pt x="61499" y="922858"/>
                    </a:lnTo>
                    <a:cubicBezTo>
                      <a:pt x="-25846" y="739523"/>
                      <a:pt x="91979" y="523889"/>
                      <a:pt x="293511" y="498868"/>
                    </a:cubicBezTo>
                    <a:lnTo>
                      <a:pt x="665639" y="452465"/>
                    </a:lnTo>
                    <a:cubicBezTo>
                      <a:pt x="728874" y="444732"/>
                      <a:pt x="787559" y="416526"/>
                      <a:pt x="833961" y="372853"/>
                    </a:cubicBezTo>
                    <a:lnTo>
                      <a:pt x="1106006" y="114911"/>
                    </a:lnTo>
                    <a:cubicBezTo>
                      <a:pt x="1253402" y="-25206"/>
                      <a:pt x="1494967" y="20741"/>
                      <a:pt x="1580947" y="204531"/>
                    </a:cubicBezTo>
                    <a:lnTo>
                      <a:pt x="1739716" y="543905"/>
                    </a:lnTo>
                    <a:cubicBezTo>
                      <a:pt x="1766557" y="601681"/>
                      <a:pt x="1811594" y="648993"/>
                      <a:pt x="1867550" y="679473"/>
                    </a:cubicBezTo>
                    <a:lnTo>
                      <a:pt x="2196915" y="858259"/>
                    </a:lnTo>
                    <a:cubicBezTo>
                      <a:pt x="2376155" y="955613"/>
                      <a:pt x="2407545" y="1199453"/>
                      <a:pt x="2258785" y="1338205"/>
                    </a:cubicBezTo>
                    <a:close/>
                  </a:path>
                </a:pathLst>
              </a:custGeom>
              <a:solidFill>
                <a:srgbClr val="BBEEFF">
                  <a:alpha val="4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xmlns="" id="{6C6CAD7B-7383-40A4-A7E3-272E75C1AB2C}"/>
                  </a:ext>
                </a:extLst>
              </p:cNvPr>
              <p:cNvSpPr/>
              <p:nvPr/>
            </p:nvSpPr>
            <p:spPr>
              <a:xfrm>
                <a:off x="7859742" y="2563113"/>
                <a:ext cx="2317840" cy="1155691"/>
              </a:xfrm>
              <a:custGeom>
                <a:avLst/>
                <a:gdLst>
                  <a:gd name="connsiteX0" fmla="*/ 2164531 w 2317840"/>
                  <a:gd name="connsiteY0" fmla="*/ 825398 h 1155691"/>
                  <a:gd name="connsiteX1" fmla="*/ 1835166 w 2317840"/>
                  <a:gd name="connsiteY1" fmla="*/ 646613 h 1155691"/>
                  <a:gd name="connsiteX2" fmla="*/ 1707332 w 2317840"/>
                  <a:gd name="connsiteY2" fmla="*/ 511045 h 1155691"/>
                  <a:gd name="connsiteX3" fmla="*/ 1548563 w 2317840"/>
                  <a:gd name="connsiteY3" fmla="*/ 171670 h 1155691"/>
                  <a:gd name="connsiteX4" fmla="*/ 1073622 w 2317840"/>
                  <a:gd name="connsiteY4" fmla="*/ 82050 h 1155691"/>
                  <a:gd name="connsiteX5" fmla="*/ 801577 w 2317840"/>
                  <a:gd name="connsiteY5" fmla="*/ 339993 h 1155691"/>
                  <a:gd name="connsiteX6" fmla="*/ 633255 w 2317840"/>
                  <a:gd name="connsiteY6" fmla="*/ 419605 h 1155691"/>
                  <a:gd name="connsiteX7" fmla="*/ 261126 w 2317840"/>
                  <a:gd name="connsiteY7" fmla="*/ 466007 h 1155691"/>
                  <a:gd name="connsiteX8" fmla="*/ 0 w 2317840"/>
                  <a:gd name="connsiteY8" fmla="*/ 758524 h 1155691"/>
                  <a:gd name="connsiteX9" fmla="*/ 670558 w 2317840"/>
                  <a:gd name="connsiteY9" fmla="*/ 771262 h 1155691"/>
                  <a:gd name="connsiteX10" fmla="*/ 1828797 w 2317840"/>
                  <a:gd name="connsiteY10" fmla="*/ 1149305 h 1155691"/>
                  <a:gd name="connsiteX11" fmla="*/ 2317841 w 2317840"/>
                  <a:gd name="connsiteY11" fmla="*/ 1051041 h 1155691"/>
                  <a:gd name="connsiteX12" fmla="*/ 2164531 w 2317840"/>
                  <a:gd name="connsiteY12" fmla="*/ 825398 h 1155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17840" h="1155691">
                    <a:moveTo>
                      <a:pt x="2164531" y="825398"/>
                    </a:moveTo>
                    <a:lnTo>
                      <a:pt x="1835166" y="646613"/>
                    </a:lnTo>
                    <a:cubicBezTo>
                      <a:pt x="1779210" y="616133"/>
                      <a:pt x="1734627" y="568820"/>
                      <a:pt x="1707332" y="511045"/>
                    </a:cubicBezTo>
                    <a:lnTo>
                      <a:pt x="1548563" y="171670"/>
                    </a:lnTo>
                    <a:cubicBezTo>
                      <a:pt x="1462128" y="-12574"/>
                      <a:pt x="1221017" y="-58067"/>
                      <a:pt x="1073622" y="82050"/>
                    </a:cubicBezTo>
                    <a:lnTo>
                      <a:pt x="801577" y="339993"/>
                    </a:lnTo>
                    <a:cubicBezTo>
                      <a:pt x="755630" y="383666"/>
                      <a:pt x="696489" y="411871"/>
                      <a:pt x="633255" y="419605"/>
                    </a:cubicBezTo>
                    <a:lnTo>
                      <a:pt x="261126" y="466007"/>
                    </a:lnTo>
                    <a:cubicBezTo>
                      <a:pt x="106452" y="485114"/>
                      <a:pt x="1819" y="616133"/>
                      <a:pt x="0" y="758524"/>
                    </a:cubicBezTo>
                    <a:cubicBezTo>
                      <a:pt x="161043" y="741692"/>
                      <a:pt x="364394" y="711667"/>
                      <a:pt x="670558" y="771262"/>
                    </a:cubicBezTo>
                    <a:cubicBezTo>
                      <a:pt x="1100463" y="854513"/>
                      <a:pt x="1359770" y="1100173"/>
                      <a:pt x="1828797" y="1149305"/>
                    </a:cubicBezTo>
                    <a:cubicBezTo>
                      <a:pt x="2042611" y="1171597"/>
                      <a:pt x="2175449" y="1134748"/>
                      <a:pt x="2317841" y="1051041"/>
                    </a:cubicBezTo>
                    <a:cubicBezTo>
                      <a:pt x="2306467" y="960056"/>
                      <a:pt x="2254151" y="874075"/>
                      <a:pt x="2164531" y="825398"/>
                    </a:cubicBezTo>
                    <a:close/>
                  </a:path>
                </a:pathLst>
              </a:custGeom>
              <a:solidFill>
                <a:srgbClr val="FFFF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xmlns="" id="{EB168935-8A2C-4332-AC02-2F2D7E7C7547}"/>
                  </a:ext>
                </a:extLst>
              </p:cNvPr>
              <p:cNvSpPr/>
              <p:nvPr/>
            </p:nvSpPr>
            <p:spPr>
              <a:xfrm>
                <a:off x="8077381" y="2667742"/>
                <a:ext cx="1110631" cy="641897"/>
              </a:xfrm>
              <a:custGeom>
                <a:avLst/>
                <a:gdLst>
                  <a:gd name="connsiteX0" fmla="*/ 126739 w 1110631"/>
                  <a:gd name="connsiteY0" fmla="*/ 641157 h 641897"/>
                  <a:gd name="connsiteX1" fmla="*/ 56681 w 1110631"/>
                  <a:gd name="connsiteY1" fmla="*/ 446449 h 641897"/>
                  <a:gd name="connsiteX2" fmla="*/ 416981 w 1110631"/>
                  <a:gd name="connsiteY2" fmla="*/ 422338 h 641897"/>
                  <a:gd name="connsiteX3" fmla="*/ 686751 w 1110631"/>
                  <a:gd name="connsiteY3" fmla="*/ 289955 h 641897"/>
                  <a:gd name="connsiteX4" fmla="*/ 952427 w 1110631"/>
                  <a:gd name="connsiteY4" fmla="*/ 17455 h 641897"/>
                  <a:gd name="connsiteX5" fmla="*/ 1096183 w 1110631"/>
                  <a:gd name="connsiteY5" fmla="*/ 139375 h 641897"/>
                  <a:gd name="connsiteX6" fmla="*/ 841426 w 1110631"/>
                  <a:gd name="connsiteY6" fmla="*/ 428252 h 641897"/>
                  <a:gd name="connsiteX7" fmla="*/ 469752 w 1110631"/>
                  <a:gd name="connsiteY7" fmla="*/ 600214 h 641897"/>
                  <a:gd name="connsiteX8" fmla="*/ 126739 w 1110631"/>
                  <a:gd name="connsiteY8" fmla="*/ 641157 h 641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0631" h="641897">
                    <a:moveTo>
                      <a:pt x="126739" y="641157"/>
                    </a:moveTo>
                    <a:cubicBezTo>
                      <a:pt x="2090" y="655260"/>
                      <a:pt x="-47952" y="463282"/>
                      <a:pt x="56681" y="446449"/>
                    </a:cubicBezTo>
                    <a:lnTo>
                      <a:pt x="416981" y="422338"/>
                    </a:lnTo>
                    <a:cubicBezTo>
                      <a:pt x="517974" y="405961"/>
                      <a:pt x="608049" y="361378"/>
                      <a:pt x="686751" y="289955"/>
                    </a:cubicBezTo>
                    <a:lnTo>
                      <a:pt x="952427" y="17455"/>
                    </a:lnTo>
                    <a:cubicBezTo>
                      <a:pt x="992460" y="-36681"/>
                      <a:pt x="1160328" y="43840"/>
                      <a:pt x="1096183" y="139375"/>
                    </a:cubicBezTo>
                    <a:lnTo>
                      <a:pt x="841426" y="428252"/>
                    </a:lnTo>
                    <a:cubicBezTo>
                      <a:pt x="745437" y="522877"/>
                      <a:pt x="623062" y="582472"/>
                      <a:pt x="469752" y="600214"/>
                    </a:cubicBezTo>
                    <a:lnTo>
                      <a:pt x="126739" y="641157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xmlns="" id="{3DA63247-172E-43CD-8A3C-62A6117CCA82}"/>
                  </a:ext>
                </a:extLst>
              </p:cNvPr>
              <p:cNvSpPr/>
              <p:nvPr/>
            </p:nvSpPr>
            <p:spPr>
              <a:xfrm>
                <a:off x="7856300" y="2570392"/>
                <a:ext cx="2320302" cy="2337128"/>
              </a:xfrm>
              <a:custGeom>
                <a:avLst/>
                <a:gdLst>
                  <a:gd name="connsiteX0" fmla="*/ 2164334 w 2320302"/>
                  <a:gd name="connsiteY0" fmla="*/ 825398 h 2337128"/>
                  <a:gd name="connsiteX1" fmla="*/ 1834968 w 2320302"/>
                  <a:gd name="connsiteY1" fmla="*/ 646613 h 2337128"/>
                  <a:gd name="connsiteX2" fmla="*/ 1707135 w 2320302"/>
                  <a:gd name="connsiteY2" fmla="*/ 511045 h 2337128"/>
                  <a:gd name="connsiteX3" fmla="*/ 1548366 w 2320302"/>
                  <a:gd name="connsiteY3" fmla="*/ 171670 h 2337128"/>
                  <a:gd name="connsiteX4" fmla="*/ 1073424 w 2320302"/>
                  <a:gd name="connsiteY4" fmla="*/ 82050 h 2337128"/>
                  <a:gd name="connsiteX5" fmla="*/ 801380 w 2320302"/>
                  <a:gd name="connsiteY5" fmla="*/ 339993 h 2337128"/>
                  <a:gd name="connsiteX6" fmla="*/ 633058 w 2320302"/>
                  <a:gd name="connsiteY6" fmla="*/ 419605 h 2337128"/>
                  <a:gd name="connsiteX7" fmla="*/ 261384 w 2320302"/>
                  <a:gd name="connsiteY7" fmla="*/ 466007 h 2337128"/>
                  <a:gd name="connsiteX8" fmla="*/ 29373 w 2320302"/>
                  <a:gd name="connsiteY8" fmla="*/ 889998 h 2337128"/>
                  <a:gd name="connsiteX9" fmla="*/ 190871 w 2320302"/>
                  <a:gd name="connsiteY9" fmla="*/ 1228462 h 2337128"/>
                  <a:gd name="connsiteX10" fmla="*/ 214527 w 2320302"/>
                  <a:gd name="connsiteY10" fmla="*/ 1413162 h 2337128"/>
                  <a:gd name="connsiteX11" fmla="*/ 143559 w 2320302"/>
                  <a:gd name="connsiteY11" fmla="*/ 1781196 h 2337128"/>
                  <a:gd name="connsiteX12" fmla="*/ 475199 w 2320302"/>
                  <a:gd name="connsiteY12" fmla="*/ 2132854 h 2337128"/>
                  <a:gd name="connsiteX13" fmla="*/ 846872 w 2320302"/>
                  <a:gd name="connsiteY13" fmla="*/ 2084177 h 2337128"/>
                  <a:gd name="connsiteX14" fmla="*/ 1029752 w 2320302"/>
                  <a:gd name="connsiteY14" fmla="*/ 2118751 h 2337128"/>
                  <a:gd name="connsiteX15" fmla="*/ 1357752 w 2320302"/>
                  <a:gd name="connsiteY15" fmla="*/ 2299811 h 2337128"/>
                  <a:gd name="connsiteX16" fmla="*/ 1794935 w 2320302"/>
                  <a:gd name="connsiteY16" fmla="*/ 2093275 h 2337128"/>
                  <a:gd name="connsiteX17" fmla="*/ 1863174 w 2320302"/>
                  <a:gd name="connsiteY17" fmla="*/ 1724786 h 2337128"/>
                  <a:gd name="connsiteX18" fmla="*/ 1952794 w 2320302"/>
                  <a:gd name="connsiteY18" fmla="*/ 1561468 h 2337128"/>
                  <a:gd name="connsiteX19" fmla="*/ 2226659 w 2320302"/>
                  <a:gd name="connsiteY19" fmla="*/ 1305344 h 2337128"/>
                  <a:gd name="connsiteX20" fmla="*/ 2164334 w 2320302"/>
                  <a:gd name="connsiteY20" fmla="*/ 825398 h 2337128"/>
                  <a:gd name="connsiteX21" fmla="*/ 2137038 w 2320302"/>
                  <a:gd name="connsiteY21" fmla="*/ 1289877 h 2337128"/>
                  <a:gd name="connsiteX22" fmla="*/ 1885465 w 2320302"/>
                  <a:gd name="connsiteY22" fmla="*/ 1525528 h 2337128"/>
                  <a:gd name="connsiteX23" fmla="*/ 1803124 w 2320302"/>
                  <a:gd name="connsiteY23" fmla="*/ 1675654 h 2337128"/>
                  <a:gd name="connsiteX24" fmla="*/ 1740344 w 2320302"/>
                  <a:gd name="connsiteY24" fmla="*/ 2014573 h 2337128"/>
                  <a:gd name="connsiteX25" fmla="*/ 1338646 w 2320302"/>
                  <a:gd name="connsiteY25" fmla="*/ 2204277 h 2337128"/>
                  <a:gd name="connsiteX26" fmla="*/ 1037031 w 2320302"/>
                  <a:gd name="connsiteY26" fmla="*/ 2037774 h 2337128"/>
                  <a:gd name="connsiteX27" fmla="*/ 868708 w 2320302"/>
                  <a:gd name="connsiteY27" fmla="*/ 2005930 h 2337128"/>
                  <a:gd name="connsiteX28" fmla="*/ 527060 w 2320302"/>
                  <a:gd name="connsiteY28" fmla="*/ 2050967 h 2337128"/>
                  <a:gd name="connsiteX29" fmla="*/ 222261 w 2320302"/>
                  <a:gd name="connsiteY29" fmla="*/ 1727515 h 2337128"/>
                  <a:gd name="connsiteX30" fmla="*/ 287315 w 2320302"/>
                  <a:gd name="connsiteY30" fmla="*/ 1389051 h 2337128"/>
                  <a:gd name="connsiteX31" fmla="*/ 265479 w 2320302"/>
                  <a:gd name="connsiteY31" fmla="*/ 1219364 h 2337128"/>
                  <a:gd name="connsiteX32" fmla="*/ 117173 w 2320302"/>
                  <a:gd name="connsiteY32" fmla="*/ 908195 h 2337128"/>
                  <a:gd name="connsiteX33" fmla="*/ 330533 w 2320302"/>
                  <a:gd name="connsiteY33" fmla="*/ 518324 h 2337128"/>
                  <a:gd name="connsiteX34" fmla="*/ 672636 w 2320302"/>
                  <a:gd name="connsiteY34" fmla="*/ 475561 h 2337128"/>
                  <a:gd name="connsiteX35" fmla="*/ 827311 w 2320302"/>
                  <a:gd name="connsiteY35" fmla="*/ 402318 h 2337128"/>
                  <a:gd name="connsiteX36" fmla="*/ 1077519 w 2320302"/>
                  <a:gd name="connsiteY36" fmla="*/ 165301 h 2337128"/>
                  <a:gd name="connsiteX37" fmla="*/ 1514246 w 2320302"/>
                  <a:gd name="connsiteY37" fmla="*/ 248098 h 2337128"/>
                  <a:gd name="connsiteX38" fmla="*/ 1660278 w 2320302"/>
                  <a:gd name="connsiteY38" fmla="*/ 560177 h 2337128"/>
                  <a:gd name="connsiteX39" fmla="*/ 1777648 w 2320302"/>
                  <a:gd name="connsiteY39" fmla="*/ 684826 h 2337128"/>
                  <a:gd name="connsiteX40" fmla="*/ 2080627 w 2320302"/>
                  <a:gd name="connsiteY40" fmla="*/ 849509 h 2337128"/>
                  <a:gd name="connsiteX41" fmla="*/ 2137038 w 2320302"/>
                  <a:gd name="connsiteY41" fmla="*/ 1289877 h 2337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20302" h="2337128">
                    <a:moveTo>
                      <a:pt x="2164334" y="825398"/>
                    </a:moveTo>
                    <a:lnTo>
                      <a:pt x="1834968" y="646613"/>
                    </a:lnTo>
                    <a:cubicBezTo>
                      <a:pt x="1779013" y="616133"/>
                      <a:pt x="1734430" y="568820"/>
                      <a:pt x="1707135" y="511045"/>
                    </a:cubicBezTo>
                    <a:lnTo>
                      <a:pt x="1548366" y="171670"/>
                    </a:lnTo>
                    <a:cubicBezTo>
                      <a:pt x="1461930" y="-12574"/>
                      <a:pt x="1220820" y="-58067"/>
                      <a:pt x="1073424" y="82050"/>
                    </a:cubicBezTo>
                    <a:lnTo>
                      <a:pt x="801380" y="339993"/>
                    </a:lnTo>
                    <a:cubicBezTo>
                      <a:pt x="755433" y="383666"/>
                      <a:pt x="696292" y="411871"/>
                      <a:pt x="633058" y="419605"/>
                    </a:cubicBezTo>
                    <a:lnTo>
                      <a:pt x="261384" y="466007"/>
                    </a:lnTo>
                    <a:cubicBezTo>
                      <a:pt x="59853" y="491028"/>
                      <a:pt x="-58427" y="706663"/>
                      <a:pt x="29373" y="889998"/>
                    </a:cubicBezTo>
                    <a:lnTo>
                      <a:pt x="190871" y="1228462"/>
                    </a:lnTo>
                    <a:cubicBezTo>
                      <a:pt x="218167" y="1285783"/>
                      <a:pt x="226355" y="1350382"/>
                      <a:pt x="214527" y="1413162"/>
                    </a:cubicBezTo>
                    <a:lnTo>
                      <a:pt x="143559" y="1781196"/>
                    </a:lnTo>
                    <a:cubicBezTo>
                      <a:pt x="104890" y="1980909"/>
                      <a:pt x="273668" y="2159694"/>
                      <a:pt x="475199" y="2132854"/>
                    </a:cubicBezTo>
                    <a:lnTo>
                      <a:pt x="846872" y="2084177"/>
                    </a:lnTo>
                    <a:cubicBezTo>
                      <a:pt x="910107" y="2075988"/>
                      <a:pt x="974251" y="2087816"/>
                      <a:pt x="1029752" y="2118751"/>
                    </a:cubicBezTo>
                    <a:lnTo>
                      <a:pt x="1357752" y="2299811"/>
                    </a:lnTo>
                    <a:cubicBezTo>
                      <a:pt x="1535628" y="2398075"/>
                      <a:pt x="1757631" y="2292987"/>
                      <a:pt x="1794935" y="2093275"/>
                    </a:cubicBezTo>
                    <a:lnTo>
                      <a:pt x="1863174" y="1724786"/>
                    </a:lnTo>
                    <a:cubicBezTo>
                      <a:pt x="1875002" y="1662006"/>
                      <a:pt x="1905937" y="1605140"/>
                      <a:pt x="1952794" y="1561468"/>
                    </a:cubicBezTo>
                    <a:lnTo>
                      <a:pt x="2226659" y="1305344"/>
                    </a:lnTo>
                    <a:cubicBezTo>
                      <a:pt x="2374054" y="1166137"/>
                      <a:pt x="2343119" y="922297"/>
                      <a:pt x="2164334" y="825398"/>
                    </a:cubicBezTo>
                    <a:close/>
                    <a:moveTo>
                      <a:pt x="2137038" y="1289877"/>
                    </a:moveTo>
                    <a:lnTo>
                      <a:pt x="1885465" y="1525528"/>
                    </a:lnTo>
                    <a:cubicBezTo>
                      <a:pt x="1842702" y="1565562"/>
                      <a:pt x="1814042" y="1618333"/>
                      <a:pt x="1803124" y="1675654"/>
                    </a:cubicBezTo>
                    <a:lnTo>
                      <a:pt x="1740344" y="2014573"/>
                    </a:lnTo>
                    <a:cubicBezTo>
                      <a:pt x="1706225" y="2198363"/>
                      <a:pt x="1501964" y="2294807"/>
                      <a:pt x="1338646" y="2204277"/>
                    </a:cubicBezTo>
                    <a:lnTo>
                      <a:pt x="1037031" y="2037774"/>
                    </a:lnTo>
                    <a:cubicBezTo>
                      <a:pt x="985624" y="2009569"/>
                      <a:pt x="926939" y="1998196"/>
                      <a:pt x="868708" y="2005930"/>
                    </a:cubicBezTo>
                    <a:lnTo>
                      <a:pt x="527060" y="2050967"/>
                    </a:lnTo>
                    <a:cubicBezTo>
                      <a:pt x="341906" y="2075533"/>
                      <a:pt x="186777" y="1910850"/>
                      <a:pt x="222261" y="1727515"/>
                    </a:cubicBezTo>
                    <a:lnTo>
                      <a:pt x="287315" y="1389051"/>
                    </a:lnTo>
                    <a:cubicBezTo>
                      <a:pt x="298233" y="1331730"/>
                      <a:pt x="290954" y="1272135"/>
                      <a:pt x="265479" y="1219364"/>
                    </a:cubicBezTo>
                    <a:lnTo>
                      <a:pt x="117173" y="908195"/>
                    </a:lnTo>
                    <a:cubicBezTo>
                      <a:pt x="36652" y="739417"/>
                      <a:pt x="144924" y="541525"/>
                      <a:pt x="330533" y="518324"/>
                    </a:cubicBezTo>
                    <a:lnTo>
                      <a:pt x="672636" y="475561"/>
                    </a:lnTo>
                    <a:cubicBezTo>
                      <a:pt x="730866" y="468282"/>
                      <a:pt x="785002" y="442806"/>
                      <a:pt x="827311" y="402318"/>
                    </a:cubicBezTo>
                    <a:lnTo>
                      <a:pt x="1077519" y="165301"/>
                    </a:lnTo>
                    <a:cubicBezTo>
                      <a:pt x="1213087" y="36558"/>
                      <a:pt x="1435090" y="78411"/>
                      <a:pt x="1514246" y="248098"/>
                    </a:cubicBezTo>
                    <a:lnTo>
                      <a:pt x="1660278" y="560177"/>
                    </a:lnTo>
                    <a:cubicBezTo>
                      <a:pt x="1685299" y="612948"/>
                      <a:pt x="1726241" y="656621"/>
                      <a:pt x="1777648" y="684826"/>
                    </a:cubicBezTo>
                    <a:lnTo>
                      <a:pt x="2080627" y="849509"/>
                    </a:lnTo>
                    <a:cubicBezTo>
                      <a:pt x="2244855" y="938220"/>
                      <a:pt x="2273516" y="1162043"/>
                      <a:pt x="2137038" y="1289877"/>
                    </a:cubicBezTo>
                    <a:close/>
                  </a:path>
                </a:pathLst>
              </a:custGeom>
              <a:solidFill>
                <a:srgbClr val="CEF1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xmlns="" id="{5AFC69EC-CEA7-44D8-87B3-269B9C42CE80}"/>
                  </a:ext>
                </a:extLst>
              </p:cNvPr>
              <p:cNvSpPr/>
              <p:nvPr/>
            </p:nvSpPr>
            <p:spPr>
              <a:xfrm>
                <a:off x="9616735" y="3330201"/>
                <a:ext cx="335130" cy="167117"/>
              </a:xfrm>
              <a:custGeom>
                <a:avLst/>
                <a:gdLst>
                  <a:gd name="connsiteX0" fmla="*/ 333840 w 335130"/>
                  <a:gd name="connsiteY0" fmla="*/ 147021 h 167117"/>
                  <a:gd name="connsiteX1" fmla="*/ 146866 w 335130"/>
                  <a:gd name="connsiteY1" fmla="*/ 137922 h 167117"/>
                  <a:gd name="connsiteX2" fmla="*/ 1291 w 335130"/>
                  <a:gd name="connsiteY2" fmla="*/ 20097 h 167117"/>
                  <a:gd name="connsiteX3" fmla="*/ 188265 w 335130"/>
                  <a:gd name="connsiteY3" fmla="*/ 29195 h 167117"/>
                  <a:gd name="connsiteX4" fmla="*/ 333840 w 335130"/>
                  <a:gd name="connsiteY4" fmla="*/ 147021 h 167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130" h="167117">
                    <a:moveTo>
                      <a:pt x="333840" y="147021"/>
                    </a:moveTo>
                    <a:cubicBezTo>
                      <a:pt x="322467" y="177046"/>
                      <a:pt x="238761" y="172951"/>
                      <a:pt x="146866" y="137922"/>
                    </a:cubicBezTo>
                    <a:cubicBezTo>
                      <a:pt x="54972" y="102893"/>
                      <a:pt x="-10083" y="50122"/>
                      <a:pt x="1291" y="20097"/>
                    </a:cubicBezTo>
                    <a:cubicBezTo>
                      <a:pt x="12664" y="-9929"/>
                      <a:pt x="96370" y="-5834"/>
                      <a:pt x="188265" y="29195"/>
                    </a:cubicBezTo>
                    <a:cubicBezTo>
                      <a:pt x="280160" y="64224"/>
                      <a:pt x="345213" y="116996"/>
                      <a:pt x="333840" y="147021"/>
                    </a:cubicBez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xmlns="" id="{E62181E4-8103-4CF3-8B2B-9415BE8E7A1A}"/>
                  </a:ext>
                </a:extLst>
              </p:cNvPr>
              <p:cNvSpPr/>
              <p:nvPr/>
            </p:nvSpPr>
            <p:spPr>
              <a:xfrm>
                <a:off x="8421777" y="4440502"/>
                <a:ext cx="80697" cy="80570"/>
              </a:xfrm>
              <a:custGeom>
                <a:avLst/>
                <a:gdLst>
                  <a:gd name="connsiteX0" fmla="*/ 79864 w 80697"/>
                  <a:gd name="connsiteY0" fmla="*/ 48019 h 80570"/>
                  <a:gd name="connsiteX1" fmla="*/ 32551 w 80697"/>
                  <a:gd name="connsiteY1" fmla="*/ 79864 h 80570"/>
                  <a:gd name="connsiteX2" fmla="*/ 707 w 80697"/>
                  <a:gd name="connsiteY2" fmla="*/ 32551 h 80570"/>
                  <a:gd name="connsiteX3" fmla="*/ 48018 w 80697"/>
                  <a:gd name="connsiteY3" fmla="*/ 707 h 80570"/>
                  <a:gd name="connsiteX4" fmla="*/ 79864 w 80697"/>
                  <a:gd name="connsiteY4" fmla="*/ 48019 h 80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7" h="80570">
                    <a:moveTo>
                      <a:pt x="79864" y="48019"/>
                    </a:moveTo>
                    <a:cubicBezTo>
                      <a:pt x="75769" y="69855"/>
                      <a:pt x="54388" y="83958"/>
                      <a:pt x="32551" y="79864"/>
                    </a:cubicBezTo>
                    <a:cubicBezTo>
                      <a:pt x="10715" y="75769"/>
                      <a:pt x="-3388" y="54388"/>
                      <a:pt x="707" y="32551"/>
                    </a:cubicBezTo>
                    <a:cubicBezTo>
                      <a:pt x="4801" y="10715"/>
                      <a:pt x="26182" y="-3388"/>
                      <a:pt x="48018" y="707"/>
                    </a:cubicBezTo>
                    <a:cubicBezTo>
                      <a:pt x="69855" y="5256"/>
                      <a:pt x="84412" y="26182"/>
                      <a:pt x="79864" y="48019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xmlns="" id="{C579EC0E-FE5E-4B9D-8691-814580AA282D}"/>
                  </a:ext>
                </a:extLst>
              </p:cNvPr>
              <p:cNvSpPr/>
              <p:nvPr/>
            </p:nvSpPr>
            <p:spPr>
              <a:xfrm>
                <a:off x="8372251" y="4298862"/>
                <a:ext cx="58711" cy="38578"/>
              </a:xfrm>
              <a:custGeom>
                <a:avLst/>
                <a:gdLst>
                  <a:gd name="connsiteX0" fmla="*/ 58422 w 58711"/>
                  <a:gd name="connsiteY0" fmla="*/ 24976 h 38578"/>
                  <a:gd name="connsiteX1" fmla="*/ 25667 w 58711"/>
                  <a:gd name="connsiteY1" fmla="*/ 37714 h 38578"/>
                  <a:gd name="connsiteX2" fmla="*/ 191 w 58711"/>
                  <a:gd name="connsiteY2" fmla="*/ 13603 h 38578"/>
                  <a:gd name="connsiteX3" fmla="*/ 32946 w 58711"/>
                  <a:gd name="connsiteY3" fmla="*/ 865 h 38578"/>
                  <a:gd name="connsiteX4" fmla="*/ 58422 w 58711"/>
                  <a:gd name="connsiteY4" fmla="*/ 24976 h 3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11" h="38578">
                    <a:moveTo>
                      <a:pt x="58422" y="24976"/>
                    </a:moveTo>
                    <a:cubicBezTo>
                      <a:pt x="56602" y="34984"/>
                      <a:pt x="41589" y="40898"/>
                      <a:pt x="25667" y="37714"/>
                    </a:cubicBezTo>
                    <a:cubicBezTo>
                      <a:pt x="9745" y="34529"/>
                      <a:pt x="-1628" y="23611"/>
                      <a:pt x="191" y="13603"/>
                    </a:cubicBezTo>
                    <a:cubicBezTo>
                      <a:pt x="2011" y="3594"/>
                      <a:pt x="17024" y="-2320"/>
                      <a:pt x="32946" y="865"/>
                    </a:cubicBezTo>
                    <a:cubicBezTo>
                      <a:pt x="49323" y="4049"/>
                      <a:pt x="60696" y="14968"/>
                      <a:pt x="58422" y="2497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pic>
        <p:nvPicPr>
          <p:cNvPr id="183" name="Picture 182">
            <a:extLst>
              <a:ext uri="{FF2B5EF4-FFF2-40B4-BE49-F238E27FC236}">
                <a16:creationId xmlns:a16="http://schemas.microsoft.com/office/drawing/2014/main" xmlns="" id="{6931B8EC-ABFB-46D2-B845-5219E0DD4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134" y="1889627"/>
            <a:ext cx="8193735" cy="3048264"/>
          </a:xfrm>
          <a:prstGeom prst="rect">
            <a:avLst/>
          </a:prstGeom>
        </p:spPr>
      </p:pic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xmlns="" id="{9390FB25-280A-4914-9D65-42B810082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637" y="1046679"/>
            <a:ext cx="6651637" cy="476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3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 L 1.52279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3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72D1759-950B-4696-9447-CEA7823C04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xmlns="" id="{0BEB7791-20AB-4543-B399-7279E390E3E2}"/>
              </a:ext>
            </a:extLst>
          </p:cNvPr>
          <p:cNvSpPr/>
          <p:nvPr/>
        </p:nvSpPr>
        <p:spPr>
          <a:xfrm>
            <a:off x="1037851" y="147319"/>
            <a:ext cx="11029836" cy="2186168"/>
          </a:xfrm>
          <a:prstGeom prst="round2DiagRect">
            <a:avLst>
              <a:gd name="adj1" fmla="val 29311"/>
              <a:gd name="adj2" fmla="val 4908"/>
            </a:avLst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3200" b="1" i="1" kern="0" dirty="0">
              <a:solidFill>
                <a:srgbClr val="E6500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30936A0-B094-4C58-AB3F-1DA17E023A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812" y="684308"/>
            <a:ext cx="1084096" cy="10840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1C484AF-79E3-41AE-A433-F54C3A7BCA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49" y="1768404"/>
            <a:ext cx="668223" cy="4387240"/>
          </a:xfrm>
          <a:prstGeom prst="rect">
            <a:avLst/>
          </a:prstGeom>
        </p:spPr>
      </p:pic>
      <p:pic>
        <p:nvPicPr>
          <p:cNvPr id="27" name="Thoi Gian - 9Slide.vn">
            <a:extLst>
              <a:ext uri="{FF2B5EF4-FFF2-40B4-BE49-F238E27FC236}">
                <a16:creationId xmlns:a16="http://schemas.microsoft.com/office/drawing/2014/main" xmlns="" id="{201F5575-422E-4FC8-BD3B-78F09E8437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08" y="1767251"/>
            <a:ext cx="668603" cy="4389733"/>
          </a:xfrm>
          <a:prstGeom prst="rect">
            <a:avLst/>
          </a:prstGeom>
        </p:spPr>
      </p:pic>
      <p:pic>
        <p:nvPicPr>
          <p:cNvPr id="13" name="Content Placeholder 1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ED80E900-1749-4BC8-9668-6BC593C919E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78425" y="5505619"/>
            <a:ext cx="1417324" cy="1015228"/>
          </a:xfrm>
          <a:prstGeom prst="rect">
            <a:avLst/>
          </a:prstGeom>
        </p:spPr>
      </p:pic>
      <p:sp>
        <p:nvSpPr>
          <p:cNvPr id="17" name="Dap An A - 9Slide.vn">
            <a:extLst>
              <a:ext uri="{FF2B5EF4-FFF2-40B4-BE49-F238E27FC236}">
                <a16:creationId xmlns:a16="http://schemas.microsoft.com/office/drawing/2014/main" xmlns="" id="{4EE3E23B-2B49-4C98-890B-AE91113638C6}"/>
              </a:ext>
            </a:extLst>
          </p:cNvPr>
          <p:cNvSpPr/>
          <p:nvPr/>
        </p:nvSpPr>
        <p:spPr>
          <a:xfrm>
            <a:off x="1117814" y="5736979"/>
            <a:ext cx="10757383" cy="855208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34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D. </a:t>
            </a:r>
            <a:r>
              <a:rPr lang="en-US" sz="3467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Dấu</a:t>
            </a:r>
            <a:r>
              <a:rPr lang="en-US" sz="3467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67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gạch</a:t>
            </a:r>
            <a:r>
              <a:rPr lang="en-US" sz="3467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67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ngang</a:t>
            </a:r>
            <a:endParaRPr lang="vi-VN" sz="3467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76698" y="5648998"/>
            <a:ext cx="1105927" cy="991249"/>
          </a:xfrm>
          <a:prstGeom prst="rect">
            <a:avLst/>
          </a:prstGeom>
        </p:spPr>
      </p:pic>
      <p:pic>
        <p:nvPicPr>
          <p:cNvPr id="15" name="Content Placeholder 121">
            <a:extLst>
              <a:ext uri="{FF2B5EF4-FFF2-40B4-BE49-F238E27FC236}">
                <a16:creationId xmlns:a16="http://schemas.microsoft.com/office/drawing/2014/main" xmlns="" id="{708732F1-9D41-4539-8E15-67376D6517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1465054" y="-4611994"/>
            <a:ext cx="7310041" cy="5236265"/>
          </a:xfrm>
          <a:prstGeom prst="rect">
            <a:avLst/>
          </a:prstGeom>
        </p:spPr>
      </p:pic>
      <p:sp>
        <p:nvSpPr>
          <p:cNvPr id="19" name="Dap An C - 9Slide.vn">
            <a:extLst>
              <a:ext uri="{FF2B5EF4-FFF2-40B4-BE49-F238E27FC236}">
                <a16:creationId xmlns:a16="http://schemas.microsoft.com/office/drawing/2014/main" xmlns="" id="{9F682473-4D95-4501-9320-21A6D26E96CC}"/>
              </a:ext>
            </a:extLst>
          </p:cNvPr>
          <p:cNvSpPr/>
          <p:nvPr/>
        </p:nvSpPr>
        <p:spPr>
          <a:xfrm>
            <a:off x="1117817" y="2452713"/>
            <a:ext cx="10757380" cy="842927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34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</a:t>
            </a:r>
            <a:r>
              <a:rPr lang="en-US" sz="34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3467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Dấu</a:t>
            </a:r>
            <a:r>
              <a:rPr lang="en-US" sz="3467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67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ngoặc</a:t>
            </a:r>
            <a:r>
              <a:rPr lang="en-US" sz="3467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67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kép</a:t>
            </a:r>
            <a:endParaRPr lang="vi-VN" sz="3467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4203" y="2293017"/>
            <a:ext cx="1017467" cy="991249"/>
          </a:xfrm>
          <a:prstGeom prst="rect">
            <a:avLst/>
          </a:prstGeom>
        </p:spPr>
      </p:pic>
      <p:sp>
        <p:nvSpPr>
          <p:cNvPr id="12" name="Dap An B - 9Slide.vn">
            <a:extLst>
              <a:ext uri="{FF2B5EF4-FFF2-40B4-BE49-F238E27FC236}">
                <a16:creationId xmlns:a16="http://schemas.microsoft.com/office/drawing/2014/main" xmlns="" id="{6176446E-A115-45F0-AB68-C5D364CE22F9}"/>
              </a:ext>
            </a:extLst>
          </p:cNvPr>
          <p:cNvSpPr/>
          <p:nvPr/>
        </p:nvSpPr>
        <p:spPr>
          <a:xfrm>
            <a:off x="1037851" y="3552298"/>
            <a:ext cx="10720963" cy="867416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sz="34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B. </a:t>
            </a:r>
            <a:r>
              <a:rPr lang="en-US" sz="3467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</a:t>
            </a:r>
            <a:r>
              <a:rPr lang="en-US" sz="3467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ấu</a:t>
            </a:r>
            <a:r>
              <a:rPr lang="en-US" sz="3467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67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hai</a:t>
            </a:r>
            <a:r>
              <a:rPr lang="en-US" sz="3467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67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chấm</a:t>
            </a:r>
            <a:endParaRPr lang="vi-VN" sz="3467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7729" y="3471836"/>
            <a:ext cx="1017467" cy="991249"/>
          </a:xfrm>
          <a:prstGeom prst="rect">
            <a:avLst/>
          </a:prstGeom>
        </p:spPr>
      </p:pic>
      <p:sp>
        <p:nvSpPr>
          <p:cNvPr id="18" name="Dap An C - 9Slide.vn">
            <a:extLst>
              <a:ext uri="{FF2B5EF4-FFF2-40B4-BE49-F238E27FC236}">
                <a16:creationId xmlns:a16="http://schemas.microsoft.com/office/drawing/2014/main" xmlns="" id="{9F682473-4D95-4501-9320-21A6D26E96CC}"/>
              </a:ext>
            </a:extLst>
          </p:cNvPr>
          <p:cNvSpPr/>
          <p:nvPr/>
        </p:nvSpPr>
        <p:spPr>
          <a:xfrm>
            <a:off x="1119261" y="4657749"/>
            <a:ext cx="10739172" cy="872260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sz="34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C. </a:t>
            </a:r>
            <a:r>
              <a:rPr lang="en-US" sz="3467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Dấu</a:t>
            </a:r>
            <a:r>
              <a:rPr lang="en-US" sz="3467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67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phẩy</a:t>
            </a:r>
            <a:endParaRPr lang="vi-VN" sz="3467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0928" y="4618412"/>
            <a:ext cx="1017467" cy="9912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3240" y="391510"/>
            <a:ext cx="109619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 err="1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4800" b="1" kern="0" dirty="0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đánh</a:t>
            </a:r>
            <a:r>
              <a:rPr lang="en-US" sz="4800" b="1" kern="0" dirty="0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dấu</a:t>
            </a:r>
            <a:r>
              <a:rPr lang="en-US" sz="4800" b="1" kern="0" dirty="0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4800" b="1" kern="0" dirty="0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ý </a:t>
            </a:r>
            <a:r>
              <a:rPr lang="en-US" sz="4800" b="1" kern="0" dirty="0" err="1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trong</a:t>
            </a:r>
            <a:r>
              <a:rPr lang="en-US" sz="4800" b="1" kern="0" dirty="0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4800" b="1" kern="0" dirty="0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đoạn</a:t>
            </a:r>
            <a:r>
              <a:rPr lang="en-US" sz="4800" b="1" kern="0" dirty="0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liệt</a:t>
            </a:r>
            <a:r>
              <a:rPr lang="en-US" sz="4800" b="1" kern="0" dirty="0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kê</a:t>
            </a:r>
            <a:r>
              <a:rPr lang="en-US" sz="4800" b="1" kern="0" dirty="0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, ta </a:t>
            </a:r>
            <a:r>
              <a:rPr lang="en-US" sz="4800" b="1" kern="0" dirty="0" err="1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sử</a:t>
            </a:r>
            <a:r>
              <a:rPr lang="en-US" sz="4800" b="1" kern="0" dirty="0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dụng</a:t>
            </a:r>
            <a:r>
              <a:rPr lang="en-US" sz="4800" b="1" kern="0" dirty="0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dấu</a:t>
            </a:r>
            <a:r>
              <a:rPr lang="en-US" sz="4800" b="1" kern="0" dirty="0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800" b="1" kern="0" dirty="0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gì</a:t>
            </a:r>
            <a:r>
              <a:rPr lang="en-US" sz="4800" b="1" kern="0" dirty="0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?</a:t>
            </a:r>
            <a:endParaRPr lang="vi-VN" sz="4800" b="1" i="1" kern="0" dirty="0">
              <a:solidFill>
                <a:srgbClr val="00B05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4219253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3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-1.85185E-6 L -2.77778E-6 -0.60154 " pathEditMode="relative" rAng="0" ptsTypes="AA">
                                          <p:cBhvr>
                                            <p:cTn id="44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49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1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6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7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8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9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9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93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4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99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7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108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9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7" grpId="0" animBg="1"/>
          <p:bldP spid="19" grpId="0" animBg="1"/>
          <p:bldP spid="12" grpId="0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3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-1.85185E-6 L -2.77778E-6 -0.60154 " pathEditMode="relative" rAng="0" ptsTypes="AA">
                                          <p:cBhvr>
                                            <p:cTn id="44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49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1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6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7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8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9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9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93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4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99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7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108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9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7" grpId="0" animBg="1"/>
          <p:bldP spid="19" grpId="0" animBg="1"/>
          <p:bldP spid="12" grpId="0" animBg="1"/>
          <p:bldP spid="18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46A7650-52DF-48E4-A77E-DEB342DD0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68F432CE-EE1C-4D61-B1E2-202E7CD1A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134" y="1889627"/>
            <a:ext cx="8193735" cy="304826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6C3C508A-3906-4859-8A28-2D78E6B04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555" y="1878195"/>
            <a:ext cx="8266892" cy="3078747"/>
          </a:xfrm>
          <a:prstGeom prst="rect">
            <a:avLst/>
          </a:prstGeom>
        </p:spPr>
      </p:pic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xmlns="" id="{9390FB25-280A-4914-9D65-42B810082B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637" y="1046679"/>
            <a:ext cx="6651637" cy="476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5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 L 1.52279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3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72D1759-950B-4696-9447-CEA7823C04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xmlns="" id="{0BEB7791-20AB-4543-B399-7279E390E3E2}"/>
              </a:ext>
            </a:extLst>
          </p:cNvPr>
          <p:cNvSpPr/>
          <p:nvPr/>
        </p:nvSpPr>
        <p:spPr>
          <a:xfrm>
            <a:off x="1140626" y="412873"/>
            <a:ext cx="11051373" cy="2924687"/>
          </a:xfrm>
          <a:prstGeom prst="round2DiagRect">
            <a:avLst>
              <a:gd name="adj1" fmla="val 27081"/>
              <a:gd name="adj2" fmla="val 5933"/>
            </a:avLst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3200" b="1" kern="0" dirty="0">
              <a:solidFill>
                <a:srgbClr val="E6500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30936A0-B094-4C58-AB3F-1DA17E023A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355" y="412874"/>
            <a:ext cx="1332372" cy="13323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1C484AF-79E3-41AE-A433-F54C3A7BCA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86" y="1625602"/>
            <a:ext cx="612825" cy="4211421"/>
          </a:xfrm>
          <a:prstGeom prst="rect">
            <a:avLst/>
          </a:prstGeom>
        </p:spPr>
      </p:pic>
      <p:pic>
        <p:nvPicPr>
          <p:cNvPr id="27" name="Thoi Gian - 9Slide.vn">
            <a:extLst>
              <a:ext uri="{FF2B5EF4-FFF2-40B4-BE49-F238E27FC236}">
                <a16:creationId xmlns:a16="http://schemas.microsoft.com/office/drawing/2014/main" xmlns="" id="{201F5575-422E-4FC8-BD3B-78F09E8437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45" y="1624542"/>
            <a:ext cx="613175" cy="4213820"/>
          </a:xfrm>
          <a:prstGeom prst="rect">
            <a:avLst/>
          </a:prstGeom>
        </p:spPr>
      </p:pic>
      <p:pic>
        <p:nvPicPr>
          <p:cNvPr id="13" name="Content Placeholder 1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ED80E900-1749-4BC8-9668-6BC593C919E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7081" y="5371488"/>
            <a:ext cx="1299825" cy="931064"/>
          </a:xfrm>
          <a:prstGeom prst="rect">
            <a:avLst/>
          </a:prstGeom>
        </p:spPr>
      </p:pic>
      <p:pic>
        <p:nvPicPr>
          <p:cNvPr id="15" name="Content Placeholder 121">
            <a:extLst>
              <a:ext uri="{FF2B5EF4-FFF2-40B4-BE49-F238E27FC236}">
                <a16:creationId xmlns:a16="http://schemas.microsoft.com/office/drawing/2014/main" xmlns="" id="{708732F1-9D41-4539-8E15-67376D6517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1465054" y="-4611994"/>
            <a:ext cx="7310041" cy="5236265"/>
          </a:xfrm>
          <a:prstGeom prst="rect">
            <a:avLst/>
          </a:prstGeom>
        </p:spPr>
      </p:pic>
      <p:sp>
        <p:nvSpPr>
          <p:cNvPr id="12" name="Dap An A - 9Slide.vn">
            <a:extLst>
              <a:ext uri="{FF2B5EF4-FFF2-40B4-BE49-F238E27FC236}">
                <a16:creationId xmlns:a16="http://schemas.microsoft.com/office/drawing/2014/main" xmlns="" id="{4EE3E23B-2B49-4C98-890B-AE91113638C6}"/>
              </a:ext>
            </a:extLst>
          </p:cNvPr>
          <p:cNvSpPr/>
          <p:nvPr/>
        </p:nvSpPr>
        <p:spPr>
          <a:xfrm>
            <a:off x="6599065" y="5137736"/>
            <a:ext cx="5351001" cy="855208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D. </a:t>
            </a:r>
            <a:r>
              <a:rPr lang="en-US" sz="3200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 </a:t>
            </a:r>
            <a:endParaRPr lang="vi-VN" sz="3200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35401" y="5192617"/>
            <a:ext cx="728452" cy="652916"/>
          </a:xfrm>
          <a:prstGeom prst="rect">
            <a:avLst/>
          </a:prstGeom>
        </p:spPr>
      </p:pic>
      <p:sp>
        <p:nvSpPr>
          <p:cNvPr id="17" name="Dap An C - 9Slide.vn">
            <a:extLst>
              <a:ext uri="{FF2B5EF4-FFF2-40B4-BE49-F238E27FC236}">
                <a16:creationId xmlns:a16="http://schemas.microsoft.com/office/drawing/2014/main" xmlns="" id="{9F682473-4D95-4501-9320-21A6D26E96CC}"/>
              </a:ext>
            </a:extLst>
          </p:cNvPr>
          <p:cNvSpPr/>
          <p:nvPr/>
        </p:nvSpPr>
        <p:spPr>
          <a:xfrm>
            <a:off x="1131721" y="3966641"/>
            <a:ext cx="5261719" cy="842927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3200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 </a:t>
            </a:r>
            <a:endParaRPr lang="vi-VN" sz="3200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3254" y="4061645"/>
            <a:ext cx="670185" cy="652916"/>
          </a:xfrm>
          <a:prstGeom prst="rect">
            <a:avLst/>
          </a:prstGeom>
        </p:spPr>
      </p:pic>
      <p:sp>
        <p:nvSpPr>
          <p:cNvPr id="19" name="Dap An B - 9Slide.vn">
            <a:extLst>
              <a:ext uri="{FF2B5EF4-FFF2-40B4-BE49-F238E27FC236}">
                <a16:creationId xmlns:a16="http://schemas.microsoft.com/office/drawing/2014/main" xmlns="" id="{6176446E-A115-45F0-AB68-C5D364CE22F9}"/>
              </a:ext>
            </a:extLst>
          </p:cNvPr>
          <p:cNvSpPr/>
          <p:nvPr/>
        </p:nvSpPr>
        <p:spPr>
          <a:xfrm>
            <a:off x="6599065" y="3967065"/>
            <a:ext cx="5396743" cy="867416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B. </a:t>
            </a:r>
            <a:r>
              <a:rPr lang="en-US" sz="3200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 </a:t>
            </a:r>
            <a:endParaRPr lang="vi-VN" sz="3200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79194" y="4066754"/>
            <a:ext cx="670185" cy="652916"/>
          </a:xfrm>
          <a:prstGeom prst="rect">
            <a:avLst/>
          </a:prstGeom>
        </p:spPr>
      </p:pic>
      <p:sp>
        <p:nvSpPr>
          <p:cNvPr id="21" name="Dap An C - 9Slide.vn">
            <a:extLst>
              <a:ext uri="{FF2B5EF4-FFF2-40B4-BE49-F238E27FC236}">
                <a16:creationId xmlns:a16="http://schemas.microsoft.com/office/drawing/2014/main" xmlns="" id="{9F682473-4D95-4501-9320-21A6D26E96CC}"/>
              </a:ext>
            </a:extLst>
          </p:cNvPr>
          <p:cNvSpPr/>
          <p:nvPr/>
        </p:nvSpPr>
        <p:spPr>
          <a:xfrm>
            <a:off x="1140627" y="5082521"/>
            <a:ext cx="5252812" cy="872260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C. </a:t>
            </a:r>
            <a:r>
              <a:rPr lang="en-US" sz="3200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 </a:t>
            </a:r>
            <a:endParaRPr lang="vi-VN" sz="3200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6066" y="5192617"/>
            <a:ext cx="670185" cy="65291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238930" y="1336989"/>
            <a:ext cx="109530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 err="1">
                <a:solidFill>
                  <a:srgbClr val="D83813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D</a:t>
            </a:r>
            <a:r>
              <a:rPr lang="en-US" sz="4400" b="1" kern="0" dirty="0" err="1" smtClean="0">
                <a:solidFill>
                  <a:srgbClr val="D83813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ấu</a:t>
            </a:r>
            <a:r>
              <a:rPr lang="en-US" sz="4400" b="1" kern="0" dirty="0" smtClean="0">
                <a:solidFill>
                  <a:srgbClr val="D83813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D83813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gạch</a:t>
            </a:r>
            <a:r>
              <a:rPr lang="en-US" sz="4400" b="1" kern="0" dirty="0" smtClean="0">
                <a:solidFill>
                  <a:srgbClr val="D83813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D83813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ngang</a:t>
            </a:r>
            <a:r>
              <a:rPr lang="en-US" sz="4400" b="1" kern="0" dirty="0" smtClean="0">
                <a:solidFill>
                  <a:srgbClr val="D83813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D83813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4400" b="1" kern="0" dirty="0" smtClean="0">
                <a:solidFill>
                  <a:srgbClr val="D83813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D83813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mấy</a:t>
            </a:r>
            <a:r>
              <a:rPr lang="en-US" sz="4400" b="1" kern="0" dirty="0" smtClean="0">
                <a:solidFill>
                  <a:srgbClr val="D83813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D83813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công</a:t>
            </a:r>
            <a:r>
              <a:rPr lang="en-US" sz="4400" b="1" kern="0" dirty="0" smtClean="0">
                <a:solidFill>
                  <a:srgbClr val="D83813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D83813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dụng</a:t>
            </a:r>
            <a:r>
              <a:rPr lang="en-US" sz="4400" b="1" kern="0" dirty="0" smtClean="0">
                <a:solidFill>
                  <a:srgbClr val="D83813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?</a:t>
            </a:r>
            <a:endParaRPr lang="vi-VN" sz="4400" b="1" i="1" kern="0" dirty="0">
              <a:solidFill>
                <a:srgbClr val="D83813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244169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grpId="0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7 -4.5679E-6 L 2.77778E-7 -0.60154 " pathEditMode="relative" rAng="0" ptsTypes="AA">
                                          <p:cBhvr>
                                            <p:cTn id="43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7000"/>
                                </p:stCondLst>
                                <p:childTnLst>
                                  <p:par>
                                    <p:cTn id="48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4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5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6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7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6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7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8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91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92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3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10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6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10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1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9" grpId="0" animBg="1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7 -4.5679E-6 L 2.77778E-7 -0.60154 " pathEditMode="relative" rAng="0" ptsTypes="AA">
                                          <p:cBhvr>
                                            <p:cTn id="43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7000"/>
                                </p:stCondLst>
                                <p:childTnLst>
                                  <p:par>
                                    <p:cTn id="48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4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5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6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7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6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7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8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91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92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3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10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6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10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1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9" grpId="0" animBg="1"/>
          <p:bldP spid="21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46A7650-52DF-48E4-A77E-DEB342DD0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6C3C508A-3906-4859-8A28-2D78E6B04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555" y="1889625"/>
            <a:ext cx="8266892" cy="3078747"/>
          </a:xfrm>
          <a:prstGeom prst="rect">
            <a:avLst/>
          </a:prstGeom>
        </p:spPr>
      </p:pic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xmlns="" id="{9390FB25-280A-4914-9D65-42B810082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637" y="1046679"/>
            <a:ext cx="6651637" cy="47646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D57DB2-24A5-46B0-AAF9-AA1F1C1F39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1275" y="3748275"/>
            <a:ext cx="7389451" cy="206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2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10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0 L 1.52279 0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613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10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4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5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10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0 L 1.52279 0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613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10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0.18889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94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6044095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waii Scrapbook for College by Slidesgo">
  <a:themeElements>
    <a:clrScheme name="Simple Light">
      <a:dk1>
        <a:srgbClr val="383838"/>
      </a:dk1>
      <a:lt1>
        <a:srgbClr val="FFFFFF"/>
      </a:lt1>
      <a:dk2>
        <a:srgbClr val="E7597C"/>
      </a:dk2>
      <a:lt2>
        <a:srgbClr val="FDBB45"/>
      </a:lt2>
      <a:accent1>
        <a:srgbClr val="F998B0"/>
      </a:accent1>
      <a:accent2>
        <a:srgbClr val="B7FCF6"/>
      </a:accent2>
      <a:accent3>
        <a:srgbClr val="DBBCFF"/>
      </a:accent3>
      <a:accent4>
        <a:srgbClr val="67C7D0"/>
      </a:accent4>
      <a:accent5>
        <a:srgbClr val="96FF9B"/>
      </a:accent5>
      <a:accent6>
        <a:srgbClr val="FEE567"/>
      </a:accent6>
      <a:hlink>
        <a:srgbClr val="3838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975</TotalTime>
  <Words>1572</Words>
  <Application>Microsoft Office PowerPoint</Application>
  <PresentationFormat>Widescreen</PresentationFormat>
  <Paragraphs>144</Paragraphs>
  <Slides>31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9" baseType="lpstr">
      <vt:lpstr>Anaheim</vt:lpstr>
      <vt:lpstr>Arial</vt:lpstr>
      <vt:lpstr>Arial-Rounded</vt:lpstr>
      <vt:lpstr>Calibri</vt:lpstr>
      <vt:lpstr>Cambria</vt:lpstr>
      <vt:lpstr>GoogleSans</vt:lpstr>
      <vt:lpstr>Londrina Solid</vt:lpstr>
      <vt:lpstr>SVN-Poky's</vt:lpstr>
      <vt:lpstr>Tahoma</vt:lpstr>
      <vt:lpstr>Times New Roman</vt:lpstr>
      <vt:lpstr>字魂115号-刀刀体</vt:lpstr>
      <vt:lpstr>思源黑体 CN Medium</vt:lpstr>
      <vt:lpstr>等线</vt:lpstr>
      <vt:lpstr>等线 Light</vt:lpstr>
      <vt:lpstr>Office 主题​​</vt:lpstr>
      <vt:lpstr>1_Office 主题​​</vt:lpstr>
      <vt:lpstr>2_Office 主题​​</vt:lpstr>
      <vt:lpstr>Kawaii Scrapbook for College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MANG NON</Manager>
  <Company>MANG NON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subject>10NA</dc:subject>
  <dc:creator>Huong Thao - 0972115126</dc:creator>
  <cp:keywords>10NA</cp:keywords>
  <dc:description>10NA</dc:description>
  <cp:lastModifiedBy>MRS HUYEN</cp:lastModifiedBy>
  <cp:revision>50</cp:revision>
  <dcterms:created xsi:type="dcterms:W3CDTF">2022-09-22T15:43:53Z</dcterms:created>
  <dcterms:modified xsi:type="dcterms:W3CDTF">2024-12-05T00:54:23Z</dcterms:modified>
  <cp:category>10NA</cp:category>
  <cp:version>10NA</cp:version>
</cp:coreProperties>
</file>