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3" r:id="rId3"/>
    <p:sldId id="258" r:id="rId4"/>
    <p:sldId id="303" r:id="rId5"/>
    <p:sldId id="304" r:id="rId6"/>
    <p:sldId id="305" r:id="rId7"/>
    <p:sldId id="299" r:id="rId8"/>
    <p:sldId id="301" r:id="rId9"/>
    <p:sldId id="272" r:id="rId10"/>
  </p:sldIdLst>
  <p:sldSz cx="12161838" cy="7315200"/>
  <p:notesSz cx="6858000" cy="9144000"/>
  <p:defaultTextStyle>
    <a:defPPr>
      <a:defRPr lang="en-US"/>
    </a:defPPr>
    <a:lvl1pPr marL="0" algn="l" defTabSz="122731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656" algn="l" defTabSz="122731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314" algn="l" defTabSz="122731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0970" algn="l" defTabSz="122731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4626" algn="l" defTabSz="122731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8282" algn="l" defTabSz="122731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1939" algn="l" defTabSz="122731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5596" algn="l" defTabSz="122731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09252" algn="l" defTabSz="122731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CFFF"/>
    <a:srgbClr val="AFEAFF"/>
    <a:srgbClr val="F7FCBC"/>
    <a:srgbClr val="8CF27E"/>
    <a:srgbClr val="B9EDFF"/>
    <a:srgbClr val="F9F9F9"/>
    <a:srgbClr val="F2EAED"/>
    <a:srgbClr val="F6D8F8"/>
    <a:srgbClr val="F3CEF6"/>
    <a:srgbClr val="75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25" autoAdjust="0"/>
  </p:normalViewPr>
  <p:slideViewPr>
    <p:cSldViewPr>
      <p:cViewPr varScale="1">
        <p:scale>
          <a:sx n="73" d="100"/>
          <a:sy n="73" d="100"/>
        </p:scale>
        <p:origin x="1051" y="43"/>
      </p:cViewPr>
      <p:guideLst>
        <p:guide orient="horz" pos="2304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7850" y="685800"/>
            <a:ext cx="5702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74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3739" algn="l" defTabSz="12274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7478" algn="l" defTabSz="12274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41220" algn="l" defTabSz="12274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54958" algn="l" defTabSz="12274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68699" algn="l" defTabSz="12274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82439" algn="l" defTabSz="12274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96178" algn="l" defTabSz="12274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09917" algn="l" defTabSz="12274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7850" y="685800"/>
            <a:ext cx="57023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92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7850" y="685800"/>
            <a:ext cx="57023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55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7850" y="685800"/>
            <a:ext cx="57023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55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7850" y="685800"/>
            <a:ext cx="57023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55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7850" y="685800"/>
            <a:ext cx="57023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55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7850" y="685800"/>
            <a:ext cx="57023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55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7850" y="685800"/>
            <a:ext cx="57023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Gọi</a:t>
            </a:r>
            <a:r>
              <a:rPr lang="en-US" baseline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272464"/>
            <a:ext cx="10337562" cy="1568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4145280"/>
            <a:ext cx="8513287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0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4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8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1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0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3" y="292954"/>
            <a:ext cx="2736414" cy="62416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7" y="292954"/>
            <a:ext cx="8006543" cy="6241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700699"/>
            <a:ext cx="10337562" cy="145288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3100497"/>
            <a:ext cx="10337562" cy="1600199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65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3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4097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462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828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1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55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0925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706887"/>
            <a:ext cx="5371478" cy="482769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706887"/>
            <a:ext cx="5371478" cy="482769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7" y="1637460"/>
            <a:ext cx="5373591" cy="68241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656" indent="0">
              <a:buNone/>
              <a:defRPr sz="2700" b="1"/>
            </a:lvl2pPr>
            <a:lvl3pPr marL="1227314" indent="0">
              <a:buNone/>
              <a:defRPr sz="2400" b="1"/>
            </a:lvl3pPr>
            <a:lvl4pPr marL="1840970" indent="0">
              <a:buNone/>
              <a:defRPr sz="2200" b="1"/>
            </a:lvl4pPr>
            <a:lvl5pPr marL="2454626" indent="0">
              <a:buNone/>
              <a:defRPr sz="2200" b="1"/>
            </a:lvl5pPr>
            <a:lvl6pPr marL="3068282" indent="0">
              <a:buNone/>
              <a:defRPr sz="2200" b="1"/>
            </a:lvl6pPr>
            <a:lvl7pPr marL="3681939" indent="0">
              <a:buNone/>
              <a:defRPr sz="2200" b="1"/>
            </a:lvl7pPr>
            <a:lvl8pPr marL="4295596" indent="0">
              <a:buNone/>
              <a:defRPr sz="2200" b="1"/>
            </a:lvl8pPr>
            <a:lvl9pPr marL="4909252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7" y="2319868"/>
            <a:ext cx="5373591" cy="421470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55" y="1637460"/>
            <a:ext cx="5375701" cy="68241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656" indent="0">
              <a:buNone/>
              <a:defRPr sz="2700" b="1"/>
            </a:lvl2pPr>
            <a:lvl3pPr marL="1227314" indent="0">
              <a:buNone/>
              <a:defRPr sz="2400" b="1"/>
            </a:lvl3pPr>
            <a:lvl4pPr marL="1840970" indent="0">
              <a:buNone/>
              <a:defRPr sz="2200" b="1"/>
            </a:lvl4pPr>
            <a:lvl5pPr marL="2454626" indent="0">
              <a:buNone/>
              <a:defRPr sz="2200" b="1"/>
            </a:lvl5pPr>
            <a:lvl6pPr marL="3068282" indent="0">
              <a:buNone/>
              <a:defRPr sz="2200" b="1"/>
            </a:lvl6pPr>
            <a:lvl7pPr marL="3681939" indent="0">
              <a:buNone/>
              <a:defRPr sz="2200" b="1"/>
            </a:lvl7pPr>
            <a:lvl8pPr marL="4295596" indent="0">
              <a:buNone/>
              <a:defRPr sz="2200" b="1"/>
            </a:lvl8pPr>
            <a:lvl9pPr marL="4909252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55" y="2319868"/>
            <a:ext cx="5375701" cy="421470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103" y="291258"/>
            <a:ext cx="4001161" cy="123952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6" y="291261"/>
            <a:ext cx="6798805" cy="6243321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103" y="1530784"/>
            <a:ext cx="4001161" cy="5003801"/>
          </a:xfrm>
        </p:spPr>
        <p:txBody>
          <a:bodyPr/>
          <a:lstStyle>
            <a:lvl1pPr marL="0" indent="0">
              <a:buNone/>
              <a:defRPr sz="1900"/>
            </a:lvl1pPr>
            <a:lvl2pPr marL="613656" indent="0">
              <a:buNone/>
              <a:defRPr sz="1600"/>
            </a:lvl2pPr>
            <a:lvl3pPr marL="1227314" indent="0">
              <a:buNone/>
              <a:defRPr sz="1300"/>
            </a:lvl3pPr>
            <a:lvl4pPr marL="1840970" indent="0">
              <a:buNone/>
              <a:defRPr sz="1200"/>
            </a:lvl4pPr>
            <a:lvl5pPr marL="2454626" indent="0">
              <a:buNone/>
              <a:defRPr sz="1200"/>
            </a:lvl5pPr>
            <a:lvl6pPr marL="3068282" indent="0">
              <a:buNone/>
              <a:defRPr sz="1200"/>
            </a:lvl6pPr>
            <a:lvl7pPr marL="3681939" indent="0">
              <a:buNone/>
              <a:defRPr sz="1200"/>
            </a:lvl7pPr>
            <a:lvl8pPr marL="4295596" indent="0">
              <a:buNone/>
              <a:defRPr sz="1200"/>
            </a:lvl8pPr>
            <a:lvl9pPr marL="490925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11" y="5120646"/>
            <a:ext cx="7297103" cy="60452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11" y="653628"/>
            <a:ext cx="7297103" cy="4389120"/>
          </a:xfrm>
        </p:spPr>
        <p:txBody>
          <a:bodyPr/>
          <a:lstStyle>
            <a:lvl1pPr marL="0" indent="0">
              <a:buNone/>
              <a:defRPr sz="4300"/>
            </a:lvl1pPr>
            <a:lvl2pPr marL="613656" indent="0">
              <a:buNone/>
              <a:defRPr sz="3800"/>
            </a:lvl2pPr>
            <a:lvl3pPr marL="1227314" indent="0">
              <a:buNone/>
              <a:defRPr sz="3200"/>
            </a:lvl3pPr>
            <a:lvl4pPr marL="1840970" indent="0">
              <a:buNone/>
              <a:defRPr sz="2700"/>
            </a:lvl4pPr>
            <a:lvl5pPr marL="2454626" indent="0">
              <a:buNone/>
              <a:defRPr sz="2700"/>
            </a:lvl5pPr>
            <a:lvl6pPr marL="3068282" indent="0">
              <a:buNone/>
              <a:defRPr sz="2700"/>
            </a:lvl6pPr>
            <a:lvl7pPr marL="3681939" indent="0">
              <a:buNone/>
              <a:defRPr sz="2700"/>
            </a:lvl7pPr>
            <a:lvl8pPr marL="4295596" indent="0">
              <a:buNone/>
              <a:defRPr sz="2700"/>
            </a:lvl8pPr>
            <a:lvl9pPr marL="4909252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11" y="5725170"/>
            <a:ext cx="7297103" cy="858521"/>
          </a:xfrm>
        </p:spPr>
        <p:txBody>
          <a:bodyPr/>
          <a:lstStyle>
            <a:lvl1pPr marL="0" indent="0">
              <a:buNone/>
              <a:defRPr sz="1900"/>
            </a:lvl1pPr>
            <a:lvl2pPr marL="613656" indent="0">
              <a:buNone/>
              <a:defRPr sz="1600"/>
            </a:lvl2pPr>
            <a:lvl3pPr marL="1227314" indent="0">
              <a:buNone/>
              <a:defRPr sz="1300"/>
            </a:lvl3pPr>
            <a:lvl4pPr marL="1840970" indent="0">
              <a:buNone/>
              <a:defRPr sz="1200"/>
            </a:lvl4pPr>
            <a:lvl5pPr marL="2454626" indent="0">
              <a:buNone/>
              <a:defRPr sz="1200"/>
            </a:lvl5pPr>
            <a:lvl6pPr marL="3068282" indent="0">
              <a:buNone/>
              <a:defRPr sz="1200"/>
            </a:lvl6pPr>
            <a:lvl7pPr marL="3681939" indent="0">
              <a:buNone/>
              <a:defRPr sz="1200"/>
            </a:lvl7pPr>
            <a:lvl8pPr marL="4295596" indent="0">
              <a:buNone/>
              <a:defRPr sz="1200"/>
            </a:lvl8pPr>
            <a:lvl9pPr marL="490925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92948"/>
            <a:ext cx="10945654" cy="1219200"/>
          </a:xfrm>
          <a:prstGeom prst="rect">
            <a:avLst/>
          </a:prstGeom>
        </p:spPr>
        <p:txBody>
          <a:bodyPr vert="horz" lIns="122730" tIns="61367" rIns="122730" bIns="6136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706887"/>
            <a:ext cx="10945654" cy="4827694"/>
          </a:xfrm>
          <a:prstGeom prst="rect">
            <a:avLst/>
          </a:prstGeom>
        </p:spPr>
        <p:txBody>
          <a:bodyPr vert="horz" lIns="122730" tIns="61367" rIns="122730" bIns="6136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780113"/>
            <a:ext cx="2837762" cy="389467"/>
          </a:xfrm>
          <a:prstGeom prst="rect">
            <a:avLst/>
          </a:prstGeom>
        </p:spPr>
        <p:txBody>
          <a:bodyPr vert="horz" lIns="122730" tIns="61367" rIns="122730" bIns="6136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780113"/>
            <a:ext cx="3851249" cy="389467"/>
          </a:xfrm>
          <a:prstGeom prst="rect">
            <a:avLst/>
          </a:prstGeom>
        </p:spPr>
        <p:txBody>
          <a:bodyPr vert="horz" lIns="122730" tIns="61367" rIns="122730" bIns="6136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780113"/>
            <a:ext cx="2837762" cy="389467"/>
          </a:xfrm>
          <a:prstGeom prst="rect">
            <a:avLst/>
          </a:prstGeom>
        </p:spPr>
        <p:txBody>
          <a:bodyPr vert="horz" lIns="122730" tIns="61367" rIns="122730" bIns="6136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7314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242" indent="-460242" algn="l" defTabSz="122731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192" indent="-383536" algn="l" defTabSz="1227314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141" indent="-306830" algn="l" defTabSz="122731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7798" indent="-306830" algn="l" defTabSz="122731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1455" indent="-306830" algn="l" defTabSz="1227314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5111" indent="-306830" algn="l" defTabSz="122731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88766" indent="-306830" algn="l" defTabSz="122731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2425" indent="-306830" algn="l" defTabSz="122731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6080" indent="-306830" algn="l" defTabSz="122731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3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656" algn="l" defTabSz="12273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314" algn="l" defTabSz="12273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0970" algn="l" defTabSz="12273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4626" algn="l" defTabSz="12273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8282" algn="l" defTabSz="12273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1939" algn="l" defTabSz="12273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5596" algn="l" defTabSz="12273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09252" algn="l" defTabSz="12273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672" y="-20822"/>
            <a:ext cx="12306334" cy="276417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48" tIns="61375" rIns="122748" bIns="61375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57455" y="15302"/>
            <a:ext cx="12306334" cy="252760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48" tIns="61375" rIns="122748" bIns="61375"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225913" y="9762988"/>
            <a:ext cx="3926206" cy="1047262"/>
          </a:xfrm>
          <a:prstGeom prst="rect">
            <a:avLst/>
          </a:prstGeom>
          <a:noFill/>
        </p:spPr>
        <p:txBody>
          <a:bodyPr wrap="square" lIns="122730" tIns="61367" rIns="122730" bIns="61367" rtlCol="0">
            <a:sp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3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201005" y="5337508"/>
            <a:ext cx="7151749" cy="1376743"/>
            <a:chOff x="1619544" y="2348169"/>
            <a:chExt cx="5377114" cy="968023"/>
          </a:xfrm>
        </p:grpSpPr>
        <p:grpSp>
          <p:nvGrpSpPr>
            <p:cNvPr id="8" name="Group 7"/>
            <p:cNvGrpSpPr/>
            <p:nvPr/>
          </p:nvGrpSpPr>
          <p:grpSpPr>
            <a:xfrm>
              <a:off x="1619544" y="2348169"/>
              <a:ext cx="5377114" cy="968023"/>
              <a:chOff x="1070514" y="2348169"/>
              <a:chExt cx="6506307" cy="968023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 flipV="1">
                <a:off x="1070514" y="2348169"/>
                <a:ext cx="4504281" cy="9680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Rectangle 10"/>
              <p:cNvSpPr/>
              <p:nvPr/>
            </p:nvSpPr>
            <p:spPr>
              <a:xfrm>
                <a:off x="2895600" y="2348169"/>
                <a:ext cx="4681221" cy="968023"/>
              </a:xfrm>
              <a:custGeom>
                <a:avLst/>
                <a:gdLst>
                  <a:gd name="connsiteX0" fmla="*/ 0 w 5334000"/>
                  <a:gd name="connsiteY0" fmla="*/ 0 h 724766"/>
                  <a:gd name="connsiteX1" fmla="*/ 5334000 w 5334000"/>
                  <a:gd name="connsiteY1" fmla="*/ 0 h 724766"/>
                  <a:gd name="connsiteX2" fmla="*/ 5334000 w 5334000"/>
                  <a:gd name="connsiteY2" fmla="*/ 724766 h 724766"/>
                  <a:gd name="connsiteX3" fmla="*/ 0 w 5334000"/>
                  <a:gd name="connsiteY3" fmla="*/ 724766 h 724766"/>
                  <a:gd name="connsiteX4" fmla="*/ 0 w 5334000"/>
                  <a:gd name="connsiteY4" fmla="*/ 0 h 724766"/>
                  <a:gd name="connsiteX0" fmla="*/ 0 w 5334002"/>
                  <a:gd name="connsiteY0" fmla="*/ 0 h 724766"/>
                  <a:gd name="connsiteX1" fmla="*/ 5334000 w 5334002"/>
                  <a:gd name="connsiteY1" fmla="*/ 0 h 724766"/>
                  <a:gd name="connsiteX2" fmla="*/ 4869873 w 5334002"/>
                  <a:gd name="connsiteY2" fmla="*/ 506124 h 724766"/>
                  <a:gd name="connsiteX3" fmla="*/ 5334000 w 5334002"/>
                  <a:gd name="connsiteY3" fmla="*/ 724766 h 724766"/>
                  <a:gd name="connsiteX4" fmla="*/ 0 w 5334002"/>
                  <a:gd name="connsiteY4" fmla="*/ 724766 h 724766"/>
                  <a:gd name="connsiteX5" fmla="*/ 0 w 5334002"/>
                  <a:gd name="connsiteY5" fmla="*/ 0 h 724766"/>
                  <a:gd name="connsiteX0" fmla="*/ 0 w 5334002"/>
                  <a:gd name="connsiteY0" fmla="*/ 0 h 724766"/>
                  <a:gd name="connsiteX1" fmla="*/ 5334000 w 5334002"/>
                  <a:gd name="connsiteY1" fmla="*/ 0 h 724766"/>
                  <a:gd name="connsiteX2" fmla="*/ 4849092 w 5334002"/>
                  <a:gd name="connsiteY2" fmla="*/ 454170 h 724766"/>
                  <a:gd name="connsiteX3" fmla="*/ 5334000 w 5334002"/>
                  <a:gd name="connsiteY3" fmla="*/ 724766 h 724766"/>
                  <a:gd name="connsiteX4" fmla="*/ 0 w 5334002"/>
                  <a:gd name="connsiteY4" fmla="*/ 724766 h 724766"/>
                  <a:gd name="connsiteX5" fmla="*/ 0 w 5334002"/>
                  <a:gd name="connsiteY5" fmla="*/ 0 h 724766"/>
                  <a:gd name="connsiteX0" fmla="*/ 0 w 5333999"/>
                  <a:gd name="connsiteY0" fmla="*/ 0 h 724766"/>
                  <a:gd name="connsiteX1" fmla="*/ 5334000 w 5333999"/>
                  <a:gd name="connsiteY1" fmla="*/ 0 h 724766"/>
                  <a:gd name="connsiteX2" fmla="*/ 3970191 w 5333999"/>
                  <a:gd name="connsiteY2" fmla="*/ 513468 h 724766"/>
                  <a:gd name="connsiteX3" fmla="*/ 5334000 w 5333999"/>
                  <a:gd name="connsiteY3" fmla="*/ 724766 h 724766"/>
                  <a:gd name="connsiteX4" fmla="*/ 0 w 5333999"/>
                  <a:gd name="connsiteY4" fmla="*/ 724766 h 724766"/>
                  <a:gd name="connsiteX5" fmla="*/ 0 w 5333999"/>
                  <a:gd name="connsiteY5" fmla="*/ 0 h 724766"/>
                  <a:gd name="connsiteX0" fmla="*/ 0 w 5334002"/>
                  <a:gd name="connsiteY0" fmla="*/ 0 h 724766"/>
                  <a:gd name="connsiteX1" fmla="*/ 5334000 w 5334002"/>
                  <a:gd name="connsiteY1" fmla="*/ 0 h 724766"/>
                  <a:gd name="connsiteX2" fmla="*/ 4572681 w 5334002"/>
                  <a:gd name="connsiteY2" fmla="*/ 409907 h 724766"/>
                  <a:gd name="connsiteX3" fmla="*/ 5334000 w 5334002"/>
                  <a:gd name="connsiteY3" fmla="*/ 724766 h 724766"/>
                  <a:gd name="connsiteX4" fmla="*/ 0 w 5334002"/>
                  <a:gd name="connsiteY4" fmla="*/ 724766 h 724766"/>
                  <a:gd name="connsiteX5" fmla="*/ 0 w 5334002"/>
                  <a:gd name="connsiteY5" fmla="*/ 0 h 724766"/>
                  <a:gd name="connsiteX0" fmla="*/ 0 w 5649495"/>
                  <a:gd name="connsiteY0" fmla="*/ 0 h 724766"/>
                  <a:gd name="connsiteX1" fmla="*/ 5649496 w 5649495"/>
                  <a:gd name="connsiteY1" fmla="*/ 27302 h 724766"/>
                  <a:gd name="connsiteX2" fmla="*/ 4572681 w 5649495"/>
                  <a:gd name="connsiteY2" fmla="*/ 409907 h 724766"/>
                  <a:gd name="connsiteX3" fmla="*/ 5334000 w 5649495"/>
                  <a:gd name="connsiteY3" fmla="*/ 724766 h 724766"/>
                  <a:gd name="connsiteX4" fmla="*/ 0 w 5649495"/>
                  <a:gd name="connsiteY4" fmla="*/ 724766 h 724766"/>
                  <a:gd name="connsiteX5" fmla="*/ 0 w 5649495"/>
                  <a:gd name="connsiteY5" fmla="*/ 0 h 724766"/>
                  <a:gd name="connsiteX0" fmla="*/ -1 w 5673840"/>
                  <a:gd name="connsiteY0" fmla="*/ 152873 h 697464"/>
                  <a:gd name="connsiteX1" fmla="*/ 5673841 w 5673840"/>
                  <a:gd name="connsiteY1" fmla="*/ 0 h 697464"/>
                  <a:gd name="connsiteX2" fmla="*/ 4597026 w 5673840"/>
                  <a:gd name="connsiteY2" fmla="*/ 382605 h 697464"/>
                  <a:gd name="connsiteX3" fmla="*/ 5358345 w 5673840"/>
                  <a:gd name="connsiteY3" fmla="*/ 697464 h 697464"/>
                  <a:gd name="connsiteX4" fmla="*/ 24345 w 5673840"/>
                  <a:gd name="connsiteY4" fmla="*/ 697464 h 697464"/>
                  <a:gd name="connsiteX5" fmla="*/ -1 w 5673840"/>
                  <a:gd name="connsiteY5" fmla="*/ 152873 h 697464"/>
                  <a:gd name="connsiteX0" fmla="*/ -1 w 5673840"/>
                  <a:gd name="connsiteY0" fmla="*/ 152873 h 697464"/>
                  <a:gd name="connsiteX1" fmla="*/ 5673841 w 5673840"/>
                  <a:gd name="connsiteY1" fmla="*/ 0 h 697464"/>
                  <a:gd name="connsiteX2" fmla="*/ 4597026 w 5673840"/>
                  <a:gd name="connsiteY2" fmla="*/ 382605 h 697464"/>
                  <a:gd name="connsiteX3" fmla="*/ 5358345 w 5673840"/>
                  <a:gd name="connsiteY3" fmla="*/ 697464 h 697464"/>
                  <a:gd name="connsiteX4" fmla="*/ 6831 w 5673840"/>
                  <a:gd name="connsiteY4" fmla="*/ 568730 h 697464"/>
                  <a:gd name="connsiteX5" fmla="*/ -1 w 5673840"/>
                  <a:gd name="connsiteY5" fmla="*/ 152873 h 697464"/>
                  <a:gd name="connsiteX0" fmla="*/ -1 w 5673840"/>
                  <a:gd name="connsiteY0" fmla="*/ 152873 h 661803"/>
                  <a:gd name="connsiteX1" fmla="*/ 5673841 w 5673840"/>
                  <a:gd name="connsiteY1" fmla="*/ 0 h 661803"/>
                  <a:gd name="connsiteX2" fmla="*/ 4597026 w 5673840"/>
                  <a:gd name="connsiteY2" fmla="*/ 382605 h 661803"/>
                  <a:gd name="connsiteX3" fmla="*/ 5253439 w 5673840"/>
                  <a:gd name="connsiteY3" fmla="*/ 661803 h 661803"/>
                  <a:gd name="connsiteX4" fmla="*/ 6831 w 5673840"/>
                  <a:gd name="connsiteY4" fmla="*/ 568730 h 661803"/>
                  <a:gd name="connsiteX5" fmla="*/ -1 w 5673840"/>
                  <a:gd name="connsiteY5" fmla="*/ 152873 h 661803"/>
                  <a:gd name="connsiteX0" fmla="*/ 1 w 5673843"/>
                  <a:gd name="connsiteY0" fmla="*/ 152873 h 669742"/>
                  <a:gd name="connsiteX1" fmla="*/ 5673843 w 5673843"/>
                  <a:gd name="connsiteY1" fmla="*/ 0 h 669742"/>
                  <a:gd name="connsiteX2" fmla="*/ 4597028 w 5673843"/>
                  <a:gd name="connsiteY2" fmla="*/ 382605 h 669742"/>
                  <a:gd name="connsiteX3" fmla="*/ 5253441 w 5673843"/>
                  <a:gd name="connsiteY3" fmla="*/ 661803 h 669742"/>
                  <a:gd name="connsiteX4" fmla="*/ 138686 w 5673843"/>
                  <a:gd name="connsiteY4" fmla="*/ 660787 h 669742"/>
                  <a:gd name="connsiteX5" fmla="*/ 6833 w 5673843"/>
                  <a:gd name="connsiteY5" fmla="*/ 568730 h 669742"/>
                  <a:gd name="connsiteX6" fmla="*/ 1 w 5673843"/>
                  <a:gd name="connsiteY6" fmla="*/ 152873 h 669742"/>
                  <a:gd name="connsiteX0" fmla="*/ -1 w 6061281"/>
                  <a:gd name="connsiteY0" fmla="*/ 152873 h 739648"/>
                  <a:gd name="connsiteX1" fmla="*/ 5673841 w 6061281"/>
                  <a:gd name="connsiteY1" fmla="*/ 0 h 739648"/>
                  <a:gd name="connsiteX2" fmla="*/ 4597026 w 6061281"/>
                  <a:gd name="connsiteY2" fmla="*/ 382605 h 739648"/>
                  <a:gd name="connsiteX3" fmla="*/ 6061281 w 6061281"/>
                  <a:gd name="connsiteY3" fmla="*/ 739648 h 739648"/>
                  <a:gd name="connsiteX4" fmla="*/ 138684 w 6061281"/>
                  <a:gd name="connsiteY4" fmla="*/ 660787 h 739648"/>
                  <a:gd name="connsiteX5" fmla="*/ 6831 w 6061281"/>
                  <a:gd name="connsiteY5" fmla="*/ 568730 h 739648"/>
                  <a:gd name="connsiteX6" fmla="*/ -1 w 6061281"/>
                  <a:gd name="connsiteY6" fmla="*/ 152873 h 739648"/>
                  <a:gd name="connsiteX0" fmla="*/ 1 w 5859322"/>
                  <a:gd name="connsiteY0" fmla="*/ 152873 h 726674"/>
                  <a:gd name="connsiteX1" fmla="*/ 5673843 w 5859322"/>
                  <a:gd name="connsiteY1" fmla="*/ 0 h 726674"/>
                  <a:gd name="connsiteX2" fmla="*/ 4597028 w 5859322"/>
                  <a:gd name="connsiteY2" fmla="*/ 382605 h 726674"/>
                  <a:gd name="connsiteX3" fmla="*/ 5859322 w 5859322"/>
                  <a:gd name="connsiteY3" fmla="*/ 726674 h 726674"/>
                  <a:gd name="connsiteX4" fmla="*/ 138686 w 5859322"/>
                  <a:gd name="connsiteY4" fmla="*/ 660787 h 726674"/>
                  <a:gd name="connsiteX5" fmla="*/ 6833 w 5859322"/>
                  <a:gd name="connsiteY5" fmla="*/ 568730 h 726674"/>
                  <a:gd name="connsiteX6" fmla="*/ 1 w 5859322"/>
                  <a:gd name="connsiteY6" fmla="*/ 152873 h 726674"/>
                  <a:gd name="connsiteX0" fmla="*/ -1 w 5859320"/>
                  <a:gd name="connsiteY0" fmla="*/ 191796 h 765597"/>
                  <a:gd name="connsiteX1" fmla="*/ 5500733 w 5859320"/>
                  <a:gd name="connsiteY1" fmla="*/ 0 h 765597"/>
                  <a:gd name="connsiteX2" fmla="*/ 4597026 w 5859320"/>
                  <a:gd name="connsiteY2" fmla="*/ 421528 h 765597"/>
                  <a:gd name="connsiteX3" fmla="*/ 5859320 w 5859320"/>
                  <a:gd name="connsiteY3" fmla="*/ 765597 h 765597"/>
                  <a:gd name="connsiteX4" fmla="*/ 138684 w 5859320"/>
                  <a:gd name="connsiteY4" fmla="*/ 699710 h 765597"/>
                  <a:gd name="connsiteX5" fmla="*/ 6831 w 5859320"/>
                  <a:gd name="connsiteY5" fmla="*/ 607653 h 765597"/>
                  <a:gd name="connsiteX6" fmla="*/ -1 w 5859320"/>
                  <a:gd name="connsiteY6" fmla="*/ 191796 h 765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59320" h="765597">
                    <a:moveTo>
                      <a:pt x="-1" y="191796"/>
                    </a:moveTo>
                    <a:lnTo>
                      <a:pt x="5500733" y="0"/>
                    </a:lnTo>
                    <a:cubicBezTo>
                      <a:pt x="5501887" y="102899"/>
                      <a:pt x="4595872" y="318629"/>
                      <a:pt x="4597026" y="421528"/>
                    </a:cubicBezTo>
                    <a:lnTo>
                      <a:pt x="5859320" y="765597"/>
                    </a:lnTo>
                    <a:lnTo>
                      <a:pt x="138684" y="699710"/>
                    </a:lnTo>
                    <a:lnTo>
                      <a:pt x="6831" y="607653"/>
                    </a:lnTo>
                    <a:lnTo>
                      <a:pt x="-1" y="191796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spcCol="0"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290310" y="2367219"/>
              <a:ext cx="4095134" cy="901700"/>
              <a:chOff x="2667802" y="3790950"/>
              <a:chExt cx="5137935" cy="901700"/>
            </a:xfrm>
          </p:grpSpPr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221"/>
              <a:stretch/>
            </p:blipFill>
            <p:spPr bwMode="auto">
              <a:xfrm>
                <a:off x="3924300" y="3790950"/>
                <a:ext cx="3881437" cy="901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221"/>
              <a:stretch/>
            </p:blipFill>
            <p:spPr bwMode="auto">
              <a:xfrm flipH="1">
                <a:off x="2667802" y="3790950"/>
                <a:ext cx="3881437" cy="901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26" y="323514"/>
            <a:ext cx="9575337" cy="2219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47" y="3050378"/>
            <a:ext cx="6534878" cy="231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563" y="5091199"/>
            <a:ext cx="5225356" cy="213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457201" y="501659"/>
            <a:ext cx="11872118" cy="6737341"/>
            <a:chOff x="628910" y="-362655"/>
            <a:chExt cx="11541143" cy="6962013"/>
          </a:xfrm>
        </p:grpSpPr>
        <p:sp>
          <p:nvSpPr>
            <p:cNvPr id="40" name="TextBox 39"/>
            <p:cNvSpPr txBox="1"/>
            <p:nvPr/>
          </p:nvSpPr>
          <p:spPr>
            <a:xfrm>
              <a:off x="3753639" y="-362655"/>
              <a:ext cx="4344305" cy="604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rial" pitchFamily="34" charset="0"/>
                  <a:cs typeface="Arial" pitchFamily="34" charset="0"/>
                </a:rPr>
                <a:t>Gửi lời chào lớp Một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326786" y="463162"/>
              <a:ext cx="5167652" cy="4707842"/>
            </a:xfrm>
            <a:prstGeom prst="rect">
              <a:avLst/>
            </a:prstGeom>
            <a:noFill/>
          </p:spPr>
          <p:txBody>
            <a:bodyPr wrap="square" lIns="122730" tIns="61367" rIns="122730" bIns="61367" rtlCol="0">
              <a:spAutoFit/>
            </a:bodyPr>
            <a:lstStyle/>
            <a:p>
              <a:pPr algn="just"/>
              <a:r>
                <a:rPr lang="en-US" sz="320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Lớp Một ơi! Lớp Một</a:t>
              </a:r>
            </a:p>
            <a:p>
              <a:pPr algn="just"/>
              <a:r>
                <a:rPr lang="en-US" sz="3200">
                  <a:latin typeface="Arial" pitchFamily="34" charset="0"/>
                  <a:ea typeface="Arial-Rounded" pitchFamily="34" charset="0"/>
                  <a:cs typeface="Arial" pitchFamily="34" charset="0"/>
                </a:rPr>
                <a:t>Đón em vào năm trước,</a:t>
              </a:r>
            </a:p>
            <a:p>
              <a:pPr algn="just"/>
              <a:r>
                <a:rPr lang="en-US" sz="3200">
                  <a:latin typeface="Arial" pitchFamily="34" charset="0"/>
                  <a:ea typeface="Arial-Rounded" pitchFamily="34" charset="0"/>
                  <a:cs typeface="Arial" pitchFamily="34" charset="0"/>
                </a:rPr>
                <a:t>Nay giờ phút chia tay</a:t>
              </a:r>
            </a:p>
            <a:p>
              <a:pPr algn="just"/>
              <a:r>
                <a:rPr lang="en-US" sz="3200">
                  <a:latin typeface="Arial" pitchFamily="34" charset="0"/>
                  <a:ea typeface="Arial-Rounded" pitchFamily="34" charset="0"/>
                  <a:cs typeface="Arial" pitchFamily="34" charset="0"/>
                </a:rPr>
                <a:t>Gửi lời chào tiến bước!</a:t>
              </a:r>
            </a:p>
            <a:p>
              <a:pPr algn="just"/>
              <a:endParaRPr lang="en-US" sz="320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3200">
                  <a:latin typeface="Arial" pitchFamily="34" charset="0"/>
                  <a:ea typeface="Arial-Rounded" pitchFamily="34" charset="0"/>
                  <a:cs typeface="Arial" pitchFamily="34" charset="0"/>
                </a:rPr>
                <a:t>Chào bảng đen, cửa sổ,</a:t>
              </a:r>
            </a:p>
            <a:p>
              <a:pPr algn="just"/>
              <a:r>
                <a:rPr lang="en-US" sz="3200">
                  <a:latin typeface="Arial" pitchFamily="34" charset="0"/>
                  <a:ea typeface="Arial-Rounded" pitchFamily="34" charset="0"/>
                  <a:cs typeface="Arial" pitchFamily="34" charset="0"/>
                </a:rPr>
                <a:t>Chào chỗ ngồi thân quen.</a:t>
              </a:r>
            </a:p>
            <a:p>
              <a:pPr algn="just"/>
              <a:r>
                <a:rPr lang="en-US" sz="3200">
                  <a:latin typeface="Arial" pitchFamily="34" charset="0"/>
                  <a:ea typeface="Arial-Rounded" pitchFamily="34" charset="0"/>
                  <a:cs typeface="Arial" pitchFamily="34" charset="0"/>
                </a:rPr>
                <a:t>Tất cả! Chào ở lại</a:t>
              </a:r>
            </a:p>
            <a:p>
              <a:pPr algn="just"/>
              <a:r>
                <a:rPr lang="en-US" sz="3200">
                  <a:latin typeface="Arial" pitchFamily="34" charset="0"/>
                  <a:ea typeface="Arial-Rounded" pitchFamily="34" charset="0"/>
                  <a:cs typeface="Arial" pitchFamily="34" charset="0"/>
                </a:rPr>
                <a:t>Đón các bạn nhỏ lên.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38008" y="1324758"/>
              <a:ext cx="5167652" cy="4707842"/>
            </a:xfrm>
            <a:prstGeom prst="rect">
              <a:avLst/>
            </a:prstGeom>
            <a:noFill/>
          </p:spPr>
          <p:txBody>
            <a:bodyPr wrap="square" lIns="122730" tIns="61367" rIns="122730" bIns="61367" rtlCol="0">
              <a:spAutoFit/>
            </a:bodyPr>
            <a:lstStyle/>
            <a:p>
              <a:pPr algn="just"/>
              <a:r>
                <a:rPr lang="en-US" sz="3200">
                  <a:latin typeface="Arial" pitchFamily="34" charset="0"/>
                  <a:ea typeface="Arial-Rounded" pitchFamily="34" charset="0"/>
                  <a:cs typeface="Arial" pitchFamily="34" charset="0"/>
                </a:rPr>
                <a:t>Chào cô giáo kính mến,</a:t>
              </a:r>
            </a:p>
            <a:p>
              <a:pPr algn="just"/>
              <a:r>
                <a:rPr lang="en-US" sz="3200">
                  <a:latin typeface="Arial" pitchFamily="34" charset="0"/>
                  <a:ea typeface="Arial-Rounded" pitchFamily="34" charset="0"/>
                  <a:cs typeface="Arial" pitchFamily="34" charset="0"/>
                </a:rPr>
                <a:t>Cô sẽ xa chúng em…</a:t>
              </a:r>
            </a:p>
            <a:p>
              <a:pPr algn="just"/>
              <a:r>
                <a:rPr lang="en-US" sz="3200">
                  <a:latin typeface="Arial" pitchFamily="34" charset="0"/>
                  <a:ea typeface="Arial-Rounded" pitchFamily="34" charset="0"/>
                  <a:cs typeface="Arial" pitchFamily="34" charset="0"/>
                </a:rPr>
                <a:t>Làm theo lời cô dạy,</a:t>
              </a:r>
            </a:p>
            <a:p>
              <a:pPr algn="just"/>
              <a:r>
                <a:rPr lang="en-US" sz="3200">
                  <a:latin typeface="Arial" pitchFamily="34" charset="0"/>
                  <a:ea typeface="Arial-Rounded" pitchFamily="34" charset="0"/>
                  <a:cs typeface="Arial" pitchFamily="34" charset="0"/>
                </a:rPr>
                <a:t>Cô sẽ luôn ở bên.</a:t>
              </a:r>
            </a:p>
            <a:p>
              <a:pPr algn="just"/>
              <a:endParaRPr lang="en-US" sz="320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  <a:p>
              <a:pPr algn="just"/>
              <a:r>
                <a:rPr lang="en-US" sz="3200">
                  <a:latin typeface="Arial" pitchFamily="34" charset="0"/>
                  <a:ea typeface="Arial-Rounded" pitchFamily="34" charset="0"/>
                  <a:cs typeface="Arial" pitchFamily="34" charset="0"/>
                </a:rPr>
                <a:t>Lớp Một ơi! Lớp Một!</a:t>
              </a:r>
            </a:p>
            <a:p>
              <a:pPr algn="just"/>
              <a:r>
                <a:rPr lang="en-US" sz="3200">
                  <a:latin typeface="Arial" pitchFamily="34" charset="0"/>
                  <a:ea typeface="Arial-Rounded" pitchFamily="34" charset="0"/>
                  <a:cs typeface="Arial" pitchFamily="34" charset="0"/>
                </a:rPr>
                <a:t>Đón em vào năm trước,</a:t>
              </a:r>
            </a:p>
            <a:p>
              <a:pPr algn="just"/>
              <a:r>
                <a:rPr lang="en-US" sz="3200">
                  <a:latin typeface="Arial" pitchFamily="34" charset="0"/>
                  <a:ea typeface="Arial-Rounded" pitchFamily="34" charset="0"/>
                  <a:cs typeface="Arial" pitchFamily="34" charset="0"/>
                </a:rPr>
                <a:t>Nay giờ phút chia tay,</a:t>
              </a:r>
            </a:p>
            <a:p>
              <a:pPr algn="just"/>
              <a:r>
                <a:rPr lang="en-US" sz="3200">
                  <a:latin typeface="Arial" pitchFamily="34" charset="0"/>
                  <a:ea typeface="Arial-Rounded" pitchFamily="34" charset="0"/>
                  <a:cs typeface="Arial" pitchFamily="34" charset="0"/>
                </a:rPr>
                <a:t>Gửi lời chào tiến bước!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28910" y="6058690"/>
              <a:ext cx="11541143" cy="540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Arial" pitchFamily="34" charset="0"/>
                  <a:cs typeface="Arial" pitchFamily="34" charset="0"/>
                </a:rPr>
                <a:t>(Hữu Tưởng, phỏng theo </a:t>
              </a:r>
              <a:r>
                <a:rPr lang="en-US" sz="2800" i="1">
                  <a:latin typeface="Arial" pitchFamily="34" charset="0"/>
                  <a:cs typeface="Arial" pitchFamily="34" charset="0"/>
                </a:rPr>
                <a:t>Ma-rút-xi-a đi học, </a:t>
              </a:r>
              <a:r>
                <a:rPr lang="en-US" sz="2800">
                  <a:latin typeface="Arial" pitchFamily="34" charset="0"/>
                  <a:cs typeface="Arial" pitchFamily="34" charset="0"/>
                </a:rPr>
                <a:t>bản dịch của Khánh Như)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93231" y="193471"/>
            <a:ext cx="9830819" cy="616375"/>
          </a:xfrm>
          <a:prstGeom prst="rect">
            <a:avLst/>
          </a:prstGeom>
          <a:noFill/>
        </p:spPr>
        <p:txBody>
          <a:bodyPr wrap="square" lIns="122730" tIns="61367" rIns="122730" bIns="61367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50" y="101332"/>
            <a:ext cx="645645" cy="80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6020" y="121985"/>
            <a:ext cx="11629864" cy="677930"/>
          </a:xfrm>
          <a:prstGeom prst="rect">
            <a:avLst/>
          </a:prstGeom>
          <a:noFill/>
        </p:spPr>
        <p:txBody>
          <a:bodyPr wrap="square" lIns="122730" tIns="61367" rIns="122730" bIns="61367" rtlCol="0">
            <a:spAutoFit/>
          </a:bodyPr>
          <a:lstStyle/>
          <a:p>
            <a:pPr algn="just"/>
            <a:r>
              <a:rPr lang="en-US" sz="3600" b="1">
                <a:latin typeface="Arial" pitchFamily="34" charset="0"/>
                <a:ea typeface="Arial-Rounded" pitchFamily="34" charset="0"/>
                <a:cs typeface="Arial" pitchFamily="34" charset="0"/>
              </a:rPr>
              <a:t>Trả lời câu hỏi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7" y="43189"/>
            <a:ext cx="710209" cy="8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wn Arrow 6"/>
          <p:cNvSpPr/>
          <p:nvPr/>
        </p:nvSpPr>
        <p:spPr>
          <a:xfrm>
            <a:off x="5805404" y="2504194"/>
            <a:ext cx="384126" cy="1077205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15988" y="3581400"/>
            <a:ext cx="9366442" cy="2590800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r>
              <a:rPr lang="en-US" sz="4300" b="1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chào trong bài thơ này là của các bạn học sinh vừa học xong lớp 1.</a:t>
            </a:r>
            <a:endParaRPr lang="en-US" sz="43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73174" y="1219200"/>
            <a:ext cx="9509256" cy="161126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4000">
                <a:latin typeface="Arial" pitchFamily="34" charset="0"/>
                <a:ea typeface="Arial-Rounded" pitchFamily="34" charset="0"/>
                <a:cs typeface="Arial" pitchFamily="34" charset="0"/>
              </a:rPr>
              <a:t>Lời chào trong bài thơ là của ai?</a:t>
            </a: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6"/>
          <p:cNvSpPr/>
          <p:nvPr/>
        </p:nvSpPr>
        <p:spPr>
          <a:xfrm>
            <a:off x="5805404" y="2504194"/>
            <a:ext cx="384126" cy="1077205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15988" y="3581400"/>
            <a:ext cx="9366442" cy="2590800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r>
              <a:rPr lang="en-US" sz="4300" b="1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chào gửi đến lớp 1, trong đó có cô giáo và một số sự vật quen thuộc như bảng đen, cửa sổ, chỗ ngồi.</a:t>
            </a:r>
            <a:endParaRPr lang="en-US" sz="43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73174" y="1219200"/>
            <a:ext cx="9509256" cy="161126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4000">
                <a:latin typeface="Arial" pitchFamily="34" charset="0"/>
                <a:ea typeface="Arial-Rounded" pitchFamily="34" charset="0"/>
                <a:cs typeface="Arial" pitchFamily="34" charset="0"/>
              </a:rPr>
              <a:t>Lời chào gửi đến ai và đến những đồ vật nào ở lớp?</a:t>
            </a:r>
          </a:p>
        </p:txBody>
      </p:sp>
    </p:spTree>
    <p:extLst>
      <p:ext uri="{BB962C8B-B14F-4D97-AF65-F5344CB8AC3E}">
        <p14:creationId xmlns:p14="http://schemas.microsoft.com/office/powerpoint/2010/main" val="136943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6"/>
          <p:cNvSpPr/>
          <p:nvPr/>
        </p:nvSpPr>
        <p:spPr>
          <a:xfrm>
            <a:off x="5805404" y="2504194"/>
            <a:ext cx="384126" cy="1077205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15988" y="3581400"/>
            <a:ext cx="9366442" cy="2590800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r>
              <a:rPr lang="en-US" sz="4300" b="1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được cô giáo “luôn ở bên”, bạn nhỏ cần phải làm theo lời cô dạy.</a:t>
            </a:r>
            <a:endParaRPr lang="en-US" sz="43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73174" y="1219200"/>
            <a:ext cx="9509256" cy="161126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4000">
                <a:latin typeface="Arial" pitchFamily="34" charset="0"/>
                <a:ea typeface="Arial-Rounded" pitchFamily="34" charset="0"/>
                <a:cs typeface="Arial" pitchFamily="34" charset="0"/>
              </a:rPr>
              <a:t>Theo em, muốn được cô giáo luôn ở bên, bạn nhỏ cần phải làm gì?</a:t>
            </a:r>
          </a:p>
        </p:txBody>
      </p:sp>
    </p:spTree>
    <p:extLst>
      <p:ext uri="{BB962C8B-B14F-4D97-AF65-F5344CB8AC3E}">
        <p14:creationId xmlns:p14="http://schemas.microsoft.com/office/powerpoint/2010/main" val="32136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204119" y="2743200"/>
            <a:ext cx="9509256" cy="161126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4000">
                <a:latin typeface="Arial" pitchFamily="34" charset="0"/>
                <a:ea typeface="Arial-Rounded" pitchFamily="34" charset="0"/>
                <a:cs typeface="Arial" pitchFamily="34" charset="0"/>
              </a:rPr>
              <a:t>Em thích khổ thơ nào nhất? Vì sao?</a:t>
            </a:r>
          </a:p>
        </p:txBody>
      </p:sp>
    </p:spTree>
    <p:extLst>
      <p:ext uri="{BB962C8B-B14F-4D97-AF65-F5344CB8AC3E}">
        <p14:creationId xmlns:p14="http://schemas.microsoft.com/office/powerpoint/2010/main" val="313274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6655" y="409574"/>
            <a:ext cx="11629864" cy="739486"/>
          </a:xfrm>
          <a:prstGeom prst="rect">
            <a:avLst/>
          </a:prstGeom>
          <a:noFill/>
        </p:spPr>
        <p:txBody>
          <a:bodyPr wrap="square" lIns="122730" tIns="61367" rIns="122730" bIns="61367" rtlCol="0">
            <a:spAutoFit/>
          </a:bodyPr>
          <a:lstStyle/>
          <a:p>
            <a:pPr algn="just"/>
            <a:r>
              <a:rPr lang="en-US" sz="4000" b="1">
                <a:latin typeface="Arial" pitchFamily="34" charset="0"/>
                <a:ea typeface="Arial-Rounded" pitchFamily="34" charset="0"/>
                <a:cs typeface="Arial" pitchFamily="34" charset="0"/>
              </a:rPr>
              <a:t>Học thuộc lòng bài thơ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99" y="326608"/>
            <a:ext cx="781230" cy="96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42119" y="1201188"/>
            <a:ext cx="11811000" cy="6117616"/>
            <a:chOff x="606425" y="381000"/>
            <a:chExt cx="11811000" cy="6117616"/>
          </a:xfrm>
        </p:grpSpPr>
        <p:sp>
          <p:nvSpPr>
            <p:cNvPr id="7" name="TextBox 6"/>
            <p:cNvSpPr txBox="1"/>
            <p:nvPr/>
          </p:nvSpPr>
          <p:spPr>
            <a:xfrm>
              <a:off x="2112268" y="381000"/>
              <a:ext cx="7927354" cy="697563"/>
            </a:xfrm>
            <a:prstGeom prst="rect">
              <a:avLst/>
            </a:prstGeom>
            <a:noFill/>
          </p:spPr>
          <p:txBody>
            <a:bodyPr wrap="square" lIns="121833" tIns="60917" rIns="121833" bIns="60917" rtlCol="0">
              <a:spAutoFit/>
            </a:bodyPr>
            <a:lstStyle/>
            <a:p>
              <a:pPr algn="ctr"/>
              <a:r>
                <a:rPr lang="en-US" sz="3700" b="1">
                  <a:latin typeface="Arial" pitchFamily="34" charset="0"/>
                  <a:ea typeface="Arial-Rounded" pitchFamily="34" charset="0"/>
                  <a:cs typeface="Arial" pitchFamily="34" charset="0"/>
                </a:rPr>
                <a:t>Gửi lời chào lớp Một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06425" y="1071637"/>
              <a:ext cx="11811000" cy="5426979"/>
              <a:chOff x="606425" y="1071637"/>
              <a:chExt cx="11811000" cy="5426979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606425" y="1071637"/>
                <a:ext cx="6747824" cy="5109004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Lớp Một ơi! Lớp Một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Đón em vào năm trước,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Nay giờ phút chia tay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Gửi lời chào tiến bước!</a:t>
                </a:r>
              </a:p>
              <a:p>
                <a:pPr algn="just"/>
                <a:endParaRPr lang="en-US" sz="360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Chào bảng đen, cửa sổ,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Chào chỗ ngồi thân quen.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Tất cả! Chào ở lại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Đón các bạn nhỏ lên.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640938" y="1389612"/>
                <a:ext cx="5776487" cy="5109004"/>
              </a:xfrm>
              <a:prstGeom prst="rect">
                <a:avLst/>
              </a:prstGeom>
              <a:noFill/>
            </p:spPr>
            <p:txBody>
              <a:bodyPr wrap="square" lIns="121833" tIns="60917" rIns="121833" bIns="60917" rtlCol="0">
                <a:spAutoFit/>
              </a:bodyPr>
              <a:lstStyle/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Chào cô giáo kính mến,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Cô sẽ xa chúng em…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Làm theo lời cô dạy,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Cô sẽ luôn ở bên.</a:t>
                </a:r>
              </a:p>
              <a:p>
                <a:pPr algn="just"/>
                <a:endParaRPr lang="en-US" sz="3600">
                  <a:latin typeface="Arial" pitchFamily="34" charset="0"/>
                  <a:ea typeface="Arial-Rounded" pitchFamily="34" charset="0"/>
                  <a:cs typeface="Arial" pitchFamily="34" charset="0"/>
                </a:endParaRP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Lớp Một ơi! Lớp Một!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Đón em vào năm trước,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Nay giờ phút chia tay,</a:t>
                </a:r>
              </a:p>
              <a:p>
                <a:pPr algn="just"/>
                <a:r>
                  <a:rPr lang="en-US" sz="3600">
                    <a:latin typeface="Arial" pitchFamily="34" charset="0"/>
                    <a:ea typeface="Arial-Rounded" pitchFamily="34" charset="0"/>
                    <a:cs typeface="Arial" pitchFamily="34" charset="0"/>
                  </a:rPr>
                  <a:t>Gửi lời chào tiến bước!</a:t>
                </a:r>
              </a:p>
            </p:txBody>
          </p:sp>
        </p:grp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19" y="1989101"/>
            <a:ext cx="3656648" cy="48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19" y="2478242"/>
            <a:ext cx="3988894" cy="60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19" y="3035693"/>
            <a:ext cx="3656648" cy="54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598" y="3511569"/>
            <a:ext cx="3955298" cy="65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19" y="4572000"/>
            <a:ext cx="4022312" cy="71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19" y="5219258"/>
            <a:ext cx="4174120" cy="56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19" y="5757581"/>
            <a:ext cx="3656648" cy="56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19" y="6428002"/>
            <a:ext cx="3988894" cy="57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690" y="2233671"/>
            <a:ext cx="3656648" cy="572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190" y="2754924"/>
            <a:ext cx="3955298" cy="65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858" y="3315515"/>
            <a:ext cx="4022312" cy="59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809" y="3907662"/>
            <a:ext cx="4013679" cy="56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4" y="5038228"/>
            <a:ext cx="3656648" cy="54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94" y="5501219"/>
            <a:ext cx="3988894" cy="63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401" y="5938811"/>
            <a:ext cx="3988894" cy="63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242" y="6578579"/>
            <a:ext cx="3988894" cy="63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6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9" t="37709" r="11823" b="26875"/>
          <a:stretch/>
        </p:blipFill>
        <p:spPr bwMode="auto">
          <a:xfrm>
            <a:off x="9373285" y="4223013"/>
            <a:ext cx="345948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60279" y="409574"/>
            <a:ext cx="11629864" cy="1355039"/>
          </a:xfrm>
          <a:prstGeom prst="rect">
            <a:avLst/>
          </a:prstGeom>
          <a:noFill/>
        </p:spPr>
        <p:txBody>
          <a:bodyPr wrap="square" lIns="122730" tIns="61367" rIns="122730" bIns="61367" rtlCol="0">
            <a:spAutoFit/>
          </a:bodyPr>
          <a:lstStyle/>
          <a:p>
            <a:pPr algn="just"/>
            <a:r>
              <a:rPr lang="en-US" sz="4000" b="1">
                <a:latin typeface="Arial" pitchFamily="34" charset="0"/>
                <a:ea typeface="Arial-Rounded" pitchFamily="34" charset="0"/>
                <a:cs typeface="Arial" pitchFamily="34" charset="0"/>
              </a:rPr>
              <a:t>Nói cảm nghĩ của em về cô giáo/thầy giáo và các bạn trong năm học vừa qua</a:t>
            </a:r>
          </a:p>
        </p:txBody>
      </p:sp>
      <p:sp>
        <p:nvSpPr>
          <p:cNvPr id="29" name="Oval 28"/>
          <p:cNvSpPr/>
          <p:nvPr/>
        </p:nvSpPr>
        <p:spPr>
          <a:xfrm>
            <a:off x="289719" y="444037"/>
            <a:ext cx="670560" cy="6705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4" t="24123" r="36516" b="32083"/>
          <a:stretch/>
        </p:blipFill>
        <p:spPr bwMode="auto">
          <a:xfrm>
            <a:off x="2819718" y="1905000"/>
            <a:ext cx="6705600" cy="47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582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405395" y="406400"/>
            <a:ext cx="11521315" cy="6285653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95" tIns="61448" rIns="122895" bIns="61448" rtlCol="0" anchor="ctr"/>
          <a:lstStyle/>
          <a:p>
            <a:pPr algn="ctr"/>
            <a:r>
              <a:rPr lang="en-US"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614477" indent="-614477" algn="just">
              <a:buFontTx/>
              <a:buChar char="-"/>
            </a:pPr>
            <a:r>
              <a:rPr lang="en-US" sz="43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lại bài từ trang 170 đến trang 171.</a:t>
            </a:r>
          </a:p>
          <a:p>
            <a:pPr marL="614477" indent="-614477" algn="just">
              <a:buFontTx/>
              <a:buChar char="-"/>
            </a:pPr>
            <a:r>
              <a:rPr lang="en-US" sz="43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mới: </a:t>
            </a:r>
            <a:r>
              <a:rPr lang="en-US" sz="43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Đánh giá cuối năm </a:t>
            </a:r>
            <a:r>
              <a:rPr lang="en-US" sz="43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(trang 172).</a:t>
            </a: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2053</TotalTime>
  <Words>407</Words>
  <Application>Microsoft Office PowerPoint</Application>
  <PresentationFormat>Custom</PresentationFormat>
  <Paragraphs>63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Arial-Rounded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Nga Nguyễn</cp:lastModifiedBy>
  <cp:revision>337</cp:revision>
  <dcterms:created xsi:type="dcterms:W3CDTF">2020-12-08T15:48:47Z</dcterms:created>
  <dcterms:modified xsi:type="dcterms:W3CDTF">2023-05-21T14:37:18Z</dcterms:modified>
</cp:coreProperties>
</file>