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277" r:id="rId3"/>
    <p:sldId id="287" r:id="rId4"/>
    <p:sldId id="288" r:id="rId5"/>
    <p:sldId id="292" r:id="rId6"/>
    <p:sldId id="293" r:id="rId7"/>
    <p:sldId id="316" r:id="rId8"/>
    <p:sldId id="299" r:id="rId9"/>
    <p:sldId id="300" r:id="rId10"/>
    <p:sldId id="307" r:id="rId11"/>
    <p:sldId id="308" r:id="rId12"/>
    <p:sldId id="318" r:id="rId13"/>
    <p:sldId id="309" r:id="rId14"/>
    <p:sldId id="304" r:id="rId15"/>
    <p:sldId id="305" r:id="rId16"/>
    <p:sldId id="306" r:id="rId17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E79"/>
    <a:srgbClr val="B37D65"/>
    <a:srgbClr val="8F5D47"/>
    <a:srgbClr val="B43C00"/>
    <a:srgbClr val="BF27CB"/>
    <a:srgbClr val="D24CDC"/>
    <a:srgbClr val="F3CEF6"/>
    <a:srgbClr val="A521AF"/>
    <a:srgbClr val="AD27B7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64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Chia đoạn</a:t>
            </a:r>
            <a:r>
              <a:rPr lang="en-US" baseline="0"/>
              <a:t> theo hình thức: Bài đọc có 3 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 đua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7161212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34330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6728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51682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64249" y="1817658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4212" y="6858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Trong bài đọc, những bãi biển nổi tiếng của nước ta có ở đâu?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31534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22512" y="2362200"/>
            <a:ext cx="7467600" cy="0"/>
          </a:xfrm>
          <a:prstGeom prst="line">
            <a:avLst/>
          </a:prstGeom>
          <a:ln w="101600">
            <a:solidFill>
              <a:srgbClr val="BD8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6449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8416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403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782" y="5242203"/>
            <a:ext cx="26022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Thanh Hoá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3017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 Nẵng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7420" y="5242203"/>
            <a:ext cx="2381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Khánh Hoà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9404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050" name="Picture 2" descr="Living in Danang City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00" y="3880013"/>
            <a:ext cx="2008190" cy="13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u lịch Thanh Hóa: Đổi mới để tăng năng lực cạnh tranh - Hànội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30" y="3927514"/>
            <a:ext cx="2164123" cy="12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nh Hòa đảm bảo cơ sở vật chất phục vụ khách du lịch dịp Festival Biển  2019 - Tổng cục Du lị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r="9271"/>
          <a:stretch/>
        </p:blipFill>
        <p:spPr bwMode="auto">
          <a:xfrm>
            <a:off x="6401626" y="3906732"/>
            <a:ext cx="1903297" cy="13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5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3" grpId="0" animBg="1"/>
      <p:bldP spid="2" grpId="0" animBg="1"/>
      <p:bldP spid="4" grpId="0" animBg="1"/>
      <p:bldP spid="11" grpId="0" animBg="1"/>
      <p:bldP spid="12" grpId="0" animBg="1"/>
      <p:bldP spid="13" grpId="0" animBg="1"/>
      <p:bldP spid="14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18945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5988" y="29718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 biển, chúng ta có thể bơi lội, nô đùa trên sóng, nhặt vỏ sò, xây lâu đài cát, trượt cát…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73174" y="609600"/>
            <a:ext cx="9509256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Chúng ta có thể làm gì khi đi biển?</a:t>
            </a:r>
          </a:p>
        </p:txBody>
      </p:sp>
    </p:spTree>
    <p:extLst>
      <p:ext uri="{BB962C8B-B14F-4D97-AF65-F5344CB8AC3E}">
        <p14:creationId xmlns:p14="http://schemas.microsoft.com/office/powerpoint/2010/main" val="177604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 môn thể thao dưới nước nên thử ngay tại Việt Nam - Hai Water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28600"/>
            <a:ext cx="82460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í sinh HHVN nhặt vỏ sò ghép chữ trên bãi biển Cửa L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50990"/>
            <a:ext cx="8458200" cy="56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. Nhặt vỏ sò | Fantasia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0" y="144063"/>
            <a:ext cx="4814101" cy="56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ý do vì sao trong vỏ ốc biển có tiếng só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7"/>
          <a:stretch/>
        </p:blipFill>
        <p:spPr bwMode="auto">
          <a:xfrm>
            <a:off x="6361046" y="144063"/>
            <a:ext cx="4784214" cy="5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hú vị với trượt cát - Trang web du lịch Mũi Né - Phan Thi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6" y="144063"/>
            <a:ext cx="10810580" cy="58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4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2115" y="762000"/>
            <a:ext cx="10134600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Vì sao hình dạng của những đồi cát luôn thay đổi?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2115" y="2984926"/>
            <a:ext cx="10134599" cy="2699961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 những đồi cát luôn thay đổi vì gió thổi làm cát bay.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" y="2413004"/>
            <a:ext cx="11655564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5612" y="3066991"/>
            <a:ext cx="12386729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lv-LV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λμϜ</a:t>
            </a:r>
            <a:r>
              <a:rPr lang="lv-LV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n, 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lv-LV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úng Ǉa có 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Ό˘ </a:t>
            </a:r>
            <a:r>
              <a:rPr lang="lv-LV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v-LV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lĖ, wô đùa 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lv-LV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sŗg,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253934" y="5276098"/>
            <a:ext cx="11655564" cy="26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67752" y="3941818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ặt vỏ sò, xây lâu đài cát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401" y="169334"/>
            <a:ext cx="10452837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b và c 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214" y="946216"/>
            <a:ext cx="6259185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biển</a:t>
            </a:r>
            <a:r>
              <a:rPr lang="en-US" sz="3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3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ta </a:t>
            </a:r>
            <a:r>
              <a:rPr lang="en-US" sz="3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3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(…).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" y="76203"/>
            <a:ext cx="861259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905216" y="1600203"/>
            <a:ext cx="9506869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>
                <a:latin typeface="Arial" pitchFamily="34" charset="0"/>
                <a:ea typeface="Arial-Rounded" pitchFamily="34" charset="0"/>
                <a:cs typeface="Arial" pitchFamily="34" charset="0"/>
              </a:rPr>
              <a:t>c. Hình dạng những đồi cát luôn thay đổi vì (…).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475" y="4833851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vi-VN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Hì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dạng 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đē cát luŪ 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ay đĔ </a:t>
            </a:r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vi-VN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Ű gió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722" y="5725884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Ĕ làm cát bay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5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" grpId="0"/>
      <p:bldP spid="45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0200"/>
            <a:ext cx="12188825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6" rIns="110048" bIns="5502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88825" cy="17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6" rIns="110048" bIns="55026" spcCol="0" rtlCol="0" anchor="ctr"/>
          <a:lstStyle/>
          <a:p>
            <a:pPr algn="ctr"/>
            <a:endParaRPr lang="en-US"/>
          </a:p>
        </p:txBody>
      </p:sp>
      <p:pic>
        <p:nvPicPr>
          <p:cNvPr id="8" name="Đ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988" y="738116"/>
            <a:ext cx="6024057" cy="6024057"/>
          </a:xfrm>
        </p:spPr>
      </p:pic>
      <p:pic>
        <p:nvPicPr>
          <p:cNvPr id="9" name="H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4413" y="854725"/>
            <a:ext cx="6024055" cy="6024057"/>
          </a:xfrm>
        </p:spPr>
      </p:pic>
    </p:spTree>
    <p:extLst>
      <p:ext uri="{BB962C8B-B14F-4D97-AF65-F5344CB8AC3E}">
        <p14:creationId xmlns:p14="http://schemas.microsoft.com/office/powerpoint/2010/main" val="8263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đã học (trang 158, 159).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160, 161).</a:t>
            </a: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0" y="2869488"/>
            <a:ext cx="860937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94222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3327" y="3075879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 dirty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>
          <a:xfrm>
            <a:off x="5014194" y="4308570"/>
            <a:ext cx="2667000" cy="22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846" y="287402"/>
            <a:ext cx="11486274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cho biết em thấy những gì trong tranh</a:t>
            </a:r>
          </a:p>
        </p:txBody>
      </p:sp>
      <p:sp>
        <p:nvSpPr>
          <p:cNvPr id="6" name="Oval 5"/>
          <p:cNvSpPr/>
          <p:nvPr/>
        </p:nvSpPr>
        <p:spPr>
          <a:xfrm>
            <a:off x="279327" y="188689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219200"/>
            <a:ext cx="88217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háp Luật Plus - Vui chơi trên bãi biển không rác ở Vũng Tà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 bwMode="auto">
          <a:xfrm>
            <a:off x="1805438" y="834570"/>
            <a:ext cx="8839200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ây tượng cát trên bãi biển | Văn hóa xã hộ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/>
        </p:blipFill>
        <p:spPr bwMode="auto">
          <a:xfrm>
            <a:off x="1717899" y="834570"/>
            <a:ext cx="9040362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 trò chơi nhất định phải thử ở biển Đà Nẵng - Phòng Bán Vé Máy 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0"/>
          <a:stretch/>
        </p:blipFill>
        <p:spPr bwMode="auto">
          <a:xfrm>
            <a:off x="1565046" y="834571"/>
            <a:ext cx="9193215" cy="5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ã từng lướt ván diều ở Philippines, Thái Lan..., Ninh Chữ vẫn là tuyệt  nhất” - VOV Giao th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94" y="844805"/>
            <a:ext cx="10407844" cy="58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651" y="163891"/>
            <a:ext cx="1546688" cy="634347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3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56978" y="76201"/>
            <a:ext cx="812588" cy="812800"/>
          </a:xfrm>
          <a:prstGeom prst="ellipse">
            <a:avLst/>
          </a:prstGeom>
          <a:solidFill>
            <a:srgbClr val="D4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" name="TextBox 3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05" y="2311403"/>
            <a:ext cx="11207028" cy="2142466"/>
          </a:xfrm>
          <a:prstGeom prst="rect">
            <a:avLst/>
          </a:prstGeom>
          <a:solidFill>
            <a:schemeClr val="bg1"/>
          </a:solidFill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vi-VN" sz="4400">
                <a:latin typeface="Arial" pitchFamily="34" charset="0"/>
                <a:cs typeface="Arial" pitchFamily="34" charset="0"/>
              </a:rPr>
              <a:t>Thanh Hoá, Đà N</a:t>
            </a:r>
            <a:r>
              <a:rPr lang="en-US" sz="4400">
                <a:latin typeface="Arial" pitchFamily="34" charset="0"/>
                <a:cs typeface="Arial" pitchFamily="34" charset="0"/>
              </a:rPr>
              <a:t>ẵ</a:t>
            </a:r>
            <a:r>
              <a:rPr lang="vi-VN" sz="4400">
                <a:latin typeface="Arial" pitchFamily="34" charset="0"/>
                <a:cs typeface="Arial" pitchFamily="34" charset="0"/>
              </a:rPr>
              <a:t>ng, Khánh Ho</a:t>
            </a:r>
            <a:r>
              <a:rPr lang="en-US" sz="4400">
                <a:latin typeface="Arial" pitchFamily="34" charset="0"/>
                <a:cs typeface="Arial" pitchFamily="34" charset="0"/>
              </a:rPr>
              <a:t>à,</a:t>
            </a:r>
            <a:r>
              <a:rPr lang="vi-VN" sz="4400">
                <a:latin typeface="Arial" pitchFamily="34" charset="0"/>
                <a:cs typeface="Arial" pitchFamily="34" charset="0"/>
              </a:rPr>
              <a:t>... có nh</a:t>
            </a:r>
            <a:r>
              <a:rPr lang="en-US" sz="4400">
                <a:latin typeface="Arial" pitchFamily="34" charset="0"/>
                <a:cs typeface="Arial" pitchFamily="34" charset="0"/>
              </a:rPr>
              <a:t>ữ</a:t>
            </a:r>
            <a:r>
              <a:rPr lang="vi-VN" sz="4400">
                <a:latin typeface="Arial" pitchFamily="34" charset="0"/>
                <a:cs typeface="Arial" pitchFamily="34" charset="0"/>
              </a:rPr>
              <a:t>ng bãi bi</a:t>
            </a:r>
            <a:r>
              <a:rPr lang="en-US" sz="4400">
                <a:latin typeface="Arial" pitchFamily="34" charset="0"/>
                <a:cs typeface="Arial" pitchFamily="34" charset="0"/>
              </a:rPr>
              <a:t>ể</a:t>
            </a:r>
            <a:r>
              <a:rPr lang="vi-VN" sz="4400">
                <a:latin typeface="Arial" pitchFamily="34" charset="0"/>
                <a:cs typeface="Arial" pitchFamily="34" charset="0"/>
              </a:rPr>
              <a:t>n nổi tiếng, đ</a:t>
            </a:r>
            <a:r>
              <a:rPr lang="en-US" sz="4400">
                <a:latin typeface="Arial" pitchFamily="34" charset="0"/>
                <a:cs typeface="Arial" pitchFamily="34" charset="0"/>
              </a:rPr>
              <a:t>ư</a:t>
            </a:r>
            <a:r>
              <a:rPr lang="vi-VN" sz="4400">
                <a:latin typeface="Arial" pitchFamily="34" charset="0"/>
                <a:cs typeface="Arial" pitchFamily="34" charset="0"/>
              </a:rPr>
              <a:t>ợc du khách yêu thích.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199812" y="2470200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198812" y="3834434"/>
            <a:ext cx="131582" cy="580822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7764612" y="3076068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6" name="TextBox 25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4126" y="2276295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22612" y="471068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6" y="2857117"/>
            <a:ext cx="702551" cy="21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4" y="0"/>
            <a:ext cx="70255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656012" y="5669778"/>
            <a:ext cx="131582" cy="580822"/>
            <a:chOff x="2590800" y="2272159"/>
            <a:chExt cx="98712" cy="43561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9" y="5277654"/>
            <a:ext cx="702551" cy="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890" y="1371600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569" y="3932572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275" y="5443223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20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/>
          <p:cNvSpPr txBox="1"/>
          <p:nvPr/>
        </p:nvSpPr>
        <p:spPr>
          <a:xfrm>
            <a:off x="417772" y="4724400"/>
            <a:ext cx="4103119" cy="1219284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gì đó rất lạ lùng, làm cho người ta phải ca ngợi, khâm phục.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9"/>
          <p:cNvCxnSpPr/>
          <p:nvPr/>
        </p:nvCxnSpPr>
        <p:spPr>
          <a:xfrm>
            <a:off x="5014326" y="533400"/>
            <a:ext cx="0" cy="4648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4520891" y="691304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20891" y="4038684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5907915" y="1436048"/>
            <a:ext cx="5913640" cy="849952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toàn tự nhiên, chưa có tác động của con người.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5865812" y="750248"/>
            <a:ext cx="3229264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 sơ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418070" y="4038600"/>
            <a:ext cx="5294645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 diệu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Những bãi biển hoang sơ có thể làm cho bạn phải &quot;ngất ngây&quot; | Phượt Đảo Lý  Sơn | Tư vấn Du Lịch, Nhà Nghỉ, Khách Sạn, Homes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38" y="2409741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 bãi biển hoang sơ tuyệt đẹp ít người biết ở Việt Nam - Metrip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6277436" y="2381343"/>
            <a:ext cx="4846176" cy="34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9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762555" y="6104911"/>
            <a:ext cx="1523603" cy="5880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7" name="TextBox 6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95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1827" y="124068"/>
            <a:ext cx="4256851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Oval 6"/>
          <p:cNvSpPr/>
          <p:nvPr/>
        </p:nvSpPr>
        <p:spPr>
          <a:xfrm>
            <a:off x="101574" y="76201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9" name="TextBox 8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1152</Words>
  <Application>Microsoft Office PowerPoint</Application>
  <PresentationFormat>Custom</PresentationFormat>
  <Paragraphs>72</Paragraphs>
  <Slides>16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微软雅黑</vt:lpstr>
      <vt:lpstr>Arial</vt:lpstr>
      <vt:lpstr>Arial Rounded MT Bold</vt:lpstr>
      <vt:lpstr>Arial-Rounded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Nga Nguyễn</cp:lastModifiedBy>
  <cp:revision>234</cp:revision>
  <dcterms:created xsi:type="dcterms:W3CDTF">2020-12-08T15:48:47Z</dcterms:created>
  <dcterms:modified xsi:type="dcterms:W3CDTF">2024-05-07T05:16:04Z</dcterms:modified>
</cp:coreProperties>
</file>