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12" r:id="rId2"/>
    <p:sldId id="277" r:id="rId3"/>
    <p:sldId id="319" r:id="rId4"/>
    <p:sldId id="320" r:id="rId5"/>
    <p:sldId id="332" r:id="rId6"/>
    <p:sldId id="321" r:id="rId7"/>
    <p:sldId id="322" r:id="rId8"/>
    <p:sldId id="323" r:id="rId9"/>
    <p:sldId id="341" r:id="rId10"/>
    <p:sldId id="342" r:id="rId11"/>
    <p:sldId id="343" r:id="rId12"/>
    <p:sldId id="324" r:id="rId13"/>
    <p:sldId id="325" r:id="rId14"/>
    <p:sldId id="326" r:id="rId15"/>
    <p:sldId id="337" r:id="rId16"/>
    <p:sldId id="338" r:id="rId17"/>
    <p:sldId id="339" r:id="rId18"/>
    <p:sldId id="330" r:id="rId19"/>
    <p:sldId id="344" r:id="rId20"/>
    <p:sldId id="345" r:id="rId21"/>
    <p:sldId id="340" r:id="rId22"/>
    <p:sldId id="306" r:id="rId23"/>
  </p:sldIdLst>
  <p:sldSz cx="12188825" cy="6858000"/>
  <p:notesSz cx="6858000" cy="9144000"/>
  <p:defaultTextStyle>
    <a:defPPr>
      <a:defRPr lang="en-US"/>
    </a:defPPr>
    <a:lvl1pPr marL="0" algn="l" defTabSz="1101096" rtl="0" eaLnBrk="1" latinLnBrk="0" hangingPunct="1">
      <a:defRPr sz="2200" kern="1200">
        <a:solidFill>
          <a:schemeClr val="tx1"/>
        </a:solidFill>
        <a:latin typeface="+mn-lt"/>
        <a:ea typeface="+mn-ea"/>
        <a:cs typeface="+mn-cs"/>
      </a:defRPr>
    </a:lvl1pPr>
    <a:lvl2pPr marL="550547" algn="l" defTabSz="1101096" rtl="0" eaLnBrk="1" latinLnBrk="0" hangingPunct="1">
      <a:defRPr sz="2200" kern="1200">
        <a:solidFill>
          <a:schemeClr val="tx1"/>
        </a:solidFill>
        <a:latin typeface="+mn-lt"/>
        <a:ea typeface="+mn-ea"/>
        <a:cs typeface="+mn-cs"/>
      </a:defRPr>
    </a:lvl2pPr>
    <a:lvl3pPr marL="1101096" algn="l" defTabSz="1101096" rtl="0" eaLnBrk="1" latinLnBrk="0" hangingPunct="1">
      <a:defRPr sz="2200" kern="1200">
        <a:solidFill>
          <a:schemeClr val="tx1"/>
        </a:solidFill>
        <a:latin typeface="+mn-lt"/>
        <a:ea typeface="+mn-ea"/>
        <a:cs typeface="+mn-cs"/>
      </a:defRPr>
    </a:lvl3pPr>
    <a:lvl4pPr marL="1651643" algn="l" defTabSz="1101096" rtl="0" eaLnBrk="1" latinLnBrk="0" hangingPunct="1">
      <a:defRPr sz="2200" kern="1200">
        <a:solidFill>
          <a:schemeClr val="tx1"/>
        </a:solidFill>
        <a:latin typeface="+mn-lt"/>
        <a:ea typeface="+mn-ea"/>
        <a:cs typeface="+mn-cs"/>
      </a:defRPr>
    </a:lvl4pPr>
    <a:lvl5pPr marL="2202192" algn="l" defTabSz="1101096" rtl="0" eaLnBrk="1" latinLnBrk="0" hangingPunct="1">
      <a:defRPr sz="2200" kern="1200">
        <a:solidFill>
          <a:schemeClr val="tx1"/>
        </a:solidFill>
        <a:latin typeface="+mn-lt"/>
        <a:ea typeface="+mn-ea"/>
        <a:cs typeface="+mn-cs"/>
      </a:defRPr>
    </a:lvl5pPr>
    <a:lvl6pPr marL="2752739" algn="l" defTabSz="1101096" rtl="0" eaLnBrk="1" latinLnBrk="0" hangingPunct="1">
      <a:defRPr sz="2200" kern="1200">
        <a:solidFill>
          <a:schemeClr val="tx1"/>
        </a:solidFill>
        <a:latin typeface="+mn-lt"/>
        <a:ea typeface="+mn-ea"/>
        <a:cs typeface="+mn-cs"/>
      </a:defRPr>
    </a:lvl6pPr>
    <a:lvl7pPr marL="3303286" algn="l" defTabSz="1101096" rtl="0" eaLnBrk="1" latinLnBrk="0" hangingPunct="1">
      <a:defRPr sz="2200" kern="1200">
        <a:solidFill>
          <a:schemeClr val="tx1"/>
        </a:solidFill>
        <a:latin typeface="+mn-lt"/>
        <a:ea typeface="+mn-ea"/>
        <a:cs typeface="+mn-cs"/>
      </a:defRPr>
    </a:lvl7pPr>
    <a:lvl8pPr marL="3853835" algn="l" defTabSz="1101096" rtl="0" eaLnBrk="1" latinLnBrk="0" hangingPunct="1">
      <a:defRPr sz="2200" kern="1200">
        <a:solidFill>
          <a:schemeClr val="tx1"/>
        </a:solidFill>
        <a:latin typeface="+mn-lt"/>
        <a:ea typeface="+mn-ea"/>
        <a:cs typeface="+mn-cs"/>
      </a:defRPr>
    </a:lvl8pPr>
    <a:lvl9pPr marL="4404382" algn="l" defTabSz="1101096"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27CB"/>
    <a:srgbClr val="AD27B7"/>
    <a:srgbClr val="BD8E79"/>
    <a:srgbClr val="B37D65"/>
    <a:srgbClr val="8F5D47"/>
    <a:srgbClr val="B43C00"/>
    <a:srgbClr val="D24CDC"/>
    <a:srgbClr val="F3CEF6"/>
    <a:srgbClr val="A521AF"/>
    <a:srgbClr val="8F45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240" y="72"/>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5/6/2024</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1101244" rtl="0" eaLnBrk="1" latinLnBrk="0" hangingPunct="1">
      <a:defRPr sz="1400" kern="1200">
        <a:solidFill>
          <a:schemeClr val="tx1"/>
        </a:solidFill>
        <a:latin typeface="+mn-lt"/>
        <a:ea typeface="+mn-ea"/>
        <a:cs typeface="+mn-cs"/>
      </a:defRPr>
    </a:lvl1pPr>
    <a:lvl2pPr marL="550622" algn="l" defTabSz="1101244" rtl="0" eaLnBrk="1" latinLnBrk="0" hangingPunct="1">
      <a:defRPr sz="1400" kern="1200">
        <a:solidFill>
          <a:schemeClr val="tx1"/>
        </a:solidFill>
        <a:latin typeface="+mn-lt"/>
        <a:ea typeface="+mn-ea"/>
        <a:cs typeface="+mn-cs"/>
      </a:defRPr>
    </a:lvl2pPr>
    <a:lvl3pPr marL="1101244" algn="l" defTabSz="1101244" rtl="0" eaLnBrk="1" latinLnBrk="0" hangingPunct="1">
      <a:defRPr sz="1400" kern="1200">
        <a:solidFill>
          <a:schemeClr val="tx1"/>
        </a:solidFill>
        <a:latin typeface="+mn-lt"/>
        <a:ea typeface="+mn-ea"/>
        <a:cs typeface="+mn-cs"/>
      </a:defRPr>
    </a:lvl3pPr>
    <a:lvl4pPr marL="1651867" algn="l" defTabSz="1101244" rtl="0" eaLnBrk="1" latinLnBrk="0" hangingPunct="1">
      <a:defRPr sz="1400" kern="1200">
        <a:solidFill>
          <a:schemeClr val="tx1"/>
        </a:solidFill>
        <a:latin typeface="+mn-lt"/>
        <a:ea typeface="+mn-ea"/>
        <a:cs typeface="+mn-cs"/>
      </a:defRPr>
    </a:lvl4pPr>
    <a:lvl5pPr marL="2202489" algn="l" defTabSz="1101244" rtl="0" eaLnBrk="1" latinLnBrk="0" hangingPunct="1">
      <a:defRPr sz="1400" kern="1200">
        <a:solidFill>
          <a:schemeClr val="tx1"/>
        </a:solidFill>
        <a:latin typeface="+mn-lt"/>
        <a:ea typeface="+mn-ea"/>
        <a:cs typeface="+mn-cs"/>
      </a:defRPr>
    </a:lvl5pPr>
    <a:lvl6pPr marL="2753113" algn="l" defTabSz="1101244" rtl="0" eaLnBrk="1" latinLnBrk="0" hangingPunct="1">
      <a:defRPr sz="1400" kern="1200">
        <a:solidFill>
          <a:schemeClr val="tx1"/>
        </a:solidFill>
        <a:latin typeface="+mn-lt"/>
        <a:ea typeface="+mn-ea"/>
        <a:cs typeface="+mn-cs"/>
      </a:defRPr>
    </a:lvl6pPr>
    <a:lvl7pPr marL="3303735" algn="l" defTabSz="1101244" rtl="0" eaLnBrk="1" latinLnBrk="0" hangingPunct="1">
      <a:defRPr sz="1400" kern="1200">
        <a:solidFill>
          <a:schemeClr val="tx1"/>
        </a:solidFill>
        <a:latin typeface="+mn-lt"/>
        <a:ea typeface="+mn-ea"/>
        <a:cs typeface="+mn-cs"/>
      </a:defRPr>
    </a:lvl7pPr>
    <a:lvl8pPr marL="3854357" algn="l" defTabSz="1101244" rtl="0" eaLnBrk="1" latinLnBrk="0" hangingPunct="1">
      <a:defRPr sz="1400" kern="1200">
        <a:solidFill>
          <a:schemeClr val="tx1"/>
        </a:solidFill>
        <a:latin typeface="+mn-lt"/>
        <a:ea typeface="+mn-ea"/>
        <a:cs typeface="+mn-cs"/>
      </a:defRPr>
    </a:lvl8pPr>
    <a:lvl9pPr marL="4404979" algn="l" defTabSz="1101244"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a:t>
            </a:r>
            <a:r>
              <a:rPr lang="en-US" baseline="0"/>
              <a:t> nối tiếp câu, khổ thơ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4207894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a:t>
            </a:r>
            <a:r>
              <a:rPr lang="en-US" baseline="0"/>
              <a:t> thi đua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686744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HS phát</a:t>
            </a:r>
            <a:r>
              <a:rPr lang="en-US" baseline="0"/>
              <a:t> hiện từ cùng vần xong, GV hỏi hai chữ đó cùng vần gì?</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GD cho HS biết</a:t>
            </a:r>
            <a:r>
              <a:rPr lang="en-US" baseline="0"/>
              <a:t> nghề nào cũng cao quý…</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63895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2798094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20</a:t>
            </a:fld>
            <a:endParaRPr lang="en-US"/>
          </a:p>
        </p:txBody>
      </p:sp>
    </p:spTree>
    <p:extLst>
      <p:ext uri="{BB962C8B-B14F-4D97-AF65-F5344CB8AC3E}">
        <p14:creationId xmlns:p14="http://schemas.microsoft.com/office/powerpoint/2010/main" val="4075010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tự</a:t>
            </a:r>
            <a:r>
              <a:rPr lang="en-US" baseline="0"/>
              <a:t> nói về bản thân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21</a:t>
            </a:fld>
            <a:endParaRPr lang="en-US"/>
          </a:p>
        </p:txBody>
      </p:sp>
    </p:spTree>
    <p:extLst>
      <p:ext uri="{BB962C8B-B14F-4D97-AF65-F5344CB8AC3E}">
        <p14:creationId xmlns:p14="http://schemas.microsoft.com/office/powerpoint/2010/main" val="603957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3" y="2130430"/>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2"/>
            <a:ext cx="8532178" cy="1752600"/>
          </a:xfrm>
        </p:spPr>
        <p:txBody>
          <a:bodyPr/>
          <a:lstStyle>
            <a:lvl1pPr marL="0" indent="0" algn="ctr">
              <a:buNone/>
              <a:defRPr>
                <a:solidFill>
                  <a:schemeClr val="tx1">
                    <a:tint val="75000"/>
                  </a:schemeClr>
                </a:solidFill>
              </a:defRPr>
            </a:lvl1pPr>
            <a:lvl2pPr marL="550547" indent="0" algn="ctr">
              <a:buNone/>
              <a:defRPr>
                <a:solidFill>
                  <a:schemeClr val="tx1">
                    <a:tint val="75000"/>
                  </a:schemeClr>
                </a:solidFill>
              </a:defRPr>
            </a:lvl2pPr>
            <a:lvl3pPr marL="1101096" indent="0" algn="ctr">
              <a:buNone/>
              <a:defRPr>
                <a:solidFill>
                  <a:schemeClr val="tx1">
                    <a:tint val="75000"/>
                  </a:schemeClr>
                </a:solidFill>
              </a:defRPr>
            </a:lvl3pPr>
            <a:lvl4pPr marL="1651643" indent="0" algn="ctr">
              <a:buNone/>
              <a:defRPr>
                <a:solidFill>
                  <a:schemeClr val="tx1">
                    <a:tint val="75000"/>
                  </a:schemeClr>
                </a:solidFill>
              </a:defRPr>
            </a:lvl4pPr>
            <a:lvl5pPr marL="2202192" indent="0" algn="ctr">
              <a:buNone/>
              <a:defRPr>
                <a:solidFill>
                  <a:schemeClr val="tx1">
                    <a:tint val="75000"/>
                  </a:schemeClr>
                </a:solidFill>
              </a:defRPr>
            </a:lvl5pPr>
            <a:lvl6pPr marL="2752739" indent="0" algn="ctr">
              <a:buNone/>
              <a:defRPr>
                <a:solidFill>
                  <a:schemeClr val="tx1">
                    <a:tint val="75000"/>
                  </a:schemeClr>
                </a:solidFill>
              </a:defRPr>
            </a:lvl6pPr>
            <a:lvl7pPr marL="3303286" indent="0" algn="ctr">
              <a:buNone/>
              <a:defRPr>
                <a:solidFill>
                  <a:schemeClr val="tx1">
                    <a:tint val="75000"/>
                  </a:schemeClr>
                </a:solidFill>
              </a:defRPr>
            </a:lvl7pPr>
            <a:lvl8pPr marL="3853835" indent="0" algn="ctr">
              <a:buNone/>
              <a:defRPr>
                <a:solidFill>
                  <a:schemeClr val="tx1">
                    <a:tint val="75000"/>
                  </a:schemeClr>
                </a:solidFill>
              </a:defRPr>
            </a:lvl8pPr>
            <a:lvl9pPr marL="440438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0"/>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40"/>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4" y="4406901"/>
            <a:ext cx="10360501" cy="1362075"/>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962834" y="2906715"/>
            <a:ext cx="10360501" cy="1500187"/>
          </a:xfrm>
        </p:spPr>
        <p:txBody>
          <a:bodyPr anchor="b"/>
          <a:lstStyle>
            <a:lvl1pPr marL="0" indent="0">
              <a:buNone/>
              <a:defRPr sz="2400">
                <a:solidFill>
                  <a:schemeClr val="tx1">
                    <a:tint val="75000"/>
                  </a:schemeClr>
                </a:solidFill>
              </a:defRPr>
            </a:lvl1pPr>
            <a:lvl2pPr marL="550547" indent="0">
              <a:buNone/>
              <a:defRPr sz="2200">
                <a:solidFill>
                  <a:schemeClr val="tx1">
                    <a:tint val="75000"/>
                  </a:schemeClr>
                </a:solidFill>
              </a:defRPr>
            </a:lvl2pPr>
            <a:lvl3pPr marL="1101096" indent="0">
              <a:buNone/>
              <a:defRPr sz="1900">
                <a:solidFill>
                  <a:schemeClr val="tx1">
                    <a:tint val="75000"/>
                  </a:schemeClr>
                </a:solidFill>
              </a:defRPr>
            </a:lvl3pPr>
            <a:lvl4pPr marL="1651643" indent="0">
              <a:buNone/>
              <a:defRPr sz="1700">
                <a:solidFill>
                  <a:schemeClr val="tx1">
                    <a:tint val="75000"/>
                  </a:schemeClr>
                </a:solidFill>
              </a:defRPr>
            </a:lvl4pPr>
            <a:lvl5pPr marL="2202192" indent="0">
              <a:buNone/>
              <a:defRPr sz="1700">
                <a:solidFill>
                  <a:schemeClr val="tx1">
                    <a:tint val="75000"/>
                  </a:schemeClr>
                </a:solidFill>
              </a:defRPr>
            </a:lvl5pPr>
            <a:lvl6pPr marL="2752739" indent="0">
              <a:buNone/>
              <a:defRPr sz="1700">
                <a:solidFill>
                  <a:schemeClr val="tx1">
                    <a:tint val="75000"/>
                  </a:schemeClr>
                </a:solidFill>
              </a:defRPr>
            </a:lvl6pPr>
            <a:lvl7pPr marL="3303286" indent="0">
              <a:buNone/>
              <a:defRPr sz="1700">
                <a:solidFill>
                  <a:schemeClr val="tx1">
                    <a:tint val="75000"/>
                  </a:schemeClr>
                </a:solidFill>
              </a:defRPr>
            </a:lvl7pPr>
            <a:lvl8pPr marL="3853835" indent="0">
              <a:buNone/>
              <a:defRPr sz="1700">
                <a:solidFill>
                  <a:schemeClr val="tx1">
                    <a:tint val="75000"/>
                  </a:schemeClr>
                </a:solidFill>
              </a:defRPr>
            </a:lvl8pPr>
            <a:lvl9pPr marL="4404382" indent="0">
              <a:buNone/>
              <a:defRPr sz="1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2"/>
            <a:ext cx="5383398" cy="452596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2"/>
            <a:ext cx="5383398" cy="452596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2" y="1535114"/>
            <a:ext cx="5385515" cy="639762"/>
          </a:xfrm>
        </p:spPr>
        <p:txBody>
          <a:bodyPr anchor="b"/>
          <a:lstStyle>
            <a:lvl1pPr marL="0" indent="0">
              <a:buNone/>
              <a:defRPr sz="2900" b="1"/>
            </a:lvl1pPr>
            <a:lvl2pPr marL="550547" indent="0">
              <a:buNone/>
              <a:defRPr sz="2400" b="1"/>
            </a:lvl2pPr>
            <a:lvl3pPr marL="1101096" indent="0">
              <a:buNone/>
              <a:defRPr sz="2200" b="1"/>
            </a:lvl3pPr>
            <a:lvl4pPr marL="1651643" indent="0">
              <a:buNone/>
              <a:defRPr sz="1900" b="1"/>
            </a:lvl4pPr>
            <a:lvl5pPr marL="2202192" indent="0">
              <a:buNone/>
              <a:defRPr sz="1900" b="1"/>
            </a:lvl5pPr>
            <a:lvl6pPr marL="2752739" indent="0">
              <a:buNone/>
              <a:defRPr sz="1900" b="1"/>
            </a:lvl6pPr>
            <a:lvl7pPr marL="3303286" indent="0">
              <a:buNone/>
              <a:defRPr sz="1900" b="1"/>
            </a:lvl7pPr>
            <a:lvl8pPr marL="3853835" indent="0">
              <a:buNone/>
              <a:defRPr sz="1900" b="1"/>
            </a:lvl8pPr>
            <a:lvl9pPr marL="4404382" indent="0">
              <a:buNone/>
              <a:defRPr sz="1900" b="1"/>
            </a:lvl9pPr>
          </a:lstStyle>
          <a:p>
            <a:pPr lvl="0"/>
            <a:r>
              <a:rPr lang="en-US"/>
              <a:t>Click to edit Master text styles</a:t>
            </a:r>
          </a:p>
        </p:txBody>
      </p:sp>
      <p:sp>
        <p:nvSpPr>
          <p:cNvPr id="4" name="Content Placeholder 3"/>
          <p:cNvSpPr>
            <a:spLocks noGrp="1"/>
          </p:cNvSpPr>
          <p:nvPr>
            <p:ph sz="half" idx="2"/>
          </p:nvPr>
        </p:nvSpPr>
        <p:spPr>
          <a:xfrm>
            <a:off x="609442" y="2174875"/>
            <a:ext cx="5385515" cy="395128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9" y="1535114"/>
            <a:ext cx="5387630" cy="639762"/>
          </a:xfrm>
        </p:spPr>
        <p:txBody>
          <a:bodyPr anchor="b"/>
          <a:lstStyle>
            <a:lvl1pPr marL="0" indent="0">
              <a:buNone/>
              <a:defRPr sz="2900" b="1"/>
            </a:lvl1pPr>
            <a:lvl2pPr marL="550547" indent="0">
              <a:buNone/>
              <a:defRPr sz="2400" b="1"/>
            </a:lvl2pPr>
            <a:lvl3pPr marL="1101096" indent="0">
              <a:buNone/>
              <a:defRPr sz="2200" b="1"/>
            </a:lvl3pPr>
            <a:lvl4pPr marL="1651643" indent="0">
              <a:buNone/>
              <a:defRPr sz="1900" b="1"/>
            </a:lvl4pPr>
            <a:lvl5pPr marL="2202192" indent="0">
              <a:buNone/>
              <a:defRPr sz="1900" b="1"/>
            </a:lvl5pPr>
            <a:lvl6pPr marL="2752739" indent="0">
              <a:buNone/>
              <a:defRPr sz="1900" b="1"/>
            </a:lvl6pPr>
            <a:lvl7pPr marL="3303286" indent="0">
              <a:buNone/>
              <a:defRPr sz="1900" b="1"/>
            </a:lvl7pPr>
            <a:lvl8pPr marL="3853835" indent="0">
              <a:buNone/>
              <a:defRPr sz="1900" b="1"/>
            </a:lvl8pPr>
            <a:lvl9pPr marL="4404382"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91759" y="2174875"/>
            <a:ext cx="5387630" cy="395128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5/6/2024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5/6/2024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8" y="273049"/>
            <a:ext cx="4010039" cy="1162051"/>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5494" y="273053"/>
            <a:ext cx="6813891" cy="5853113"/>
          </a:xfrm>
        </p:spPr>
        <p:txBody>
          <a:bodyPr/>
          <a:lstStyle>
            <a:lvl1pPr>
              <a:defRPr sz="39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8" y="1435105"/>
            <a:ext cx="4010039" cy="4691063"/>
          </a:xfrm>
        </p:spPr>
        <p:txBody>
          <a:bodyPr/>
          <a:lstStyle>
            <a:lvl1pPr marL="0" indent="0">
              <a:buNone/>
              <a:defRPr sz="1700"/>
            </a:lvl1pPr>
            <a:lvl2pPr marL="550547" indent="0">
              <a:buNone/>
              <a:defRPr sz="1400"/>
            </a:lvl2pPr>
            <a:lvl3pPr marL="1101096" indent="0">
              <a:buNone/>
              <a:defRPr sz="1200"/>
            </a:lvl3pPr>
            <a:lvl4pPr marL="1651643" indent="0">
              <a:buNone/>
              <a:defRPr sz="1100"/>
            </a:lvl4pPr>
            <a:lvl5pPr marL="2202192" indent="0">
              <a:buNone/>
              <a:defRPr sz="1100"/>
            </a:lvl5pPr>
            <a:lvl6pPr marL="2752739" indent="0">
              <a:buNone/>
              <a:defRPr sz="1100"/>
            </a:lvl6pPr>
            <a:lvl7pPr marL="3303286" indent="0">
              <a:buNone/>
              <a:defRPr sz="1100"/>
            </a:lvl7pPr>
            <a:lvl8pPr marL="3853835" indent="0">
              <a:buNone/>
              <a:defRPr sz="1100"/>
            </a:lvl8pPr>
            <a:lvl9pPr marL="4404382"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6" y="4800602"/>
            <a:ext cx="7313295" cy="566738"/>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89096" y="612775"/>
            <a:ext cx="7313295" cy="4114800"/>
          </a:xfrm>
        </p:spPr>
        <p:txBody>
          <a:bodyPr/>
          <a:lstStyle>
            <a:lvl1pPr marL="0" indent="0">
              <a:buNone/>
              <a:defRPr sz="3900"/>
            </a:lvl1pPr>
            <a:lvl2pPr marL="550547" indent="0">
              <a:buNone/>
              <a:defRPr sz="3400"/>
            </a:lvl2pPr>
            <a:lvl3pPr marL="1101096" indent="0">
              <a:buNone/>
              <a:defRPr sz="2900"/>
            </a:lvl3pPr>
            <a:lvl4pPr marL="1651643" indent="0">
              <a:buNone/>
              <a:defRPr sz="2400"/>
            </a:lvl4pPr>
            <a:lvl5pPr marL="2202192" indent="0">
              <a:buNone/>
              <a:defRPr sz="2400"/>
            </a:lvl5pPr>
            <a:lvl6pPr marL="2752739" indent="0">
              <a:buNone/>
              <a:defRPr sz="2400"/>
            </a:lvl6pPr>
            <a:lvl7pPr marL="3303286" indent="0">
              <a:buNone/>
              <a:defRPr sz="2400"/>
            </a:lvl7pPr>
            <a:lvl8pPr marL="3853835" indent="0">
              <a:buNone/>
              <a:defRPr sz="2400"/>
            </a:lvl8pPr>
            <a:lvl9pPr marL="4404382" indent="0">
              <a:buNone/>
              <a:defRPr sz="2400"/>
            </a:lvl9pPr>
          </a:lstStyle>
          <a:p>
            <a:endParaRPr lang="en-US"/>
          </a:p>
        </p:txBody>
      </p:sp>
      <p:sp>
        <p:nvSpPr>
          <p:cNvPr id="4" name="Text Placeholder 3"/>
          <p:cNvSpPr>
            <a:spLocks noGrp="1"/>
          </p:cNvSpPr>
          <p:nvPr>
            <p:ph type="body" sz="half" idx="2"/>
          </p:nvPr>
        </p:nvSpPr>
        <p:spPr>
          <a:xfrm>
            <a:off x="2389096" y="5367341"/>
            <a:ext cx="7313295" cy="804863"/>
          </a:xfrm>
        </p:spPr>
        <p:txBody>
          <a:bodyPr/>
          <a:lstStyle>
            <a:lvl1pPr marL="0" indent="0">
              <a:buNone/>
              <a:defRPr sz="1700"/>
            </a:lvl1pPr>
            <a:lvl2pPr marL="550547" indent="0">
              <a:buNone/>
              <a:defRPr sz="1400"/>
            </a:lvl2pPr>
            <a:lvl3pPr marL="1101096" indent="0">
              <a:buNone/>
              <a:defRPr sz="1200"/>
            </a:lvl3pPr>
            <a:lvl4pPr marL="1651643" indent="0">
              <a:buNone/>
              <a:defRPr sz="1100"/>
            </a:lvl4pPr>
            <a:lvl5pPr marL="2202192" indent="0">
              <a:buNone/>
              <a:defRPr sz="1100"/>
            </a:lvl5pPr>
            <a:lvl6pPr marL="2752739" indent="0">
              <a:buNone/>
              <a:defRPr sz="1100"/>
            </a:lvl6pPr>
            <a:lvl7pPr marL="3303286" indent="0">
              <a:buNone/>
              <a:defRPr sz="1100"/>
            </a:lvl7pPr>
            <a:lvl8pPr marL="3853835" indent="0">
              <a:buNone/>
              <a:defRPr sz="1100"/>
            </a:lvl8pPr>
            <a:lvl9pPr marL="4404382"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2" y="274639"/>
            <a:ext cx="10969943" cy="1143000"/>
          </a:xfrm>
          <a:prstGeom prst="rect">
            <a:avLst/>
          </a:prstGeom>
        </p:spPr>
        <p:txBody>
          <a:bodyPr vert="horz" lIns="110109" tIns="55056" rIns="110109" bIns="55056" rtlCol="0" anchor="ctr">
            <a:normAutofit/>
          </a:bodyPr>
          <a:lstStyle/>
          <a:p>
            <a:r>
              <a:rPr lang="en-US"/>
              <a:t>Click to edit Master title style</a:t>
            </a:r>
          </a:p>
        </p:txBody>
      </p:sp>
      <p:sp>
        <p:nvSpPr>
          <p:cNvPr id="3" name="Text Placeholder 2"/>
          <p:cNvSpPr>
            <a:spLocks noGrp="1"/>
          </p:cNvSpPr>
          <p:nvPr>
            <p:ph type="body" idx="1"/>
          </p:nvPr>
        </p:nvSpPr>
        <p:spPr>
          <a:xfrm>
            <a:off x="609442" y="1600202"/>
            <a:ext cx="10969943" cy="4525962"/>
          </a:xfrm>
          <a:prstGeom prst="rect">
            <a:avLst/>
          </a:prstGeom>
        </p:spPr>
        <p:txBody>
          <a:bodyPr vert="horz" lIns="110109" tIns="55056" rIns="110109" bIns="550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3"/>
            <a:ext cx="2844059" cy="365125"/>
          </a:xfrm>
          <a:prstGeom prst="rect">
            <a:avLst/>
          </a:prstGeom>
        </p:spPr>
        <p:txBody>
          <a:bodyPr vert="horz" lIns="110109" tIns="55056" rIns="110109" bIns="55056" rtlCol="0" anchor="ctr"/>
          <a:lstStyle>
            <a:lvl1pPr algn="l">
              <a:defRPr sz="1400">
                <a:solidFill>
                  <a:schemeClr val="tx1">
                    <a:tint val="75000"/>
                  </a:schemeClr>
                </a:solidFill>
              </a:defRPr>
            </a:lvl1pPr>
          </a:lstStyle>
          <a:p>
            <a:fld id="{4CEF851F-4C9B-4ED8-A706-7687066F5A2C}" type="datetimeFigureOut">
              <a:rPr lang="en-US" smtClean="0"/>
              <a:t>5/6/2024</a:t>
            </a:fld>
            <a:endParaRPr lang="en-US"/>
          </a:p>
        </p:txBody>
      </p:sp>
      <p:sp>
        <p:nvSpPr>
          <p:cNvPr id="5" name="Footer Placeholder 4"/>
          <p:cNvSpPr>
            <a:spLocks noGrp="1"/>
          </p:cNvSpPr>
          <p:nvPr>
            <p:ph type="ftr" sz="quarter" idx="3"/>
          </p:nvPr>
        </p:nvSpPr>
        <p:spPr>
          <a:xfrm>
            <a:off x="4164516" y="6356353"/>
            <a:ext cx="3859795" cy="365125"/>
          </a:xfrm>
          <a:prstGeom prst="rect">
            <a:avLst/>
          </a:prstGeom>
        </p:spPr>
        <p:txBody>
          <a:bodyPr vert="horz" lIns="110109" tIns="55056" rIns="110109" bIns="55056"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6" y="6356353"/>
            <a:ext cx="2844059" cy="365125"/>
          </a:xfrm>
          <a:prstGeom prst="rect">
            <a:avLst/>
          </a:prstGeom>
        </p:spPr>
        <p:txBody>
          <a:bodyPr vert="horz" lIns="110109" tIns="55056" rIns="110109" bIns="55056" rtlCol="0" anchor="ctr"/>
          <a:lstStyle>
            <a:lvl1pPr algn="r">
              <a:defRPr sz="14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01096" rtl="0" eaLnBrk="1" latinLnBrk="0" hangingPunct="1">
        <a:spcBef>
          <a:spcPct val="0"/>
        </a:spcBef>
        <a:buNone/>
        <a:defRPr sz="5300" kern="1200">
          <a:solidFill>
            <a:schemeClr val="tx1"/>
          </a:solidFill>
          <a:latin typeface="+mj-lt"/>
          <a:ea typeface="+mj-ea"/>
          <a:cs typeface="+mj-cs"/>
        </a:defRPr>
      </a:lvl1pPr>
    </p:titleStyle>
    <p:bodyStyle>
      <a:lvl1pPr marL="412910" indent="-412910" algn="l" defTabSz="1101096"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894640" indent="-344093" algn="l" defTabSz="1101096"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76369" indent="-275275" algn="l" defTabSz="1101096"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26917"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77465"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28013"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78560"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29108"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79656"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101096" rtl="0" eaLnBrk="1" latinLnBrk="0" hangingPunct="1">
        <a:defRPr sz="2200" kern="1200">
          <a:solidFill>
            <a:schemeClr val="tx1"/>
          </a:solidFill>
          <a:latin typeface="+mn-lt"/>
          <a:ea typeface="+mn-ea"/>
          <a:cs typeface="+mn-cs"/>
        </a:defRPr>
      </a:lvl1pPr>
      <a:lvl2pPr marL="550547" algn="l" defTabSz="1101096" rtl="0" eaLnBrk="1" latinLnBrk="0" hangingPunct="1">
        <a:defRPr sz="2200" kern="1200">
          <a:solidFill>
            <a:schemeClr val="tx1"/>
          </a:solidFill>
          <a:latin typeface="+mn-lt"/>
          <a:ea typeface="+mn-ea"/>
          <a:cs typeface="+mn-cs"/>
        </a:defRPr>
      </a:lvl2pPr>
      <a:lvl3pPr marL="1101096" algn="l" defTabSz="1101096" rtl="0" eaLnBrk="1" latinLnBrk="0" hangingPunct="1">
        <a:defRPr sz="2200" kern="1200">
          <a:solidFill>
            <a:schemeClr val="tx1"/>
          </a:solidFill>
          <a:latin typeface="+mn-lt"/>
          <a:ea typeface="+mn-ea"/>
          <a:cs typeface="+mn-cs"/>
        </a:defRPr>
      </a:lvl3pPr>
      <a:lvl4pPr marL="1651643" algn="l" defTabSz="1101096" rtl="0" eaLnBrk="1" latinLnBrk="0" hangingPunct="1">
        <a:defRPr sz="2200" kern="1200">
          <a:solidFill>
            <a:schemeClr val="tx1"/>
          </a:solidFill>
          <a:latin typeface="+mn-lt"/>
          <a:ea typeface="+mn-ea"/>
          <a:cs typeface="+mn-cs"/>
        </a:defRPr>
      </a:lvl4pPr>
      <a:lvl5pPr marL="2202192" algn="l" defTabSz="1101096" rtl="0" eaLnBrk="1" latinLnBrk="0" hangingPunct="1">
        <a:defRPr sz="2200" kern="1200">
          <a:solidFill>
            <a:schemeClr val="tx1"/>
          </a:solidFill>
          <a:latin typeface="+mn-lt"/>
          <a:ea typeface="+mn-ea"/>
          <a:cs typeface="+mn-cs"/>
        </a:defRPr>
      </a:lvl5pPr>
      <a:lvl6pPr marL="2752739" algn="l" defTabSz="1101096" rtl="0" eaLnBrk="1" latinLnBrk="0" hangingPunct="1">
        <a:defRPr sz="2200" kern="1200">
          <a:solidFill>
            <a:schemeClr val="tx1"/>
          </a:solidFill>
          <a:latin typeface="+mn-lt"/>
          <a:ea typeface="+mn-ea"/>
          <a:cs typeface="+mn-cs"/>
        </a:defRPr>
      </a:lvl6pPr>
      <a:lvl7pPr marL="3303286" algn="l" defTabSz="1101096" rtl="0" eaLnBrk="1" latinLnBrk="0" hangingPunct="1">
        <a:defRPr sz="2200" kern="1200">
          <a:solidFill>
            <a:schemeClr val="tx1"/>
          </a:solidFill>
          <a:latin typeface="+mn-lt"/>
          <a:ea typeface="+mn-ea"/>
          <a:cs typeface="+mn-cs"/>
        </a:defRPr>
      </a:lvl7pPr>
      <a:lvl8pPr marL="3853835" algn="l" defTabSz="1101096" rtl="0" eaLnBrk="1" latinLnBrk="0" hangingPunct="1">
        <a:defRPr sz="2200" kern="1200">
          <a:solidFill>
            <a:schemeClr val="tx1"/>
          </a:solidFill>
          <a:latin typeface="+mn-lt"/>
          <a:ea typeface="+mn-ea"/>
          <a:cs typeface="+mn-cs"/>
        </a:defRPr>
      </a:lvl8pPr>
      <a:lvl9pPr marL="4404382" algn="l" defTabSz="1101096"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rotWithShape="1">
          <a:blip r:embed="rId2">
            <a:extLst>
              <a:ext uri="{28A0092B-C50C-407E-A947-70E740481C1C}">
                <a14:useLocalDpi xmlns:a14="http://schemas.microsoft.com/office/drawing/2010/main" val="0"/>
              </a:ext>
            </a:extLst>
          </a:blip>
          <a:srcRect r="25600" b="32444"/>
          <a:stretch/>
        </p:blipFill>
        <p:spPr>
          <a:xfrm>
            <a:off x="1" y="2"/>
            <a:ext cx="9068485" cy="4632960"/>
          </a:xfrm>
          <a:prstGeom prst="rect">
            <a:avLst/>
          </a:prstGeom>
        </p:spPr>
      </p:pic>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37200" t="4741"/>
          <a:stretch/>
        </p:blipFill>
        <p:spPr>
          <a:xfrm>
            <a:off x="4186835" y="325120"/>
            <a:ext cx="7654582" cy="6532880"/>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4267" t="5452" r="53867" b="6845"/>
          <a:stretch/>
        </p:blipFill>
        <p:spPr>
          <a:xfrm>
            <a:off x="335274" y="1028733"/>
            <a:ext cx="5103054" cy="6014720"/>
          </a:xfrm>
          <a:prstGeom prst="rect">
            <a:avLst/>
          </a:prstGeom>
        </p:spPr>
      </p:pic>
      <p:pic>
        <p:nvPicPr>
          <p:cNvPr id="7" name="图片 5"/>
          <p:cNvPicPr>
            <a:picLocks noChangeAspect="1"/>
          </p:cNvPicPr>
          <p:nvPr/>
        </p:nvPicPr>
        <p:blipFill rotWithShape="1">
          <a:blip r:embed="rId5">
            <a:extLst>
              <a:ext uri="{28A0092B-C50C-407E-A947-70E740481C1C}">
                <a14:useLocalDpi xmlns:a14="http://schemas.microsoft.com/office/drawing/2010/main" val="0"/>
              </a:ext>
            </a:extLst>
          </a:blip>
          <a:srcRect l="60800" t="2371" b="22251"/>
          <a:stretch/>
        </p:blipFill>
        <p:spPr>
          <a:xfrm>
            <a:off x="7430546" y="-123394"/>
            <a:ext cx="4778019" cy="5169408"/>
          </a:xfrm>
          <a:prstGeom prst="rect">
            <a:avLst/>
          </a:prstGeom>
        </p:spPr>
      </p:pic>
      <p:sp>
        <p:nvSpPr>
          <p:cNvPr id="9" name="TextBox 8"/>
          <p:cNvSpPr txBox="1"/>
          <p:nvPr/>
        </p:nvSpPr>
        <p:spPr>
          <a:xfrm>
            <a:off x="1480788" y="2616201"/>
            <a:ext cx="2597927" cy="634508"/>
          </a:xfrm>
          <a:prstGeom prst="rect">
            <a:avLst/>
          </a:prstGeom>
          <a:noFill/>
        </p:spPr>
        <p:txBody>
          <a:bodyPr wrap="square" lIns="110213" tIns="55106" rIns="110213" bIns="55106" rtlCol="0">
            <a:spAutoFit/>
          </a:bodyPr>
          <a:lstStyle/>
          <a:p>
            <a:pPr algn="dist"/>
            <a:r>
              <a:rPr lang="en-US" altLang="zh-CN" sz="3400" dirty="0">
                <a:solidFill>
                  <a:schemeClr val="accent3">
                    <a:lumMod val="75000"/>
                  </a:schemeClr>
                </a:solidFill>
                <a:latin typeface="Arial" panose="020B0604020202020204" pitchFamily="34" charset="0"/>
                <a:ea typeface="方正粗圆_GBK" pitchFamily="65" charset="-122"/>
                <a:cs typeface="Arial" panose="020B0604020202020204" pitchFamily="34" charset="0"/>
              </a:rPr>
              <a:t>Khởi động</a:t>
            </a:r>
            <a:endParaRPr lang="zh-CN" altLang="en-US" sz="3400" dirty="0">
              <a:solidFill>
                <a:schemeClr val="accent3">
                  <a:lumMod val="75000"/>
                </a:schemeClr>
              </a:solidFill>
              <a:latin typeface="Arial" panose="020B0604020202020204" pitchFamily="34" charset="0"/>
              <a:ea typeface="方正粗圆_GBK" pitchFamily="65" charset="-122"/>
              <a:cs typeface="Arial" panose="020B0604020202020204" pitchFamily="34" charset="0"/>
            </a:endParaRPr>
          </a:p>
        </p:txBody>
      </p:sp>
    </p:spTree>
    <p:extLst>
      <p:ext uri="{BB962C8B-B14F-4D97-AF65-F5344CB8AC3E}">
        <p14:creationId xmlns:p14="http://schemas.microsoft.com/office/powerpoint/2010/main" val="132344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750"/>
                                        <p:tgtEl>
                                          <p:spTgt spid="6"/>
                                        </p:tgtEl>
                                      </p:cBhvr>
                                    </p:animEffect>
                                  </p:childTnLst>
                                </p:cTn>
                              </p:par>
                              <p:par>
                                <p:cTn id="8" presetID="22" presetClass="entr" presetSubtype="8" fill="hold"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par>
                                <p:cTn id="11" presetID="22" presetClass="entr" presetSubtype="2" fill="hold" nodeType="withEffect">
                                  <p:stCondLst>
                                    <p:cond delay="250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1000"/>
                                        <p:tgtEl>
                                          <p:spTgt spid="5"/>
                                        </p:tgtEl>
                                      </p:cBhvr>
                                    </p:animEffect>
                                  </p:childTnLst>
                                </p:cTn>
                              </p:par>
                              <p:par>
                                <p:cTn id="14" presetID="10" presetClass="entr" presetSubtype="0" fill="hold" nodeType="withEffect">
                                  <p:stCondLst>
                                    <p:cond delay="3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37" presetClass="path" presetSubtype="0" accel="50000" decel="50000" fill="hold" nodeType="withEffect">
                                  <p:stCondLst>
                                    <p:cond delay="3000"/>
                                  </p:stCondLst>
                                  <p:childTnLst>
                                    <p:animMotion origin="layout" path="M -0.10312 0.23789 L -0.04983 0.16384 C -0.03889 0.14872 -0.02292 0.12404 -0.00677 0.09812 C 0.01163 0.06727 0.0257 0.0432 0.03542 0.02376 L 0.08038 -0.06418 " pathEditMode="relative" rAng="-2562564" ptsTypes="FffFF">
                                      <p:cBhvr>
                                        <p:cTn id="18" dur="1750" spd="-100000" fill="hold"/>
                                        <p:tgtEl>
                                          <p:spTgt spid="7"/>
                                        </p:tgtEl>
                                        <p:attrNameLst>
                                          <p:attrName>ppt_x</p:attrName>
                                          <p:attrName>ppt_y</p:attrName>
                                        </p:attrNameLst>
                                      </p:cBhvr>
                                      <p:rCtr x="9427" y="-14594"/>
                                    </p:animMotion>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9"/>
                                        </p:tgtEl>
                                        <p:attrNameLst>
                                          <p:attrName>ppt_y</p:attrName>
                                        </p:attrNameLst>
                                      </p:cBhvr>
                                      <p:tavLst>
                                        <p:tav tm="0">
                                          <p:val>
                                            <p:strVal val="#ppt_y"/>
                                          </p:val>
                                        </p:tav>
                                        <p:tav tm="100000">
                                          <p:val>
                                            <p:strVal val="#ppt_y"/>
                                          </p:val>
                                        </p:tav>
                                      </p:tavLst>
                                    </p:anim>
                                    <p:anim calcmode="lin" valueType="num">
                                      <p:cBhvr>
                                        <p:cTn id="2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65571" y="685800"/>
            <a:ext cx="3961368"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4800" dirty="0">
                <a:solidFill>
                  <a:srgbClr val="FF0000"/>
                </a:solidFill>
                <a:latin typeface="Arial" pitchFamily="34" charset="0"/>
                <a:cs typeface="Arial" pitchFamily="34" charset="0"/>
              </a:rPr>
              <a:t>Sang </a:t>
            </a:r>
            <a:r>
              <a:rPr lang="en-US" sz="4800" dirty="0" err="1">
                <a:solidFill>
                  <a:srgbClr val="FF0000"/>
                </a:solidFill>
                <a:latin typeface="Arial" pitchFamily="34" charset="0"/>
                <a:cs typeface="Arial" pitchFamily="34" charset="0"/>
              </a:rPr>
              <a:t>đò</a:t>
            </a:r>
            <a:r>
              <a:rPr lang="en-US" sz="4800" dirty="0">
                <a:solidFill>
                  <a:srgbClr val="FF0000"/>
                </a:solidFill>
                <a:latin typeface="Arial" pitchFamily="34" charset="0"/>
                <a:cs typeface="Arial" pitchFamily="34" charset="0"/>
              </a:rPr>
              <a:t>:</a:t>
            </a:r>
            <a:endParaRPr lang="en-US" sz="4800" dirty="0">
              <a:latin typeface="Arial" pitchFamily="34" charset="0"/>
              <a:cs typeface="Arial" pitchFamily="34" charset="0"/>
            </a:endParaRPr>
          </a:p>
        </p:txBody>
      </p:sp>
      <p:sp>
        <p:nvSpPr>
          <p:cNvPr id="5" name="Title 1"/>
          <p:cNvSpPr txBox="1">
            <a:spLocks/>
          </p:cNvSpPr>
          <p:nvPr/>
        </p:nvSpPr>
        <p:spPr>
          <a:xfrm>
            <a:off x="4366957" y="680605"/>
            <a:ext cx="6451855"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4800">
                <a:latin typeface="Arial" pitchFamily="34" charset="0"/>
                <a:cs typeface="Arial" pitchFamily="34" charset="0"/>
              </a:rPr>
              <a:t>sang sông bằng đò.</a:t>
            </a:r>
          </a:p>
        </p:txBody>
      </p:sp>
      <p:sp>
        <p:nvSpPr>
          <p:cNvPr id="2" name="AutoShape 2" descr="Nông dân Duy Nhất tập chăm sóc cây vụ Đô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Những cô gái Cần Thơ ra Hà Nội chèo đò | Báo Dân tr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6812" y="2019300"/>
            <a:ext cx="7239000" cy="4485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50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fade">
                                      <p:cBhvr>
                                        <p:cTn id="1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47916" y="762000"/>
            <a:ext cx="3961368"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4800">
                <a:solidFill>
                  <a:srgbClr val="FF0000"/>
                </a:solidFill>
                <a:latin typeface="Arial" pitchFamily="34" charset="0"/>
                <a:cs typeface="Arial" pitchFamily="34" charset="0"/>
              </a:rPr>
              <a:t>Trồng trọt:</a:t>
            </a:r>
            <a:endParaRPr lang="en-US" sz="4800">
              <a:latin typeface="Arial" pitchFamily="34" charset="0"/>
              <a:cs typeface="Arial" pitchFamily="34" charset="0"/>
            </a:endParaRPr>
          </a:p>
        </p:txBody>
      </p:sp>
      <p:sp>
        <p:nvSpPr>
          <p:cNvPr id="5" name="Title 1"/>
          <p:cNvSpPr txBox="1">
            <a:spLocks/>
          </p:cNvSpPr>
          <p:nvPr/>
        </p:nvSpPr>
        <p:spPr>
          <a:xfrm>
            <a:off x="5357557" y="756805"/>
            <a:ext cx="6451855"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4800">
                <a:latin typeface="Arial" pitchFamily="34" charset="0"/>
                <a:cs typeface="Arial" pitchFamily="34" charset="0"/>
              </a:rPr>
              <a:t>trồng cây.</a:t>
            </a:r>
          </a:p>
        </p:txBody>
      </p:sp>
      <p:sp>
        <p:nvSpPr>
          <p:cNvPr id="2" name="AutoShape 2" descr="Nông dân Duy Nhất tập chăm sóc cây vụ Đô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descr="VGP News :. | Thủ tướng chỉ thị: Cả nước chung sức, đồng lòng trồng mới 1  tỷ cây xanh | BÁO ĐIỆN TỬ CHÍNH PHỦ NƯỚC CHXHCN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20912"/>
            <a:ext cx="6148482" cy="409898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ần Giuộc: Giá rau màu tăng, nông dân phấn khởi « Đài Phát thanh và Truyền  hình Long 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8482" y="2720912"/>
            <a:ext cx="6159678" cy="4098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79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fade">
                                      <p:cBhvr>
                                        <p:cTn id="17" dur="500"/>
                                        <p:tgtEl>
                                          <p:spTgt spid="7170"/>
                                        </p:tgtEl>
                                      </p:cBhvr>
                                    </p:animEffect>
                                  </p:childTnLst>
                                </p:cTn>
                              </p:par>
                              <p:par>
                                <p:cTn id="18" presetID="10" presetClass="entr" presetSubtype="0" fill="hold" nodeType="withEffect">
                                  <p:stCondLst>
                                    <p:cond delay="0"/>
                                  </p:stCondLst>
                                  <p:childTnLst>
                                    <p:set>
                                      <p:cBhvr>
                                        <p:cTn id="19" dur="1" fill="hold">
                                          <p:stCondLst>
                                            <p:cond delay="0"/>
                                          </p:stCondLst>
                                        </p:cTn>
                                        <p:tgtEl>
                                          <p:spTgt spid="7172"/>
                                        </p:tgtEl>
                                        <p:attrNameLst>
                                          <p:attrName>style.visibility</p:attrName>
                                        </p:attrNameLst>
                                      </p:cBhvr>
                                      <p:to>
                                        <p:strVal val="visible"/>
                                      </p:to>
                                    </p:set>
                                    <p:animEffect transition="in" filter="fade">
                                      <p:cBhvr>
                                        <p:cTn id="20"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5171786" y="5778165"/>
            <a:ext cx="2082258" cy="803667"/>
          </a:xfrm>
          <a:prstGeom prst="rect">
            <a:avLst/>
          </a:prstGeom>
        </p:spPr>
      </p:pic>
      <p:grpSp>
        <p:nvGrpSpPr>
          <p:cNvPr id="12" name="Group 11"/>
          <p:cNvGrpSpPr/>
          <p:nvPr/>
        </p:nvGrpSpPr>
        <p:grpSpPr>
          <a:xfrm>
            <a:off x="1293812" y="381000"/>
            <a:ext cx="11913831" cy="6511635"/>
            <a:chOff x="1293812" y="381000"/>
            <a:chExt cx="11913831" cy="6511635"/>
          </a:xfrm>
        </p:grpSpPr>
        <p:sp>
          <p:nvSpPr>
            <p:cNvPr id="20" name="TextBox 19"/>
            <p:cNvSpPr txBox="1"/>
            <p:nvPr/>
          </p:nvSpPr>
          <p:spPr>
            <a:xfrm>
              <a:off x="2112268" y="381000"/>
              <a:ext cx="7927354" cy="697563"/>
            </a:xfrm>
            <a:prstGeom prst="rect">
              <a:avLst/>
            </a:prstGeom>
            <a:noFill/>
          </p:spPr>
          <p:txBody>
            <a:bodyPr wrap="square" lIns="121833" tIns="60917" rIns="121833" bIns="60917" rtlCol="0">
              <a:spAutoFit/>
            </a:bodyPr>
            <a:lstStyle/>
            <a:p>
              <a:pPr algn="ctr"/>
              <a:r>
                <a:rPr lang="en-US" sz="3700" b="1">
                  <a:latin typeface="Arial" pitchFamily="34" charset="0"/>
                  <a:ea typeface="Arial-Rounded" pitchFamily="34" charset="0"/>
                  <a:cs typeface="Arial" pitchFamily="34" charset="0"/>
                </a:rPr>
                <a:t>Nhớ ơn</a:t>
              </a:r>
            </a:p>
          </p:txBody>
        </p:sp>
        <p:grpSp>
          <p:nvGrpSpPr>
            <p:cNvPr id="21" name="Group 20"/>
            <p:cNvGrpSpPr/>
            <p:nvPr/>
          </p:nvGrpSpPr>
          <p:grpSpPr>
            <a:xfrm>
              <a:off x="1293812" y="1071637"/>
              <a:ext cx="11913831" cy="5820998"/>
              <a:chOff x="1293812" y="1071637"/>
              <a:chExt cx="11913831" cy="5820998"/>
            </a:xfrm>
          </p:grpSpPr>
          <p:sp>
            <p:nvSpPr>
              <p:cNvPr id="22" name="TextBox 21"/>
              <p:cNvSpPr txBox="1"/>
              <p:nvPr/>
            </p:nvSpPr>
            <p:spPr>
              <a:xfrm>
                <a:off x="1293812" y="1071637"/>
                <a:ext cx="6747824" cy="4555006"/>
              </a:xfrm>
              <a:prstGeom prst="rect">
                <a:avLst/>
              </a:prstGeom>
              <a:noFill/>
            </p:spPr>
            <p:txBody>
              <a:bodyPr wrap="square" lIns="121833" tIns="60917" rIns="121833" bIns="60917" rtlCol="0">
                <a:spAutoFit/>
              </a:bodyPr>
              <a:lstStyle/>
              <a:p>
                <a:pPr algn="just"/>
                <a:r>
                  <a:rPr lang="en-US" sz="3600">
                    <a:latin typeface="Arial" pitchFamily="34" charset="0"/>
                    <a:ea typeface="Arial-Rounded" pitchFamily="34" charset="0"/>
                    <a:cs typeface="Arial" pitchFamily="34" charset="0"/>
                  </a:rPr>
                  <a:t>Ăn một bát cơm</a:t>
                </a:r>
              </a:p>
              <a:p>
                <a:pPr algn="just"/>
                <a:r>
                  <a:rPr lang="en-US" sz="3600">
                    <a:latin typeface="Arial" pitchFamily="34" charset="0"/>
                    <a:ea typeface="Arial-Rounded" pitchFamily="34" charset="0"/>
                    <a:cs typeface="Arial" pitchFamily="34" charset="0"/>
                  </a:rPr>
                  <a:t>Nhớ người cày ruộng.</a:t>
                </a:r>
              </a:p>
              <a:p>
                <a:pPr algn="just"/>
                <a:r>
                  <a:rPr lang="en-US" sz="3600">
                    <a:latin typeface="Arial" pitchFamily="34" charset="0"/>
                    <a:ea typeface="Arial-Rounded" pitchFamily="34" charset="0"/>
                    <a:cs typeface="Arial" pitchFamily="34" charset="0"/>
                  </a:rPr>
                  <a:t>Ăn đĩa rau muống,</a:t>
                </a:r>
              </a:p>
              <a:p>
                <a:pPr algn="just"/>
                <a:r>
                  <a:rPr lang="en-US" sz="3600">
                    <a:latin typeface="Arial" pitchFamily="34" charset="0"/>
                    <a:ea typeface="Arial-Rounded" pitchFamily="34" charset="0"/>
                    <a:cs typeface="Arial" pitchFamily="34" charset="0"/>
                  </a:rPr>
                  <a:t>Nhớ người đào ao.</a:t>
                </a:r>
              </a:p>
              <a:p>
                <a:pPr algn="just"/>
                <a:r>
                  <a:rPr lang="en-US" sz="3600">
                    <a:latin typeface="Arial" pitchFamily="34" charset="0"/>
                    <a:ea typeface="Arial-Rounded" pitchFamily="34" charset="0"/>
                    <a:cs typeface="Arial" pitchFamily="34" charset="0"/>
                  </a:rPr>
                  <a:t>Ăn một quả đào,</a:t>
                </a:r>
              </a:p>
              <a:p>
                <a:pPr algn="just"/>
                <a:r>
                  <a:rPr lang="en-US" sz="3600">
                    <a:latin typeface="Arial" pitchFamily="34" charset="0"/>
                    <a:ea typeface="Arial-Rounded" pitchFamily="34" charset="0"/>
                    <a:cs typeface="Arial" pitchFamily="34" charset="0"/>
                  </a:rPr>
                  <a:t>Nhớ người vun gốc.</a:t>
                </a:r>
              </a:p>
              <a:p>
                <a:pPr algn="just"/>
                <a:r>
                  <a:rPr lang="en-US" sz="3600">
                    <a:latin typeface="Arial" pitchFamily="34" charset="0"/>
                    <a:ea typeface="Arial-Rounded" pitchFamily="34" charset="0"/>
                    <a:cs typeface="Arial" pitchFamily="34" charset="0"/>
                  </a:rPr>
                  <a:t>Ăn một con ốc,</a:t>
                </a:r>
              </a:p>
              <a:p>
                <a:pPr algn="just"/>
                <a:r>
                  <a:rPr lang="en-US" sz="3600">
                    <a:latin typeface="Arial" pitchFamily="34" charset="0"/>
                    <a:ea typeface="Arial-Rounded" pitchFamily="34" charset="0"/>
                    <a:cs typeface="Arial" pitchFamily="34" charset="0"/>
                  </a:rPr>
                  <a:t>Nhớ người đi mò.</a:t>
                </a:r>
              </a:p>
            </p:txBody>
          </p:sp>
          <p:sp>
            <p:nvSpPr>
              <p:cNvPr id="23" name="TextBox 22"/>
              <p:cNvSpPr txBox="1"/>
              <p:nvPr/>
            </p:nvSpPr>
            <p:spPr>
              <a:xfrm>
                <a:off x="6412338" y="2819400"/>
                <a:ext cx="5776487" cy="3447011"/>
              </a:xfrm>
              <a:prstGeom prst="rect">
                <a:avLst/>
              </a:prstGeom>
              <a:noFill/>
            </p:spPr>
            <p:txBody>
              <a:bodyPr wrap="square" lIns="121833" tIns="60917" rIns="121833" bIns="60917" rtlCol="0">
                <a:spAutoFit/>
              </a:bodyPr>
              <a:lstStyle/>
              <a:p>
                <a:pPr algn="just"/>
                <a:r>
                  <a:rPr lang="en-US" sz="3600">
                    <a:latin typeface="Arial" pitchFamily="34" charset="0"/>
                    <a:ea typeface="Arial-Rounded" pitchFamily="34" charset="0"/>
                    <a:cs typeface="Arial" pitchFamily="34" charset="0"/>
                  </a:rPr>
                  <a:t>Sang đò,</a:t>
                </a:r>
              </a:p>
              <a:p>
                <a:pPr algn="just"/>
                <a:r>
                  <a:rPr lang="en-US" sz="3600">
                    <a:latin typeface="Arial" pitchFamily="34" charset="0"/>
                    <a:ea typeface="Arial-Rounded" pitchFamily="34" charset="0"/>
                    <a:cs typeface="Arial" pitchFamily="34" charset="0"/>
                  </a:rPr>
                  <a:t>Nhớ người chèo chống.</a:t>
                </a:r>
              </a:p>
              <a:p>
                <a:pPr algn="just"/>
                <a:r>
                  <a:rPr lang="en-US" sz="3600">
                    <a:latin typeface="Arial" pitchFamily="34" charset="0"/>
                    <a:ea typeface="Arial-Rounded" pitchFamily="34" charset="0"/>
                    <a:cs typeface="Arial" pitchFamily="34" charset="0"/>
                  </a:rPr>
                  <a:t>Nằm võng,</a:t>
                </a:r>
              </a:p>
              <a:p>
                <a:pPr algn="just"/>
                <a:r>
                  <a:rPr lang="en-US" sz="3600">
                    <a:latin typeface="Arial" pitchFamily="34" charset="0"/>
                    <a:ea typeface="Arial-Rounded" pitchFamily="34" charset="0"/>
                    <a:cs typeface="Arial" pitchFamily="34" charset="0"/>
                  </a:rPr>
                  <a:t>Nhớ người mắc dây.</a:t>
                </a:r>
              </a:p>
              <a:p>
                <a:pPr algn="just"/>
                <a:r>
                  <a:rPr lang="en-US" sz="3600">
                    <a:latin typeface="Arial" pitchFamily="34" charset="0"/>
                    <a:ea typeface="Arial-Rounded" pitchFamily="34" charset="0"/>
                    <a:cs typeface="Arial" pitchFamily="34" charset="0"/>
                  </a:rPr>
                  <a:t>Đứng mát gốc cây,</a:t>
                </a:r>
              </a:p>
              <a:p>
                <a:pPr algn="just"/>
                <a:r>
                  <a:rPr lang="en-US" sz="3600">
                    <a:latin typeface="Arial" pitchFamily="34" charset="0"/>
                    <a:ea typeface="Arial-Rounded" pitchFamily="34" charset="0"/>
                    <a:cs typeface="Arial" pitchFamily="34" charset="0"/>
                  </a:rPr>
                  <a:t>Nhớ người trồng trọt.</a:t>
                </a:r>
              </a:p>
            </p:txBody>
          </p:sp>
          <p:sp>
            <p:nvSpPr>
              <p:cNvPr id="24" name="TextBox 23"/>
              <p:cNvSpPr txBox="1"/>
              <p:nvPr/>
            </p:nvSpPr>
            <p:spPr>
              <a:xfrm>
                <a:off x="9066212" y="6215613"/>
                <a:ext cx="4141431" cy="677022"/>
              </a:xfrm>
              <a:prstGeom prst="rect">
                <a:avLst/>
              </a:prstGeom>
              <a:noFill/>
            </p:spPr>
            <p:txBody>
              <a:bodyPr wrap="square" lIns="121833" tIns="60917" rIns="121833" bIns="60917" rtlCol="0">
                <a:spAutoFit/>
              </a:bodyPr>
              <a:lstStyle/>
              <a:p>
                <a:pPr algn="just"/>
                <a:r>
                  <a:rPr lang="en-US" sz="3600" dirty="0">
                    <a:latin typeface="Arial" pitchFamily="34" charset="0"/>
                    <a:ea typeface="Arial-Rounded" pitchFamily="34" charset="0"/>
                    <a:cs typeface="Arial" pitchFamily="34" charset="0"/>
                  </a:rPr>
                  <a:t>(</a:t>
                </a:r>
                <a:r>
                  <a:rPr lang="en-US" sz="3600" dirty="0" err="1">
                    <a:latin typeface="Arial" pitchFamily="34" charset="0"/>
                    <a:ea typeface="Arial-Rounded" pitchFamily="34" charset="0"/>
                    <a:cs typeface="Arial" pitchFamily="34" charset="0"/>
                  </a:rPr>
                  <a:t>Đồng</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dao</a:t>
                </a:r>
                <a:r>
                  <a:rPr lang="en-US" sz="3600" dirty="0">
                    <a:latin typeface="Arial" pitchFamily="34" charset="0"/>
                    <a:ea typeface="Arial-Rounded" pitchFamily="34" charset="0"/>
                    <a:cs typeface="Arial" pitchFamily="34" charset="0"/>
                  </a:rPr>
                  <a:t>)</a:t>
                </a:r>
              </a:p>
            </p:txBody>
          </p:sp>
        </p:grpSp>
      </p:grpSp>
    </p:spTree>
    <p:extLst>
      <p:ext uri="{BB962C8B-B14F-4D97-AF65-F5344CB8AC3E}">
        <p14:creationId xmlns:p14="http://schemas.microsoft.com/office/powerpoint/2010/main" val="1729808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3812" y="955965"/>
            <a:ext cx="10895013" cy="5885411"/>
            <a:chOff x="1293812" y="381000"/>
            <a:chExt cx="10895013" cy="5885411"/>
          </a:xfrm>
        </p:grpSpPr>
        <p:sp>
          <p:nvSpPr>
            <p:cNvPr id="10" name="TextBox 9"/>
            <p:cNvSpPr txBox="1"/>
            <p:nvPr/>
          </p:nvSpPr>
          <p:spPr>
            <a:xfrm>
              <a:off x="2112268" y="381000"/>
              <a:ext cx="7927354" cy="697563"/>
            </a:xfrm>
            <a:prstGeom prst="rect">
              <a:avLst/>
            </a:prstGeom>
            <a:noFill/>
          </p:spPr>
          <p:txBody>
            <a:bodyPr wrap="square" lIns="121833" tIns="60917" rIns="121833" bIns="60917" rtlCol="0">
              <a:spAutoFit/>
            </a:bodyPr>
            <a:lstStyle/>
            <a:p>
              <a:pPr algn="ctr"/>
              <a:r>
                <a:rPr lang="en-US" sz="3700" b="1">
                  <a:latin typeface="Arial" pitchFamily="34" charset="0"/>
                  <a:ea typeface="Arial-Rounded" pitchFamily="34" charset="0"/>
                  <a:cs typeface="Arial" pitchFamily="34" charset="0"/>
                </a:rPr>
                <a:t>Nhớ ơn</a:t>
              </a:r>
            </a:p>
          </p:txBody>
        </p:sp>
        <p:grpSp>
          <p:nvGrpSpPr>
            <p:cNvPr id="11" name="Group 10"/>
            <p:cNvGrpSpPr/>
            <p:nvPr/>
          </p:nvGrpSpPr>
          <p:grpSpPr>
            <a:xfrm>
              <a:off x="1293812" y="1071637"/>
              <a:ext cx="10895013" cy="5194774"/>
              <a:chOff x="1293812" y="1071637"/>
              <a:chExt cx="10895013" cy="5194774"/>
            </a:xfrm>
          </p:grpSpPr>
          <p:sp>
            <p:nvSpPr>
              <p:cNvPr id="12" name="TextBox 11"/>
              <p:cNvSpPr txBox="1"/>
              <p:nvPr/>
            </p:nvSpPr>
            <p:spPr>
              <a:xfrm>
                <a:off x="1293812" y="1071637"/>
                <a:ext cx="6747824" cy="4555006"/>
              </a:xfrm>
              <a:prstGeom prst="rect">
                <a:avLst/>
              </a:prstGeom>
              <a:noFill/>
            </p:spPr>
            <p:txBody>
              <a:bodyPr wrap="square" lIns="121833" tIns="60917" rIns="121833" bIns="60917" rtlCol="0">
                <a:spAutoFit/>
              </a:bodyPr>
              <a:lstStyle/>
              <a:p>
                <a:pPr algn="just"/>
                <a:r>
                  <a:rPr lang="en-US" sz="3600">
                    <a:latin typeface="Arial" pitchFamily="34" charset="0"/>
                    <a:ea typeface="Arial-Rounded" pitchFamily="34" charset="0"/>
                    <a:cs typeface="Arial" pitchFamily="34" charset="0"/>
                  </a:rPr>
                  <a:t>Ăn một bát cơm</a:t>
                </a:r>
              </a:p>
              <a:p>
                <a:pPr algn="just"/>
                <a:r>
                  <a:rPr lang="en-US" sz="3600">
                    <a:latin typeface="Arial" pitchFamily="34" charset="0"/>
                    <a:ea typeface="Arial-Rounded" pitchFamily="34" charset="0"/>
                    <a:cs typeface="Arial" pitchFamily="34" charset="0"/>
                  </a:rPr>
                  <a:t>Nhớ người cày ruộng.</a:t>
                </a:r>
              </a:p>
              <a:p>
                <a:pPr algn="just"/>
                <a:r>
                  <a:rPr lang="en-US" sz="3600">
                    <a:latin typeface="Arial" pitchFamily="34" charset="0"/>
                    <a:ea typeface="Arial-Rounded" pitchFamily="34" charset="0"/>
                    <a:cs typeface="Arial" pitchFamily="34" charset="0"/>
                  </a:rPr>
                  <a:t>Ăn đĩa rau muống,</a:t>
                </a:r>
              </a:p>
              <a:p>
                <a:pPr algn="just"/>
                <a:r>
                  <a:rPr lang="en-US" sz="3600">
                    <a:latin typeface="Arial" pitchFamily="34" charset="0"/>
                    <a:ea typeface="Arial-Rounded" pitchFamily="34" charset="0"/>
                    <a:cs typeface="Arial" pitchFamily="34" charset="0"/>
                  </a:rPr>
                  <a:t>Nhớ người đào ao.</a:t>
                </a:r>
              </a:p>
              <a:p>
                <a:pPr algn="just"/>
                <a:r>
                  <a:rPr lang="en-US" sz="3600">
                    <a:latin typeface="Arial" pitchFamily="34" charset="0"/>
                    <a:ea typeface="Arial-Rounded" pitchFamily="34" charset="0"/>
                    <a:cs typeface="Arial" pitchFamily="34" charset="0"/>
                  </a:rPr>
                  <a:t>Ăn một quả đào,</a:t>
                </a:r>
              </a:p>
              <a:p>
                <a:pPr algn="just"/>
                <a:r>
                  <a:rPr lang="en-US" sz="3600">
                    <a:latin typeface="Arial" pitchFamily="34" charset="0"/>
                    <a:ea typeface="Arial-Rounded" pitchFamily="34" charset="0"/>
                    <a:cs typeface="Arial" pitchFamily="34" charset="0"/>
                  </a:rPr>
                  <a:t>Nhớ người vun gốc.</a:t>
                </a:r>
              </a:p>
              <a:p>
                <a:pPr algn="just"/>
                <a:r>
                  <a:rPr lang="en-US" sz="3600">
                    <a:latin typeface="Arial" pitchFamily="34" charset="0"/>
                    <a:ea typeface="Arial-Rounded" pitchFamily="34" charset="0"/>
                    <a:cs typeface="Arial" pitchFamily="34" charset="0"/>
                  </a:rPr>
                  <a:t>Ăn một con ốc,</a:t>
                </a:r>
              </a:p>
              <a:p>
                <a:pPr algn="just"/>
                <a:r>
                  <a:rPr lang="en-US" sz="3600">
                    <a:latin typeface="Arial" pitchFamily="34" charset="0"/>
                    <a:ea typeface="Arial-Rounded" pitchFamily="34" charset="0"/>
                    <a:cs typeface="Arial" pitchFamily="34" charset="0"/>
                  </a:rPr>
                  <a:t>Nhớ người đi mò.</a:t>
                </a:r>
              </a:p>
            </p:txBody>
          </p:sp>
          <p:sp>
            <p:nvSpPr>
              <p:cNvPr id="13" name="TextBox 12"/>
              <p:cNvSpPr txBox="1"/>
              <p:nvPr/>
            </p:nvSpPr>
            <p:spPr>
              <a:xfrm>
                <a:off x="6412338" y="2819400"/>
                <a:ext cx="5776487" cy="3447011"/>
              </a:xfrm>
              <a:prstGeom prst="rect">
                <a:avLst/>
              </a:prstGeom>
              <a:noFill/>
            </p:spPr>
            <p:txBody>
              <a:bodyPr wrap="square" lIns="121833" tIns="60917" rIns="121833" bIns="60917" rtlCol="0">
                <a:spAutoFit/>
              </a:bodyPr>
              <a:lstStyle/>
              <a:p>
                <a:pPr algn="just"/>
                <a:r>
                  <a:rPr lang="en-US" sz="3600">
                    <a:latin typeface="Arial" pitchFamily="34" charset="0"/>
                    <a:ea typeface="Arial-Rounded" pitchFamily="34" charset="0"/>
                    <a:cs typeface="Arial" pitchFamily="34" charset="0"/>
                  </a:rPr>
                  <a:t>Sang đò,</a:t>
                </a:r>
              </a:p>
              <a:p>
                <a:pPr algn="just"/>
                <a:r>
                  <a:rPr lang="en-US" sz="3600">
                    <a:latin typeface="Arial" pitchFamily="34" charset="0"/>
                    <a:ea typeface="Arial-Rounded" pitchFamily="34" charset="0"/>
                    <a:cs typeface="Arial" pitchFamily="34" charset="0"/>
                  </a:rPr>
                  <a:t>Nhớ người chèo chống.</a:t>
                </a:r>
              </a:p>
              <a:p>
                <a:pPr algn="just"/>
                <a:r>
                  <a:rPr lang="en-US" sz="3600">
                    <a:latin typeface="Arial" pitchFamily="34" charset="0"/>
                    <a:ea typeface="Arial-Rounded" pitchFamily="34" charset="0"/>
                    <a:cs typeface="Arial" pitchFamily="34" charset="0"/>
                  </a:rPr>
                  <a:t>Nằm võng,</a:t>
                </a:r>
              </a:p>
              <a:p>
                <a:pPr algn="just"/>
                <a:r>
                  <a:rPr lang="en-US" sz="3600">
                    <a:latin typeface="Arial" pitchFamily="34" charset="0"/>
                    <a:ea typeface="Arial-Rounded" pitchFamily="34" charset="0"/>
                    <a:cs typeface="Arial" pitchFamily="34" charset="0"/>
                  </a:rPr>
                  <a:t>Nhớ người mắc dây.</a:t>
                </a:r>
              </a:p>
              <a:p>
                <a:pPr algn="just"/>
                <a:r>
                  <a:rPr lang="en-US" sz="3600">
                    <a:latin typeface="Arial" pitchFamily="34" charset="0"/>
                    <a:ea typeface="Arial-Rounded" pitchFamily="34" charset="0"/>
                    <a:cs typeface="Arial" pitchFamily="34" charset="0"/>
                  </a:rPr>
                  <a:t>Đứng mát gốc cây,</a:t>
                </a:r>
              </a:p>
              <a:p>
                <a:pPr algn="just"/>
                <a:r>
                  <a:rPr lang="en-US" sz="3600">
                    <a:latin typeface="Arial" pitchFamily="34" charset="0"/>
                    <a:ea typeface="Arial-Rounded" pitchFamily="34" charset="0"/>
                    <a:cs typeface="Arial" pitchFamily="34" charset="0"/>
                  </a:rPr>
                  <a:t>Nhớ người trồng trọt.</a:t>
                </a:r>
              </a:p>
            </p:txBody>
          </p:sp>
        </p:grpSp>
      </p:grpSp>
      <p:sp>
        <p:nvSpPr>
          <p:cNvPr id="5" name="Oval 4"/>
          <p:cNvSpPr/>
          <p:nvPr/>
        </p:nvSpPr>
        <p:spPr>
          <a:xfrm>
            <a:off x="87723" y="228600"/>
            <a:ext cx="812588" cy="8128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5" rIns="121849" bIns="60925" rtlCol="0" anchor="ctr"/>
          <a:lstStyle/>
          <a:p>
            <a:pPr algn="ctr"/>
            <a:r>
              <a:rPr lang="en-US" sz="3700" b="1">
                <a:solidFill>
                  <a:schemeClr val="bg1"/>
                </a:solidFill>
                <a:latin typeface="Arial Rounded MT Bold" pitchFamily="34" charset="0"/>
                <a:cs typeface="Times New Roman" pitchFamily="18" charset="0"/>
              </a:rPr>
              <a:t>3</a:t>
            </a:r>
          </a:p>
        </p:txBody>
      </p:sp>
      <p:sp>
        <p:nvSpPr>
          <p:cNvPr id="6" name="TextBox 5"/>
          <p:cNvSpPr txBox="1"/>
          <p:nvPr/>
        </p:nvSpPr>
        <p:spPr>
          <a:xfrm>
            <a:off x="923397" y="347662"/>
            <a:ext cx="10960708" cy="1107909"/>
          </a:xfrm>
          <a:prstGeom prst="rect">
            <a:avLst/>
          </a:prstGeom>
          <a:noFill/>
        </p:spPr>
        <p:txBody>
          <a:bodyPr wrap="square" lIns="121833" tIns="60917" rIns="121833" bIns="60917" rtlCol="0">
            <a:spAutoFit/>
          </a:bodyPr>
          <a:lstStyle/>
          <a:p>
            <a:pPr algn="just"/>
            <a:r>
              <a:rPr lang="en-US" sz="3200" b="1">
                <a:latin typeface="Arial" pitchFamily="34" charset="0"/>
                <a:ea typeface="Arial-Rounded" pitchFamily="34" charset="0"/>
                <a:cs typeface="Arial" pitchFamily="34" charset="0"/>
              </a:rPr>
              <a:t>Tìm ở cuối các dòng thơ những tiếng cùng vần với nhau</a:t>
            </a:r>
          </a:p>
        </p:txBody>
      </p:sp>
      <p:sp>
        <p:nvSpPr>
          <p:cNvPr id="2" name="Rectangle 1"/>
          <p:cNvSpPr/>
          <p:nvPr/>
        </p:nvSpPr>
        <p:spPr>
          <a:xfrm>
            <a:off x="4531196" y="3299839"/>
            <a:ext cx="759140" cy="677086"/>
          </a:xfrm>
          <a:prstGeom prst="rect">
            <a:avLst/>
          </a:prstGeom>
        </p:spPr>
        <p:txBody>
          <a:bodyPr wrap="none" lIns="121899" tIns="60949" rIns="121899" bIns="60949">
            <a:spAutoFit/>
          </a:bodyPr>
          <a:lstStyle/>
          <a:p>
            <a:r>
              <a:rPr lang="en-US" sz="3600">
                <a:solidFill>
                  <a:srgbClr val="FF0000"/>
                </a:solidFill>
                <a:latin typeface="Arial" pitchFamily="34" charset="0"/>
                <a:ea typeface="Arial-Rounded" pitchFamily="34" charset="0"/>
                <a:cs typeface="Arial" pitchFamily="34" charset="0"/>
              </a:rPr>
              <a:t>ao</a:t>
            </a:r>
            <a:endParaRPr lang="en-US" sz="3600">
              <a:solidFill>
                <a:srgbClr val="FF0000"/>
              </a:solidFill>
            </a:endParaRPr>
          </a:p>
        </p:txBody>
      </p:sp>
      <p:sp>
        <p:nvSpPr>
          <p:cNvPr id="17" name="Rectangle 16"/>
          <p:cNvSpPr/>
          <p:nvPr/>
        </p:nvSpPr>
        <p:spPr>
          <a:xfrm>
            <a:off x="4498523" y="4399219"/>
            <a:ext cx="989972" cy="677086"/>
          </a:xfrm>
          <a:prstGeom prst="rect">
            <a:avLst/>
          </a:prstGeom>
        </p:spPr>
        <p:txBody>
          <a:bodyPr wrap="none" lIns="121899" tIns="60949" rIns="121899" bIns="60949">
            <a:spAutoFit/>
          </a:bodyPr>
          <a:lstStyle/>
          <a:p>
            <a:r>
              <a:rPr lang="en-US" sz="3600">
                <a:solidFill>
                  <a:srgbClr val="0070C0"/>
                </a:solidFill>
                <a:latin typeface="Arial" pitchFamily="34" charset="0"/>
                <a:ea typeface="Arial-Rounded" pitchFamily="34" charset="0"/>
                <a:cs typeface="Arial" pitchFamily="34" charset="0"/>
              </a:rPr>
              <a:t>gốc</a:t>
            </a:r>
            <a:endParaRPr lang="en-US" sz="3600">
              <a:solidFill>
                <a:srgbClr val="0070C0"/>
              </a:solidFill>
            </a:endParaRPr>
          </a:p>
        </p:txBody>
      </p:sp>
      <p:sp>
        <p:nvSpPr>
          <p:cNvPr id="22" name="Rectangle 21"/>
          <p:cNvSpPr/>
          <p:nvPr/>
        </p:nvSpPr>
        <p:spPr>
          <a:xfrm>
            <a:off x="4480357" y="2212633"/>
            <a:ext cx="1425989" cy="677086"/>
          </a:xfrm>
          <a:prstGeom prst="rect">
            <a:avLst/>
          </a:prstGeom>
        </p:spPr>
        <p:txBody>
          <a:bodyPr wrap="none" lIns="121899" tIns="60949" rIns="121899" bIns="60949">
            <a:spAutoFit/>
          </a:bodyPr>
          <a:lstStyle/>
          <a:p>
            <a:r>
              <a:rPr lang="en-US" sz="3600">
                <a:solidFill>
                  <a:srgbClr val="FFC000"/>
                </a:solidFill>
                <a:latin typeface="Arial" pitchFamily="34" charset="0"/>
                <a:ea typeface="Arial-Rounded" pitchFamily="34" charset="0"/>
                <a:cs typeface="Arial" pitchFamily="34" charset="0"/>
              </a:rPr>
              <a:t>ruộng</a:t>
            </a:r>
            <a:endParaRPr lang="en-US" sz="3600">
              <a:solidFill>
                <a:srgbClr val="FFC000"/>
              </a:solidFill>
            </a:endParaRPr>
          </a:p>
        </p:txBody>
      </p:sp>
      <p:sp>
        <p:nvSpPr>
          <p:cNvPr id="15" name="Rectangle 14"/>
          <p:cNvSpPr/>
          <p:nvPr/>
        </p:nvSpPr>
        <p:spPr>
          <a:xfrm>
            <a:off x="3522675" y="2751023"/>
            <a:ext cx="1656821" cy="677086"/>
          </a:xfrm>
          <a:prstGeom prst="rect">
            <a:avLst/>
          </a:prstGeom>
        </p:spPr>
        <p:txBody>
          <a:bodyPr wrap="none" lIns="121899" tIns="60949" rIns="121899" bIns="60949">
            <a:spAutoFit/>
          </a:bodyPr>
          <a:lstStyle/>
          <a:p>
            <a:r>
              <a:rPr lang="en-US" sz="3600">
                <a:solidFill>
                  <a:srgbClr val="FFC000"/>
                </a:solidFill>
                <a:latin typeface="Arial" pitchFamily="34" charset="0"/>
                <a:ea typeface="Arial-Rounded" pitchFamily="34" charset="0"/>
                <a:cs typeface="Arial" pitchFamily="34" charset="0"/>
              </a:rPr>
              <a:t>muống</a:t>
            </a:r>
            <a:endParaRPr lang="en-US" sz="3600">
              <a:solidFill>
                <a:srgbClr val="FFC000"/>
              </a:solidFill>
            </a:endParaRPr>
          </a:p>
        </p:txBody>
      </p:sp>
      <p:sp>
        <p:nvSpPr>
          <p:cNvPr id="16" name="Rectangle 15"/>
          <p:cNvSpPr/>
          <p:nvPr/>
        </p:nvSpPr>
        <p:spPr>
          <a:xfrm>
            <a:off x="3760145" y="3851565"/>
            <a:ext cx="1015620" cy="677086"/>
          </a:xfrm>
          <a:prstGeom prst="rect">
            <a:avLst/>
          </a:prstGeom>
        </p:spPr>
        <p:txBody>
          <a:bodyPr wrap="none" lIns="121899" tIns="60949" rIns="121899" bIns="60949">
            <a:spAutoFit/>
          </a:bodyPr>
          <a:lstStyle/>
          <a:p>
            <a:r>
              <a:rPr lang="en-US" sz="3600">
                <a:solidFill>
                  <a:srgbClr val="FF0000"/>
                </a:solidFill>
                <a:latin typeface="Arial" pitchFamily="34" charset="0"/>
                <a:ea typeface="Arial-Rounded" pitchFamily="34" charset="0"/>
                <a:cs typeface="Arial" pitchFamily="34" charset="0"/>
              </a:rPr>
              <a:t>đào</a:t>
            </a:r>
            <a:endParaRPr lang="en-US" sz="3600">
              <a:solidFill>
                <a:srgbClr val="FF0000"/>
              </a:solidFill>
            </a:endParaRPr>
          </a:p>
        </p:txBody>
      </p:sp>
      <p:sp>
        <p:nvSpPr>
          <p:cNvPr id="18" name="Rectangle 17"/>
          <p:cNvSpPr/>
          <p:nvPr/>
        </p:nvSpPr>
        <p:spPr>
          <a:xfrm>
            <a:off x="3728433" y="4951122"/>
            <a:ext cx="733492" cy="677086"/>
          </a:xfrm>
          <a:prstGeom prst="rect">
            <a:avLst/>
          </a:prstGeom>
        </p:spPr>
        <p:txBody>
          <a:bodyPr wrap="none" lIns="121899" tIns="60949" rIns="121899" bIns="60949">
            <a:spAutoFit/>
          </a:bodyPr>
          <a:lstStyle/>
          <a:p>
            <a:r>
              <a:rPr lang="en-US" sz="3600">
                <a:solidFill>
                  <a:srgbClr val="0070C0"/>
                </a:solidFill>
                <a:latin typeface="Arial" pitchFamily="34" charset="0"/>
                <a:ea typeface="Arial-Rounded" pitchFamily="34" charset="0"/>
                <a:cs typeface="Arial" pitchFamily="34" charset="0"/>
              </a:rPr>
              <a:t>ốc</a:t>
            </a:r>
            <a:endParaRPr lang="en-US" sz="3600">
              <a:solidFill>
                <a:srgbClr val="0070C0"/>
              </a:solidFill>
            </a:endParaRPr>
          </a:p>
        </p:txBody>
      </p:sp>
      <p:sp>
        <p:nvSpPr>
          <p:cNvPr id="19" name="Rectangle 18"/>
          <p:cNvSpPr/>
          <p:nvPr/>
        </p:nvSpPr>
        <p:spPr>
          <a:xfrm>
            <a:off x="4134226" y="5488336"/>
            <a:ext cx="887380" cy="677086"/>
          </a:xfrm>
          <a:prstGeom prst="rect">
            <a:avLst/>
          </a:prstGeom>
        </p:spPr>
        <p:txBody>
          <a:bodyPr wrap="none" lIns="121899" tIns="60949" rIns="121899" bIns="60949">
            <a:spAutoFit/>
          </a:bodyPr>
          <a:lstStyle/>
          <a:p>
            <a:r>
              <a:rPr lang="en-US" sz="3600">
                <a:solidFill>
                  <a:srgbClr val="BF27CB"/>
                </a:solidFill>
                <a:latin typeface="Arial" pitchFamily="34" charset="0"/>
                <a:ea typeface="Arial-Rounded" pitchFamily="34" charset="0"/>
                <a:cs typeface="Arial" pitchFamily="34" charset="0"/>
              </a:rPr>
              <a:t>mò</a:t>
            </a:r>
            <a:endParaRPr lang="en-US" sz="3600">
              <a:solidFill>
                <a:srgbClr val="BF27CB"/>
              </a:solidFill>
            </a:endParaRPr>
          </a:p>
        </p:txBody>
      </p:sp>
      <p:sp>
        <p:nvSpPr>
          <p:cNvPr id="20" name="Rectangle 19"/>
          <p:cNvSpPr/>
          <p:nvPr/>
        </p:nvSpPr>
        <p:spPr>
          <a:xfrm>
            <a:off x="7606646" y="3408220"/>
            <a:ext cx="759140" cy="677086"/>
          </a:xfrm>
          <a:prstGeom prst="rect">
            <a:avLst/>
          </a:prstGeom>
        </p:spPr>
        <p:txBody>
          <a:bodyPr wrap="none" lIns="121899" tIns="60949" rIns="121899" bIns="60949">
            <a:spAutoFit/>
          </a:bodyPr>
          <a:lstStyle/>
          <a:p>
            <a:r>
              <a:rPr lang="en-US" sz="3600">
                <a:solidFill>
                  <a:srgbClr val="BF27CB"/>
                </a:solidFill>
                <a:latin typeface="Arial" pitchFamily="34" charset="0"/>
                <a:ea typeface="Arial-Rounded" pitchFamily="34" charset="0"/>
                <a:cs typeface="Arial" pitchFamily="34" charset="0"/>
              </a:rPr>
              <a:t>đò</a:t>
            </a:r>
            <a:endParaRPr lang="en-US" sz="3600">
              <a:solidFill>
                <a:srgbClr val="BF27CB"/>
              </a:solidFill>
            </a:endParaRPr>
          </a:p>
        </p:txBody>
      </p:sp>
      <p:sp>
        <p:nvSpPr>
          <p:cNvPr id="21" name="Rectangle 20"/>
          <p:cNvSpPr/>
          <p:nvPr/>
        </p:nvSpPr>
        <p:spPr>
          <a:xfrm>
            <a:off x="9748382" y="5047277"/>
            <a:ext cx="989972" cy="677086"/>
          </a:xfrm>
          <a:prstGeom prst="rect">
            <a:avLst/>
          </a:prstGeom>
        </p:spPr>
        <p:txBody>
          <a:bodyPr wrap="none" lIns="121899" tIns="60949" rIns="121899" bIns="60949">
            <a:spAutoFit/>
          </a:bodyPr>
          <a:lstStyle/>
          <a:p>
            <a:r>
              <a:rPr lang="en-US" sz="3600">
                <a:solidFill>
                  <a:schemeClr val="accent2">
                    <a:lumMod val="75000"/>
                  </a:schemeClr>
                </a:solidFill>
                <a:latin typeface="Arial" pitchFamily="34" charset="0"/>
                <a:ea typeface="Arial-Rounded" pitchFamily="34" charset="0"/>
                <a:cs typeface="Arial" pitchFamily="34" charset="0"/>
              </a:rPr>
              <a:t>dây</a:t>
            </a:r>
            <a:endParaRPr lang="en-US" sz="3600">
              <a:solidFill>
                <a:schemeClr val="accent2">
                  <a:lumMod val="75000"/>
                </a:schemeClr>
              </a:solidFill>
            </a:endParaRPr>
          </a:p>
        </p:txBody>
      </p:sp>
      <p:sp>
        <p:nvSpPr>
          <p:cNvPr id="23" name="Rectangle 22"/>
          <p:cNvSpPr/>
          <p:nvPr/>
        </p:nvSpPr>
        <p:spPr>
          <a:xfrm>
            <a:off x="9427918" y="5597657"/>
            <a:ext cx="964324" cy="677086"/>
          </a:xfrm>
          <a:prstGeom prst="rect">
            <a:avLst/>
          </a:prstGeom>
        </p:spPr>
        <p:txBody>
          <a:bodyPr wrap="none" lIns="121899" tIns="60949" rIns="121899" bIns="60949">
            <a:spAutoFit/>
          </a:bodyPr>
          <a:lstStyle/>
          <a:p>
            <a:r>
              <a:rPr lang="en-US" sz="3600">
                <a:solidFill>
                  <a:schemeClr val="accent2">
                    <a:lumMod val="75000"/>
                  </a:schemeClr>
                </a:solidFill>
                <a:latin typeface="Arial" pitchFamily="34" charset="0"/>
                <a:ea typeface="Arial-Rounded" pitchFamily="34" charset="0"/>
                <a:cs typeface="Arial" pitchFamily="34" charset="0"/>
              </a:rPr>
              <a:t>cây</a:t>
            </a:r>
            <a:endParaRPr lang="en-US" sz="3600">
              <a:solidFill>
                <a:schemeClr val="accent2">
                  <a:lumMod val="75000"/>
                </a:schemeClr>
              </a:solidFill>
            </a:endParaRPr>
          </a:p>
        </p:txBody>
      </p:sp>
    </p:spTree>
    <p:extLst>
      <p:ext uri="{BB962C8B-B14F-4D97-AF65-F5344CB8AC3E}">
        <p14:creationId xmlns:p14="http://schemas.microsoft.com/office/powerpoint/2010/main" val="161693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22" grpId="0"/>
      <p:bldP spid="15" grpId="0"/>
      <p:bldP spid="16" grpId="0"/>
      <p:bldP spid="18" grpId="0"/>
      <p:bldP spid="19" grpId="0"/>
      <p:bldP spid="20" grpId="0"/>
      <p:bldP spid="21"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7723" y="152400"/>
            <a:ext cx="812588" cy="8128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5" rIns="121849" bIns="60925" rtlCol="0" anchor="ctr"/>
          <a:lstStyle/>
          <a:p>
            <a:pPr algn="ctr"/>
            <a:r>
              <a:rPr lang="en-US" sz="3700" b="1">
                <a:solidFill>
                  <a:schemeClr val="bg1"/>
                </a:solidFill>
                <a:latin typeface="Arial Rounded MT Bold" pitchFamily="34" charset="0"/>
                <a:cs typeface="Times New Roman" pitchFamily="18" charset="0"/>
              </a:rPr>
              <a:t>4</a:t>
            </a:r>
          </a:p>
        </p:txBody>
      </p:sp>
      <p:sp>
        <p:nvSpPr>
          <p:cNvPr id="6" name="TextBox 5"/>
          <p:cNvSpPr txBox="1"/>
          <p:nvPr/>
        </p:nvSpPr>
        <p:spPr>
          <a:xfrm>
            <a:off x="923397" y="271463"/>
            <a:ext cx="3444265" cy="615488"/>
          </a:xfrm>
          <a:prstGeom prst="rect">
            <a:avLst/>
          </a:prstGeom>
          <a:noFill/>
        </p:spPr>
        <p:txBody>
          <a:bodyPr wrap="square" lIns="121833" tIns="60917" rIns="121833" bIns="60917" rtlCol="0">
            <a:spAutoFit/>
          </a:bodyPr>
          <a:lstStyle/>
          <a:p>
            <a:pPr algn="just"/>
            <a:r>
              <a:rPr lang="en-US" sz="3200" b="1">
                <a:latin typeface="Arial" pitchFamily="34" charset="0"/>
                <a:ea typeface="Arial-Rounded" pitchFamily="34" charset="0"/>
                <a:cs typeface="Arial" pitchFamily="34" charset="0"/>
              </a:rPr>
              <a:t>Trả lời câu hỏi</a:t>
            </a:r>
          </a:p>
        </p:txBody>
      </p:sp>
      <p:grpSp>
        <p:nvGrpSpPr>
          <p:cNvPr id="12" name="Group 11"/>
          <p:cNvGrpSpPr/>
          <p:nvPr/>
        </p:nvGrpSpPr>
        <p:grpSpPr>
          <a:xfrm>
            <a:off x="1293812" y="381000"/>
            <a:ext cx="11913831" cy="6511635"/>
            <a:chOff x="1293812" y="381000"/>
            <a:chExt cx="11913831" cy="6511635"/>
          </a:xfrm>
        </p:grpSpPr>
        <p:sp>
          <p:nvSpPr>
            <p:cNvPr id="13" name="TextBox 12"/>
            <p:cNvSpPr txBox="1"/>
            <p:nvPr/>
          </p:nvSpPr>
          <p:spPr>
            <a:xfrm>
              <a:off x="2112268" y="381000"/>
              <a:ext cx="7927354" cy="697563"/>
            </a:xfrm>
            <a:prstGeom prst="rect">
              <a:avLst/>
            </a:prstGeom>
            <a:noFill/>
          </p:spPr>
          <p:txBody>
            <a:bodyPr wrap="square" lIns="121833" tIns="60917" rIns="121833" bIns="60917" rtlCol="0">
              <a:spAutoFit/>
            </a:bodyPr>
            <a:lstStyle/>
            <a:p>
              <a:pPr algn="ctr"/>
              <a:r>
                <a:rPr lang="en-US" sz="3700" b="1">
                  <a:latin typeface="Arial" pitchFamily="34" charset="0"/>
                  <a:ea typeface="Arial-Rounded" pitchFamily="34" charset="0"/>
                  <a:cs typeface="Arial" pitchFamily="34" charset="0"/>
                </a:rPr>
                <a:t>Nhớ ơn</a:t>
              </a:r>
            </a:p>
          </p:txBody>
        </p:sp>
        <p:grpSp>
          <p:nvGrpSpPr>
            <p:cNvPr id="22" name="Group 21"/>
            <p:cNvGrpSpPr/>
            <p:nvPr/>
          </p:nvGrpSpPr>
          <p:grpSpPr>
            <a:xfrm>
              <a:off x="1293812" y="1071637"/>
              <a:ext cx="11913831" cy="5820998"/>
              <a:chOff x="1293812" y="1071637"/>
              <a:chExt cx="11913831" cy="5820998"/>
            </a:xfrm>
          </p:grpSpPr>
          <p:sp>
            <p:nvSpPr>
              <p:cNvPr id="23" name="TextBox 22"/>
              <p:cNvSpPr txBox="1"/>
              <p:nvPr/>
            </p:nvSpPr>
            <p:spPr>
              <a:xfrm>
                <a:off x="1293812" y="1071637"/>
                <a:ext cx="6747824" cy="4555006"/>
              </a:xfrm>
              <a:prstGeom prst="rect">
                <a:avLst/>
              </a:prstGeom>
              <a:noFill/>
            </p:spPr>
            <p:txBody>
              <a:bodyPr wrap="square" lIns="121833" tIns="60917" rIns="121833" bIns="60917" rtlCol="0">
                <a:spAutoFit/>
              </a:bodyPr>
              <a:lstStyle/>
              <a:p>
                <a:pPr algn="just"/>
                <a:r>
                  <a:rPr lang="en-US" sz="3600">
                    <a:latin typeface="Arial" pitchFamily="34" charset="0"/>
                    <a:ea typeface="Arial-Rounded" pitchFamily="34" charset="0"/>
                    <a:cs typeface="Arial" pitchFamily="34" charset="0"/>
                  </a:rPr>
                  <a:t>Ăn một bát cơm</a:t>
                </a:r>
              </a:p>
              <a:p>
                <a:pPr algn="just"/>
                <a:r>
                  <a:rPr lang="en-US" sz="3600">
                    <a:latin typeface="Arial" pitchFamily="34" charset="0"/>
                    <a:ea typeface="Arial-Rounded" pitchFamily="34" charset="0"/>
                    <a:cs typeface="Arial" pitchFamily="34" charset="0"/>
                  </a:rPr>
                  <a:t>Nhớ người cày ruộng.</a:t>
                </a:r>
              </a:p>
              <a:p>
                <a:pPr algn="just"/>
                <a:r>
                  <a:rPr lang="en-US" sz="3600">
                    <a:latin typeface="Arial" pitchFamily="34" charset="0"/>
                    <a:ea typeface="Arial-Rounded" pitchFamily="34" charset="0"/>
                    <a:cs typeface="Arial" pitchFamily="34" charset="0"/>
                  </a:rPr>
                  <a:t>Ăn đĩa rau muống,</a:t>
                </a:r>
              </a:p>
              <a:p>
                <a:pPr algn="just"/>
                <a:r>
                  <a:rPr lang="en-US" sz="3600">
                    <a:latin typeface="Arial" pitchFamily="34" charset="0"/>
                    <a:ea typeface="Arial-Rounded" pitchFamily="34" charset="0"/>
                    <a:cs typeface="Arial" pitchFamily="34" charset="0"/>
                  </a:rPr>
                  <a:t>Nhớ người đào ao.</a:t>
                </a:r>
              </a:p>
              <a:p>
                <a:pPr algn="just"/>
                <a:r>
                  <a:rPr lang="en-US" sz="3600">
                    <a:latin typeface="Arial" pitchFamily="34" charset="0"/>
                    <a:ea typeface="Arial-Rounded" pitchFamily="34" charset="0"/>
                    <a:cs typeface="Arial" pitchFamily="34" charset="0"/>
                  </a:rPr>
                  <a:t>Ăn một quả đào,</a:t>
                </a:r>
              </a:p>
              <a:p>
                <a:pPr algn="just"/>
                <a:r>
                  <a:rPr lang="en-US" sz="3600">
                    <a:latin typeface="Arial" pitchFamily="34" charset="0"/>
                    <a:ea typeface="Arial-Rounded" pitchFamily="34" charset="0"/>
                    <a:cs typeface="Arial" pitchFamily="34" charset="0"/>
                  </a:rPr>
                  <a:t>Nhớ người vun gốc.</a:t>
                </a:r>
              </a:p>
              <a:p>
                <a:pPr algn="just"/>
                <a:r>
                  <a:rPr lang="en-US" sz="3600">
                    <a:latin typeface="Arial" pitchFamily="34" charset="0"/>
                    <a:ea typeface="Arial-Rounded" pitchFamily="34" charset="0"/>
                    <a:cs typeface="Arial" pitchFamily="34" charset="0"/>
                  </a:rPr>
                  <a:t>Ăn một con ốc,</a:t>
                </a:r>
              </a:p>
              <a:p>
                <a:pPr algn="just"/>
                <a:r>
                  <a:rPr lang="en-US" sz="3600">
                    <a:latin typeface="Arial" pitchFamily="34" charset="0"/>
                    <a:ea typeface="Arial-Rounded" pitchFamily="34" charset="0"/>
                    <a:cs typeface="Arial" pitchFamily="34" charset="0"/>
                  </a:rPr>
                  <a:t>Nhớ người đi mò.</a:t>
                </a:r>
              </a:p>
            </p:txBody>
          </p:sp>
          <p:sp>
            <p:nvSpPr>
              <p:cNvPr id="24" name="TextBox 23"/>
              <p:cNvSpPr txBox="1"/>
              <p:nvPr/>
            </p:nvSpPr>
            <p:spPr>
              <a:xfrm>
                <a:off x="6412338" y="2819400"/>
                <a:ext cx="5776487" cy="3447011"/>
              </a:xfrm>
              <a:prstGeom prst="rect">
                <a:avLst/>
              </a:prstGeom>
              <a:noFill/>
            </p:spPr>
            <p:txBody>
              <a:bodyPr wrap="square" lIns="121833" tIns="60917" rIns="121833" bIns="60917" rtlCol="0">
                <a:spAutoFit/>
              </a:bodyPr>
              <a:lstStyle/>
              <a:p>
                <a:pPr algn="just"/>
                <a:r>
                  <a:rPr lang="en-US" sz="3600">
                    <a:latin typeface="Arial" pitchFamily="34" charset="0"/>
                    <a:ea typeface="Arial-Rounded" pitchFamily="34" charset="0"/>
                    <a:cs typeface="Arial" pitchFamily="34" charset="0"/>
                  </a:rPr>
                  <a:t>Sang đò,</a:t>
                </a:r>
              </a:p>
              <a:p>
                <a:pPr algn="just"/>
                <a:r>
                  <a:rPr lang="en-US" sz="3600">
                    <a:latin typeface="Arial" pitchFamily="34" charset="0"/>
                    <a:ea typeface="Arial-Rounded" pitchFamily="34" charset="0"/>
                    <a:cs typeface="Arial" pitchFamily="34" charset="0"/>
                  </a:rPr>
                  <a:t>Nhớ người chèo chống.</a:t>
                </a:r>
              </a:p>
              <a:p>
                <a:pPr algn="just"/>
                <a:r>
                  <a:rPr lang="en-US" sz="3600">
                    <a:latin typeface="Arial" pitchFamily="34" charset="0"/>
                    <a:ea typeface="Arial-Rounded" pitchFamily="34" charset="0"/>
                    <a:cs typeface="Arial" pitchFamily="34" charset="0"/>
                  </a:rPr>
                  <a:t>Nằm võng,</a:t>
                </a:r>
              </a:p>
              <a:p>
                <a:pPr algn="just"/>
                <a:r>
                  <a:rPr lang="en-US" sz="3600">
                    <a:latin typeface="Arial" pitchFamily="34" charset="0"/>
                    <a:ea typeface="Arial-Rounded" pitchFamily="34" charset="0"/>
                    <a:cs typeface="Arial" pitchFamily="34" charset="0"/>
                  </a:rPr>
                  <a:t>Nhớ người mắc dây.</a:t>
                </a:r>
              </a:p>
              <a:p>
                <a:pPr algn="just"/>
                <a:r>
                  <a:rPr lang="en-US" sz="3600">
                    <a:latin typeface="Arial" pitchFamily="34" charset="0"/>
                    <a:ea typeface="Arial-Rounded" pitchFamily="34" charset="0"/>
                    <a:cs typeface="Arial" pitchFamily="34" charset="0"/>
                  </a:rPr>
                  <a:t>Đứng mát gốc cây,</a:t>
                </a:r>
              </a:p>
              <a:p>
                <a:pPr algn="just"/>
                <a:r>
                  <a:rPr lang="en-US" sz="3600">
                    <a:latin typeface="Arial" pitchFamily="34" charset="0"/>
                    <a:ea typeface="Arial-Rounded" pitchFamily="34" charset="0"/>
                    <a:cs typeface="Arial" pitchFamily="34" charset="0"/>
                  </a:rPr>
                  <a:t>Nhớ người trồng trọt.</a:t>
                </a:r>
              </a:p>
            </p:txBody>
          </p:sp>
          <p:sp>
            <p:nvSpPr>
              <p:cNvPr id="25" name="TextBox 24"/>
              <p:cNvSpPr txBox="1"/>
              <p:nvPr/>
            </p:nvSpPr>
            <p:spPr>
              <a:xfrm>
                <a:off x="9066212" y="6215613"/>
                <a:ext cx="4141431" cy="677022"/>
              </a:xfrm>
              <a:prstGeom prst="rect">
                <a:avLst/>
              </a:prstGeom>
              <a:noFill/>
            </p:spPr>
            <p:txBody>
              <a:bodyPr wrap="square" lIns="121833" tIns="60917" rIns="121833" bIns="60917" rtlCol="0">
                <a:spAutoFit/>
              </a:bodyPr>
              <a:lstStyle/>
              <a:p>
                <a:pPr algn="just"/>
                <a:r>
                  <a:rPr lang="en-US" sz="3600" dirty="0">
                    <a:latin typeface="Arial" pitchFamily="34" charset="0"/>
                    <a:ea typeface="Arial-Rounded" pitchFamily="34" charset="0"/>
                    <a:cs typeface="Arial" pitchFamily="34" charset="0"/>
                  </a:rPr>
                  <a:t>(</a:t>
                </a:r>
                <a:r>
                  <a:rPr lang="en-US" sz="3600" dirty="0" err="1">
                    <a:latin typeface="Arial" pitchFamily="34" charset="0"/>
                    <a:ea typeface="Arial-Rounded" pitchFamily="34" charset="0"/>
                    <a:cs typeface="Arial" pitchFamily="34" charset="0"/>
                  </a:rPr>
                  <a:t>Đồng</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dao</a:t>
                </a:r>
                <a:r>
                  <a:rPr lang="en-US" sz="3600" dirty="0">
                    <a:latin typeface="Arial" pitchFamily="34" charset="0"/>
                    <a:ea typeface="Arial-Rounded" pitchFamily="34" charset="0"/>
                    <a:cs typeface="Arial" pitchFamily="34" charset="0"/>
                  </a:rPr>
                  <a:t>)</a:t>
                </a:r>
              </a:p>
            </p:txBody>
          </p:sp>
        </p:grpSp>
      </p:grpSp>
    </p:spTree>
    <p:extLst>
      <p:ext uri="{BB962C8B-B14F-4D97-AF65-F5344CB8AC3E}">
        <p14:creationId xmlns:p14="http://schemas.microsoft.com/office/powerpoint/2010/main" val="3149788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5805404" y="1970794"/>
            <a:ext cx="384126" cy="1077205"/>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endParaRPr lang="en-US">
              <a:solidFill>
                <a:srgbClr val="865B3E"/>
              </a:solidFill>
              <a:latin typeface="Arial" panose="020B0604020202020204" pitchFamily="34" charset="0"/>
              <a:cs typeface="Arial" panose="020B0604020202020204" pitchFamily="34" charset="0"/>
            </a:endParaRPr>
          </a:p>
        </p:txBody>
      </p:sp>
      <p:sp>
        <p:nvSpPr>
          <p:cNvPr id="4" name="Rounded Rectangle 3"/>
          <p:cNvSpPr/>
          <p:nvPr/>
        </p:nvSpPr>
        <p:spPr>
          <a:xfrm>
            <a:off x="334638" y="3051933"/>
            <a:ext cx="11333395" cy="2891065"/>
          </a:xfrm>
          <a:prstGeom prst="roundRect">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just"/>
            <a:r>
              <a:rPr lang="en-US" sz="4300" b="1">
                <a:solidFill>
                  <a:srgbClr val="865B3E"/>
                </a:solidFill>
                <a:latin typeface="Arial" panose="020B0604020202020204" pitchFamily="34" charset="0"/>
                <a:cs typeface="Arial" panose="020B0604020202020204" pitchFamily="34" charset="0"/>
              </a:rPr>
              <a:t>Bài đồng giao nhắc chúng ta cần nhớ ơn người cày ruộng, người đào ao, người vun gốc, người mò ốc, người chèo đò, người mắc võng, người trồng trọt.</a:t>
            </a:r>
            <a:endParaRPr lang="en-US" sz="4300" b="1" dirty="0">
              <a:solidFill>
                <a:srgbClr val="865B3E"/>
              </a:solidFill>
              <a:latin typeface="Arial" panose="020B0604020202020204" pitchFamily="34" charset="0"/>
              <a:cs typeface="Arial" panose="020B0604020202020204" pitchFamily="34" charset="0"/>
            </a:endParaRPr>
          </a:p>
        </p:txBody>
      </p:sp>
      <p:sp>
        <p:nvSpPr>
          <p:cNvPr id="5" name="Rounded Rectangle 4"/>
          <p:cNvSpPr/>
          <p:nvPr/>
        </p:nvSpPr>
        <p:spPr>
          <a:xfrm>
            <a:off x="797711" y="685800"/>
            <a:ext cx="10460182" cy="1611262"/>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r>
              <a:rPr lang="en-US" sz="3900" dirty="0" err="1">
                <a:latin typeface="Arial" pitchFamily="34" charset="0"/>
                <a:ea typeface="Arial-Rounded" pitchFamily="34" charset="0"/>
                <a:cs typeface="Arial" pitchFamily="34" charset="0"/>
              </a:rPr>
              <a:t>Bài</a:t>
            </a:r>
            <a:r>
              <a:rPr lang="en-US" sz="3900" dirty="0">
                <a:latin typeface="Arial" pitchFamily="34" charset="0"/>
                <a:ea typeface="Arial-Rounded" pitchFamily="34" charset="0"/>
                <a:cs typeface="Arial" pitchFamily="34" charset="0"/>
              </a:rPr>
              <a:t> </a:t>
            </a:r>
            <a:r>
              <a:rPr lang="en-US" sz="3900" dirty="0" err="1">
                <a:latin typeface="Arial" pitchFamily="34" charset="0"/>
                <a:ea typeface="Arial-Rounded" pitchFamily="34" charset="0"/>
                <a:cs typeface="Arial" pitchFamily="34" charset="0"/>
              </a:rPr>
              <a:t>thơ</a:t>
            </a:r>
            <a:r>
              <a:rPr lang="en-US" sz="3900" dirty="0">
                <a:latin typeface="Arial" pitchFamily="34" charset="0"/>
                <a:ea typeface="Arial-Rounded" pitchFamily="34" charset="0"/>
                <a:cs typeface="Arial" pitchFamily="34" charset="0"/>
              </a:rPr>
              <a:t> </a:t>
            </a:r>
            <a:r>
              <a:rPr lang="en-US" sz="3900" dirty="0" err="1">
                <a:latin typeface="Arial" pitchFamily="34" charset="0"/>
                <a:ea typeface="Arial-Rounded" pitchFamily="34" charset="0"/>
                <a:cs typeface="Arial" pitchFamily="34" charset="0"/>
              </a:rPr>
              <a:t>đồng</a:t>
            </a:r>
            <a:r>
              <a:rPr lang="en-US" sz="3900" dirty="0">
                <a:latin typeface="Arial" pitchFamily="34" charset="0"/>
                <a:ea typeface="Arial-Rounded" pitchFamily="34" charset="0"/>
                <a:cs typeface="Arial" pitchFamily="34" charset="0"/>
              </a:rPr>
              <a:t> </a:t>
            </a:r>
            <a:r>
              <a:rPr lang="en-US" sz="3900" dirty="0" err="1">
                <a:latin typeface="Arial" pitchFamily="34" charset="0"/>
                <a:ea typeface="Arial-Rounded" pitchFamily="34" charset="0"/>
                <a:cs typeface="Arial" pitchFamily="34" charset="0"/>
              </a:rPr>
              <a:t>dao</a:t>
            </a:r>
            <a:r>
              <a:rPr lang="en-US" sz="3900" dirty="0">
                <a:latin typeface="Arial" pitchFamily="34" charset="0"/>
                <a:ea typeface="Arial-Rounded" pitchFamily="34" charset="0"/>
                <a:cs typeface="Arial" pitchFamily="34" charset="0"/>
              </a:rPr>
              <a:t> </a:t>
            </a:r>
            <a:r>
              <a:rPr lang="en-US" sz="3900" dirty="0" err="1">
                <a:latin typeface="Arial" pitchFamily="34" charset="0"/>
                <a:ea typeface="Arial-Rounded" pitchFamily="34" charset="0"/>
                <a:cs typeface="Arial" pitchFamily="34" charset="0"/>
              </a:rPr>
              <a:t>nhắc</a:t>
            </a:r>
            <a:r>
              <a:rPr lang="en-US" sz="3900" dirty="0">
                <a:latin typeface="Arial" pitchFamily="34" charset="0"/>
                <a:ea typeface="Arial-Rounded" pitchFamily="34" charset="0"/>
                <a:cs typeface="Arial" pitchFamily="34" charset="0"/>
              </a:rPr>
              <a:t> </a:t>
            </a:r>
            <a:r>
              <a:rPr lang="en-US" sz="3900" dirty="0" err="1">
                <a:latin typeface="Arial" pitchFamily="34" charset="0"/>
                <a:ea typeface="Arial-Rounded" pitchFamily="34" charset="0"/>
                <a:cs typeface="Arial" pitchFamily="34" charset="0"/>
              </a:rPr>
              <a:t>chúng</a:t>
            </a:r>
            <a:r>
              <a:rPr lang="en-US" sz="3900" dirty="0">
                <a:latin typeface="Arial" pitchFamily="34" charset="0"/>
                <a:ea typeface="Arial-Rounded" pitchFamily="34" charset="0"/>
                <a:cs typeface="Arial" pitchFamily="34" charset="0"/>
              </a:rPr>
              <a:t> ta </a:t>
            </a:r>
            <a:r>
              <a:rPr lang="en-US" sz="3900" dirty="0" err="1">
                <a:latin typeface="Arial" pitchFamily="34" charset="0"/>
                <a:ea typeface="Arial-Rounded" pitchFamily="34" charset="0"/>
                <a:cs typeface="Arial" pitchFamily="34" charset="0"/>
              </a:rPr>
              <a:t>cần</a:t>
            </a:r>
            <a:r>
              <a:rPr lang="en-US" sz="3900" dirty="0">
                <a:latin typeface="Arial" pitchFamily="34" charset="0"/>
                <a:ea typeface="Arial-Rounded" pitchFamily="34" charset="0"/>
                <a:cs typeface="Arial" pitchFamily="34" charset="0"/>
              </a:rPr>
              <a:t> </a:t>
            </a:r>
            <a:r>
              <a:rPr lang="en-US" sz="3900" dirty="0" err="1">
                <a:latin typeface="Arial" pitchFamily="34" charset="0"/>
                <a:ea typeface="Arial-Rounded" pitchFamily="34" charset="0"/>
                <a:cs typeface="Arial" pitchFamily="34" charset="0"/>
              </a:rPr>
              <a:t>nhớ</a:t>
            </a:r>
            <a:r>
              <a:rPr lang="en-US" sz="3900" dirty="0">
                <a:latin typeface="Arial" pitchFamily="34" charset="0"/>
                <a:ea typeface="Arial-Rounded" pitchFamily="34" charset="0"/>
                <a:cs typeface="Arial" pitchFamily="34" charset="0"/>
              </a:rPr>
              <a:t> </a:t>
            </a:r>
            <a:r>
              <a:rPr lang="en-US" sz="3900" dirty="0" err="1">
                <a:latin typeface="Arial" pitchFamily="34" charset="0"/>
                <a:ea typeface="Arial-Rounded" pitchFamily="34" charset="0"/>
                <a:cs typeface="Arial" pitchFamily="34" charset="0"/>
              </a:rPr>
              <a:t>ơn</a:t>
            </a:r>
            <a:r>
              <a:rPr lang="en-US" sz="3900" dirty="0">
                <a:latin typeface="Arial" pitchFamily="34" charset="0"/>
                <a:ea typeface="Arial-Rounded" pitchFamily="34" charset="0"/>
                <a:cs typeface="Arial" pitchFamily="34" charset="0"/>
              </a:rPr>
              <a:t> </a:t>
            </a:r>
            <a:r>
              <a:rPr lang="en-US" sz="3900" dirty="0" err="1">
                <a:latin typeface="Arial" pitchFamily="34" charset="0"/>
                <a:ea typeface="Arial-Rounded" pitchFamily="34" charset="0"/>
                <a:cs typeface="Arial" pitchFamily="34" charset="0"/>
              </a:rPr>
              <a:t>những</a:t>
            </a:r>
            <a:r>
              <a:rPr lang="en-US" sz="3900" dirty="0">
                <a:latin typeface="Arial" pitchFamily="34" charset="0"/>
                <a:ea typeface="Arial-Rounded" pitchFamily="34" charset="0"/>
                <a:cs typeface="Arial" pitchFamily="34" charset="0"/>
              </a:rPr>
              <a:t> ai?</a:t>
            </a:r>
          </a:p>
        </p:txBody>
      </p:sp>
    </p:spTree>
    <p:extLst>
      <p:ext uri="{BB962C8B-B14F-4D97-AF65-F5344CB8AC3E}">
        <p14:creationId xmlns:p14="http://schemas.microsoft.com/office/powerpoint/2010/main" val="245128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5805404" y="1818394"/>
            <a:ext cx="384126" cy="1077205"/>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endParaRPr lang="en-US">
              <a:solidFill>
                <a:srgbClr val="865B3E"/>
              </a:solidFill>
              <a:latin typeface="Arial" panose="020B0604020202020204" pitchFamily="34" charset="0"/>
              <a:cs typeface="Arial" panose="020B0604020202020204" pitchFamily="34" charset="0"/>
            </a:endParaRPr>
          </a:p>
        </p:txBody>
      </p:sp>
      <p:sp>
        <p:nvSpPr>
          <p:cNvPr id="4" name="Rounded Rectangle 3"/>
          <p:cNvSpPr/>
          <p:nvPr/>
        </p:nvSpPr>
        <p:spPr>
          <a:xfrm>
            <a:off x="334638" y="2899533"/>
            <a:ext cx="11333395" cy="2739267"/>
          </a:xfrm>
          <a:prstGeom prst="roundRect">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just"/>
            <a:r>
              <a:rPr lang="en-US" sz="4300" b="1">
                <a:solidFill>
                  <a:srgbClr val="865B3E"/>
                </a:solidFill>
                <a:latin typeface="Arial" panose="020B0604020202020204" pitchFamily="34" charset="0"/>
                <a:cs typeface="Arial" panose="020B0604020202020204" pitchFamily="34" charset="0"/>
              </a:rPr>
              <a:t>Chúng ta cần nhớ ơn những người đó vì họ giúp chúng ta có cơm, rau, ốc, quả để ăn, có bóng mát để trú nắng, có võng để nằm và có thể sang đò.</a:t>
            </a:r>
            <a:endParaRPr lang="en-US" sz="4300" b="1" dirty="0">
              <a:solidFill>
                <a:srgbClr val="865B3E"/>
              </a:solidFill>
              <a:latin typeface="Arial" panose="020B0604020202020204" pitchFamily="34" charset="0"/>
              <a:cs typeface="Arial" panose="020B0604020202020204" pitchFamily="34" charset="0"/>
            </a:endParaRPr>
          </a:p>
        </p:txBody>
      </p:sp>
      <p:sp>
        <p:nvSpPr>
          <p:cNvPr id="5" name="Rounded Rectangle 4"/>
          <p:cNvSpPr/>
          <p:nvPr/>
        </p:nvSpPr>
        <p:spPr>
          <a:xfrm>
            <a:off x="797711" y="533400"/>
            <a:ext cx="10460182" cy="1611262"/>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r>
              <a:rPr lang="en-US" sz="3900">
                <a:latin typeface="Arial" pitchFamily="34" charset="0"/>
                <a:ea typeface="Arial-Rounded" pitchFamily="34" charset="0"/>
                <a:cs typeface="Arial" pitchFamily="34" charset="0"/>
              </a:rPr>
              <a:t>Vì sao chúng ta cần nhớ ơn họ?</a:t>
            </a:r>
          </a:p>
        </p:txBody>
      </p:sp>
    </p:spTree>
    <p:extLst>
      <p:ext uri="{BB962C8B-B14F-4D97-AF65-F5344CB8AC3E}">
        <p14:creationId xmlns:p14="http://schemas.microsoft.com/office/powerpoint/2010/main" val="264033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74702" y="762000"/>
            <a:ext cx="11506200" cy="1611262"/>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r>
              <a:rPr lang="en-US" sz="3900">
                <a:latin typeface="Arial" pitchFamily="34" charset="0"/>
                <a:ea typeface="Arial-Rounded" pitchFamily="34" charset="0"/>
                <a:cs typeface="Arial" pitchFamily="34" charset="0"/>
              </a:rPr>
              <a:t>Còn em, em nhớ ơn những ai? Vì sao?</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6456"/>
          <a:stretch/>
        </p:blipFill>
        <p:spPr>
          <a:xfrm>
            <a:off x="3198812" y="2590800"/>
            <a:ext cx="4783138" cy="3648339"/>
          </a:xfrm>
          <a:prstGeom prst="rect">
            <a:avLst/>
          </a:prstGeom>
        </p:spPr>
      </p:pic>
    </p:spTree>
    <p:extLst>
      <p:ext uri="{BB962C8B-B14F-4D97-AF65-F5344CB8AC3E}">
        <p14:creationId xmlns:p14="http://schemas.microsoft.com/office/powerpoint/2010/main" val="190784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065212" y="838200"/>
            <a:ext cx="10895013" cy="5885411"/>
            <a:chOff x="1293812" y="381000"/>
            <a:chExt cx="10895013" cy="5885411"/>
          </a:xfrm>
        </p:grpSpPr>
        <p:sp>
          <p:nvSpPr>
            <p:cNvPr id="14" name="TextBox 13"/>
            <p:cNvSpPr txBox="1"/>
            <p:nvPr/>
          </p:nvSpPr>
          <p:spPr>
            <a:xfrm>
              <a:off x="2112268" y="381000"/>
              <a:ext cx="7927354" cy="697563"/>
            </a:xfrm>
            <a:prstGeom prst="rect">
              <a:avLst/>
            </a:prstGeom>
            <a:noFill/>
          </p:spPr>
          <p:txBody>
            <a:bodyPr wrap="square" lIns="121833" tIns="60917" rIns="121833" bIns="60917" rtlCol="0">
              <a:spAutoFit/>
            </a:bodyPr>
            <a:lstStyle/>
            <a:p>
              <a:pPr algn="ctr"/>
              <a:r>
                <a:rPr lang="en-US" sz="3700" b="1">
                  <a:latin typeface="Arial" pitchFamily="34" charset="0"/>
                  <a:ea typeface="Arial-Rounded" pitchFamily="34" charset="0"/>
                  <a:cs typeface="Arial" pitchFamily="34" charset="0"/>
                </a:rPr>
                <a:t>Nhớ ơn</a:t>
              </a:r>
            </a:p>
          </p:txBody>
        </p:sp>
        <p:grpSp>
          <p:nvGrpSpPr>
            <p:cNvPr id="15" name="Group 14"/>
            <p:cNvGrpSpPr/>
            <p:nvPr/>
          </p:nvGrpSpPr>
          <p:grpSpPr>
            <a:xfrm>
              <a:off x="1293812" y="1071637"/>
              <a:ext cx="10895013" cy="5194774"/>
              <a:chOff x="1293812" y="1071637"/>
              <a:chExt cx="10895013" cy="5194774"/>
            </a:xfrm>
          </p:grpSpPr>
          <p:sp>
            <p:nvSpPr>
              <p:cNvPr id="16" name="TextBox 15"/>
              <p:cNvSpPr txBox="1"/>
              <p:nvPr/>
            </p:nvSpPr>
            <p:spPr>
              <a:xfrm>
                <a:off x="1293812" y="1071637"/>
                <a:ext cx="6747824" cy="4555006"/>
              </a:xfrm>
              <a:prstGeom prst="rect">
                <a:avLst/>
              </a:prstGeom>
              <a:noFill/>
            </p:spPr>
            <p:txBody>
              <a:bodyPr wrap="square" lIns="121833" tIns="60917" rIns="121833" bIns="60917" rtlCol="0">
                <a:spAutoFit/>
              </a:bodyPr>
              <a:lstStyle/>
              <a:p>
                <a:pPr algn="just"/>
                <a:r>
                  <a:rPr lang="en-US" sz="3600">
                    <a:latin typeface="Arial" pitchFamily="34" charset="0"/>
                    <a:ea typeface="Arial-Rounded" pitchFamily="34" charset="0"/>
                    <a:cs typeface="Arial" pitchFamily="34" charset="0"/>
                  </a:rPr>
                  <a:t>Ăn một bát cơm</a:t>
                </a:r>
              </a:p>
              <a:p>
                <a:pPr algn="just"/>
                <a:r>
                  <a:rPr lang="en-US" sz="3600">
                    <a:latin typeface="Arial" pitchFamily="34" charset="0"/>
                    <a:ea typeface="Arial-Rounded" pitchFamily="34" charset="0"/>
                    <a:cs typeface="Arial" pitchFamily="34" charset="0"/>
                  </a:rPr>
                  <a:t>Nhớ người cày ruộng.</a:t>
                </a:r>
              </a:p>
              <a:p>
                <a:pPr algn="just"/>
                <a:r>
                  <a:rPr lang="en-US" sz="3600">
                    <a:latin typeface="Arial" pitchFamily="34" charset="0"/>
                    <a:ea typeface="Arial-Rounded" pitchFamily="34" charset="0"/>
                    <a:cs typeface="Arial" pitchFamily="34" charset="0"/>
                  </a:rPr>
                  <a:t>Ăn đĩa rau muống,</a:t>
                </a:r>
              </a:p>
              <a:p>
                <a:pPr algn="just"/>
                <a:r>
                  <a:rPr lang="en-US" sz="3600">
                    <a:latin typeface="Arial" pitchFamily="34" charset="0"/>
                    <a:ea typeface="Arial-Rounded" pitchFamily="34" charset="0"/>
                    <a:cs typeface="Arial" pitchFamily="34" charset="0"/>
                  </a:rPr>
                  <a:t>Nhớ người đào ao.</a:t>
                </a:r>
              </a:p>
              <a:p>
                <a:pPr algn="just"/>
                <a:r>
                  <a:rPr lang="en-US" sz="3600">
                    <a:latin typeface="Arial" pitchFamily="34" charset="0"/>
                    <a:ea typeface="Arial-Rounded" pitchFamily="34" charset="0"/>
                    <a:cs typeface="Arial" pitchFamily="34" charset="0"/>
                  </a:rPr>
                  <a:t>Ăn một quả đào,</a:t>
                </a:r>
              </a:p>
              <a:p>
                <a:pPr algn="just"/>
                <a:r>
                  <a:rPr lang="en-US" sz="3600">
                    <a:latin typeface="Arial" pitchFamily="34" charset="0"/>
                    <a:ea typeface="Arial-Rounded" pitchFamily="34" charset="0"/>
                    <a:cs typeface="Arial" pitchFamily="34" charset="0"/>
                  </a:rPr>
                  <a:t>Nhớ người vun gốc.</a:t>
                </a:r>
              </a:p>
              <a:p>
                <a:pPr algn="just"/>
                <a:r>
                  <a:rPr lang="en-US" sz="3600">
                    <a:latin typeface="Arial" pitchFamily="34" charset="0"/>
                    <a:ea typeface="Arial-Rounded" pitchFamily="34" charset="0"/>
                    <a:cs typeface="Arial" pitchFamily="34" charset="0"/>
                  </a:rPr>
                  <a:t>Ăn một con ốc,</a:t>
                </a:r>
              </a:p>
              <a:p>
                <a:pPr algn="just"/>
                <a:r>
                  <a:rPr lang="en-US" sz="3600">
                    <a:latin typeface="Arial" pitchFamily="34" charset="0"/>
                    <a:ea typeface="Arial-Rounded" pitchFamily="34" charset="0"/>
                    <a:cs typeface="Arial" pitchFamily="34" charset="0"/>
                  </a:rPr>
                  <a:t>Nhớ người đi mò.</a:t>
                </a:r>
              </a:p>
            </p:txBody>
          </p:sp>
          <p:sp>
            <p:nvSpPr>
              <p:cNvPr id="19" name="TextBox 18"/>
              <p:cNvSpPr txBox="1"/>
              <p:nvPr/>
            </p:nvSpPr>
            <p:spPr>
              <a:xfrm>
                <a:off x="6412338" y="2819400"/>
                <a:ext cx="5776487" cy="3447011"/>
              </a:xfrm>
              <a:prstGeom prst="rect">
                <a:avLst/>
              </a:prstGeom>
              <a:noFill/>
            </p:spPr>
            <p:txBody>
              <a:bodyPr wrap="square" lIns="121833" tIns="60917" rIns="121833" bIns="60917" rtlCol="0">
                <a:spAutoFit/>
              </a:bodyPr>
              <a:lstStyle/>
              <a:p>
                <a:pPr algn="just"/>
                <a:r>
                  <a:rPr lang="en-US" sz="3600">
                    <a:latin typeface="Arial" pitchFamily="34" charset="0"/>
                    <a:ea typeface="Arial-Rounded" pitchFamily="34" charset="0"/>
                    <a:cs typeface="Arial" pitchFamily="34" charset="0"/>
                  </a:rPr>
                  <a:t>Sang đò,</a:t>
                </a:r>
              </a:p>
              <a:p>
                <a:pPr algn="just"/>
                <a:r>
                  <a:rPr lang="en-US" sz="3600">
                    <a:latin typeface="Arial" pitchFamily="34" charset="0"/>
                    <a:ea typeface="Arial-Rounded" pitchFamily="34" charset="0"/>
                    <a:cs typeface="Arial" pitchFamily="34" charset="0"/>
                  </a:rPr>
                  <a:t>Nhớ người chèo chống.</a:t>
                </a:r>
              </a:p>
              <a:p>
                <a:pPr algn="just"/>
                <a:r>
                  <a:rPr lang="en-US" sz="3600">
                    <a:latin typeface="Arial" pitchFamily="34" charset="0"/>
                    <a:ea typeface="Arial-Rounded" pitchFamily="34" charset="0"/>
                    <a:cs typeface="Arial" pitchFamily="34" charset="0"/>
                  </a:rPr>
                  <a:t>Nằm võng,</a:t>
                </a:r>
              </a:p>
              <a:p>
                <a:pPr algn="just"/>
                <a:r>
                  <a:rPr lang="en-US" sz="3600">
                    <a:latin typeface="Arial" pitchFamily="34" charset="0"/>
                    <a:ea typeface="Arial-Rounded" pitchFamily="34" charset="0"/>
                    <a:cs typeface="Arial" pitchFamily="34" charset="0"/>
                  </a:rPr>
                  <a:t>Nhớ người mắc dây.</a:t>
                </a:r>
              </a:p>
              <a:p>
                <a:pPr algn="just"/>
                <a:r>
                  <a:rPr lang="en-US" sz="3600">
                    <a:latin typeface="Arial" pitchFamily="34" charset="0"/>
                    <a:ea typeface="Arial-Rounded" pitchFamily="34" charset="0"/>
                    <a:cs typeface="Arial" pitchFamily="34" charset="0"/>
                  </a:rPr>
                  <a:t>Đứng mát gốc cây,</a:t>
                </a:r>
              </a:p>
              <a:p>
                <a:pPr algn="just"/>
                <a:r>
                  <a:rPr lang="en-US" sz="3600">
                    <a:latin typeface="Arial" pitchFamily="34" charset="0"/>
                    <a:ea typeface="Arial-Rounded" pitchFamily="34" charset="0"/>
                    <a:cs typeface="Arial" pitchFamily="34" charset="0"/>
                  </a:rPr>
                  <a:t>Nhớ người trồng trọt.</a:t>
                </a:r>
              </a:p>
            </p:txBody>
          </p:sp>
        </p:grpSp>
      </p:grpSp>
      <p:sp>
        <p:nvSpPr>
          <p:cNvPr id="3" name="Oval 2"/>
          <p:cNvSpPr/>
          <p:nvPr/>
        </p:nvSpPr>
        <p:spPr>
          <a:xfrm>
            <a:off x="227012" y="152400"/>
            <a:ext cx="812588" cy="8128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5" rIns="121849" bIns="60925" rtlCol="0" anchor="ctr"/>
          <a:lstStyle/>
          <a:p>
            <a:pPr algn="ctr"/>
            <a:r>
              <a:rPr lang="en-US" sz="3700" b="1">
                <a:solidFill>
                  <a:schemeClr val="bg1"/>
                </a:solidFill>
                <a:latin typeface="Arial Rounded MT Bold" pitchFamily="34" charset="0"/>
                <a:cs typeface="Times New Roman" pitchFamily="18" charset="0"/>
              </a:rPr>
              <a:t>5</a:t>
            </a:r>
          </a:p>
        </p:txBody>
      </p:sp>
      <p:sp>
        <p:nvSpPr>
          <p:cNvPr id="4" name="TextBox 3"/>
          <p:cNvSpPr txBox="1"/>
          <p:nvPr/>
        </p:nvSpPr>
        <p:spPr>
          <a:xfrm>
            <a:off x="1115782" y="271462"/>
            <a:ext cx="8827665" cy="615488"/>
          </a:xfrm>
          <a:prstGeom prst="rect">
            <a:avLst/>
          </a:prstGeom>
          <a:noFill/>
        </p:spPr>
        <p:txBody>
          <a:bodyPr wrap="square" lIns="121833" tIns="60917" rIns="121833" bIns="60917" rtlCol="0">
            <a:spAutoFit/>
          </a:bodyPr>
          <a:lstStyle/>
          <a:p>
            <a:pPr algn="just"/>
            <a:r>
              <a:rPr lang="en-US" sz="3200" b="1">
                <a:latin typeface="Arial" pitchFamily="34" charset="0"/>
                <a:ea typeface="Arial-Rounded" pitchFamily="34" charset="0"/>
                <a:cs typeface="Arial" pitchFamily="34" charset="0"/>
              </a:rPr>
              <a:t>Học thuộc lòng bài đồng giao</a:t>
            </a: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378" y="1652532"/>
            <a:ext cx="3656648" cy="489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0059" y="2213838"/>
            <a:ext cx="3656648" cy="60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378" y="2667381"/>
            <a:ext cx="3656648" cy="542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6853" y="3209776"/>
            <a:ext cx="3955298" cy="65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125" y="3806340"/>
            <a:ext cx="4022312" cy="52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0059" y="4370493"/>
            <a:ext cx="4013679" cy="56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378" y="4934417"/>
            <a:ext cx="3656648" cy="564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256" y="5499052"/>
            <a:ext cx="3988894" cy="57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898" y="3295351"/>
            <a:ext cx="3656648" cy="572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573" y="3867535"/>
            <a:ext cx="3955298" cy="65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573" y="4474960"/>
            <a:ext cx="4022312" cy="52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6568" y="5000105"/>
            <a:ext cx="4013679" cy="56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9513" y="5535991"/>
            <a:ext cx="3656648" cy="547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4977" y="6083844"/>
            <a:ext cx="3988894" cy="63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4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065212" y="838200"/>
            <a:ext cx="10895013" cy="5885411"/>
            <a:chOff x="1293812" y="381000"/>
            <a:chExt cx="10895013" cy="5885411"/>
          </a:xfrm>
        </p:grpSpPr>
        <p:sp>
          <p:nvSpPr>
            <p:cNvPr id="14" name="TextBox 13"/>
            <p:cNvSpPr txBox="1"/>
            <p:nvPr/>
          </p:nvSpPr>
          <p:spPr>
            <a:xfrm>
              <a:off x="2112268" y="381000"/>
              <a:ext cx="7927354" cy="697563"/>
            </a:xfrm>
            <a:prstGeom prst="rect">
              <a:avLst/>
            </a:prstGeom>
            <a:noFill/>
          </p:spPr>
          <p:txBody>
            <a:bodyPr wrap="square" lIns="121833" tIns="60917" rIns="121833" bIns="60917" rtlCol="0">
              <a:spAutoFit/>
            </a:bodyPr>
            <a:lstStyle/>
            <a:p>
              <a:pPr algn="ctr"/>
              <a:r>
                <a:rPr lang="en-US" sz="3700" b="1">
                  <a:latin typeface="Arial" pitchFamily="34" charset="0"/>
                  <a:ea typeface="Arial-Rounded" pitchFamily="34" charset="0"/>
                  <a:cs typeface="Arial" pitchFamily="34" charset="0"/>
                </a:rPr>
                <a:t>Nhớ ơn</a:t>
              </a:r>
            </a:p>
          </p:txBody>
        </p:sp>
        <p:grpSp>
          <p:nvGrpSpPr>
            <p:cNvPr id="15" name="Group 14"/>
            <p:cNvGrpSpPr/>
            <p:nvPr/>
          </p:nvGrpSpPr>
          <p:grpSpPr>
            <a:xfrm>
              <a:off x="1293812" y="1071637"/>
              <a:ext cx="10895013" cy="5194774"/>
              <a:chOff x="1293812" y="1071637"/>
              <a:chExt cx="10895013" cy="5194774"/>
            </a:xfrm>
          </p:grpSpPr>
          <p:sp>
            <p:nvSpPr>
              <p:cNvPr id="16" name="TextBox 15"/>
              <p:cNvSpPr txBox="1"/>
              <p:nvPr/>
            </p:nvSpPr>
            <p:spPr>
              <a:xfrm>
                <a:off x="1293812" y="1071637"/>
                <a:ext cx="6747824" cy="4555006"/>
              </a:xfrm>
              <a:prstGeom prst="rect">
                <a:avLst/>
              </a:prstGeom>
              <a:noFill/>
            </p:spPr>
            <p:txBody>
              <a:bodyPr wrap="square" lIns="121833" tIns="60917" rIns="121833" bIns="60917" rtlCol="0">
                <a:spAutoFit/>
              </a:bodyPr>
              <a:lstStyle/>
              <a:p>
                <a:pPr algn="just"/>
                <a:r>
                  <a:rPr lang="en-US" sz="3600">
                    <a:latin typeface="Arial" pitchFamily="34" charset="0"/>
                    <a:ea typeface="Arial-Rounded" pitchFamily="34" charset="0"/>
                    <a:cs typeface="Arial" pitchFamily="34" charset="0"/>
                  </a:rPr>
                  <a:t>Ăn một bát cơm</a:t>
                </a:r>
              </a:p>
              <a:p>
                <a:pPr algn="just"/>
                <a:r>
                  <a:rPr lang="en-US" sz="3600">
                    <a:latin typeface="Arial" pitchFamily="34" charset="0"/>
                    <a:ea typeface="Arial-Rounded" pitchFamily="34" charset="0"/>
                    <a:cs typeface="Arial" pitchFamily="34" charset="0"/>
                  </a:rPr>
                  <a:t>Nhớ người cày ruộng.</a:t>
                </a:r>
              </a:p>
              <a:p>
                <a:pPr algn="just"/>
                <a:r>
                  <a:rPr lang="en-US" sz="3600">
                    <a:latin typeface="Arial" pitchFamily="34" charset="0"/>
                    <a:ea typeface="Arial-Rounded" pitchFamily="34" charset="0"/>
                    <a:cs typeface="Arial" pitchFamily="34" charset="0"/>
                  </a:rPr>
                  <a:t>Ăn đĩa rau muống,</a:t>
                </a:r>
              </a:p>
              <a:p>
                <a:pPr algn="just"/>
                <a:r>
                  <a:rPr lang="en-US" sz="3600">
                    <a:latin typeface="Arial" pitchFamily="34" charset="0"/>
                    <a:ea typeface="Arial-Rounded" pitchFamily="34" charset="0"/>
                    <a:cs typeface="Arial" pitchFamily="34" charset="0"/>
                  </a:rPr>
                  <a:t>Nhớ người đào ao.</a:t>
                </a:r>
              </a:p>
              <a:p>
                <a:pPr algn="just"/>
                <a:r>
                  <a:rPr lang="en-US" sz="3600">
                    <a:latin typeface="Arial" pitchFamily="34" charset="0"/>
                    <a:ea typeface="Arial-Rounded" pitchFamily="34" charset="0"/>
                    <a:cs typeface="Arial" pitchFamily="34" charset="0"/>
                  </a:rPr>
                  <a:t>Ăn một quả đào,</a:t>
                </a:r>
              </a:p>
              <a:p>
                <a:pPr algn="just"/>
                <a:r>
                  <a:rPr lang="en-US" sz="3600">
                    <a:latin typeface="Arial" pitchFamily="34" charset="0"/>
                    <a:ea typeface="Arial-Rounded" pitchFamily="34" charset="0"/>
                    <a:cs typeface="Arial" pitchFamily="34" charset="0"/>
                  </a:rPr>
                  <a:t>Nhớ người vun gốc.</a:t>
                </a:r>
              </a:p>
              <a:p>
                <a:pPr algn="just"/>
                <a:r>
                  <a:rPr lang="en-US" sz="3600">
                    <a:latin typeface="Arial" pitchFamily="34" charset="0"/>
                    <a:ea typeface="Arial-Rounded" pitchFamily="34" charset="0"/>
                    <a:cs typeface="Arial" pitchFamily="34" charset="0"/>
                  </a:rPr>
                  <a:t>Ăn một con ốc,</a:t>
                </a:r>
              </a:p>
              <a:p>
                <a:pPr algn="just"/>
                <a:r>
                  <a:rPr lang="en-US" sz="3600">
                    <a:latin typeface="Arial" pitchFamily="34" charset="0"/>
                    <a:ea typeface="Arial-Rounded" pitchFamily="34" charset="0"/>
                    <a:cs typeface="Arial" pitchFamily="34" charset="0"/>
                  </a:rPr>
                  <a:t>Nhớ người đi mò.</a:t>
                </a:r>
              </a:p>
            </p:txBody>
          </p:sp>
          <p:sp>
            <p:nvSpPr>
              <p:cNvPr id="19" name="TextBox 18"/>
              <p:cNvSpPr txBox="1"/>
              <p:nvPr/>
            </p:nvSpPr>
            <p:spPr>
              <a:xfrm>
                <a:off x="6412338" y="2819400"/>
                <a:ext cx="5776487" cy="3447011"/>
              </a:xfrm>
              <a:prstGeom prst="rect">
                <a:avLst/>
              </a:prstGeom>
              <a:noFill/>
            </p:spPr>
            <p:txBody>
              <a:bodyPr wrap="square" lIns="121833" tIns="60917" rIns="121833" bIns="60917" rtlCol="0">
                <a:spAutoFit/>
              </a:bodyPr>
              <a:lstStyle/>
              <a:p>
                <a:pPr algn="just"/>
                <a:r>
                  <a:rPr lang="en-US" sz="3600">
                    <a:latin typeface="Arial" pitchFamily="34" charset="0"/>
                    <a:ea typeface="Arial-Rounded" pitchFamily="34" charset="0"/>
                    <a:cs typeface="Arial" pitchFamily="34" charset="0"/>
                  </a:rPr>
                  <a:t>Sang đò,</a:t>
                </a:r>
              </a:p>
              <a:p>
                <a:pPr algn="just"/>
                <a:r>
                  <a:rPr lang="en-US" sz="3600">
                    <a:latin typeface="Arial" pitchFamily="34" charset="0"/>
                    <a:ea typeface="Arial-Rounded" pitchFamily="34" charset="0"/>
                    <a:cs typeface="Arial" pitchFamily="34" charset="0"/>
                  </a:rPr>
                  <a:t>Nhớ người chèo chống.</a:t>
                </a:r>
              </a:p>
              <a:p>
                <a:pPr algn="just"/>
                <a:r>
                  <a:rPr lang="en-US" sz="3600">
                    <a:latin typeface="Arial" pitchFamily="34" charset="0"/>
                    <a:ea typeface="Arial-Rounded" pitchFamily="34" charset="0"/>
                    <a:cs typeface="Arial" pitchFamily="34" charset="0"/>
                  </a:rPr>
                  <a:t>Nằm võng,</a:t>
                </a:r>
              </a:p>
              <a:p>
                <a:pPr algn="just"/>
                <a:r>
                  <a:rPr lang="en-US" sz="3600">
                    <a:latin typeface="Arial" pitchFamily="34" charset="0"/>
                    <a:ea typeface="Arial-Rounded" pitchFamily="34" charset="0"/>
                    <a:cs typeface="Arial" pitchFamily="34" charset="0"/>
                  </a:rPr>
                  <a:t>Nhớ người mắc dây.</a:t>
                </a:r>
              </a:p>
              <a:p>
                <a:pPr algn="just"/>
                <a:r>
                  <a:rPr lang="en-US" sz="3600">
                    <a:latin typeface="Arial" pitchFamily="34" charset="0"/>
                    <a:ea typeface="Arial-Rounded" pitchFamily="34" charset="0"/>
                    <a:cs typeface="Arial" pitchFamily="34" charset="0"/>
                  </a:rPr>
                  <a:t>Đứng mát gốc cây,</a:t>
                </a:r>
              </a:p>
              <a:p>
                <a:pPr algn="just"/>
                <a:r>
                  <a:rPr lang="en-US" sz="3600">
                    <a:latin typeface="Arial" pitchFamily="34" charset="0"/>
                    <a:ea typeface="Arial-Rounded" pitchFamily="34" charset="0"/>
                    <a:cs typeface="Arial" pitchFamily="34" charset="0"/>
                  </a:rPr>
                  <a:t>Nhớ người trồng trọt.</a:t>
                </a:r>
              </a:p>
            </p:txBody>
          </p:sp>
        </p:grpSp>
      </p:grpSp>
      <p:sp>
        <p:nvSpPr>
          <p:cNvPr id="3" name="Oval 2"/>
          <p:cNvSpPr/>
          <p:nvPr/>
        </p:nvSpPr>
        <p:spPr>
          <a:xfrm>
            <a:off x="227012" y="152400"/>
            <a:ext cx="812588" cy="8128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5" rIns="121849" bIns="60925" rtlCol="0" anchor="ctr"/>
          <a:lstStyle/>
          <a:p>
            <a:pPr algn="ctr"/>
            <a:r>
              <a:rPr lang="en-US" sz="3700" b="1">
                <a:solidFill>
                  <a:schemeClr val="bg1"/>
                </a:solidFill>
                <a:latin typeface="Arial Rounded MT Bold" pitchFamily="34" charset="0"/>
                <a:cs typeface="Times New Roman" pitchFamily="18" charset="0"/>
              </a:rPr>
              <a:t>5</a:t>
            </a:r>
          </a:p>
        </p:txBody>
      </p:sp>
      <p:sp>
        <p:nvSpPr>
          <p:cNvPr id="4" name="TextBox 3"/>
          <p:cNvSpPr txBox="1"/>
          <p:nvPr/>
        </p:nvSpPr>
        <p:spPr>
          <a:xfrm>
            <a:off x="1115782" y="271462"/>
            <a:ext cx="8827665" cy="615488"/>
          </a:xfrm>
          <a:prstGeom prst="rect">
            <a:avLst/>
          </a:prstGeom>
          <a:noFill/>
        </p:spPr>
        <p:txBody>
          <a:bodyPr wrap="square" lIns="121833" tIns="60917" rIns="121833" bIns="60917" rtlCol="0">
            <a:spAutoFit/>
          </a:bodyPr>
          <a:lstStyle/>
          <a:p>
            <a:pPr algn="just"/>
            <a:r>
              <a:rPr lang="en-US" sz="3200" b="1">
                <a:latin typeface="Arial" pitchFamily="34" charset="0"/>
                <a:ea typeface="Arial-Rounded" pitchFamily="34" charset="0"/>
                <a:cs typeface="Arial" pitchFamily="34" charset="0"/>
              </a:rPr>
              <a:t>Học thuộc lòng bài đồng giao</a:t>
            </a: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378" y="1652532"/>
            <a:ext cx="3656648" cy="489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0059" y="2213838"/>
            <a:ext cx="3656648" cy="60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378" y="2667381"/>
            <a:ext cx="3656648" cy="542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6853" y="3209776"/>
            <a:ext cx="3955298" cy="65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125" y="3806340"/>
            <a:ext cx="4022312" cy="52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0059" y="4370493"/>
            <a:ext cx="4013679" cy="56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378" y="4934417"/>
            <a:ext cx="3656648" cy="564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256" y="5499052"/>
            <a:ext cx="3988894" cy="57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898" y="3295351"/>
            <a:ext cx="3656648" cy="572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573" y="3867535"/>
            <a:ext cx="3955298" cy="65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573" y="4474960"/>
            <a:ext cx="4022312" cy="52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6568" y="5000105"/>
            <a:ext cx="4013679" cy="56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9513" y="5535991"/>
            <a:ext cx="3656648" cy="547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4977" y="6083844"/>
            <a:ext cx="3988894" cy="63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570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23725" y="-19522"/>
            <a:ext cx="12333642" cy="259141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110168" tIns="55085" rIns="110168" bIns="55085" rtlCol="0" anchor="ctr"/>
          <a:lstStyle/>
          <a:p>
            <a:pPr algn="ctr"/>
            <a:endParaRPr lang="en-US"/>
          </a:p>
        </p:txBody>
      </p:sp>
      <p:sp>
        <p:nvSpPr>
          <p:cNvPr id="18" name="Flowchart: Document 17"/>
          <p:cNvSpPr/>
          <p:nvPr/>
        </p:nvSpPr>
        <p:spPr>
          <a:xfrm>
            <a:off x="-57584" y="14344"/>
            <a:ext cx="12333642" cy="23696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lIns="110168" tIns="55085" rIns="110168" bIns="55085" rtlCol="0" anchor="ctr"/>
          <a:lstStyle/>
          <a:p>
            <a:pPr algn="ctr"/>
            <a:endParaRPr lang="en-US"/>
          </a:p>
        </p:txBody>
      </p:sp>
      <p:grpSp>
        <p:nvGrpSpPr>
          <p:cNvPr id="2" name="Group 1"/>
          <p:cNvGrpSpPr/>
          <p:nvPr/>
        </p:nvGrpSpPr>
        <p:grpSpPr>
          <a:xfrm>
            <a:off x="3448454" y="2869488"/>
            <a:ext cx="5467912"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CC2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2126371" y="2812695"/>
            <a:ext cx="1322764" cy="1323109"/>
            <a:chOff x="1212273" y="1084984"/>
            <a:chExt cx="992332" cy="992332"/>
          </a:xfrm>
          <a:solidFill>
            <a:srgbClr val="A71FB1"/>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6930" y="237859"/>
            <a:ext cx="1788240" cy="1342336"/>
          </a:xfrm>
          <a:prstGeom prst="rect">
            <a:avLst/>
          </a:prstGeom>
          <a:noFill/>
        </p:spPr>
        <p:txBody>
          <a:bodyPr wrap="square" lIns="110154" tIns="55077" rIns="110154" bIns="55077" rtlCol="0">
            <a:spAutoFit/>
          </a:bodyPr>
          <a:lstStyle/>
          <a:p>
            <a:pPr algn="ctr"/>
            <a:r>
              <a:rPr lang="en-US" sz="8000" b="1">
                <a:solidFill>
                  <a:srgbClr val="A71FB1"/>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2234619" y="615127"/>
            <a:ext cx="9736720" cy="942226"/>
          </a:xfrm>
          <a:prstGeom prst="rect">
            <a:avLst/>
          </a:prstGeom>
          <a:noFill/>
        </p:spPr>
        <p:txBody>
          <a:bodyPr wrap="square" lIns="110154" tIns="55077" rIns="110154" bIns="55077" rtlCol="0">
            <a:spAutoFit/>
          </a:bodyPr>
          <a:lstStyle/>
          <a:p>
            <a:pPr algn="ctr"/>
            <a:r>
              <a:rPr lang="en-US" sz="5400" b="1" dirty="0">
                <a:ln w="3175">
                  <a:solidFill>
                    <a:schemeClr val="bg1"/>
                  </a:solidFill>
                </a:ln>
                <a:solidFill>
                  <a:schemeClr val="bg1"/>
                </a:solidFill>
                <a:latin typeface="Arial-Rounded" pitchFamily="34" charset="0"/>
                <a:ea typeface="Arial-Rounded" pitchFamily="34" charset="0"/>
                <a:cs typeface="Arial-Rounded" pitchFamily="34" charset="0"/>
              </a:rPr>
              <a:t>ĐẤT NƯỚC VÀ CON NGƯỜI</a:t>
            </a:r>
          </a:p>
        </p:txBody>
      </p:sp>
      <p:sp>
        <p:nvSpPr>
          <p:cNvPr id="33" name="TextBox 32"/>
          <p:cNvSpPr txBox="1"/>
          <p:nvPr/>
        </p:nvSpPr>
        <p:spPr>
          <a:xfrm>
            <a:off x="2167432" y="2883519"/>
            <a:ext cx="1320456" cy="1157670"/>
          </a:xfrm>
          <a:prstGeom prst="rect">
            <a:avLst/>
          </a:prstGeom>
          <a:noFill/>
        </p:spPr>
        <p:txBody>
          <a:bodyPr wrap="square" lIns="110154" tIns="55077" rIns="110154" bIns="55077" rtlCol="0">
            <a:spAutoFit/>
          </a:bodyPr>
          <a:lstStyle/>
          <a:p>
            <a:pPr algn="ctr"/>
            <a:r>
              <a:rPr lang="en-US" sz="2900" b="1">
                <a:solidFill>
                  <a:schemeClr val="bg1"/>
                </a:solidFill>
                <a:latin typeface="Arial-Rounded" pitchFamily="34" charset="0"/>
                <a:ea typeface="Arial-Rounded" pitchFamily="34" charset="0"/>
                <a:cs typeface="Arial-Rounded" pitchFamily="34" charset="0"/>
              </a:rPr>
              <a:t>Bài</a:t>
            </a:r>
          </a:p>
          <a:p>
            <a:pPr algn="ctr"/>
            <a:r>
              <a:rPr lang="en-US" sz="3900" b="1">
                <a:solidFill>
                  <a:schemeClr val="bg1"/>
                </a:solidFill>
                <a:latin typeface="Arial Rounded MT Bold" pitchFamily="34" charset="0"/>
                <a:ea typeface="Arial-Rounded" pitchFamily="34" charset="0"/>
                <a:cs typeface="Times New Roman" pitchFamily="18" charset="0"/>
              </a:rPr>
              <a:t>5</a:t>
            </a:r>
          </a:p>
        </p:txBody>
      </p:sp>
      <p:sp>
        <p:nvSpPr>
          <p:cNvPr id="24" name="TextBox 23"/>
          <p:cNvSpPr txBox="1"/>
          <p:nvPr/>
        </p:nvSpPr>
        <p:spPr>
          <a:xfrm>
            <a:off x="2925174" y="3052120"/>
            <a:ext cx="6826838" cy="772949"/>
          </a:xfrm>
          <a:prstGeom prst="rect">
            <a:avLst/>
          </a:prstGeom>
          <a:noFill/>
        </p:spPr>
        <p:txBody>
          <a:bodyPr wrap="square" lIns="110154" tIns="55077" rIns="110154" bIns="55077" rtlCol="0">
            <a:spAutoFit/>
          </a:bodyPr>
          <a:lstStyle/>
          <a:p>
            <a:pPr algn="ctr"/>
            <a:r>
              <a:rPr lang="en-US" sz="4300" b="1">
                <a:solidFill>
                  <a:srgbClr val="A71FB1"/>
                </a:solidFill>
                <a:latin typeface="Arial-Rounded" pitchFamily="34" charset="0"/>
                <a:ea typeface="Arial-Rounded" pitchFamily="34" charset="0"/>
                <a:cs typeface="Arial-Rounded" pitchFamily="34" charset="0"/>
              </a:rPr>
              <a:t>NHỚ ƠN</a:t>
            </a:r>
          </a:p>
        </p:txBody>
      </p:sp>
      <p:grpSp>
        <p:nvGrpSpPr>
          <p:cNvPr id="20" name="Group 19"/>
          <p:cNvGrpSpPr/>
          <p:nvPr/>
        </p:nvGrpSpPr>
        <p:grpSpPr>
          <a:xfrm>
            <a:off x="-879281" y="-1131658"/>
            <a:ext cx="3291986" cy="3062308"/>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6930" y="237859"/>
            <a:ext cx="1788240" cy="1342294"/>
          </a:xfrm>
          <a:prstGeom prst="rect">
            <a:avLst/>
          </a:prstGeom>
          <a:noFill/>
        </p:spPr>
        <p:txBody>
          <a:bodyPr wrap="square" lIns="110109" tIns="55056" rIns="110109" bIns="55056" rtlCol="0">
            <a:spAutoFit/>
          </a:bodyPr>
          <a:lstStyle/>
          <a:p>
            <a:pPr algn="ctr"/>
            <a:r>
              <a:rPr lang="en-US" sz="8000" b="1">
                <a:solidFill>
                  <a:srgbClr val="7030A0"/>
                </a:solidFill>
                <a:latin typeface="Arial Rounded MT Bold" pitchFamily="34" charset="0"/>
                <a:ea typeface="Arial-Rounded" pitchFamily="34" charset="0"/>
                <a:cs typeface="Times New Roman" pitchFamily="18" charset="0"/>
              </a:rPr>
              <a:t>8</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9495"/>
          <a:stretch/>
        </p:blipFill>
        <p:spPr>
          <a:xfrm>
            <a:off x="5261001" y="4206782"/>
            <a:ext cx="2155184" cy="1817913"/>
          </a:xfrm>
          <a:prstGeom prst="rect">
            <a:avLst/>
          </a:prstGeom>
        </p:spPr>
      </p:pic>
    </p:spTree>
    <p:extLst>
      <p:ext uri="{BB962C8B-B14F-4D97-AF65-F5344CB8AC3E}">
        <p14:creationId xmlns:p14="http://schemas.microsoft.com/office/powerpoint/2010/main" val="530126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065212" y="838200"/>
            <a:ext cx="10895013" cy="5885411"/>
            <a:chOff x="1293812" y="381000"/>
            <a:chExt cx="10895013" cy="5885411"/>
          </a:xfrm>
        </p:grpSpPr>
        <p:sp>
          <p:nvSpPr>
            <p:cNvPr id="14" name="TextBox 13"/>
            <p:cNvSpPr txBox="1"/>
            <p:nvPr/>
          </p:nvSpPr>
          <p:spPr>
            <a:xfrm>
              <a:off x="2112268" y="381000"/>
              <a:ext cx="7927354" cy="697563"/>
            </a:xfrm>
            <a:prstGeom prst="rect">
              <a:avLst/>
            </a:prstGeom>
            <a:noFill/>
          </p:spPr>
          <p:txBody>
            <a:bodyPr wrap="square" lIns="121833" tIns="60917" rIns="121833" bIns="60917" rtlCol="0">
              <a:spAutoFit/>
            </a:bodyPr>
            <a:lstStyle/>
            <a:p>
              <a:pPr algn="ctr"/>
              <a:r>
                <a:rPr lang="en-US" sz="3700" b="1">
                  <a:latin typeface="Arial" pitchFamily="34" charset="0"/>
                  <a:ea typeface="Arial-Rounded" pitchFamily="34" charset="0"/>
                  <a:cs typeface="Arial" pitchFamily="34" charset="0"/>
                </a:rPr>
                <a:t>Nhớ ơn</a:t>
              </a:r>
            </a:p>
          </p:txBody>
        </p:sp>
        <p:grpSp>
          <p:nvGrpSpPr>
            <p:cNvPr id="15" name="Group 14"/>
            <p:cNvGrpSpPr/>
            <p:nvPr/>
          </p:nvGrpSpPr>
          <p:grpSpPr>
            <a:xfrm>
              <a:off x="1293812" y="1071637"/>
              <a:ext cx="10895013" cy="5194774"/>
              <a:chOff x="1293812" y="1071637"/>
              <a:chExt cx="10895013" cy="5194774"/>
            </a:xfrm>
          </p:grpSpPr>
          <p:sp>
            <p:nvSpPr>
              <p:cNvPr id="16" name="TextBox 15"/>
              <p:cNvSpPr txBox="1"/>
              <p:nvPr/>
            </p:nvSpPr>
            <p:spPr>
              <a:xfrm>
                <a:off x="1293812" y="1071637"/>
                <a:ext cx="6747824" cy="4555006"/>
              </a:xfrm>
              <a:prstGeom prst="rect">
                <a:avLst/>
              </a:prstGeom>
              <a:noFill/>
            </p:spPr>
            <p:txBody>
              <a:bodyPr wrap="square" lIns="121833" tIns="60917" rIns="121833" bIns="60917" rtlCol="0">
                <a:spAutoFit/>
              </a:bodyPr>
              <a:lstStyle/>
              <a:p>
                <a:pPr algn="just"/>
                <a:r>
                  <a:rPr lang="en-US" sz="3600">
                    <a:latin typeface="Arial" pitchFamily="34" charset="0"/>
                    <a:ea typeface="Arial-Rounded" pitchFamily="34" charset="0"/>
                    <a:cs typeface="Arial" pitchFamily="34" charset="0"/>
                  </a:rPr>
                  <a:t>Ăn một bát cơm</a:t>
                </a:r>
              </a:p>
              <a:p>
                <a:pPr algn="just"/>
                <a:r>
                  <a:rPr lang="en-US" sz="3600">
                    <a:latin typeface="Arial" pitchFamily="34" charset="0"/>
                    <a:ea typeface="Arial-Rounded" pitchFamily="34" charset="0"/>
                    <a:cs typeface="Arial" pitchFamily="34" charset="0"/>
                  </a:rPr>
                  <a:t>Nhớ người cày ruộng.</a:t>
                </a:r>
              </a:p>
              <a:p>
                <a:pPr algn="just"/>
                <a:r>
                  <a:rPr lang="en-US" sz="3600">
                    <a:latin typeface="Arial" pitchFamily="34" charset="0"/>
                    <a:ea typeface="Arial-Rounded" pitchFamily="34" charset="0"/>
                    <a:cs typeface="Arial" pitchFamily="34" charset="0"/>
                  </a:rPr>
                  <a:t>Ăn đĩa rau muống,</a:t>
                </a:r>
              </a:p>
              <a:p>
                <a:pPr algn="just"/>
                <a:r>
                  <a:rPr lang="en-US" sz="3600">
                    <a:latin typeface="Arial" pitchFamily="34" charset="0"/>
                    <a:ea typeface="Arial-Rounded" pitchFamily="34" charset="0"/>
                    <a:cs typeface="Arial" pitchFamily="34" charset="0"/>
                  </a:rPr>
                  <a:t>Nhớ người đào ao.</a:t>
                </a:r>
              </a:p>
              <a:p>
                <a:pPr algn="just"/>
                <a:r>
                  <a:rPr lang="en-US" sz="3600">
                    <a:latin typeface="Arial" pitchFamily="34" charset="0"/>
                    <a:ea typeface="Arial-Rounded" pitchFamily="34" charset="0"/>
                    <a:cs typeface="Arial" pitchFamily="34" charset="0"/>
                  </a:rPr>
                  <a:t>Ăn một quả đào,</a:t>
                </a:r>
              </a:p>
              <a:p>
                <a:pPr algn="just"/>
                <a:r>
                  <a:rPr lang="en-US" sz="3600">
                    <a:latin typeface="Arial" pitchFamily="34" charset="0"/>
                    <a:ea typeface="Arial-Rounded" pitchFamily="34" charset="0"/>
                    <a:cs typeface="Arial" pitchFamily="34" charset="0"/>
                  </a:rPr>
                  <a:t>Nhớ người vun gốc.</a:t>
                </a:r>
              </a:p>
              <a:p>
                <a:pPr algn="just"/>
                <a:r>
                  <a:rPr lang="en-US" sz="3600">
                    <a:latin typeface="Arial" pitchFamily="34" charset="0"/>
                    <a:ea typeface="Arial-Rounded" pitchFamily="34" charset="0"/>
                    <a:cs typeface="Arial" pitchFamily="34" charset="0"/>
                  </a:rPr>
                  <a:t>Ăn một con ốc,</a:t>
                </a:r>
              </a:p>
              <a:p>
                <a:pPr algn="just"/>
                <a:r>
                  <a:rPr lang="en-US" sz="3600">
                    <a:latin typeface="Arial" pitchFamily="34" charset="0"/>
                    <a:ea typeface="Arial-Rounded" pitchFamily="34" charset="0"/>
                    <a:cs typeface="Arial" pitchFamily="34" charset="0"/>
                  </a:rPr>
                  <a:t>Nhớ người đi mò.</a:t>
                </a:r>
              </a:p>
            </p:txBody>
          </p:sp>
          <p:sp>
            <p:nvSpPr>
              <p:cNvPr id="19" name="TextBox 18"/>
              <p:cNvSpPr txBox="1"/>
              <p:nvPr/>
            </p:nvSpPr>
            <p:spPr>
              <a:xfrm>
                <a:off x="6412338" y="2819400"/>
                <a:ext cx="5776487" cy="3447011"/>
              </a:xfrm>
              <a:prstGeom prst="rect">
                <a:avLst/>
              </a:prstGeom>
              <a:noFill/>
            </p:spPr>
            <p:txBody>
              <a:bodyPr wrap="square" lIns="121833" tIns="60917" rIns="121833" bIns="60917" rtlCol="0">
                <a:spAutoFit/>
              </a:bodyPr>
              <a:lstStyle/>
              <a:p>
                <a:pPr algn="just"/>
                <a:r>
                  <a:rPr lang="en-US" sz="3600">
                    <a:latin typeface="Arial" pitchFamily="34" charset="0"/>
                    <a:ea typeface="Arial-Rounded" pitchFamily="34" charset="0"/>
                    <a:cs typeface="Arial" pitchFamily="34" charset="0"/>
                  </a:rPr>
                  <a:t>Sang đò,</a:t>
                </a:r>
              </a:p>
              <a:p>
                <a:pPr algn="just"/>
                <a:r>
                  <a:rPr lang="en-US" sz="3600">
                    <a:latin typeface="Arial" pitchFamily="34" charset="0"/>
                    <a:ea typeface="Arial-Rounded" pitchFamily="34" charset="0"/>
                    <a:cs typeface="Arial" pitchFamily="34" charset="0"/>
                  </a:rPr>
                  <a:t>Nhớ người chèo chống.</a:t>
                </a:r>
              </a:p>
              <a:p>
                <a:pPr algn="just"/>
                <a:r>
                  <a:rPr lang="en-US" sz="3600">
                    <a:latin typeface="Arial" pitchFamily="34" charset="0"/>
                    <a:ea typeface="Arial-Rounded" pitchFamily="34" charset="0"/>
                    <a:cs typeface="Arial" pitchFamily="34" charset="0"/>
                  </a:rPr>
                  <a:t>Nằm võng,</a:t>
                </a:r>
              </a:p>
              <a:p>
                <a:pPr algn="just"/>
                <a:r>
                  <a:rPr lang="en-US" sz="3600">
                    <a:latin typeface="Arial" pitchFamily="34" charset="0"/>
                    <a:ea typeface="Arial-Rounded" pitchFamily="34" charset="0"/>
                    <a:cs typeface="Arial" pitchFamily="34" charset="0"/>
                  </a:rPr>
                  <a:t>Nhớ người mắc dây.</a:t>
                </a:r>
              </a:p>
              <a:p>
                <a:pPr algn="just"/>
                <a:r>
                  <a:rPr lang="en-US" sz="3600">
                    <a:latin typeface="Arial" pitchFamily="34" charset="0"/>
                    <a:ea typeface="Arial-Rounded" pitchFamily="34" charset="0"/>
                    <a:cs typeface="Arial" pitchFamily="34" charset="0"/>
                  </a:rPr>
                  <a:t>Đứng mát gốc cây,</a:t>
                </a:r>
              </a:p>
              <a:p>
                <a:pPr algn="just"/>
                <a:r>
                  <a:rPr lang="en-US" sz="3600">
                    <a:latin typeface="Arial" pitchFamily="34" charset="0"/>
                    <a:ea typeface="Arial-Rounded" pitchFamily="34" charset="0"/>
                    <a:cs typeface="Arial" pitchFamily="34" charset="0"/>
                  </a:rPr>
                  <a:t>Nhớ người trồng trọt.</a:t>
                </a:r>
              </a:p>
            </p:txBody>
          </p:sp>
        </p:grpSp>
      </p:grpSp>
      <p:sp>
        <p:nvSpPr>
          <p:cNvPr id="3" name="Oval 2"/>
          <p:cNvSpPr/>
          <p:nvPr/>
        </p:nvSpPr>
        <p:spPr>
          <a:xfrm>
            <a:off x="227012" y="152400"/>
            <a:ext cx="812588" cy="8128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5" rIns="121849" bIns="60925" rtlCol="0" anchor="ctr"/>
          <a:lstStyle/>
          <a:p>
            <a:pPr algn="ctr"/>
            <a:r>
              <a:rPr lang="en-US" sz="3700" b="1">
                <a:solidFill>
                  <a:schemeClr val="bg1"/>
                </a:solidFill>
                <a:latin typeface="Arial Rounded MT Bold" pitchFamily="34" charset="0"/>
                <a:cs typeface="Times New Roman" pitchFamily="18" charset="0"/>
              </a:rPr>
              <a:t>5</a:t>
            </a:r>
          </a:p>
        </p:txBody>
      </p:sp>
      <p:sp>
        <p:nvSpPr>
          <p:cNvPr id="4" name="TextBox 3"/>
          <p:cNvSpPr txBox="1"/>
          <p:nvPr/>
        </p:nvSpPr>
        <p:spPr>
          <a:xfrm>
            <a:off x="1115782" y="271462"/>
            <a:ext cx="8827665" cy="615488"/>
          </a:xfrm>
          <a:prstGeom prst="rect">
            <a:avLst/>
          </a:prstGeom>
          <a:noFill/>
        </p:spPr>
        <p:txBody>
          <a:bodyPr wrap="square" lIns="121833" tIns="60917" rIns="121833" bIns="60917" rtlCol="0">
            <a:spAutoFit/>
          </a:bodyPr>
          <a:lstStyle/>
          <a:p>
            <a:pPr algn="just"/>
            <a:r>
              <a:rPr lang="en-US" sz="3200" b="1">
                <a:latin typeface="Arial" pitchFamily="34" charset="0"/>
                <a:ea typeface="Arial-Rounded" pitchFamily="34" charset="0"/>
                <a:cs typeface="Arial" pitchFamily="34" charset="0"/>
              </a:rPr>
              <a:t>Học thuộc lòng bài đồng giao</a:t>
            </a: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378" y="1652532"/>
            <a:ext cx="3656648" cy="489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0059" y="2213838"/>
            <a:ext cx="3656648" cy="60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378" y="2667381"/>
            <a:ext cx="3656648" cy="542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6853" y="3209776"/>
            <a:ext cx="3955298" cy="65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125" y="3806340"/>
            <a:ext cx="4022312" cy="52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0059" y="4370493"/>
            <a:ext cx="4013679" cy="56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378" y="4934417"/>
            <a:ext cx="3656648" cy="564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256" y="5499052"/>
            <a:ext cx="3988894" cy="57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898" y="3295351"/>
            <a:ext cx="3656648" cy="572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573" y="3867535"/>
            <a:ext cx="3955298" cy="65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573" y="4474960"/>
            <a:ext cx="4022312" cy="52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6568" y="5000105"/>
            <a:ext cx="4013679" cy="56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9513" y="5535991"/>
            <a:ext cx="3656648" cy="547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4977" y="6083844"/>
            <a:ext cx="3988894" cy="63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300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4627" y="177800"/>
            <a:ext cx="812588" cy="8128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5" rIns="121849" bIns="60925" rtlCol="0" anchor="ctr"/>
          <a:lstStyle/>
          <a:p>
            <a:pPr algn="ctr"/>
            <a:r>
              <a:rPr lang="en-US" sz="3700" b="1">
                <a:solidFill>
                  <a:schemeClr val="bg1"/>
                </a:solidFill>
                <a:latin typeface="Arial Rounded MT Bold" pitchFamily="34" charset="0"/>
                <a:cs typeface="Times New Roman" pitchFamily="18" charset="0"/>
              </a:rPr>
              <a:t>6</a:t>
            </a:r>
          </a:p>
        </p:txBody>
      </p:sp>
      <p:sp>
        <p:nvSpPr>
          <p:cNvPr id="6" name="TextBox 5"/>
          <p:cNvSpPr txBox="1"/>
          <p:nvPr/>
        </p:nvSpPr>
        <p:spPr>
          <a:xfrm>
            <a:off x="923397" y="296863"/>
            <a:ext cx="10859134" cy="1107909"/>
          </a:xfrm>
          <a:prstGeom prst="rect">
            <a:avLst/>
          </a:prstGeom>
          <a:noFill/>
        </p:spPr>
        <p:txBody>
          <a:bodyPr wrap="square" lIns="121833" tIns="60917" rIns="121833" bIns="60917" rtlCol="0">
            <a:spAutoFit/>
          </a:bodyPr>
          <a:lstStyle/>
          <a:p>
            <a:pPr algn="just"/>
            <a:r>
              <a:rPr lang="en-US" sz="3200" b="1">
                <a:latin typeface="Arial" pitchFamily="34" charset="0"/>
                <a:ea typeface="Arial-Rounded" pitchFamily="34" charset="0"/>
                <a:cs typeface="Arial" pitchFamily="34" charset="0"/>
              </a:rPr>
              <a:t>Nói về việc em cần làm để thể hiện lòng biết ơn đối với người thân hoặc thầy cô</a:t>
            </a: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079" t="32813" r="11713" b="25260"/>
          <a:stretch/>
        </p:blipFill>
        <p:spPr bwMode="auto">
          <a:xfrm>
            <a:off x="3122612" y="1752600"/>
            <a:ext cx="5029200" cy="4523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37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406294" y="381000"/>
            <a:ext cx="11546880" cy="58928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10196" tIns="55098" rIns="110196" bIns="55098" rtlCol="0" anchor="ctr"/>
          <a:lstStyle/>
          <a:p>
            <a:pPr algn="ctr"/>
            <a:r>
              <a:rPr lang="en-US" sz="3900" b="1">
                <a:solidFill>
                  <a:schemeClr val="tx1"/>
                </a:solidFill>
                <a:latin typeface="Arial" pitchFamily="34" charset="0"/>
                <a:cs typeface="Arial" pitchFamily="34" charset="0"/>
              </a:rPr>
              <a:t>Dặn dò:</a:t>
            </a:r>
          </a:p>
          <a:p>
            <a:pPr marL="550975" indent="-550975" algn="just">
              <a:buFontTx/>
              <a:buChar char="-"/>
            </a:pPr>
            <a:r>
              <a:rPr lang="en-US" sz="3900">
                <a:solidFill>
                  <a:schemeClr val="tx1"/>
                </a:solidFill>
                <a:latin typeface="Arial" pitchFamily="34" charset="0"/>
                <a:cs typeface="Arial" pitchFamily="34" charset="0"/>
              </a:rPr>
              <a:t>Học thuộc bài thơ </a:t>
            </a:r>
            <a:r>
              <a:rPr lang="en-US" sz="3900" i="1">
                <a:solidFill>
                  <a:schemeClr val="tx1"/>
                </a:solidFill>
                <a:latin typeface="Arial" pitchFamily="34" charset="0"/>
                <a:cs typeface="Arial" pitchFamily="34" charset="0"/>
              </a:rPr>
              <a:t>Nhớ ơn </a:t>
            </a:r>
            <a:r>
              <a:rPr lang="en-US" sz="3900">
                <a:solidFill>
                  <a:schemeClr val="tx1"/>
                </a:solidFill>
                <a:latin typeface="Arial" pitchFamily="34" charset="0"/>
                <a:cs typeface="Arial" pitchFamily="34" charset="0"/>
              </a:rPr>
              <a:t>(trang 156, 157).</a:t>
            </a:r>
          </a:p>
          <a:p>
            <a:pPr marL="550975" indent="-550975" algn="just">
              <a:buFontTx/>
              <a:buChar char="-"/>
            </a:pPr>
            <a:r>
              <a:rPr lang="en-US" sz="3900">
                <a:solidFill>
                  <a:schemeClr val="tx1"/>
                </a:solidFill>
                <a:latin typeface="Arial" pitchFamily="34" charset="0"/>
                <a:cs typeface="Arial" pitchFamily="34" charset="0"/>
              </a:rPr>
              <a:t>Chuẩn bị bài mới: </a:t>
            </a:r>
            <a:r>
              <a:rPr lang="en-US" sz="3900" i="1">
                <a:solidFill>
                  <a:schemeClr val="tx1"/>
                </a:solidFill>
                <a:latin typeface="Arial" pitchFamily="34" charset="0"/>
                <a:cs typeface="Arial" pitchFamily="34" charset="0"/>
              </a:rPr>
              <a:t>Du lịch biển Việt Nam</a:t>
            </a:r>
            <a:r>
              <a:rPr lang="en-US" sz="3900">
                <a:solidFill>
                  <a:schemeClr val="tx1"/>
                </a:solidFill>
                <a:latin typeface="Arial" pitchFamily="34" charset="0"/>
                <a:cs typeface="Arial" pitchFamily="34" charset="0"/>
              </a:rPr>
              <a:t> (trang 158).</a:t>
            </a:r>
          </a:p>
        </p:txBody>
      </p:sp>
    </p:spTree>
    <p:extLst>
      <p:ext uri="{BB962C8B-B14F-4D97-AF65-F5344CB8AC3E}">
        <p14:creationId xmlns:p14="http://schemas.microsoft.com/office/powerpoint/2010/main" val="218692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55507" y="91909"/>
            <a:ext cx="812588" cy="8128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5" rIns="121849" bIns="60925" rtlCol="0" anchor="ctr"/>
          <a:lstStyle/>
          <a:p>
            <a:pPr algn="ctr"/>
            <a:r>
              <a:rPr lang="en-US" sz="3700" b="1" dirty="0">
                <a:solidFill>
                  <a:schemeClr val="bg1"/>
                </a:solidFill>
                <a:latin typeface="Arial Rounded MT Bold" pitchFamily="34" charset="0"/>
                <a:cs typeface="Times New Roman" pitchFamily="18" charset="0"/>
              </a:rPr>
              <a:t>1</a:t>
            </a:r>
          </a:p>
        </p:txBody>
      </p:sp>
      <p:sp>
        <p:nvSpPr>
          <p:cNvPr id="5" name="TextBox 4"/>
          <p:cNvSpPr txBox="1"/>
          <p:nvPr/>
        </p:nvSpPr>
        <p:spPr>
          <a:xfrm>
            <a:off x="1168095" y="289221"/>
            <a:ext cx="9852634" cy="615488"/>
          </a:xfrm>
          <a:prstGeom prst="rect">
            <a:avLst/>
          </a:prstGeom>
          <a:noFill/>
        </p:spPr>
        <p:txBody>
          <a:bodyPr wrap="square" lIns="121833" tIns="60917" rIns="121833" bIns="60917" rtlCol="0">
            <a:spAutoFit/>
          </a:bodyPr>
          <a:lstStyle/>
          <a:p>
            <a:pPr algn="just"/>
            <a:r>
              <a:rPr lang="en-US" sz="3200" b="1" dirty="0">
                <a:latin typeface="Arial" pitchFamily="34" charset="0"/>
                <a:ea typeface="Arial-Rounded" pitchFamily="34" charset="0"/>
                <a:cs typeface="Arial" pitchFamily="34" charset="0"/>
              </a:rPr>
              <a:t>Quan </a:t>
            </a:r>
            <a:r>
              <a:rPr lang="en-US" sz="3200" b="1" dirty="0" err="1">
                <a:latin typeface="Arial" pitchFamily="34" charset="0"/>
                <a:ea typeface="Arial-Rounded" pitchFamily="34" charset="0"/>
                <a:cs typeface="Arial" pitchFamily="34" charset="0"/>
              </a:rPr>
              <a:t>sát</a:t>
            </a:r>
            <a:r>
              <a:rPr lang="en-US" sz="3200" b="1" dirty="0">
                <a:latin typeface="Arial" pitchFamily="34" charset="0"/>
                <a:ea typeface="Arial-Rounded" pitchFamily="34" charset="0"/>
                <a:cs typeface="Arial" pitchFamily="34" charset="0"/>
              </a:rPr>
              <a:t> </a:t>
            </a:r>
            <a:r>
              <a:rPr lang="en-US" sz="3200" b="1" dirty="0" err="1">
                <a:latin typeface="Arial" pitchFamily="34" charset="0"/>
                <a:ea typeface="Arial-Rounded" pitchFamily="34" charset="0"/>
                <a:cs typeface="Arial" pitchFamily="34" charset="0"/>
              </a:rPr>
              <a:t>tranh</a:t>
            </a:r>
            <a:endParaRPr lang="en-US" sz="3200" b="1" dirty="0">
              <a:latin typeface="Arial" pitchFamily="34" charset="0"/>
              <a:ea typeface="Arial-Rounded" pitchFamily="34" charset="0"/>
              <a:cs typeface="Arial" pitchFamily="34" charset="0"/>
            </a:endParaRPr>
          </a:p>
        </p:txBody>
      </p:sp>
      <p:sp>
        <p:nvSpPr>
          <p:cNvPr id="7" name="TextBox 6"/>
          <p:cNvSpPr txBox="1"/>
          <p:nvPr/>
        </p:nvSpPr>
        <p:spPr>
          <a:xfrm>
            <a:off x="1043106" y="685800"/>
            <a:ext cx="9852634" cy="1107909"/>
          </a:xfrm>
          <a:prstGeom prst="rect">
            <a:avLst/>
          </a:prstGeom>
          <a:noFill/>
        </p:spPr>
        <p:txBody>
          <a:bodyPr wrap="square" lIns="121833" tIns="60917" rIns="121833" bIns="60917" rtlCol="0">
            <a:spAutoFit/>
          </a:bodyPr>
          <a:lstStyle/>
          <a:p>
            <a:pPr marL="514350" indent="-514350" algn="just">
              <a:buAutoNum type="alphaLcPeriod"/>
            </a:pPr>
            <a:r>
              <a:rPr lang="en-US" sz="3200" dirty="0" err="1">
                <a:latin typeface="Arial" pitchFamily="34" charset="0"/>
                <a:ea typeface="Arial-Rounded" pitchFamily="34" charset="0"/>
                <a:cs typeface="Arial" pitchFamily="34" charset="0"/>
              </a:rPr>
              <a:t>Các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bạn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nhỏ</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đang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làm</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gì</a:t>
            </a:r>
            <a:r>
              <a:rPr lang="en-US" sz="3200" dirty="0">
                <a:latin typeface="Arial" pitchFamily="34" charset="0"/>
                <a:ea typeface="Arial-Rounded" pitchFamily="34" charset="0"/>
                <a:cs typeface="Arial" pitchFamily="34" charset="0"/>
              </a:rPr>
              <a:t>?</a:t>
            </a:r>
          </a:p>
          <a:p>
            <a:pPr marL="514350" indent="-514350" algn="just">
              <a:buAutoNum type="alphaLcPeriod"/>
            </a:pPr>
            <a:r>
              <a:rPr lang="en-US" sz="3200" dirty="0" err="1">
                <a:latin typeface="Arial" pitchFamily="34" charset="0"/>
                <a:ea typeface="Arial-Rounded" pitchFamily="34" charset="0"/>
                <a:cs typeface="Arial" pitchFamily="34" charset="0"/>
              </a:rPr>
              <a:t>Em</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hiểu</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câu</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Ăn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quả</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nhớ</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kẻ</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trồng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cây</a:t>
            </a:r>
            <a:r>
              <a:rPr lang="en-US" sz="3200" dirty="0">
                <a:latin typeface="Arial" pitchFamily="34" charset="0"/>
                <a:ea typeface="Arial-Rounded" pitchFamily="34" charset="0"/>
                <a:cs typeface="Arial" pitchFamily="34" charset="0"/>
              </a:rPr>
              <a:t>” ý </a:t>
            </a:r>
            <a:r>
              <a:rPr lang="en-US" sz="3200" dirty="0" err="1">
                <a:latin typeface="Arial" pitchFamily="34" charset="0"/>
                <a:ea typeface="Arial-Rounded" pitchFamily="34" charset="0"/>
                <a:cs typeface="Arial" pitchFamily="34" charset="0"/>
              </a:rPr>
              <a:t>nói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gì</a:t>
            </a:r>
            <a:r>
              <a:rPr lang="en-US" sz="3200" dirty="0">
                <a:latin typeface="Arial" pitchFamily="34" charset="0"/>
                <a:ea typeface="Arial-Rounded" pitchFamily="34" charset="0"/>
                <a:cs typeface="Arial" pitchFamily="34" charset="0"/>
              </a:rPr>
              <a:t>?</a:t>
            </a: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514" t="21023" r="37602" b="37121"/>
          <a:stretch/>
        </p:blipFill>
        <p:spPr bwMode="auto">
          <a:xfrm>
            <a:off x="1522412" y="1741293"/>
            <a:ext cx="8686800" cy="4827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9144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56978" y="205611"/>
            <a:ext cx="812588" cy="8128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5" rIns="121849" bIns="60925" rtlCol="0" anchor="ctr"/>
          <a:lstStyle/>
          <a:p>
            <a:pPr algn="ctr"/>
            <a:r>
              <a:rPr lang="en-US" sz="3700" b="1">
                <a:solidFill>
                  <a:schemeClr val="bg1"/>
                </a:solidFill>
                <a:latin typeface="Arial Rounded MT Bold" pitchFamily="34" charset="0"/>
                <a:cs typeface="Times New Roman" pitchFamily="18" charset="0"/>
              </a:rPr>
              <a:t>2</a:t>
            </a:r>
          </a:p>
        </p:txBody>
      </p:sp>
      <p:sp>
        <p:nvSpPr>
          <p:cNvPr id="3" name="TextBox 2"/>
          <p:cNvSpPr txBox="1"/>
          <p:nvPr/>
        </p:nvSpPr>
        <p:spPr>
          <a:xfrm>
            <a:off x="992651" y="256427"/>
            <a:ext cx="9852634" cy="697563"/>
          </a:xfrm>
          <a:prstGeom prst="rect">
            <a:avLst/>
          </a:prstGeom>
          <a:noFill/>
        </p:spPr>
        <p:txBody>
          <a:bodyPr wrap="square" lIns="121833" tIns="60917" rIns="121833" bIns="60917" rtlCol="0">
            <a:spAutoFit/>
          </a:bodyPr>
          <a:lstStyle/>
          <a:p>
            <a:pPr algn="just"/>
            <a:r>
              <a:rPr lang="en-US" sz="3700" b="1">
                <a:latin typeface="Arial" pitchFamily="34" charset="0"/>
                <a:ea typeface="Arial-Rounded" pitchFamily="34" charset="0"/>
                <a:cs typeface="Arial" pitchFamily="34" charset="0"/>
              </a:rPr>
              <a:t>Đọc</a:t>
            </a:r>
          </a:p>
        </p:txBody>
      </p:sp>
      <p:grpSp>
        <p:nvGrpSpPr>
          <p:cNvPr id="6" name="Group 5"/>
          <p:cNvGrpSpPr/>
          <p:nvPr/>
        </p:nvGrpSpPr>
        <p:grpSpPr>
          <a:xfrm>
            <a:off x="1293812" y="381000"/>
            <a:ext cx="11913831" cy="6511635"/>
            <a:chOff x="1293812" y="381000"/>
            <a:chExt cx="11913831" cy="6511635"/>
          </a:xfrm>
        </p:grpSpPr>
        <p:sp>
          <p:nvSpPr>
            <p:cNvPr id="4" name="TextBox 3"/>
            <p:cNvSpPr txBox="1"/>
            <p:nvPr/>
          </p:nvSpPr>
          <p:spPr>
            <a:xfrm>
              <a:off x="2112268" y="381000"/>
              <a:ext cx="7927354" cy="697563"/>
            </a:xfrm>
            <a:prstGeom prst="rect">
              <a:avLst/>
            </a:prstGeom>
            <a:noFill/>
          </p:spPr>
          <p:txBody>
            <a:bodyPr wrap="square" lIns="121833" tIns="60917" rIns="121833" bIns="60917" rtlCol="0">
              <a:spAutoFit/>
            </a:bodyPr>
            <a:lstStyle/>
            <a:p>
              <a:pPr algn="ctr"/>
              <a:r>
                <a:rPr lang="en-US" sz="3700" b="1">
                  <a:latin typeface="Arial" pitchFamily="34" charset="0"/>
                  <a:ea typeface="Arial-Rounded" pitchFamily="34" charset="0"/>
                  <a:cs typeface="Arial" pitchFamily="34" charset="0"/>
                </a:rPr>
                <a:t>Nhớ ơn</a:t>
              </a:r>
            </a:p>
          </p:txBody>
        </p:sp>
        <p:grpSp>
          <p:nvGrpSpPr>
            <p:cNvPr id="5" name="Group 4"/>
            <p:cNvGrpSpPr/>
            <p:nvPr/>
          </p:nvGrpSpPr>
          <p:grpSpPr>
            <a:xfrm>
              <a:off x="1293812" y="1071637"/>
              <a:ext cx="11913831" cy="5820998"/>
              <a:chOff x="1293812" y="1071637"/>
              <a:chExt cx="11913831" cy="5820998"/>
            </a:xfrm>
          </p:grpSpPr>
          <p:sp>
            <p:nvSpPr>
              <p:cNvPr id="7" name="TextBox 6"/>
              <p:cNvSpPr txBox="1"/>
              <p:nvPr/>
            </p:nvSpPr>
            <p:spPr>
              <a:xfrm>
                <a:off x="1293812" y="1071637"/>
                <a:ext cx="6747824" cy="4555006"/>
              </a:xfrm>
              <a:prstGeom prst="rect">
                <a:avLst/>
              </a:prstGeom>
              <a:noFill/>
            </p:spPr>
            <p:txBody>
              <a:bodyPr wrap="square" lIns="121833" tIns="60917" rIns="121833" bIns="60917" rtlCol="0">
                <a:spAutoFit/>
              </a:bodyPr>
              <a:lstStyle/>
              <a:p>
                <a:pPr algn="just"/>
                <a:r>
                  <a:rPr lang="en-US" sz="3600">
                    <a:latin typeface="Arial" pitchFamily="34" charset="0"/>
                    <a:ea typeface="Arial-Rounded" pitchFamily="34" charset="0"/>
                    <a:cs typeface="Arial" pitchFamily="34" charset="0"/>
                  </a:rPr>
                  <a:t>Ăn một bát cơm</a:t>
                </a:r>
              </a:p>
              <a:p>
                <a:pPr algn="just"/>
                <a:r>
                  <a:rPr lang="en-US" sz="3600">
                    <a:latin typeface="Arial" pitchFamily="34" charset="0"/>
                    <a:ea typeface="Arial-Rounded" pitchFamily="34" charset="0"/>
                    <a:cs typeface="Arial" pitchFamily="34" charset="0"/>
                  </a:rPr>
                  <a:t>Nhớ người cày ruộng.</a:t>
                </a:r>
              </a:p>
              <a:p>
                <a:pPr algn="just"/>
                <a:r>
                  <a:rPr lang="en-US" sz="3600">
                    <a:latin typeface="Arial" pitchFamily="34" charset="0"/>
                    <a:ea typeface="Arial-Rounded" pitchFamily="34" charset="0"/>
                    <a:cs typeface="Arial" pitchFamily="34" charset="0"/>
                  </a:rPr>
                  <a:t>Ăn đĩa rau muống,</a:t>
                </a:r>
              </a:p>
              <a:p>
                <a:pPr algn="just"/>
                <a:r>
                  <a:rPr lang="en-US" sz="3600">
                    <a:latin typeface="Arial" pitchFamily="34" charset="0"/>
                    <a:ea typeface="Arial-Rounded" pitchFamily="34" charset="0"/>
                    <a:cs typeface="Arial" pitchFamily="34" charset="0"/>
                  </a:rPr>
                  <a:t>Nhớ người đào ao.</a:t>
                </a:r>
              </a:p>
              <a:p>
                <a:pPr algn="just"/>
                <a:r>
                  <a:rPr lang="en-US" sz="3600">
                    <a:latin typeface="Arial" pitchFamily="34" charset="0"/>
                    <a:ea typeface="Arial-Rounded" pitchFamily="34" charset="0"/>
                    <a:cs typeface="Arial" pitchFamily="34" charset="0"/>
                  </a:rPr>
                  <a:t>Ăn một quả đào,</a:t>
                </a:r>
              </a:p>
              <a:p>
                <a:pPr algn="just"/>
                <a:r>
                  <a:rPr lang="en-US" sz="3600">
                    <a:latin typeface="Arial" pitchFamily="34" charset="0"/>
                    <a:ea typeface="Arial-Rounded" pitchFamily="34" charset="0"/>
                    <a:cs typeface="Arial" pitchFamily="34" charset="0"/>
                  </a:rPr>
                  <a:t>Nhớ người vun gốc.</a:t>
                </a:r>
              </a:p>
              <a:p>
                <a:pPr algn="just"/>
                <a:r>
                  <a:rPr lang="en-US" sz="3600">
                    <a:latin typeface="Arial" pitchFamily="34" charset="0"/>
                    <a:ea typeface="Arial-Rounded" pitchFamily="34" charset="0"/>
                    <a:cs typeface="Arial" pitchFamily="34" charset="0"/>
                  </a:rPr>
                  <a:t>Ăn một con ốc,</a:t>
                </a:r>
              </a:p>
              <a:p>
                <a:pPr algn="just"/>
                <a:r>
                  <a:rPr lang="en-US" sz="3600">
                    <a:latin typeface="Arial" pitchFamily="34" charset="0"/>
                    <a:ea typeface="Arial-Rounded" pitchFamily="34" charset="0"/>
                    <a:cs typeface="Arial" pitchFamily="34" charset="0"/>
                  </a:rPr>
                  <a:t>Nhớ người đi mò.</a:t>
                </a:r>
              </a:p>
            </p:txBody>
          </p:sp>
          <p:sp>
            <p:nvSpPr>
              <p:cNvPr id="10" name="TextBox 9"/>
              <p:cNvSpPr txBox="1"/>
              <p:nvPr/>
            </p:nvSpPr>
            <p:spPr>
              <a:xfrm>
                <a:off x="6412338" y="2819400"/>
                <a:ext cx="5776487" cy="3447011"/>
              </a:xfrm>
              <a:prstGeom prst="rect">
                <a:avLst/>
              </a:prstGeom>
              <a:noFill/>
            </p:spPr>
            <p:txBody>
              <a:bodyPr wrap="square" lIns="121833" tIns="60917" rIns="121833" bIns="60917" rtlCol="0">
                <a:spAutoFit/>
              </a:bodyPr>
              <a:lstStyle/>
              <a:p>
                <a:pPr algn="just"/>
                <a:r>
                  <a:rPr lang="en-US" sz="3600">
                    <a:latin typeface="Arial" pitchFamily="34" charset="0"/>
                    <a:ea typeface="Arial-Rounded" pitchFamily="34" charset="0"/>
                    <a:cs typeface="Arial" pitchFamily="34" charset="0"/>
                  </a:rPr>
                  <a:t>Sang đò,</a:t>
                </a:r>
              </a:p>
              <a:p>
                <a:pPr algn="just"/>
                <a:r>
                  <a:rPr lang="en-US" sz="3600">
                    <a:latin typeface="Arial" pitchFamily="34" charset="0"/>
                    <a:ea typeface="Arial-Rounded" pitchFamily="34" charset="0"/>
                    <a:cs typeface="Arial" pitchFamily="34" charset="0"/>
                  </a:rPr>
                  <a:t>Nhớ người chèo chống.</a:t>
                </a:r>
              </a:p>
              <a:p>
                <a:pPr algn="just"/>
                <a:r>
                  <a:rPr lang="en-US" sz="3600">
                    <a:latin typeface="Arial" pitchFamily="34" charset="0"/>
                    <a:ea typeface="Arial-Rounded" pitchFamily="34" charset="0"/>
                    <a:cs typeface="Arial" pitchFamily="34" charset="0"/>
                  </a:rPr>
                  <a:t>Nằm võng,</a:t>
                </a:r>
              </a:p>
              <a:p>
                <a:pPr algn="just"/>
                <a:r>
                  <a:rPr lang="en-US" sz="3600">
                    <a:latin typeface="Arial" pitchFamily="34" charset="0"/>
                    <a:ea typeface="Arial-Rounded" pitchFamily="34" charset="0"/>
                    <a:cs typeface="Arial" pitchFamily="34" charset="0"/>
                  </a:rPr>
                  <a:t>Nhớ người mắc dây.</a:t>
                </a:r>
              </a:p>
              <a:p>
                <a:pPr algn="just"/>
                <a:r>
                  <a:rPr lang="en-US" sz="3600">
                    <a:latin typeface="Arial" pitchFamily="34" charset="0"/>
                    <a:ea typeface="Arial-Rounded" pitchFamily="34" charset="0"/>
                    <a:cs typeface="Arial" pitchFamily="34" charset="0"/>
                  </a:rPr>
                  <a:t>Đứng mát gốc cây,</a:t>
                </a:r>
              </a:p>
              <a:p>
                <a:pPr algn="just"/>
                <a:r>
                  <a:rPr lang="en-US" sz="3600">
                    <a:latin typeface="Arial" pitchFamily="34" charset="0"/>
                    <a:ea typeface="Arial-Rounded" pitchFamily="34" charset="0"/>
                    <a:cs typeface="Arial" pitchFamily="34" charset="0"/>
                  </a:rPr>
                  <a:t>Nhớ người trồng trọt.</a:t>
                </a:r>
              </a:p>
            </p:txBody>
          </p:sp>
          <p:sp>
            <p:nvSpPr>
              <p:cNvPr id="13" name="TextBox 12"/>
              <p:cNvSpPr txBox="1"/>
              <p:nvPr/>
            </p:nvSpPr>
            <p:spPr>
              <a:xfrm>
                <a:off x="9066212" y="6215613"/>
                <a:ext cx="4141431" cy="677022"/>
              </a:xfrm>
              <a:prstGeom prst="rect">
                <a:avLst/>
              </a:prstGeom>
              <a:noFill/>
            </p:spPr>
            <p:txBody>
              <a:bodyPr wrap="square" lIns="121833" tIns="60917" rIns="121833" bIns="60917" rtlCol="0">
                <a:spAutoFit/>
              </a:bodyPr>
              <a:lstStyle/>
              <a:p>
                <a:pPr algn="just"/>
                <a:r>
                  <a:rPr lang="en-US" sz="3600" dirty="0">
                    <a:latin typeface="Arial" pitchFamily="34" charset="0"/>
                    <a:ea typeface="Arial-Rounded" pitchFamily="34" charset="0"/>
                    <a:cs typeface="Arial" pitchFamily="34" charset="0"/>
                  </a:rPr>
                  <a:t>(</a:t>
                </a:r>
                <a:r>
                  <a:rPr lang="en-US" sz="3600" dirty="0" err="1">
                    <a:latin typeface="Arial" pitchFamily="34" charset="0"/>
                    <a:ea typeface="Arial-Rounded" pitchFamily="34" charset="0"/>
                    <a:cs typeface="Arial" pitchFamily="34" charset="0"/>
                  </a:rPr>
                  <a:t>Đồng</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dao</a:t>
                </a:r>
                <a:r>
                  <a:rPr lang="en-US" sz="3600" dirty="0">
                    <a:latin typeface="Arial" pitchFamily="34" charset="0"/>
                    <a:ea typeface="Arial-Rounded" pitchFamily="34" charset="0"/>
                    <a:cs typeface="Arial" pitchFamily="34" charset="0"/>
                  </a:rPr>
                  <a:t>)</a:t>
                </a:r>
              </a:p>
            </p:txBody>
          </p:sp>
        </p:grpSp>
      </p:grpSp>
    </p:spTree>
    <p:extLst>
      <p:ext uri="{BB962C8B-B14F-4D97-AF65-F5344CB8AC3E}">
        <p14:creationId xmlns:p14="http://schemas.microsoft.com/office/powerpoint/2010/main" val="1412104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293812" y="381000"/>
            <a:ext cx="11913831" cy="6511635"/>
            <a:chOff x="1293812" y="381000"/>
            <a:chExt cx="11913831" cy="6511635"/>
          </a:xfrm>
        </p:grpSpPr>
        <p:sp>
          <p:nvSpPr>
            <p:cNvPr id="16" name="TextBox 15"/>
            <p:cNvSpPr txBox="1"/>
            <p:nvPr/>
          </p:nvSpPr>
          <p:spPr>
            <a:xfrm>
              <a:off x="2112268" y="381000"/>
              <a:ext cx="7927354" cy="697563"/>
            </a:xfrm>
            <a:prstGeom prst="rect">
              <a:avLst/>
            </a:prstGeom>
            <a:noFill/>
          </p:spPr>
          <p:txBody>
            <a:bodyPr wrap="square" lIns="121833" tIns="60917" rIns="121833" bIns="60917" rtlCol="0">
              <a:spAutoFit/>
            </a:bodyPr>
            <a:lstStyle/>
            <a:p>
              <a:pPr algn="ctr"/>
              <a:r>
                <a:rPr lang="en-US" sz="3700" b="1">
                  <a:latin typeface="Arial" pitchFamily="34" charset="0"/>
                  <a:ea typeface="Arial-Rounded" pitchFamily="34" charset="0"/>
                  <a:cs typeface="Arial" pitchFamily="34" charset="0"/>
                </a:rPr>
                <a:t>Nhớ ơn</a:t>
              </a:r>
            </a:p>
          </p:txBody>
        </p:sp>
        <p:grpSp>
          <p:nvGrpSpPr>
            <p:cNvPr id="17" name="Group 16"/>
            <p:cNvGrpSpPr/>
            <p:nvPr/>
          </p:nvGrpSpPr>
          <p:grpSpPr>
            <a:xfrm>
              <a:off x="1293812" y="1071637"/>
              <a:ext cx="11913831" cy="5820998"/>
              <a:chOff x="1293812" y="1071637"/>
              <a:chExt cx="11913831" cy="5820998"/>
            </a:xfrm>
          </p:grpSpPr>
          <p:sp>
            <p:nvSpPr>
              <p:cNvPr id="21" name="TextBox 20"/>
              <p:cNvSpPr txBox="1"/>
              <p:nvPr/>
            </p:nvSpPr>
            <p:spPr>
              <a:xfrm>
                <a:off x="1293812" y="1071637"/>
                <a:ext cx="6747824" cy="4555006"/>
              </a:xfrm>
              <a:prstGeom prst="rect">
                <a:avLst/>
              </a:prstGeom>
              <a:noFill/>
            </p:spPr>
            <p:txBody>
              <a:bodyPr wrap="square" lIns="121833" tIns="60917" rIns="121833" bIns="60917" rtlCol="0">
                <a:spAutoFit/>
              </a:bodyPr>
              <a:lstStyle/>
              <a:p>
                <a:pPr algn="just"/>
                <a:r>
                  <a:rPr lang="en-US" sz="3600">
                    <a:latin typeface="Arial" pitchFamily="34" charset="0"/>
                    <a:ea typeface="Arial-Rounded" pitchFamily="34" charset="0"/>
                    <a:cs typeface="Arial" pitchFamily="34" charset="0"/>
                  </a:rPr>
                  <a:t>Ăn một bát cơm</a:t>
                </a:r>
              </a:p>
              <a:p>
                <a:pPr algn="just"/>
                <a:r>
                  <a:rPr lang="en-US" sz="3600">
                    <a:latin typeface="Arial" pitchFamily="34" charset="0"/>
                    <a:ea typeface="Arial-Rounded" pitchFamily="34" charset="0"/>
                    <a:cs typeface="Arial" pitchFamily="34" charset="0"/>
                  </a:rPr>
                  <a:t>Nhớ người cày ruộng.</a:t>
                </a:r>
              </a:p>
              <a:p>
                <a:pPr algn="just"/>
                <a:r>
                  <a:rPr lang="en-US" sz="3600">
                    <a:latin typeface="Arial" pitchFamily="34" charset="0"/>
                    <a:ea typeface="Arial-Rounded" pitchFamily="34" charset="0"/>
                    <a:cs typeface="Arial" pitchFamily="34" charset="0"/>
                  </a:rPr>
                  <a:t>Ăn đĩa rau muống,</a:t>
                </a:r>
              </a:p>
              <a:p>
                <a:pPr algn="just"/>
                <a:r>
                  <a:rPr lang="en-US" sz="3600">
                    <a:latin typeface="Arial" pitchFamily="34" charset="0"/>
                    <a:ea typeface="Arial-Rounded" pitchFamily="34" charset="0"/>
                    <a:cs typeface="Arial" pitchFamily="34" charset="0"/>
                  </a:rPr>
                  <a:t>Nhớ người đào ao.</a:t>
                </a:r>
              </a:p>
              <a:p>
                <a:pPr algn="just"/>
                <a:r>
                  <a:rPr lang="en-US" sz="3600">
                    <a:latin typeface="Arial" pitchFamily="34" charset="0"/>
                    <a:ea typeface="Arial-Rounded" pitchFamily="34" charset="0"/>
                    <a:cs typeface="Arial" pitchFamily="34" charset="0"/>
                  </a:rPr>
                  <a:t>Ăn một quả đào,</a:t>
                </a:r>
              </a:p>
              <a:p>
                <a:pPr algn="just"/>
                <a:r>
                  <a:rPr lang="en-US" sz="3600">
                    <a:latin typeface="Arial" pitchFamily="34" charset="0"/>
                    <a:ea typeface="Arial-Rounded" pitchFamily="34" charset="0"/>
                    <a:cs typeface="Arial" pitchFamily="34" charset="0"/>
                  </a:rPr>
                  <a:t>Nhớ người vun gốc.</a:t>
                </a:r>
              </a:p>
              <a:p>
                <a:pPr algn="just"/>
                <a:r>
                  <a:rPr lang="en-US" sz="3600">
                    <a:latin typeface="Arial" pitchFamily="34" charset="0"/>
                    <a:ea typeface="Arial-Rounded" pitchFamily="34" charset="0"/>
                    <a:cs typeface="Arial" pitchFamily="34" charset="0"/>
                  </a:rPr>
                  <a:t>Ăn một con ốc,</a:t>
                </a:r>
              </a:p>
              <a:p>
                <a:pPr algn="just"/>
                <a:r>
                  <a:rPr lang="en-US" sz="3600">
                    <a:latin typeface="Arial" pitchFamily="34" charset="0"/>
                    <a:ea typeface="Arial-Rounded" pitchFamily="34" charset="0"/>
                    <a:cs typeface="Arial" pitchFamily="34" charset="0"/>
                  </a:rPr>
                  <a:t>Nhớ người đi mò.</a:t>
                </a:r>
              </a:p>
            </p:txBody>
          </p:sp>
          <p:sp>
            <p:nvSpPr>
              <p:cNvPr id="24" name="TextBox 23"/>
              <p:cNvSpPr txBox="1"/>
              <p:nvPr/>
            </p:nvSpPr>
            <p:spPr>
              <a:xfrm>
                <a:off x="6412338" y="2819400"/>
                <a:ext cx="5776487" cy="3447011"/>
              </a:xfrm>
              <a:prstGeom prst="rect">
                <a:avLst/>
              </a:prstGeom>
              <a:noFill/>
            </p:spPr>
            <p:txBody>
              <a:bodyPr wrap="square" lIns="121833" tIns="60917" rIns="121833" bIns="60917" rtlCol="0">
                <a:spAutoFit/>
              </a:bodyPr>
              <a:lstStyle/>
              <a:p>
                <a:pPr algn="just"/>
                <a:r>
                  <a:rPr lang="en-US" sz="3600">
                    <a:latin typeface="Arial" pitchFamily="34" charset="0"/>
                    <a:ea typeface="Arial-Rounded" pitchFamily="34" charset="0"/>
                    <a:cs typeface="Arial" pitchFamily="34" charset="0"/>
                  </a:rPr>
                  <a:t>Sang đò,</a:t>
                </a:r>
              </a:p>
              <a:p>
                <a:pPr algn="just"/>
                <a:r>
                  <a:rPr lang="en-US" sz="3600">
                    <a:latin typeface="Arial" pitchFamily="34" charset="0"/>
                    <a:ea typeface="Arial-Rounded" pitchFamily="34" charset="0"/>
                    <a:cs typeface="Arial" pitchFamily="34" charset="0"/>
                  </a:rPr>
                  <a:t>Nhớ người chèo chống.</a:t>
                </a:r>
              </a:p>
              <a:p>
                <a:pPr algn="just"/>
                <a:r>
                  <a:rPr lang="en-US" sz="3600">
                    <a:latin typeface="Arial" pitchFamily="34" charset="0"/>
                    <a:ea typeface="Arial-Rounded" pitchFamily="34" charset="0"/>
                    <a:cs typeface="Arial" pitchFamily="34" charset="0"/>
                  </a:rPr>
                  <a:t>Nằm võng,</a:t>
                </a:r>
              </a:p>
              <a:p>
                <a:pPr algn="just"/>
                <a:r>
                  <a:rPr lang="en-US" sz="3600">
                    <a:latin typeface="Arial" pitchFamily="34" charset="0"/>
                    <a:ea typeface="Arial-Rounded" pitchFamily="34" charset="0"/>
                    <a:cs typeface="Arial" pitchFamily="34" charset="0"/>
                  </a:rPr>
                  <a:t>Nhớ người mắc dây.</a:t>
                </a:r>
              </a:p>
              <a:p>
                <a:pPr algn="just"/>
                <a:r>
                  <a:rPr lang="en-US" sz="3600">
                    <a:latin typeface="Arial" pitchFamily="34" charset="0"/>
                    <a:ea typeface="Arial-Rounded" pitchFamily="34" charset="0"/>
                    <a:cs typeface="Arial" pitchFamily="34" charset="0"/>
                  </a:rPr>
                  <a:t>Đứng mát gốc cây,</a:t>
                </a:r>
              </a:p>
              <a:p>
                <a:pPr algn="just"/>
                <a:r>
                  <a:rPr lang="en-US" sz="3600">
                    <a:latin typeface="Arial" pitchFamily="34" charset="0"/>
                    <a:ea typeface="Arial-Rounded" pitchFamily="34" charset="0"/>
                    <a:cs typeface="Arial" pitchFamily="34" charset="0"/>
                  </a:rPr>
                  <a:t>Nhớ người trồng trọt.</a:t>
                </a:r>
              </a:p>
            </p:txBody>
          </p:sp>
          <p:sp>
            <p:nvSpPr>
              <p:cNvPr id="25" name="TextBox 24"/>
              <p:cNvSpPr txBox="1"/>
              <p:nvPr/>
            </p:nvSpPr>
            <p:spPr>
              <a:xfrm>
                <a:off x="9066212" y="6215613"/>
                <a:ext cx="4141431" cy="677022"/>
              </a:xfrm>
              <a:prstGeom prst="rect">
                <a:avLst/>
              </a:prstGeom>
              <a:noFill/>
            </p:spPr>
            <p:txBody>
              <a:bodyPr wrap="square" lIns="121833" tIns="60917" rIns="121833" bIns="60917" rtlCol="0">
                <a:spAutoFit/>
              </a:bodyPr>
              <a:lstStyle/>
              <a:p>
                <a:pPr algn="just"/>
                <a:r>
                  <a:rPr lang="en-US" sz="3600" dirty="0">
                    <a:latin typeface="Arial" pitchFamily="34" charset="0"/>
                    <a:ea typeface="Arial-Rounded" pitchFamily="34" charset="0"/>
                    <a:cs typeface="Arial" pitchFamily="34" charset="0"/>
                  </a:rPr>
                  <a:t>(</a:t>
                </a:r>
                <a:r>
                  <a:rPr lang="en-US" sz="3600" dirty="0" err="1">
                    <a:latin typeface="Arial" pitchFamily="34" charset="0"/>
                    <a:ea typeface="Arial-Rounded" pitchFamily="34" charset="0"/>
                    <a:cs typeface="Arial" pitchFamily="34" charset="0"/>
                  </a:rPr>
                  <a:t>Đồng</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dao</a:t>
                </a:r>
                <a:r>
                  <a:rPr lang="en-US" sz="3600" dirty="0">
                    <a:latin typeface="Arial" pitchFamily="34" charset="0"/>
                    <a:ea typeface="Arial-Rounded" pitchFamily="34" charset="0"/>
                    <a:cs typeface="Arial" pitchFamily="34" charset="0"/>
                  </a:rPr>
                  <a:t>)</a:t>
                </a:r>
              </a:p>
            </p:txBody>
          </p:sp>
        </p:grpSp>
      </p:grpSp>
      <p:sp>
        <p:nvSpPr>
          <p:cNvPr id="2" name="Oval 1"/>
          <p:cNvSpPr/>
          <p:nvPr/>
        </p:nvSpPr>
        <p:spPr>
          <a:xfrm>
            <a:off x="156978" y="205611"/>
            <a:ext cx="812588" cy="8128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5" rIns="121849" bIns="60925" rtlCol="0" anchor="ctr"/>
          <a:lstStyle/>
          <a:p>
            <a:pPr algn="ctr"/>
            <a:r>
              <a:rPr lang="en-US" sz="3700" b="1">
                <a:solidFill>
                  <a:schemeClr val="bg1"/>
                </a:solidFill>
                <a:latin typeface="Arial Rounded MT Bold" pitchFamily="34" charset="0"/>
                <a:cs typeface="Times New Roman" pitchFamily="18" charset="0"/>
              </a:rPr>
              <a:t>2</a:t>
            </a:r>
          </a:p>
        </p:txBody>
      </p:sp>
      <p:sp>
        <p:nvSpPr>
          <p:cNvPr id="3" name="TextBox 2"/>
          <p:cNvSpPr txBox="1"/>
          <p:nvPr/>
        </p:nvSpPr>
        <p:spPr>
          <a:xfrm>
            <a:off x="992651" y="256427"/>
            <a:ext cx="9852634" cy="697563"/>
          </a:xfrm>
          <a:prstGeom prst="rect">
            <a:avLst/>
          </a:prstGeom>
          <a:noFill/>
        </p:spPr>
        <p:txBody>
          <a:bodyPr wrap="square" lIns="121833" tIns="60917" rIns="121833" bIns="60917" rtlCol="0">
            <a:spAutoFit/>
          </a:bodyPr>
          <a:lstStyle/>
          <a:p>
            <a:pPr algn="just"/>
            <a:r>
              <a:rPr lang="en-US" sz="3700" b="1">
                <a:latin typeface="Arial" pitchFamily="34" charset="0"/>
                <a:ea typeface="Arial-Rounded" pitchFamily="34" charset="0"/>
                <a:cs typeface="Arial" pitchFamily="34" charset="0"/>
              </a:rPr>
              <a:t>Đọc</a:t>
            </a:r>
          </a:p>
        </p:txBody>
      </p:sp>
    </p:spTree>
    <p:extLst>
      <p:ext uri="{BB962C8B-B14F-4D97-AF65-F5344CB8AC3E}">
        <p14:creationId xmlns:p14="http://schemas.microsoft.com/office/powerpoint/2010/main" val="1700625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760412" y="178209"/>
            <a:ext cx="11913831" cy="6511635"/>
            <a:chOff x="1293812" y="381000"/>
            <a:chExt cx="11913831" cy="6511635"/>
          </a:xfrm>
        </p:grpSpPr>
        <p:sp>
          <p:nvSpPr>
            <p:cNvPr id="43" name="TextBox 42"/>
            <p:cNvSpPr txBox="1"/>
            <p:nvPr/>
          </p:nvSpPr>
          <p:spPr>
            <a:xfrm>
              <a:off x="2112268" y="381000"/>
              <a:ext cx="7927354" cy="697563"/>
            </a:xfrm>
            <a:prstGeom prst="rect">
              <a:avLst/>
            </a:prstGeom>
            <a:noFill/>
          </p:spPr>
          <p:txBody>
            <a:bodyPr wrap="square" lIns="121833" tIns="60917" rIns="121833" bIns="60917" rtlCol="0">
              <a:spAutoFit/>
            </a:bodyPr>
            <a:lstStyle/>
            <a:p>
              <a:pPr algn="ctr"/>
              <a:r>
                <a:rPr lang="en-US" sz="3700" b="1">
                  <a:latin typeface="Arial" pitchFamily="34" charset="0"/>
                  <a:ea typeface="Arial-Rounded" pitchFamily="34" charset="0"/>
                  <a:cs typeface="Arial" pitchFamily="34" charset="0"/>
                </a:rPr>
                <a:t>Nhớ ơn</a:t>
              </a:r>
            </a:p>
          </p:txBody>
        </p:sp>
        <p:grpSp>
          <p:nvGrpSpPr>
            <p:cNvPr id="44" name="Group 43"/>
            <p:cNvGrpSpPr/>
            <p:nvPr/>
          </p:nvGrpSpPr>
          <p:grpSpPr>
            <a:xfrm>
              <a:off x="1293812" y="1071637"/>
              <a:ext cx="11913831" cy="5820998"/>
              <a:chOff x="1293812" y="1071637"/>
              <a:chExt cx="11913831" cy="5820998"/>
            </a:xfrm>
          </p:grpSpPr>
          <p:sp>
            <p:nvSpPr>
              <p:cNvPr id="45" name="TextBox 44"/>
              <p:cNvSpPr txBox="1"/>
              <p:nvPr/>
            </p:nvSpPr>
            <p:spPr>
              <a:xfrm>
                <a:off x="1293812" y="1071637"/>
                <a:ext cx="6747824" cy="4555006"/>
              </a:xfrm>
              <a:prstGeom prst="rect">
                <a:avLst/>
              </a:prstGeom>
              <a:noFill/>
            </p:spPr>
            <p:txBody>
              <a:bodyPr wrap="square" lIns="121833" tIns="60917" rIns="121833" bIns="60917" rtlCol="0">
                <a:spAutoFit/>
              </a:bodyPr>
              <a:lstStyle/>
              <a:p>
                <a:pPr algn="just"/>
                <a:r>
                  <a:rPr lang="en-US" sz="3600">
                    <a:latin typeface="Arial" pitchFamily="34" charset="0"/>
                    <a:ea typeface="Arial-Rounded" pitchFamily="34" charset="0"/>
                    <a:cs typeface="Arial" pitchFamily="34" charset="0"/>
                  </a:rPr>
                  <a:t>Ăn một bát cơm</a:t>
                </a:r>
              </a:p>
              <a:p>
                <a:pPr algn="just"/>
                <a:r>
                  <a:rPr lang="en-US" sz="3600">
                    <a:latin typeface="Arial" pitchFamily="34" charset="0"/>
                    <a:ea typeface="Arial-Rounded" pitchFamily="34" charset="0"/>
                    <a:cs typeface="Arial" pitchFamily="34" charset="0"/>
                  </a:rPr>
                  <a:t>Nhớ người cày ruộng.</a:t>
                </a:r>
              </a:p>
              <a:p>
                <a:pPr algn="just"/>
                <a:r>
                  <a:rPr lang="en-US" sz="3600">
                    <a:latin typeface="Arial" pitchFamily="34" charset="0"/>
                    <a:ea typeface="Arial-Rounded" pitchFamily="34" charset="0"/>
                    <a:cs typeface="Arial" pitchFamily="34" charset="0"/>
                  </a:rPr>
                  <a:t>Ăn đĩa rau muống,</a:t>
                </a:r>
              </a:p>
              <a:p>
                <a:pPr algn="just"/>
                <a:r>
                  <a:rPr lang="en-US" sz="3600">
                    <a:latin typeface="Arial" pitchFamily="34" charset="0"/>
                    <a:ea typeface="Arial-Rounded" pitchFamily="34" charset="0"/>
                    <a:cs typeface="Arial" pitchFamily="34" charset="0"/>
                  </a:rPr>
                  <a:t>Nhớ người đào ao.</a:t>
                </a:r>
              </a:p>
              <a:p>
                <a:pPr algn="just"/>
                <a:r>
                  <a:rPr lang="en-US" sz="3600">
                    <a:latin typeface="Arial" pitchFamily="34" charset="0"/>
                    <a:ea typeface="Arial-Rounded" pitchFamily="34" charset="0"/>
                    <a:cs typeface="Arial" pitchFamily="34" charset="0"/>
                  </a:rPr>
                  <a:t>Ăn một quả đào,</a:t>
                </a:r>
              </a:p>
              <a:p>
                <a:pPr algn="just"/>
                <a:r>
                  <a:rPr lang="en-US" sz="3600">
                    <a:latin typeface="Arial" pitchFamily="34" charset="0"/>
                    <a:ea typeface="Arial-Rounded" pitchFamily="34" charset="0"/>
                    <a:cs typeface="Arial" pitchFamily="34" charset="0"/>
                  </a:rPr>
                  <a:t>Nhớ người vun gốc.</a:t>
                </a:r>
              </a:p>
              <a:p>
                <a:pPr algn="just"/>
                <a:r>
                  <a:rPr lang="en-US" sz="3600">
                    <a:latin typeface="Arial" pitchFamily="34" charset="0"/>
                    <a:ea typeface="Arial-Rounded" pitchFamily="34" charset="0"/>
                    <a:cs typeface="Arial" pitchFamily="34" charset="0"/>
                  </a:rPr>
                  <a:t>Ăn một con ốc,</a:t>
                </a:r>
              </a:p>
              <a:p>
                <a:pPr algn="just"/>
                <a:r>
                  <a:rPr lang="en-US" sz="3600">
                    <a:latin typeface="Arial" pitchFamily="34" charset="0"/>
                    <a:ea typeface="Arial-Rounded" pitchFamily="34" charset="0"/>
                    <a:cs typeface="Arial" pitchFamily="34" charset="0"/>
                  </a:rPr>
                  <a:t>Nhớ người đi mò.</a:t>
                </a:r>
              </a:p>
            </p:txBody>
          </p:sp>
          <p:sp>
            <p:nvSpPr>
              <p:cNvPr id="46" name="TextBox 45"/>
              <p:cNvSpPr txBox="1"/>
              <p:nvPr/>
            </p:nvSpPr>
            <p:spPr>
              <a:xfrm>
                <a:off x="6412338" y="2819400"/>
                <a:ext cx="5776487" cy="3447011"/>
              </a:xfrm>
              <a:prstGeom prst="rect">
                <a:avLst/>
              </a:prstGeom>
              <a:noFill/>
            </p:spPr>
            <p:txBody>
              <a:bodyPr wrap="square" lIns="121833" tIns="60917" rIns="121833" bIns="60917" rtlCol="0">
                <a:spAutoFit/>
              </a:bodyPr>
              <a:lstStyle/>
              <a:p>
                <a:pPr algn="just"/>
                <a:r>
                  <a:rPr lang="en-US" sz="3600">
                    <a:latin typeface="Arial" pitchFamily="34" charset="0"/>
                    <a:ea typeface="Arial-Rounded" pitchFamily="34" charset="0"/>
                    <a:cs typeface="Arial" pitchFamily="34" charset="0"/>
                  </a:rPr>
                  <a:t>Sang đò,</a:t>
                </a:r>
              </a:p>
              <a:p>
                <a:pPr algn="just"/>
                <a:r>
                  <a:rPr lang="en-US" sz="3600">
                    <a:latin typeface="Arial" pitchFamily="34" charset="0"/>
                    <a:ea typeface="Arial-Rounded" pitchFamily="34" charset="0"/>
                    <a:cs typeface="Arial" pitchFamily="34" charset="0"/>
                  </a:rPr>
                  <a:t>Nhớ người chèo chống.</a:t>
                </a:r>
              </a:p>
              <a:p>
                <a:pPr algn="just"/>
                <a:r>
                  <a:rPr lang="en-US" sz="3600">
                    <a:latin typeface="Arial" pitchFamily="34" charset="0"/>
                    <a:ea typeface="Arial-Rounded" pitchFamily="34" charset="0"/>
                    <a:cs typeface="Arial" pitchFamily="34" charset="0"/>
                  </a:rPr>
                  <a:t>Nằm võng,</a:t>
                </a:r>
              </a:p>
              <a:p>
                <a:pPr algn="just"/>
                <a:r>
                  <a:rPr lang="en-US" sz="3600">
                    <a:latin typeface="Arial" pitchFamily="34" charset="0"/>
                    <a:ea typeface="Arial-Rounded" pitchFamily="34" charset="0"/>
                    <a:cs typeface="Arial" pitchFamily="34" charset="0"/>
                  </a:rPr>
                  <a:t>Nhớ người mắc dây.</a:t>
                </a:r>
              </a:p>
              <a:p>
                <a:pPr algn="just"/>
                <a:r>
                  <a:rPr lang="en-US" sz="3600">
                    <a:latin typeface="Arial" pitchFamily="34" charset="0"/>
                    <a:ea typeface="Arial-Rounded" pitchFamily="34" charset="0"/>
                    <a:cs typeface="Arial" pitchFamily="34" charset="0"/>
                  </a:rPr>
                  <a:t>Đứng mát gốc cây,</a:t>
                </a:r>
              </a:p>
              <a:p>
                <a:pPr algn="just"/>
                <a:r>
                  <a:rPr lang="en-US" sz="3600">
                    <a:latin typeface="Arial" pitchFamily="34" charset="0"/>
                    <a:ea typeface="Arial-Rounded" pitchFamily="34" charset="0"/>
                    <a:cs typeface="Arial" pitchFamily="34" charset="0"/>
                  </a:rPr>
                  <a:t>Nhớ người trồng trọt.</a:t>
                </a:r>
              </a:p>
            </p:txBody>
          </p:sp>
          <p:sp>
            <p:nvSpPr>
              <p:cNvPr id="47" name="TextBox 46"/>
              <p:cNvSpPr txBox="1"/>
              <p:nvPr/>
            </p:nvSpPr>
            <p:spPr>
              <a:xfrm>
                <a:off x="9066212" y="6215613"/>
                <a:ext cx="4141431" cy="677022"/>
              </a:xfrm>
              <a:prstGeom prst="rect">
                <a:avLst/>
              </a:prstGeom>
              <a:noFill/>
            </p:spPr>
            <p:txBody>
              <a:bodyPr wrap="square" lIns="121833" tIns="60917" rIns="121833" bIns="60917" rtlCol="0">
                <a:spAutoFit/>
              </a:bodyPr>
              <a:lstStyle/>
              <a:p>
                <a:pPr algn="just"/>
                <a:r>
                  <a:rPr lang="en-US" sz="3600" dirty="0">
                    <a:latin typeface="Arial" pitchFamily="34" charset="0"/>
                    <a:ea typeface="Arial-Rounded" pitchFamily="34" charset="0"/>
                    <a:cs typeface="Arial" pitchFamily="34" charset="0"/>
                  </a:rPr>
                  <a:t>(</a:t>
                </a:r>
                <a:r>
                  <a:rPr lang="en-US" sz="3600" dirty="0" err="1">
                    <a:latin typeface="Arial" pitchFamily="34" charset="0"/>
                    <a:ea typeface="Arial-Rounded" pitchFamily="34" charset="0"/>
                    <a:cs typeface="Arial" pitchFamily="34" charset="0"/>
                  </a:rPr>
                  <a:t>Đồng</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dao</a:t>
                </a:r>
                <a:r>
                  <a:rPr lang="en-US" sz="3600" dirty="0">
                    <a:latin typeface="Arial" pitchFamily="34" charset="0"/>
                    <a:ea typeface="Arial-Rounded" pitchFamily="34" charset="0"/>
                    <a:cs typeface="Arial" pitchFamily="34" charset="0"/>
                  </a:rPr>
                  <a:t>)</a:t>
                </a:r>
              </a:p>
            </p:txBody>
          </p:sp>
        </p:grpSp>
      </p:grpSp>
      <p:grpSp>
        <p:nvGrpSpPr>
          <p:cNvPr id="23" name="Group 22"/>
          <p:cNvGrpSpPr/>
          <p:nvPr/>
        </p:nvGrpSpPr>
        <p:grpSpPr>
          <a:xfrm>
            <a:off x="5512280" y="1524860"/>
            <a:ext cx="131582" cy="580823"/>
            <a:chOff x="2590800" y="2272159"/>
            <a:chExt cx="98712" cy="435617"/>
          </a:xfrm>
        </p:grpSpPr>
        <p:cxnSp>
          <p:nvCxnSpPr>
            <p:cNvPr id="24" name="Straight Connector 23"/>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4875212" y="2616609"/>
            <a:ext cx="131582" cy="580823"/>
            <a:chOff x="2590800" y="2272159"/>
            <a:chExt cx="98712" cy="435617"/>
          </a:xfrm>
        </p:grpSpPr>
        <p:cxnSp>
          <p:nvCxnSpPr>
            <p:cNvPr id="27" name="Straight Connector 26"/>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5013538" y="3674149"/>
            <a:ext cx="131582" cy="580823"/>
            <a:chOff x="2590800" y="2272159"/>
            <a:chExt cx="98712" cy="435617"/>
          </a:xfrm>
        </p:grpSpPr>
        <p:cxnSp>
          <p:nvCxnSpPr>
            <p:cNvPr id="30" name="Straight Connector 29"/>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4570412" y="4790849"/>
            <a:ext cx="131582" cy="580823"/>
            <a:chOff x="2590800" y="2272159"/>
            <a:chExt cx="98712" cy="435617"/>
          </a:xfrm>
        </p:grpSpPr>
        <p:cxnSp>
          <p:nvCxnSpPr>
            <p:cNvPr id="33" name="Straight Connector 32"/>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10971212" y="3197432"/>
            <a:ext cx="131582" cy="580823"/>
            <a:chOff x="2590800" y="2272159"/>
            <a:chExt cx="98712" cy="435617"/>
          </a:xfrm>
        </p:grpSpPr>
        <p:cxnSp>
          <p:nvCxnSpPr>
            <p:cNvPr id="49" name="Straight Connector 48"/>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10209212" y="4340114"/>
            <a:ext cx="131582" cy="580823"/>
            <a:chOff x="2590800" y="2272159"/>
            <a:chExt cx="98712" cy="435617"/>
          </a:xfrm>
        </p:grpSpPr>
        <p:cxnSp>
          <p:nvCxnSpPr>
            <p:cNvPr id="52" name="Straight Connector 51"/>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10478581" y="5375121"/>
            <a:ext cx="131582" cy="580823"/>
            <a:chOff x="2590800" y="2272159"/>
            <a:chExt cx="98712" cy="435617"/>
          </a:xfrm>
        </p:grpSpPr>
        <p:cxnSp>
          <p:nvCxnSpPr>
            <p:cNvPr id="55" name="Straight Connector 54"/>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9586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10"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83126" y="457200"/>
            <a:ext cx="3961368"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4800">
                <a:solidFill>
                  <a:srgbClr val="FF0000"/>
                </a:solidFill>
                <a:latin typeface="Arial" pitchFamily="34" charset="0"/>
                <a:cs typeface="Arial" pitchFamily="34" charset="0"/>
              </a:rPr>
              <a:t>Cày ruộng:</a:t>
            </a:r>
            <a:endParaRPr lang="en-US" sz="4800">
              <a:latin typeface="Arial" pitchFamily="34" charset="0"/>
              <a:cs typeface="Arial" pitchFamily="34" charset="0"/>
            </a:endParaRPr>
          </a:p>
        </p:txBody>
      </p:sp>
      <p:sp>
        <p:nvSpPr>
          <p:cNvPr id="5" name="Title 1"/>
          <p:cNvSpPr txBox="1">
            <a:spLocks/>
          </p:cNvSpPr>
          <p:nvPr/>
        </p:nvSpPr>
        <p:spPr>
          <a:xfrm>
            <a:off x="3732212" y="1237344"/>
            <a:ext cx="8153400"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4800">
                <a:latin typeface="Arial" pitchFamily="34" charset="0"/>
                <a:cs typeface="Arial" pitchFamily="34" charset="0"/>
              </a:rPr>
              <a:t>dùng dụng cụ có lưỡi bằng gang, sắt để lật, xới đất ở ruộng lên.</a:t>
            </a:r>
          </a:p>
        </p:txBody>
      </p:sp>
      <p:pic>
        <p:nvPicPr>
          <p:cNvPr id="2" name="Picture 2" descr="Cày Ruộng - Cuộc Sống Của Người Nông Dân | Tây Bắc Quê Hương Tôi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924" y="3113302"/>
            <a:ext cx="5654122" cy="31804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áy cày Kubota cày ruộng | lk nhạc thiếu nhi remix |Tractor Kubota  children's music remix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5665" y="3113302"/>
            <a:ext cx="5679947" cy="3194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92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fade">
                                      <p:cBhvr>
                                        <p:cTn id="2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65571" y="685800"/>
            <a:ext cx="3961368"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4800">
                <a:solidFill>
                  <a:srgbClr val="FF0000"/>
                </a:solidFill>
                <a:latin typeface="Arial" pitchFamily="34" charset="0"/>
                <a:cs typeface="Arial" pitchFamily="34" charset="0"/>
              </a:rPr>
              <a:t>Vun gốc:</a:t>
            </a:r>
            <a:endParaRPr lang="en-US" sz="4800">
              <a:latin typeface="Arial" pitchFamily="34" charset="0"/>
              <a:cs typeface="Arial" pitchFamily="34" charset="0"/>
            </a:endParaRPr>
          </a:p>
        </p:txBody>
      </p:sp>
      <p:sp>
        <p:nvSpPr>
          <p:cNvPr id="5" name="Title 1"/>
          <p:cNvSpPr txBox="1">
            <a:spLocks/>
          </p:cNvSpPr>
          <p:nvPr/>
        </p:nvSpPr>
        <p:spPr>
          <a:xfrm>
            <a:off x="4366957" y="699655"/>
            <a:ext cx="6451855"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4800">
                <a:latin typeface="Arial" pitchFamily="34" charset="0"/>
                <a:cs typeface="Arial" pitchFamily="34" charset="0"/>
              </a:rPr>
              <a:t>vun đất vào gốc cây.</a:t>
            </a:r>
          </a:p>
        </p:txBody>
      </p:sp>
      <p:sp>
        <p:nvSpPr>
          <p:cNvPr id="2" name="AutoShape 2" descr="Nông dân Duy Nhất tập chăm sóc cây vụ Đô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descr="Nông dân Duy Nhất tập chăm sóc cây vụ Đô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3" y="2209801"/>
            <a:ext cx="7466639" cy="434931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Kỹ thuật làm cỏ, xới đất và vun gốc cây ớt - Cây trồng vật nuô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2681" y="2438400"/>
            <a:ext cx="4807504" cy="4120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42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500"/>
                                        <p:tgtEl>
                                          <p:spTgt spid="4100"/>
                                        </p:tgtEl>
                                      </p:cBhvr>
                                    </p:animEffect>
                                  </p:childTnLst>
                                </p:cTn>
                              </p:par>
                              <p:par>
                                <p:cTn id="18" presetID="10" presetClass="entr" presetSubtype="0" fill="hold" nodeType="withEffect">
                                  <p:stCondLst>
                                    <p:cond delay="0"/>
                                  </p:stCondLst>
                                  <p:childTnLst>
                                    <p:set>
                                      <p:cBhvr>
                                        <p:cTn id="19" dur="1" fill="hold">
                                          <p:stCondLst>
                                            <p:cond delay="0"/>
                                          </p:stCondLst>
                                        </p:cTn>
                                        <p:tgtEl>
                                          <p:spTgt spid="4102"/>
                                        </p:tgtEl>
                                        <p:attrNameLst>
                                          <p:attrName>style.visibility</p:attrName>
                                        </p:attrNameLst>
                                      </p:cBhvr>
                                      <p:to>
                                        <p:strVal val="visible"/>
                                      </p:to>
                                    </p:set>
                                    <p:animEffect transition="in" filter="fade">
                                      <p:cBhvr>
                                        <p:cTn id="20"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65571" y="685800"/>
            <a:ext cx="3961368"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4800">
                <a:solidFill>
                  <a:srgbClr val="FF0000"/>
                </a:solidFill>
                <a:latin typeface="Arial" pitchFamily="34" charset="0"/>
                <a:cs typeface="Arial" pitchFamily="34" charset="0"/>
              </a:rPr>
              <a:t>Mò:</a:t>
            </a:r>
            <a:endParaRPr lang="en-US" sz="4800">
              <a:latin typeface="Arial" pitchFamily="34" charset="0"/>
              <a:cs typeface="Arial" pitchFamily="34" charset="0"/>
            </a:endParaRPr>
          </a:p>
        </p:txBody>
      </p:sp>
      <p:sp>
        <p:nvSpPr>
          <p:cNvPr id="5" name="Title 1"/>
          <p:cNvSpPr txBox="1">
            <a:spLocks/>
          </p:cNvSpPr>
          <p:nvPr/>
        </p:nvSpPr>
        <p:spPr>
          <a:xfrm>
            <a:off x="3046413" y="680605"/>
            <a:ext cx="9142412"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4800">
                <a:latin typeface="Arial" pitchFamily="34" charset="0"/>
                <a:cs typeface="Arial" pitchFamily="34" charset="0"/>
              </a:rPr>
              <a:t>sờ tìm vật mà không nhìn thấy.</a:t>
            </a:r>
          </a:p>
        </p:txBody>
      </p:sp>
      <p:sp>
        <p:nvSpPr>
          <p:cNvPr id="2" name="AutoShape 2" descr="Nông dân Duy Nhất tập chăm sóc cây vụ Đô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descr="Ai còn nhớ cảnh mò cua bắt ốc ?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13" y="2362200"/>
            <a:ext cx="7353684" cy="413644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Tuổi thơ bạn hay mò cua bắt ốc như... - Tuổi Thơ Quá Dữ Dội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Tuổi thơ bạn hay mò cua bắt ốc như... - Tuổi Thơ Quá Dữ Dội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9337" y="3279198"/>
            <a:ext cx="4765813"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922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7"/>
                                        </p:tgtEl>
                                        <p:attrNameLst>
                                          <p:attrName>style.visibility</p:attrName>
                                        </p:attrNameLst>
                                      </p:cBhvr>
                                      <p:to>
                                        <p:strVal val="visible"/>
                                      </p:to>
                                    </p:set>
                                    <p:animEffect transition="in" filter="fade">
                                      <p:cBhvr>
                                        <p:cTn id="17" dur="500"/>
                                        <p:tgtEl>
                                          <p:spTgt spid="5127"/>
                                        </p:tgtEl>
                                      </p:cBhvr>
                                    </p:animEffect>
                                  </p:childTnLst>
                                </p:cTn>
                              </p:par>
                              <p:par>
                                <p:cTn id="18" presetID="10" presetClass="entr" presetSubtype="0" fill="hold" nodeType="with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fade">
                                      <p:cBhvr>
                                        <p:cTn id="2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1458</TotalTime>
  <Words>988</Words>
  <Application>Microsoft Office PowerPoint</Application>
  <PresentationFormat>Custom</PresentationFormat>
  <Paragraphs>210</Paragraphs>
  <Slides>22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Rounded MT Bold</vt:lpstr>
      <vt:lpstr>Arial-Rounded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Nga Nguyễn</cp:lastModifiedBy>
  <cp:revision>242</cp:revision>
  <dcterms:created xsi:type="dcterms:W3CDTF">2020-12-08T15:48:47Z</dcterms:created>
  <dcterms:modified xsi:type="dcterms:W3CDTF">2024-05-06T12:52:54Z</dcterms:modified>
</cp:coreProperties>
</file>