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08" r:id="rId3"/>
    <p:sldMasterId id="2147483720" r:id="rId4"/>
    <p:sldMasterId id="2147483757" r:id="rId5"/>
    <p:sldMasterId id="2147483772" r:id="rId6"/>
  </p:sldMasterIdLst>
  <p:notesMasterIdLst>
    <p:notesMasterId r:id="rId21"/>
  </p:notesMasterIdLst>
  <p:sldIdLst>
    <p:sldId id="358" r:id="rId7"/>
    <p:sldId id="357" r:id="rId8"/>
    <p:sldId id="256" r:id="rId9"/>
    <p:sldId id="360" r:id="rId10"/>
    <p:sldId id="359" r:id="rId11"/>
    <p:sldId id="356" r:id="rId12"/>
    <p:sldId id="262" r:id="rId13"/>
    <p:sldId id="326" r:id="rId14"/>
    <p:sldId id="335" r:id="rId15"/>
    <p:sldId id="336" r:id="rId16"/>
    <p:sldId id="337" r:id="rId17"/>
    <p:sldId id="327" r:id="rId18"/>
    <p:sldId id="328" r:id="rId19"/>
    <p:sldId id="361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Calibri Light" pitchFamily="34" charset="0"/>
      <p:regular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02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928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8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21/5/2025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0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21/5/2025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0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vi-VN" sz="5400" b="1" kern="1200" dirty="0">
                <a:ln/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CHÀO MỪNG CÁC CON</a:t>
            </a:r>
          </a:p>
          <a:p>
            <a:pPr algn="ctr">
              <a:buClrTx/>
              <a:buFontTx/>
              <a:buNone/>
              <a:defRPr/>
            </a:pPr>
            <a:r>
              <a:rPr lang="vi-VN" sz="5400" b="1" kern="1200" dirty="0">
                <a:ln/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ĐẾN VỚI TIẾT HỌC</a:t>
            </a:r>
            <a:endParaRPr lang="en-US" sz="5400" b="1" kern="1200" dirty="0">
              <a:ln/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6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4BE783-AA9F-401A-B489-90DD261E2B5E}"/>
              </a:ext>
            </a:extLst>
          </p:cNvPr>
          <p:cNvSpPr txBox="1"/>
          <p:nvPr/>
        </p:nvSpPr>
        <p:spPr>
          <a:xfrm>
            <a:off x="1264545" y="623764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EF11228-AD21-D458-9398-1C752383BD5B}"/>
              </a:ext>
            </a:extLst>
          </p:cNvPr>
          <p:cNvSpPr/>
          <p:nvPr/>
        </p:nvSpPr>
        <p:spPr>
          <a:xfrm>
            <a:off x="624465" y="582062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1813620"/>
            <a:ext cx="5462011" cy="447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31884-6CE6-B8F8-5817-DB9D8B3FB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31" y="1813620"/>
            <a:ext cx="5670243" cy="44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5211" b="1" kern="1200" dirty="0" err="1" smtClean="0">
                <a:solidFill>
                  <a:prstClr val="black"/>
                </a:solidFill>
                <a:latin typeface="Engravers MT" panose="02090707080505020304" pitchFamily="18" charset="0"/>
                <a:ea typeface="黑体" pitchFamily="2" charset="-122"/>
                <a:cs typeface="+mn-cs"/>
              </a:rPr>
              <a:t>KHỞI</a:t>
            </a:r>
            <a:r>
              <a:rPr lang="en-US" altLang="zh-CN" sz="5211" b="1" kern="1200" dirty="0" smtClean="0">
                <a:solidFill>
                  <a:prstClr val="black"/>
                </a:solidFill>
                <a:latin typeface="Engravers MT" panose="02090707080505020304" pitchFamily="18" charset="0"/>
                <a:ea typeface="黑体" pitchFamily="2" charset="-122"/>
                <a:cs typeface="+mn-cs"/>
              </a:rPr>
              <a:t> </a:t>
            </a:r>
            <a:r>
              <a:rPr lang="en-US" altLang="zh-CN" sz="5211" b="1" kern="1200" dirty="0" err="1" smtClean="0">
                <a:solidFill>
                  <a:prstClr val="black"/>
                </a:solidFill>
                <a:latin typeface="Engravers MT" panose="02090707080505020304" pitchFamily="18" charset="0"/>
                <a:ea typeface="黑体" pitchFamily="2" charset="-122"/>
                <a:cs typeface="+mn-cs"/>
              </a:rPr>
              <a:t>ĐỘNG</a:t>
            </a:r>
            <a:endParaRPr lang="en-US" altLang="zh-CN" sz="5211" b="1" kern="1200" dirty="0">
              <a:solidFill>
                <a:prstClr val="black"/>
              </a:solidFill>
              <a:latin typeface="Engravers MT" panose="02090707080505020304" pitchFamily="18" charset="0"/>
              <a:ea typeface="黑体" pitchFamily="2" charset="-122"/>
              <a:cs typeface="+mn-cs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Toán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65: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bình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6" y="1371600"/>
            <a:ext cx="10807844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" t="48126" r="59395" b="16501"/>
          <a:stretch/>
        </p:blipFill>
        <p:spPr>
          <a:xfrm>
            <a:off x="2927927" y="653866"/>
            <a:ext cx="6597399" cy="3654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900" y="4989263"/>
            <a:ext cx="1048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039092"/>
            <a:ext cx="9989128" cy="490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23686" y="2382040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295</Words>
  <Application>Microsoft Office PowerPoint</Application>
  <PresentationFormat>Custom</PresentationFormat>
  <Paragraphs>41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宋体</vt:lpstr>
      <vt:lpstr>黑体</vt:lpstr>
      <vt:lpstr>Calibri Light</vt:lpstr>
      <vt:lpstr>UTM Avo</vt:lpstr>
      <vt:lpstr>Times New Roman</vt:lpstr>
      <vt:lpstr>Engravers MT</vt:lpstr>
      <vt:lpstr>1_Office Theme</vt:lpstr>
      <vt:lpstr>Office Theme</vt:lpstr>
      <vt:lpstr>6_Office Theme</vt:lpstr>
      <vt:lpstr>7_Office Theme</vt:lpstr>
      <vt:lpstr>5_Office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2023-10-24T04:45:10Z</dcterms:created>
  <dcterms:modified xsi:type="dcterms:W3CDTF">2025-05-21T06:59:10Z</dcterms:modified>
</cp:coreProperties>
</file>