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9" r:id="rId2"/>
    <p:sldMasterId id="2147483750" r:id="rId3"/>
  </p:sldMasterIdLst>
  <p:notesMasterIdLst>
    <p:notesMasterId r:id="rId29"/>
  </p:notesMasterIdLst>
  <p:sldIdLst>
    <p:sldId id="308" r:id="rId4"/>
    <p:sldId id="257" r:id="rId5"/>
    <p:sldId id="260" r:id="rId6"/>
    <p:sldId id="287" r:id="rId7"/>
    <p:sldId id="289" r:id="rId8"/>
    <p:sldId id="298" r:id="rId9"/>
    <p:sldId id="299" r:id="rId10"/>
    <p:sldId id="300" r:id="rId11"/>
    <p:sldId id="266" r:id="rId12"/>
    <p:sldId id="315" r:id="rId13"/>
    <p:sldId id="868" r:id="rId14"/>
    <p:sldId id="295" r:id="rId15"/>
    <p:sldId id="856" r:id="rId16"/>
    <p:sldId id="872" r:id="rId17"/>
    <p:sldId id="870" r:id="rId18"/>
    <p:sldId id="873" r:id="rId19"/>
    <p:sldId id="874" r:id="rId20"/>
    <p:sldId id="875" r:id="rId21"/>
    <p:sldId id="876" r:id="rId22"/>
    <p:sldId id="871" r:id="rId23"/>
    <p:sldId id="869" r:id="rId24"/>
    <p:sldId id="881" r:id="rId25"/>
    <p:sldId id="883" r:id="rId26"/>
    <p:sldId id="780" r:id="rId27"/>
    <p:sldId id="842" r:id="rId2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405C"/>
    <a:srgbClr val="36A1EA"/>
    <a:srgbClr val="DEB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455" autoAdjust="0"/>
    <p:restoredTop sz="93455" autoAdjust="0"/>
  </p:normalViewPr>
  <p:slideViewPr>
    <p:cSldViewPr snapToGrid="0">
      <p:cViewPr varScale="1">
        <p:scale>
          <a:sx n="51" d="100"/>
          <a:sy n="51" d="100"/>
        </p:scale>
        <p:origin x="216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C5BD3-07A4-4BB4-AEF2-DB75BFA196A4}" type="datetimeFigureOut">
              <a:rPr lang="en-US" smtClean="0"/>
              <a:t>5/11/24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002F7-6520-47F4-B336-3125957D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96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4836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456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86037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223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Link Youtube: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C1B65-7704-6046-913E-F87BEEA7CA68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968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056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Link Youtube: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5C1B65-7704-6046-913E-F87BEEA7CA68}" type="slidenum">
              <a:rPr kumimoji="0" lang="en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3133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0859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853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5905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891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9002F7-6520-47F4-B336-3125957D058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15206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1434-3BC8-F7CC-F7E7-22A190421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C7891-F68B-D47B-C36F-7FBE12EA4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0324E-DB41-78A1-AB4F-3C9FFD82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6140E-244E-9442-858B-DD68FF15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1AE9-8C4E-DC1D-D039-B890A863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4728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4395-76FC-431C-EC0F-B8BBAE1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5AA12-B6A9-CD62-3087-466BA3C688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AAE7B-D4BC-2511-C93A-2D115D338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E3337-0ECE-1BF1-94FF-6B31CD17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A19AB-5C07-76AF-F6CB-04C27E46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8E75C-6567-0F4E-14DC-2550B44F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488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6311-DF35-D8E3-C277-660DA55E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65703-AB7F-155F-D0C5-0C02FA954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12D9-31EE-5B53-2F41-864006CD8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287B2-18BC-98BA-FA84-0A4CB4B3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0B633-2E5D-5CB7-16AC-3763A9CE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6787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7D08FD-CF03-FAE1-C135-F79192928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2AD45-FED4-E3D0-B7E5-E1D67C7F4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C625A-46E6-96DF-D63C-F6CF78BC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DB07-B6B4-6E24-EAE7-7D121AF1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1F84-F994-B2CF-0945-C69AB92B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590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Faça clique para editar o estilo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328515-0EF0-487D-AA5D-F2B926AEF2CB}" type="datetimeFigureOut">
              <a:rPr lang="pt-PT" smtClean="0"/>
              <a:pPr>
                <a:defRPr/>
              </a:pPr>
              <a:t>11/05/24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423DC18-9DDA-48CA-82FA-976CDAB7AE72}" type="slidenum">
              <a:rPr lang="pt-PT" smtClean="0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14383856"/>
      </p:ext>
    </p:extLst>
  </p:cSld>
  <p:clrMapOvr>
    <a:masterClrMapping/>
  </p:clrMapOvr>
  <p:transition spd="slow">
    <p:cover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c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907AE86-7096-4EE6-BE18-775F9A83EA0D}" type="datetimeFigureOut">
              <a:rPr lang="pt-PT" smtClean="0"/>
              <a:pPr>
                <a:defRPr/>
              </a:pPr>
              <a:t>11/05/24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7FF65F-35E2-49B0-A90C-BE11FF22ACF3}" type="slidenum">
              <a:rPr lang="pt-PT" smtClean="0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43594799"/>
      </p:ext>
    </p:extLst>
  </p:cSld>
  <p:clrMapOvr>
    <a:masterClrMapping/>
  </p:clrMapOvr>
  <p:transition spd="slow">
    <p:cover dir="d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58BF1DA-DB11-4201-BC92-751F69879B97}" type="datetimeFigureOut">
              <a:rPr lang="pt-PT" smtClean="0"/>
              <a:pPr>
                <a:defRPr/>
              </a:pPr>
              <a:t>11/05/24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BFE7F0-5ED1-4879-BFBF-3F2E6B93D892}" type="slidenum">
              <a:rPr lang="pt-PT" smtClean="0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36653482"/>
      </p:ext>
    </p:extLst>
  </p:cSld>
  <p:clrMapOvr>
    <a:masterClrMapping/>
  </p:clrMapOvr>
  <p:transition spd="slow">
    <p:cover dir="d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DD8B31-EAF6-4D49-A0FE-85F3CB4FA828}" type="datetimeFigureOut">
              <a:rPr lang="pt-PT" smtClean="0"/>
              <a:pPr>
                <a:defRPr/>
              </a:pPr>
              <a:t>11/05/24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7AD623-89DB-4FA5-9CEA-8AA2B6B76B7C}" type="slidenum">
              <a:rPr lang="pt-PT" smtClean="0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22442944"/>
      </p:ext>
    </p:extLst>
  </p:cSld>
  <p:clrMapOvr>
    <a:masterClrMapping/>
  </p:clrMapOvr>
  <p:transition spd="slow">
    <p:cover dir="d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4" name="Marcador de Posição de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6" name="Marcador de Posição de Conteúd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E7CEB71-BA1F-45AB-AB57-FF1289376E85}" type="datetimeFigureOut">
              <a:rPr lang="pt-PT" smtClean="0"/>
              <a:pPr>
                <a:defRPr/>
              </a:pPr>
              <a:t>11/05/24</a:t>
            </a:fld>
            <a:endParaRPr lang="pt-PT"/>
          </a:p>
        </p:txBody>
      </p:sp>
      <p:sp>
        <p:nvSpPr>
          <p:cNvPr id="8" name="Marcador de Posição do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9" name="Marcador de Posição do Número do Diapositivo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EB77B-AA97-4504-A25D-4F00793FFA1A}" type="slidenum">
              <a:rPr lang="pt-PT" smtClean="0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64724198"/>
      </p:ext>
    </p:extLst>
  </p:cSld>
  <p:clrMapOvr>
    <a:masterClrMapping/>
  </p:clrMapOvr>
  <p:transition spd="slow">
    <p:cover dir="d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889FEF-3D56-4608-B412-D1034A1C12A0}" type="datetimeFigureOut">
              <a:rPr lang="pt-PT" smtClean="0"/>
              <a:pPr>
                <a:defRPr/>
              </a:pPr>
              <a:t>11/05/24</a:t>
            </a:fld>
            <a:endParaRPr lang="pt-PT"/>
          </a:p>
        </p:txBody>
      </p:sp>
      <p:sp>
        <p:nvSpPr>
          <p:cNvPr id="4" name="Marcador de Posição do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5" name="Marcador de Posição do Número do Diapositivo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C8B3BAA-68E1-454B-9302-90F6B94A7DBB}" type="slidenum">
              <a:rPr lang="pt-PT" smtClean="0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08097527"/>
      </p:ext>
    </p:extLst>
  </p:cSld>
  <p:clrMapOvr>
    <a:masterClrMapping/>
  </p:clrMapOvr>
  <p:transition spd="slow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4C7035-9CDD-49AA-99CB-5497EDDDE314}" type="datetimeFigureOut">
              <a:rPr lang="pt-PT" smtClean="0"/>
              <a:pPr>
                <a:defRPr/>
              </a:pPr>
              <a:t>11/05/24</a:t>
            </a:fld>
            <a:endParaRPr lang="pt-PT"/>
          </a:p>
        </p:txBody>
      </p:sp>
      <p:sp>
        <p:nvSpPr>
          <p:cNvPr id="3" name="Marcador de Posição do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4" name="Marcador de Posição do Número do Diapositivo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111CC8D-D6EC-4AB9-974C-12689BE13B6C}" type="slidenum">
              <a:rPr lang="pt-PT" smtClean="0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1455228"/>
      </p:ext>
    </p:extLst>
  </p:cSld>
  <p:clrMapOvr>
    <a:masterClrMapping/>
  </p:clrMapOvr>
  <p:transition spd="slow">
    <p:cover dir="d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FBF960-3712-4C1F-9A41-5B2FF364FB42}" type="datetimeFigureOut">
              <a:rPr lang="pt-PT" smtClean="0"/>
              <a:pPr>
                <a:defRPr/>
              </a:pPr>
              <a:t>11/05/24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A722CF-9ABF-41D0-8957-C4C829F0C9C8}" type="slidenum">
              <a:rPr lang="pt-PT" smtClean="0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86781581"/>
      </p:ext>
    </p:extLst>
  </p:cSld>
  <p:clrMapOvr>
    <a:masterClrMapping/>
  </p:clrMapOvr>
  <p:transition spd="slow">
    <p:cover dir="d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</a:t>
            </a:r>
          </a:p>
        </p:txBody>
      </p:sp>
      <p:sp>
        <p:nvSpPr>
          <p:cNvPr id="5" name="Marcador de Posição d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C4D8BD8-449C-41B7-9AB1-4DCAB0E00D69}" type="datetimeFigureOut">
              <a:rPr lang="pt-PT" smtClean="0"/>
              <a:pPr>
                <a:defRPr/>
              </a:pPr>
              <a:t>11/05/24</a:t>
            </a:fld>
            <a:endParaRPr lang="pt-PT"/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80BFF8-8611-4D05-AF45-A74EF058C59F}" type="slidenum">
              <a:rPr lang="pt-PT" smtClean="0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9309670"/>
      </p:ext>
    </p:extLst>
  </p:cSld>
  <p:clrMapOvr>
    <a:masterClrMapping/>
  </p:clrMapOvr>
  <p:transition spd="slow">
    <p:cover dir="d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2D26AA5-C4B4-4A37-BA36-1E1389955C9E}" type="datetimeFigureOut">
              <a:rPr lang="pt-PT" smtClean="0"/>
              <a:pPr>
                <a:defRPr/>
              </a:pPr>
              <a:t>11/05/24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BC0965-2AA8-4467-A83B-249CE4C6278B}" type="slidenum">
              <a:rPr lang="pt-PT" smtClean="0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57831919"/>
      </p:ext>
    </p:extLst>
  </p:cSld>
  <p:clrMapOvr>
    <a:masterClrMapping/>
  </p:clrMapOvr>
  <p:transition spd="slow">
    <p:cover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e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7EB29E-EA0C-4F39-8FFE-8A1FBD7C7BE1}" type="datetimeFigureOut">
              <a:rPr lang="pt-PT" smtClean="0"/>
              <a:pPr>
                <a:defRPr/>
              </a:pPr>
              <a:t>11/05/24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8ADFD-D16E-4E3F-8BB5-23BF96348125}" type="slidenum">
              <a:rPr lang="pt-PT" smtClean="0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65623584"/>
      </p:ext>
    </p:extLst>
  </p:cSld>
  <p:clrMapOvr>
    <a:masterClrMapping/>
  </p:clrMapOvr>
  <p:transition spd="slow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5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8B51-3ADD-D6A2-9AA7-CC3A87A0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AFF2-B6DF-58A0-8EDA-2A6769301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6E15-C765-77A2-DF52-BD82D6237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C2A40-DF14-9F03-A5B9-267C9564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E7D29-5EED-6C69-2057-4C3F7FB4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FCA88-0E73-3736-CECA-4B9D28A8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8225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8FDF-823F-117E-21C1-9B2C86FD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98200-6AED-89D0-5832-BDD11AD12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41021-DDC6-80D2-6893-F03D67BF5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411D6-9C14-581A-8990-7395F5E44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28675-1BF8-3A04-7618-102357F52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F970F-AF0B-8D33-2D7E-8A5E9C4B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6C56-EFCD-3E3C-4A38-3CF42722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99811-2A19-F374-2DE4-6088E70A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006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E233-9328-AFAD-B48C-A64493A2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CA241-0A1F-ABFF-B6E9-D174BE9AE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FF89-79E6-2A83-C343-3E0DEE79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46F8-0C08-8372-4D99-2E2130C91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4523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96AD3-DAFA-1630-DEDA-E54E5778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3C03C-2031-FA15-0E8E-6DB283A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83FF-5C25-3632-5C00-CDF71E00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11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ECCD-0567-4F98-E4F0-1E199120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EE3A-0B81-6067-8AA1-0FC9E5149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B078E-1E6D-73DA-8AD6-7379BB91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71B02-8AFD-32EA-6F48-E9E0DBB56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F2835-82AE-0D3E-6F23-E56A4781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25506-7616-3622-2B3E-27C370B2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670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C23AEEC-D14A-2819-BA28-BA016BE232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000" y="6037595"/>
            <a:ext cx="1271076" cy="548610"/>
          </a:xfrm>
          <a:prstGeom prst="rect">
            <a:avLst/>
          </a:prstGeom>
        </p:spPr>
      </p:pic>
      <p:pic>
        <p:nvPicPr>
          <p:cNvPr id="9" name="Picture 8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56E45643-5ED7-CFF4-0281-4003D1BDF8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2" b="92632" l="2900" r="94118">
                        <a14:foregroundMark x1="28666" y1="78158" x2="28666" y2="78158"/>
                        <a14:foregroundMark x1="17399" y1="81184" x2="17399" y2="81184"/>
                        <a14:foregroundMark x1="10356" y1="81447" x2="10356" y2="81447"/>
                        <a14:foregroundMark x1="8285" y1="78158" x2="8285" y2="78158"/>
                        <a14:foregroundMark x1="13090" y1="76579" x2="13090" y2="76579"/>
                        <a14:foregroundMark x1="6462" y1="72237" x2="16404" y2="81184"/>
                        <a14:foregroundMark x1="3977" y1="78553" x2="8699" y2="92763"/>
                        <a14:foregroundMark x1="8699" y1="92763" x2="17233" y2="87105"/>
                        <a14:foregroundMark x1="2900" y1="72237" x2="3728" y2="76579"/>
                        <a14:foregroundMark x1="27589" y1="92763" x2="27589" y2="92763"/>
                        <a14:foregroundMark x1="83844" y1="82500" x2="83844" y2="82500"/>
                        <a14:foregroundMark x1="94200" y1="73289" x2="94200" y2="73289"/>
                        <a14:foregroundMark x1="87572" y1="39342" x2="87572" y2="39342"/>
                        <a14:foregroundMark x1="83679" y1="40921" x2="87987" y2="51842"/>
                        <a14:foregroundMark x1="81524" y1="14868" x2="81524" y2="14868"/>
                        <a14:foregroundMark x1="71582" y1="20263" x2="71582" y2="20263"/>
                        <a14:foregroundMark x1="67688" y1="14605" x2="67688" y2="14605"/>
                        <a14:foregroundMark x1="45070" y1="16184" x2="45070" y2="16184"/>
                        <a14:foregroundMark x1="31980" y1="19868" x2="31980" y2="19868"/>
                        <a14:foregroundMark x1="22204" y1="13947" x2="22204" y2="13947"/>
                        <a14:foregroundMark x1="17233" y1="11579" x2="17233" y2="11579"/>
                        <a14:foregroundMark x1="24109" y1="10921" x2="24109" y2="10921"/>
                        <a14:foregroundMark x1="30323" y1="6974" x2="30323" y2="6974"/>
                        <a14:foregroundMark x1="37945" y1="22895" x2="37945" y2="22895"/>
                        <a14:foregroundMark x1="43165" y1="11316" x2="43165" y2="11316"/>
                        <a14:foregroundMark x1="43165" y1="11316" x2="43165" y2="11316"/>
                        <a14:foregroundMark x1="40017" y1="11579" x2="40679" y2="11974"/>
                        <a14:foregroundMark x1="37531" y1="12237" x2="34631" y2="5000"/>
                        <a14:foregroundMark x1="31152" y1="4342" x2="21210" y2="6316"/>
                        <a14:foregroundMark x1="21210" y1="6316" x2="20298" y2="5658"/>
                        <a14:foregroundMark x1="13919" y1="13553" x2="18476" y2="22237"/>
                        <a14:foregroundMark x1="45899" y1="13553" x2="49627" y2="11974"/>
                        <a14:foregroundMark x1="47722" y1="31711" x2="48384" y2="32105"/>
                        <a14:foregroundMark x1="49213" y1="32763" x2="50456" y2="32763"/>
                        <a14:foregroundMark x1="62469" y1="9342" x2="60398" y2="18816"/>
                        <a14:foregroundMark x1="62469" y1="8289" x2="59735" y2="23553"/>
                        <a14:foregroundMark x1="62717" y1="7368" x2="60149" y2="16842"/>
                        <a14:foregroundMark x1="59983" y1="18816" x2="62883" y2="25526"/>
                        <a14:foregroundMark x1="69760" y1="14868" x2="79702" y2="13289"/>
                        <a14:foregroundMark x1="79702" y1="13289" x2="80116" y2="13289"/>
                        <a14:foregroundMark x1="80944" y1="6974" x2="84507" y2="10921"/>
                        <a14:foregroundMark x1="84921" y1="6711" x2="80116" y2="11579"/>
                        <a14:foregroundMark x1="75311" y1="18158" x2="71168" y2="24474"/>
                        <a14:foregroundMark x1="68683" y1="25132" x2="67274" y2="25132"/>
                        <a14:foregroundMark x1="59155" y1="20921" x2="62303" y2="26842"/>
                        <a14:foregroundMark x1="83264" y1="40263" x2="80696" y2="56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0030" y="5705826"/>
            <a:ext cx="1531620" cy="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11/05/2024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9000">
              <a:srgbClr val="00FF00"/>
            </a:gs>
            <a:gs pos="16000">
              <a:srgbClr val="00CCCC"/>
            </a:gs>
            <a:gs pos="47000">
              <a:srgbClr val="9999FF"/>
            </a:gs>
            <a:gs pos="60001">
              <a:srgbClr val="2E6792"/>
            </a:gs>
            <a:gs pos="71001">
              <a:srgbClr val="3333CC"/>
            </a:gs>
            <a:gs pos="81000">
              <a:srgbClr val="1170FF"/>
            </a:gs>
            <a:gs pos="100000">
              <a:srgbClr val="006699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A7FCF6B-4324-4ECE-B13B-96772A56EBA3}" type="datetimeFigureOut">
              <a:rPr lang="pt-PT" smtClean="0"/>
              <a:pPr>
                <a:defRPr/>
              </a:pPr>
              <a:t>11/05/24</a:t>
            </a:fld>
            <a:endParaRPr lang="pt-PT"/>
          </a:p>
        </p:txBody>
      </p:sp>
      <p:sp>
        <p:nvSpPr>
          <p:cNvPr id="5" name="Marcador de Posição do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PT"/>
          </a:p>
        </p:txBody>
      </p:sp>
      <p:sp>
        <p:nvSpPr>
          <p:cNvPr id="6" name="Marcador de Posição do Número do Diapositivo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6219918-4135-4E4F-895A-94D042B6F9BA}" type="slidenum">
              <a:rPr lang="pt-PT" smtClean="0"/>
              <a:pPr>
                <a:defRPr/>
              </a:pPr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7909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>
    <p:cover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9.png"/><Relationship Id="rId5" Type="http://schemas.openxmlformats.org/officeDocument/2006/relationships/audio" Target="../media/audio2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6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11" Type="http://schemas.openxmlformats.org/officeDocument/2006/relationships/image" Target="../media/image33.png"/><Relationship Id="rId5" Type="http://schemas.openxmlformats.org/officeDocument/2006/relationships/audio" Target="../media/audio3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8.mp3"/><Relationship Id="rId7" Type="http://schemas.openxmlformats.org/officeDocument/2006/relationships/image" Target="../media/image9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audio" Target="../media/media8.mp3"/><Relationship Id="rId9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39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emf"/><Relationship Id="rId5" Type="http://schemas.openxmlformats.org/officeDocument/2006/relationships/image" Target="../media/image11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6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5.png"/><Relationship Id="rId5" Type="http://schemas.openxmlformats.org/officeDocument/2006/relationships/slide" Target="slide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8.xml"/><Relationship Id="rId5" Type="http://schemas.openxmlformats.org/officeDocument/2006/relationships/image" Target="../media/image18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.xml"/><Relationship Id="rId6" Type="http://schemas.openxmlformats.org/officeDocument/2006/relationships/slide" Target="slide10.xml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51B5FF0A-636D-B94E-8CAB-87F782FF4A41}"/>
              </a:ext>
            </a:extLst>
          </p:cNvPr>
          <p:cNvSpPr/>
          <p:nvPr/>
        </p:nvSpPr>
        <p:spPr>
          <a:xfrm>
            <a:off x="2177143" y="1937657"/>
            <a:ext cx="7913914" cy="1988308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UNIT 10 – AROUND THE TOWN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</a:rPr>
              <a:t>Lesson 2 –  Review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CC692-7F14-DD80-51F3-F689622D3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0" y="2949677"/>
            <a:ext cx="3835338" cy="368104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921D829-AD1D-234D-89CB-51B2C5F94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8884" y="3429000"/>
            <a:ext cx="3204830" cy="322123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35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FDBFCC8-9773-6343-9021-964A2AC613CD}"/>
              </a:ext>
            </a:extLst>
          </p:cNvPr>
          <p:cNvSpPr txBox="1">
            <a:spLocks/>
          </p:cNvSpPr>
          <p:nvPr/>
        </p:nvSpPr>
        <p:spPr>
          <a:xfrm>
            <a:off x="402768" y="34993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REVIEW VOCABULARY</a:t>
            </a:r>
            <a:endParaRPr lang="en-VN" sz="3200" b="1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0AC648-CF20-8A43-B823-14ABE501EEA4}"/>
              </a:ext>
            </a:extLst>
          </p:cNvPr>
          <p:cNvSpPr/>
          <p:nvPr/>
        </p:nvSpPr>
        <p:spPr>
          <a:xfrm>
            <a:off x="10493829" y="1216096"/>
            <a:ext cx="1698171" cy="43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553B82-DBDD-3148-B5F2-1530A86A9C6C}"/>
              </a:ext>
            </a:extLst>
          </p:cNvPr>
          <p:cNvSpPr txBox="1"/>
          <p:nvPr/>
        </p:nvSpPr>
        <p:spPr>
          <a:xfrm>
            <a:off x="1548881" y="6062117"/>
            <a:ext cx="90942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1600" dirty="0"/>
              <a:t>D</a:t>
            </a:r>
            <a:r>
              <a:rPr lang="en-VN" sz="1600" dirty="0"/>
              <a:t>ivide the class into groups of four. Each member takes turns writing a word for the pictures from 1 to 5. 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</a:t>
            </a:r>
            <a:r>
              <a:rPr lang="en-VN" sz="1600" dirty="0"/>
              <a:t>hey raise the answers to check. </a:t>
            </a:r>
            <a:r>
              <a:rPr lang="en-US" sz="1600" dirty="0"/>
              <a:t>T</a:t>
            </a:r>
            <a:r>
              <a:rPr lang="en-VN" sz="1600" dirty="0"/>
              <a:t>he groups with all correct answers receive 2 points.</a:t>
            </a:r>
          </a:p>
          <a:p>
            <a:pPr marL="285750" indent="-285750">
              <a:buFontTx/>
              <a:buChar char="-"/>
            </a:pPr>
            <a:r>
              <a:rPr lang="en-US" sz="1600" dirty="0"/>
              <a:t>T</a:t>
            </a:r>
            <a:r>
              <a:rPr lang="en-VN" sz="1600" dirty="0"/>
              <a:t>he answers are on the next slide.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7FD4992-64AD-8749-8FBD-F2082DDE71FE}"/>
              </a:ext>
            </a:extLst>
          </p:cNvPr>
          <p:cNvSpPr/>
          <p:nvPr/>
        </p:nvSpPr>
        <p:spPr>
          <a:xfrm>
            <a:off x="8835483" y="1935385"/>
            <a:ext cx="2342005" cy="7111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/>
              <a:t>chemist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22DEDD-CF4D-9649-A771-7145AA1E24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274" y="681037"/>
            <a:ext cx="2557969" cy="1725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1F3F0-8109-3D4D-B4A4-0B504530D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02" y="2458107"/>
            <a:ext cx="2545215" cy="1725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33DB82-9FE5-384A-A20D-4218897315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3512" y="1381742"/>
            <a:ext cx="2557969" cy="17314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BAA98F-72E9-A848-A4FA-09AF2E59CC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454" y="4235178"/>
            <a:ext cx="2557969" cy="1731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73A9B8-4E64-804F-A64E-EF702CDBB6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1661" y="3428020"/>
            <a:ext cx="2554514" cy="1729123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7FC2B44-DB00-644F-82C4-E54ACA0F8CD3}"/>
              </a:ext>
            </a:extLst>
          </p:cNvPr>
          <p:cNvSpPr/>
          <p:nvPr/>
        </p:nvSpPr>
        <p:spPr>
          <a:xfrm>
            <a:off x="7094142" y="952629"/>
            <a:ext cx="2985983" cy="7111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/>
              <a:t>supermarket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4335BCE-1013-C344-8793-50805DF54A69}"/>
              </a:ext>
            </a:extLst>
          </p:cNvPr>
          <p:cNvSpPr/>
          <p:nvPr/>
        </p:nvSpPr>
        <p:spPr>
          <a:xfrm>
            <a:off x="6916658" y="2929113"/>
            <a:ext cx="2655819" cy="76071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/>
              <a:t>bookshop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BF04824-AFA6-424C-ABE1-C64E1037535B}"/>
              </a:ext>
            </a:extLst>
          </p:cNvPr>
          <p:cNvSpPr/>
          <p:nvPr/>
        </p:nvSpPr>
        <p:spPr>
          <a:xfrm>
            <a:off x="7601788" y="4986526"/>
            <a:ext cx="1970689" cy="7111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/>
              <a:t>park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00FB94E-D179-404A-8974-07B2BF4F01D5}"/>
              </a:ext>
            </a:extLst>
          </p:cNvPr>
          <p:cNvSpPr/>
          <p:nvPr/>
        </p:nvSpPr>
        <p:spPr>
          <a:xfrm>
            <a:off x="8527354" y="3945752"/>
            <a:ext cx="2958264" cy="71116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/>
              <a:t>restaurant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A3780C-0E0A-5B45-AEDC-366443F6D19F}"/>
              </a:ext>
            </a:extLst>
          </p:cNvPr>
          <p:cNvSpPr/>
          <p:nvPr/>
        </p:nvSpPr>
        <p:spPr>
          <a:xfrm>
            <a:off x="145966" y="654196"/>
            <a:ext cx="536205" cy="53798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803A296-DB34-DE4B-AB54-C24E84CBD4D0}"/>
              </a:ext>
            </a:extLst>
          </p:cNvPr>
          <p:cNvSpPr/>
          <p:nvPr/>
        </p:nvSpPr>
        <p:spPr>
          <a:xfrm>
            <a:off x="3019979" y="1168313"/>
            <a:ext cx="536205" cy="53798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2F07115-DDD5-484F-8C28-B38AAB7D5217}"/>
              </a:ext>
            </a:extLst>
          </p:cNvPr>
          <p:cNvSpPr/>
          <p:nvPr/>
        </p:nvSpPr>
        <p:spPr>
          <a:xfrm>
            <a:off x="102197" y="2392609"/>
            <a:ext cx="536205" cy="53798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A4BFE8-E3F8-4246-891A-790546589621}"/>
              </a:ext>
            </a:extLst>
          </p:cNvPr>
          <p:cNvSpPr/>
          <p:nvPr/>
        </p:nvSpPr>
        <p:spPr>
          <a:xfrm>
            <a:off x="3011295" y="3257553"/>
            <a:ext cx="536205" cy="53798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328C6A7-A25C-584E-AF68-579DF82DA7D4}"/>
              </a:ext>
            </a:extLst>
          </p:cNvPr>
          <p:cNvSpPr/>
          <p:nvPr/>
        </p:nvSpPr>
        <p:spPr>
          <a:xfrm>
            <a:off x="134665" y="4192606"/>
            <a:ext cx="536205" cy="53798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427308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FDBFCC8-9773-6343-9021-964A2AC613CD}"/>
              </a:ext>
            </a:extLst>
          </p:cNvPr>
          <p:cNvSpPr txBox="1">
            <a:spLocks/>
          </p:cNvSpPr>
          <p:nvPr/>
        </p:nvSpPr>
        <p:spPr>
          <a:xfrm>
            <a:off x="402768" y="34993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REVIEW VOCABULARY</a:t>
            </a:r>
            <a:endParaRPr lang="en-VN" sz="3200" b="1" dirty="0"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A0AC648-CF20-8A43-B823-14ABE501EEA4}"/>
              </a:ext>
            </a:extLst>
          </p:cNvPr>
          <p:cNvSpPr/>
          <p:nvPr/>
        </p:nvSpPr>
        <p:spPr>
          <a:xfrm>
            <a:off x="10493829" y="1216096"/>
            <a:ext cx="1698171" cy="4354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7FD4992-64AD-8749-8FBD-F2082DDE71FE}"/>
              </a:ext>
            </a:extLst>
          </p:cNvPr>
          <p:cNvSpPr/>
          <p:nvPr/>
        </p:nvSpPr>
        <p:spPr>
          <a:xfrm>
            <a:off x="1282227" y="2524680"/>
            <a:ext cx="2342005" cy="53798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/>
              <a:t>chemist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22DEDD-CF4D-9649-A771-7145AA1E24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1846" y="679440"/>
            <a:ext cx="2557969" cy="17257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B1F3F0-8109-3D4D-B4A4-0B504530D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7793" y="744938"/>
            <a:ext cx="2545215" cy="17257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733DB82-9FE5-384A-A20D-4218897315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66767" y="718998"/>
            <a:ext cx="2557969" cy="17314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DBAA98F-72E9-A848-A4FA-09AF2E59CC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20535" y="3303545"/>
            <a:ext cx="2557969" cy="173146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673A9B8-4E64-804F-A64E-EF702CDBB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16953" y="3303545"/>
            <a:ext cx="2554514" cy="1729123"/>
          </a:xfrm>
          <a:prstGeom prst="rect">
            <a:avLst/>
          </a:prstGeom>
        </p:spPr>
      </p:pic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07FC2B44-DB00-644F-82C4-E54ACA0F8CD3}"/>
              </a:ext>
            </a:extLst>
          </p:cNvPr>
          <p:cNvSpPr/>
          <p:nvPr/>
        </p:nvSpPr>
        <p:spPr>
          <a:xfrm>
            <a:off x="7943202" y="2582356"/>
            <a:ext cx="2985983" cy="51961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/>
              <a:t>supermarket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E4335BCE-1013-C344-8793-50805DF54A69}"/>
              </a:ext>
            </a:extLst>
          </p:cNvPr>
          <p:cNvSpPr/>
          <p:nvPr/>
        </p:nvSpPr>
        <p:spPr>
          <a:xfrm>
            <a:off x="4517841" y="2551679"/>
            <a:ext cx="2655819" cy="52827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/>
              <a:t>bookshop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2BF04824-AFA6-424C-ABE1-C64E1037535B}"/>
              </a:ext>
            </a:extLst>
          </p:cNvPr>
          <p:cNvSpPr/>
          <p:nvPr/>
        </p:nvSpPr>
        <p:spPr>
          <a:xfrm>
            <a:off x="6814174" y="5099571"/>
            <a:ext cx="1970689" cy="5677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/>
              <a:t>park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C00FB94E-D179-404A-8974-07B2BF4F01D5}"/>
              </a:ext>
            </a:extLst>
          </p:cNvPr>
          <p:cNvSpPr/>
          <p:nvPr/>
        </p:nvSpPr>
        <p:spPr>
          <a:xfrm>
            <a:off x="2916587" y="5138082"/>
            <a:ext cx="2958264" cy="56773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4000" dirty="0"/>
              <a:t>restaurant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1A3780C-0E0A-5B45-AEDC-366443F6D19F}"/>
              </a:ext>
            </a:extLst>
          </p:cNvPr>
          <p:cNvSpPr/>
          <p:nvPr/>
        </p:nvSpPr>
        <p:spPr>
          <a:xfrm>
            <a:off x="1037538" y="652599"/>
            <a:ext cx="536205" cy="53798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E803A296-DB34-DE4B-AB54-C24E84CBD4D0}"/>
              </a:ext>
            </a:extLst>
          </p:cNvPr>
          <p:cNvSpPr/>
          <p:nvPr/>
        </p:nvSpPr>
        <p:spPr>
          <a:xfrm>
            <a:off x="4394210" y="619646"/>
            <a:ext cx="536205" cy="53798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D2F07115-DDD5-484F-8C28-B38AAB7D5217}"/>
              </a:ext>
            </a:extLst>
          </p:cNvPr>
          <p:cNvSpPr/>
          <p:nvPr/>
        </p:nvSpPr>
        <p:spPr>
          <a:xfrm>
            <a:off x="7901688" y="679440"/>
            <a:ext cx="536205" cy="53798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A4BFE8-E3F8-4246-891A-790546589621}"/>
              </a:ext>
            </a:extLst>
          </p:cNvPr>
          <p:cNvSpPr/>
          <p:nvPr/>
        </p:nvSpPr>
        <p:spPr>
          <a:xfrm>
            <a:off x="2916587" y="3133078"/>
            <a:ext cx="536205" cy="53798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4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E328C6A7-A25C-584E-AF68-579DF82DA7D4}"/>
              </a:ext>
            </a:extLst>
          </p:cNvPr>
          <p:cNvSpPr/>
          <p:nvPr/>
        </p:nvSpPr>
        <p:spPr>
          <a:xfrm>
            <a:off x="6317746" y="3260973"/>
            <a:ext cx="536205" cy="537982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b="1" dirty="0"/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EB0F3C9-8379-E047-AA06-B06FD6AA4980}"/>
              </a:ext>
            </a:extLst>
          </p:cNvPr>
          <p:cNvSpPr txBox="1"/>
          <p:nvPr/>
        </p:nvSpPr>
        <p:spPr>
          <a:xfrm>
            <a:off x="3452792" y="6139002"/>
            <a:ext cx="45244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Click on the numbers to show the answer.</a:t>
            </a:r>
          </a:p>
          <a:p>
            <a:pPr marL="285750" indent="-285750">
              <a:buFontTx/>
              <a:buChar char="-"/>
            </a:pPr>
            <a:r>
              <a:rPr lang="en-VN" dirty="0"/>
              <a:t>Ask all students to say the words aloud. </a:t>
            </a:r>
          </a:p>
        </p:txBody>
      </p:sp>
    </p:spTree>
    <p:extLst>
      <p:ext uri="{BB962C8B-B14F-4D97-AF65-F5344CB8AC3E}">
        <p14:creationId xmlns:p14="http://schemas.microsoft.com/office/powerpoint/2010/main" val="845871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PUPILS’ BOOK (p.112)</a:t>
            </a:r>
            <a:endParaRPr lang="en-VN" sz="2800" b="1" dirty="0"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DD70B2-98B1-2D48-9D80-556BB8F27D7D}"/>
              </a:ext>
            </a:extLst>
          </p:cNvPr>
          <p:cNvSpPr txBox="1"/>
          <p:nvPr/>
        </p:nvSpPr>
        <p:spPr>
          <a:xfrm>
            <a:off x="2667714" y="5934670"/>
            <a:ext cx="6573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open the books and look at the task. </a:t>
            </a:r>
          </a:p>
          <a:p>
            <a:pPr marL="285750" indent="-285750">
              <a:buFontTx/>
              <a:buChar char="-"/>
            </a:pPr>
            <a:r>
              <a:rPr lang="en-VN" dirty="0"/>
              <a:t>Students work individually to write down the words. </a:t>
            </a:r>
          </a:p>
          <a:p>
            <a:pPr marL="285750" indent="-285750">
              <a:buFontTx/>
              <a:buChar char="-"/>
            </a:pPr>
            <a:r>
              <a:rPr lang="en-VN" dirty="0"/>
              <a:t>Put students into pairs. They swap the answers to check.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D6812F1D-357A-4744-99E8-A4A06E294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081" y="122953"/>
            <a:ext cx="1317209" cy="1323951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115C46-998B-7D44-92E4-C6EB0DA5F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88000"/>
            <a:ext cx="12192000" cy="3806234"/>
          </a:xfrm>
          <a:prstGeom prst="rect">
            <a:avLst/>
          </a:prstGeom>
        </p:spPr>
      </p:pic>
      <p:sp>
        <p:nvSpPr>
          <p:cNvPr id="9" name="Rectangle: Rounded Corners 13">
            <a:extLst>
              <a:ext uri="{FF2B5EF4-FFF2-40B4-BE49-F238E27FC236}">
                <a16:creationId xmlns:a16="http://schemas.microsoft.com/office/drawing/2014/main" id="{4F2CEC5F-6BC1-144F-967B-37B2BBF1BA89}"/>
              </a:ext>
            </a:extLst>
          </p:cNvPr>
          <p:cNvSpPr/>
          <p:nvPr/>
        </p:nvSpPr>
        <p:spPr>
          <a:xfrm>
            <a:off x="4314289" y="988000"/>
            <a:ext cx="1346279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400" b="1" kern="0" noProof="0" dirty="0">
                <a:solidFill>
                  <a:srgbClr val="FFFFFF"/>
                </a:solidFill>
                <a:sym typeface="Arial"/>
              </a:rPr>
              <a:t>Answers</a:t>
            </a:r>
            <a:endParaRPr kumimoji="0" lang="en-SG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E75E92-6492-B04E-B6D2-C97683F3FE4C}"/>
              </a:ext>
            </a:extLst>
          </p:cNvPr>
          <p:cNvSpPr txBox="1"/>
          <p:nvPr/>
        </p:nvSpPr>
        <p:spPr>
          <a:xfrm>
            <a:off x="2779060" y="4235156"/>
            <a:ext cx="20387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dirty="0">
                <a:solidFill>
                  <a:srgbClr val="FF0000"/>
                </a:solidFill>
              </a:rPr>
              <a:t>supermarket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8A2982-C527-8F4B-B3A4-A19AFD58CAAF}"/>
              </a:ext>
            </a:extLst>
          </p:cNvPr>
          <p:cNvSpPr txBox="1"/>
          <p:nvPr/>
        </p:nvSpPr>
        <p:spPr>
          <a:xfrm>
            <a:off x="5679058" y="4181369"/>
            <a:ext cx="9268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park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312E13-6F4A-AB4B-8FEE-CB909F3D5DBB}"/>
              </a:ext>
            </a:extLst>
          </p:cNvPr>
          <p:cNvSpPr txBox="1"/>
          <p:nvPr/>
        </p:nvSpPr>
        <p:spPr>
          <a:xfrm>
            <a:off x="7821622" y="4173601"/>
            <a:ext cx="18255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bookshop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AC70BCE-2F88-2D4D-AEEA-A700FF90260B}"/>
              </a:ext>
            </a:extLst>
          </p:cNvPr>
          <p:cNvSpPr txBox="1"/>
          <p:nvPr/>
        </p:nvSpPr>
        <p:spPr>
          <a:xfrm>
            <a:off x="10288608" y="4207066"/>
            <a:ext cx="19095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FF0000"/>
                </a:solidFill>
              </a:rPr>
              <a:t>restaurant</a:t>
            </a:r>
          </a:p>
        </p:txBody>
      </p:sp>
    </p:spTree>
    <p:extLst>
      <p:ext uri="{BB962C8B-B14F-4D97-AF65-F5344CB8AC3E}">
        <p14:creationId xmlns:p14="http://schemas.microsoft.com/office/powerpoint/2010/main" val="391910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A31FF26-A945-6B4D-B29F-5E0DDDCF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PUPILS’ BOOK p.112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995E80-64E1-9748-84F6-E4D5C274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77" y="56765"/>
            <a:ext cx="1474619" cy="14821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491DBD-FEE7-0747-B8D3-C8DDB0CCD0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4498" y="1120870"/>
            <a:ext cx="7023050" cy="48441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61CABC-A348-F240-BF4E-EFAA672E0F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2668" y="586176"/>
            <a:ext cx="7035800" cy="77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5658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67414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PRACTICE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37D9F4B-9067-9543-BE76-C75543DF6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831" y="142082"/>
            <a:ext cx="1314074" cy="1320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EFF018-2051-6D4B-8EED-7E18B59CA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970" y="2421321"/>
            <a:ext cx="1762392" cy="3518830"/>
          </a:xfrm>
          <a:prstGeom prst="rect">
            <a:avLst/>
          </a:prstGeom>
        </p:spPr>
      </p:pic>
      <p:pic>
        <p:nvPicPr>
          <p:cNvPr id="11" name="Picture 10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323A8D81-8A7C-7E4E-A8B6-EBAB443C6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656" y="2717396"/>
            <a:ext cx="1762393" cy="3457003"/>
          </a:xfrm>
          <a:prstGeom prst="rect">
            <a:avLst/>
          </a:prstGeom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910D6CFF-EEF8-064D-873C-F4C5D12C9B30}"/>
              </a:ext>
            </a:extLst>
          </p:cNvPr>
          <p:cNvSpPr/>
          <p:nvPr/>
        </p:nvSpPr>
        <p:spPr>
          <a:xfrm>
            <a:off x="607070" y="1312977"/>
            <a:ext cx="2102292" cy="1108344"/>
          </a:xfrm>
          <a:prstGeom prst="wedgeEllipseCallout">
            <a:avLst>
              <a:gd name="adj1" fmla="val 23360"/>
              <a:gd name="adj2" fmla="val 625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E670BF3A-0DB6-6E46-978E-B28B7F92A220}"/>
              </a:ext>
            </a:extLst>
          </p:cNvPr>
          <p:cNvSpPr/>
          <p:nvPr/>
        </p:nvSpPr>
        <p:spPr>
          <a:xfrm>
            <a:off x="2756022" y="1930400"/>
            <a:ext cx="6867752" cy="335020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D8F439-8867-AF41-BE08-206733354C42}"/>
              </a:ext>
            </a:extLst>
          </p:cNvPr>
          <p:cNvSpPr txBox="1"/>
          <p:nvPr/>
        </p:nvSpPr>
        <p:spPr>
          <a:xfrm>
            <a:off x="2912215" y="2199952"/>
            <a:ext cx="671155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Divide the class into groups of four. Each member of the group stands up and plays the game.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The teacher shows a sentence. Ex: </a:t>
            </a:r>
            <a:r>
              <a:rPr lang="en-US" sz="2000" i="1" dirty="0">
                <a:solidFill>
                  <a:prstClr val="black"/>
                </a:solidFill>
                <a:latin typeface="Calibri" panose="020F0502020204030204"/>
              </a:rPr>
              <a:t>“Yesterday, I was at the restaurant.” </a:t>
            </a: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Students listen and say the correct picture a, b, or c.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Students raise their hands to get a chance to answer. The first student with the correct answer receives 2 points for the team.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All students repeat the sentences.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5209CF-1D37-C34F-98E0-87B1F7F49D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8071" y="668975"/>
            <a:ext cx="50546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4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A31FF26-A945-6B4D-B29F-5E0DDDCF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PUPILS’ BOOK p.112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995E80-64E1-9748-84F6-E4D5C274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77" y="56765"/>
            <a:ext cx="1474619" cy="14821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8296DC-1D61-5C4D-A17F-995DC20E52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8095" b="37355"/>
          <a:stretch/>
        </p:blipFill>
        <p:spPr>
          <a:xfrm>
            <a:off x="47009" y="2233384"/>
            <a:ext cx="12097981" cy="2188031"/>
          </a:xfrm>
          <a:prstGeom prst="rect">
            <a:avLst/>
          </a:prstGeom>
        </p:spPr>
      </p:pic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48376C36-6A75-7643-A2F5-75325EBF0570}"/>
              </a:ext>
            </a:extLst>
          </p:cNvPr>
          <p:cNvSpPr/>
          <p:nvPr/>
        </p:nvSpPr>
        <p:spPr>
          <a:xfrm>
            <a:off x="5450436" y="988081"/>
            <a:ext cx="1526748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Example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24294-B49E-4A46-982C-FA38481513E1}"/>
              </a:ext>
            </a:extLst>
          </p:cNvPr>
          <p:cNvSpPr txBox="1"/>
          <p:nvPr/>
        </p:nvSpPr>
        <p:spPr>
          <a:xfrm>
            <a:off x="2204572" y="4731146"/>
            <a:ext cx="801847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/>
              <a:t>Yesterday, I was at the restaurant. </a:t>
            </a:r>
          </a:p>
        </p:txBody>
      </p:sp>
      <p:pic>
        <p:nvPicPr>
          <p:cNvPr id="1026" name="Picture 2" descr="Free clipart green tick simple kliponius png - Clipartix">
            <a:extLst>
              <a:ext uri="{FF2B5EF4-FFF2-40B4-BE49-F238E27FC236}">
                <a16:creationId xmlns:a16="http://schemas.microsoft.com/office/drawing/2014/main" id="{B5F58685-D25A-784E-B51A-FB570EDD6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8988" y="3429000"/>
            <a:ext cx="770505" cy="88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YesterdayI-was-at-the-restaura1682044136.mp3" descr="YesterdayI-was-at-the-restaura1682044136.mp3">
            <a:hlinkClick r:id="" action="ppaction://media"/>
            <a:extLst>
              <a:ext uri="{FF2B5EF4-FFF2-40B4-BE49-F238E27FC236}">
                <a16:creationId xmlns:a16="http://schemas.microsoft.com/office/drawing/2014/main" id="{43EA85C4-FA03-D944-B769-E379DD03C7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204686" y="1538932"/>
            <a:ext cx="669052" cy="6690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EE07CD-E95D-734D-8A6D-A4ACE5D83C26}"/>
              </a:ext>
            </a:extLst>
          </p:cNvPr>
          <p:cNvSpPr txBox="1"/>
          <p:nvPr/>
        </p:nvSpPr>
        <p:spPr>
          <a:xfrm>
            <a:off x="3191435" y="6431903"/>
            <a:ext cx="5457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Click on “Example” to show the sentence with the voice. </a:t>
            </a:r>
          </a:p>
        </p:txBody>
      </p:sp>
    </p:spTree>
    <p:extLst>
      <p:ext uri="{BB962C8B-B14F-4D97-AF65-F5344CB8AC3E}">
        <p14:creationId xmlns:p14="http://schemas.microsoft.com/office/powerpoint/2010/main" val="41412522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44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A31FF26-A945-6B4D-B29F-5E0DDDCF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PUPILS’ BOOK p.112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995E80-64E1-9748-84F6-E4D5C274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77" y="56765"/>
            <a:ext cx="1474619" cy="14821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48376C36-6A75-7643-A2F5-75325EBF0570}"/>
              </a:ext>
            </a:extLst>
          </p:cNvPr>
          <p:cNvSpPr/>
          <p:nvPr/>
        </p:nvSpPr>
        <p:spPr>
          <a:xfrm>
            <a:off x="2204572" y="872516"/>
            <a:ext cx="2541599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Sentence</a:t>
            </a:r>
            <a:r>
              <a:rPr kumimoji="0" lang="en-SG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 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24294-B49E-4A46-982C-FA38481513E1}"/>
              </a:ext>
            </a:extLst>
          </p:cNvPr>
          <p:cNvSpPr txBox="1"/>
          <p:nvPr/>
        </p:nvSpPr>
        <p:spPr>
          <a:xfrm>
            <a:off x="1785941" y="4740217"/>
            <a:ext cx="86201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/>
              <a:t>Last night, I was at the supermarket.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69A16-A3D8-8347-B020-D7C39F1ABD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26854"/>
            <a:ext cx="12192000" cy="2168818"/>
          </a:xfrm>
          <a:prstGeom prst="rect">
            <a:avLst/>
          </a:prstGeom>
        </p:spPr>
      </p:pic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0BAB4111-A133-7840-A438-554923891013}"/>
              </a:ext>
            </a:extLst>
          </p:cNvPr>
          <p:cNvSpPr/>
          <p:nvPr/>
        </p:nvSpPr>
        <p:spPr>
          <a:xfrm>
            <a:off x="6586409" y="892888"/>
            <a:ext cx="2162629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 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5" name="Last-nightI-was-at-the-superma1682044497.mp3" descr="Last-nightI-was-at-the-superma1682044497.mp3">
            <a:hlinkClick r:id="" action="ppaction://media"/>
            <a:extLst>
              <a:ext uri="{FF2B5EF4-FFF2-40B4-BE49-F238E27FC236}">
                <a16:creationId xmlns:a16="http://schemas.microsoft.com/office/drawing/2014/main" id="{90022D31-FC8E-984B-8F5B-721742BFC5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326519" y="1314054"/>
            <a:ext cx="812800" cy="812800"/>
          </a:xfrm>
          <a:prstGeom prst="rect">
            <a:avLst/>
          </a:prstGeom>
        </p:spPr>
      </p:pic>
      <p:pic>
        <p:nvPicPr>
          <p:cNvPr id="1026" name="Picture 2" descr="Free clipart green tick simple kliponius png - Clipartix">
            <a:extLst>
              <a:ext uri="{FF2B5EF4-FFF2-40B4-BE49-F238E27FC236}">
                <a16:creationId xmlns:a16="http://schemas.microsoft.com/office/drawing/2014/main" id="{B5F58685-D25A-784E-B51A-FB570EDD6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439" y="3377100"/>
            <a:ext cx="770505" cy="88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92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A31FF26-A945-6B4D-B29F-5E0DDDCF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PUPILS’ BOOK p.112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995E80-64E1-9748-84F6-E4D5C274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77" y="56765"/>
            <a:ext cx="1474619" cy="14821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48376C36-6A75-7643-A2F5-75325EBF0570}"/>
              </a:ext>
            </a:extLst>
          </p:cNvPr>
          <p:cNvSpPr/>
          <p:nvPr/>
        </p:nvSpPr>
        <p:spPr>
          <a:xfrm>
            <a:off x="2204572" y="872516"/>
            <a:ext cx="2541599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Sentence</a:t>
            </a:r>
            <a:r>
              <a:rPr kumimoji="0" lang="en-SG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 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24294-B49E-4A46-982C-FA38481513E1}"/>
              </a:ext>
            </a:extLst>
          </p:cNvPr>
          <p:cNvSpPr txBox="1"/>
          <p:nvPr/>
        </p:nvSpPr>
        <p:spPr>
          <a:xfrm>
            <a:off x="1785941" y="4740217"/>
            <a:ext cx="890557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/>
              <a:t>Last weekend, I was at the bookshop. </a:t>
            </a:r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0BAB4111-A133-7840-A438-554923891013}"/>
              </a:ext>
            </a:extLst>
          </p:cNvPr>
          <p:cNvSpPr/>
          <p:nvPr/>
        </p:nvSpPr>
        <p:spPr>
          <a:xfrm>
            <a:off x="6586409" y="892888"/>
            <a:ext cx="2162629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 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8C49E9-40F1-F146-8343-F370D94C930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203953"/>
            <a:ext cx="12192000" cy="2168818"/>
          </a:xfrm>
          <a:prstGeom prst="rect">
            <a:avLst/>
          </a:prstGeom>
        </p:spPr>
      </p:pic>
      <p:pic>
        <p:nvPicPr>
          <p:cNvPr id="7" name="Last-weekendI-was-at-the-books1682044705.mp3" descr="Last-weekendI-was-at-the-books1682044705.mp3">
            <a:hlinkClick r:id="" action="ppaction://media"/>
            <a:extLst>
              <a:ext uri="{FF2B5EF4-FFF2-40B4-BE49-F238E27FC236}">
                <a16:creationId xmlns:a16="http://schemas.microsoft.com/office/drawing/2014/main" id="{DD3BE65C-E22D-724C-B3E6-56BB77FF6B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436914" y="1797553"/>
            <a:ext cx="812800" cy="812800"/>
          </a:xfrm>
          <a:prstGeom prst="rect">
            <a:avLst/>
          </a:prstGeom>
        </p:spPr>
      </p:pic>
      <p:pic>
        <p:nvPicPr>
          <p:cNvPr id="1026" name="Picture 2" descr="Free clipart green tick simple kliponius png - Clipartix">
            <a:extLst>
              <a:ext uri="{FF2B5EF4-FFF2-40B4-BE49-F238E27FC236}">
                <a16:creationId xmlns:a16="http://schemas.microsoft.com/office/drawing/2014/main" id="{B5F58685-D25A-784E-B51A-FB570EDD6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80" y="3429000"/>
            <a:ext cx="770505" cy="88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0819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A31FF26-A945-6B4D-B29F-5E0DDDCF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PUPILS’ BOOK p.112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995E80-64E1-9748-84F6-E4D5C274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77" y="56765"/>
            <a:ext cx="1474619" cy="14821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48376C36-6A75-7643-A2F5-75325EBF0570}"/>
              </a:ext>
            </a:extLst>
          </p:cNvPr>
          <p:cNvSpPr/>
          <p:nvPr/>
        </p:nvSpPr>
        <p:spPr>
          <a:xfrm>
            <a:off x="2204572" y="872516"/>
            <a:ext cx="2541599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Sentence</a:t>
            </a:r>
            <a:r>
              <a:rPr kumimoji="0" lang="en-SG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 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24294-B49E-4A46-982C-FA38481513E1}"/>
              </a:ext>
            </a:extLst>
          </p:cNvPr>
          <p:cNvSpPr txBox="1"/>
          <p:nvPr/>
        </p:nvSpPr>
        <p:spPr>
          <a:xfrm>
            <a:off x="1785941" y="4740217"/>
            <a:ext cx="744684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/>
              <a:t>Yesterday, I was at the chemist. </a:t>
            </a:r>
          </a:p>
        </p:txBody>
      </p:sp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0BAB4111-A133-7840-A438-554923891013}"/>
              </a:ext>
            </a:extLst>
          </p:cNvPr>
          <p:cNvSpPr/>
          <p:nvPr/>
        </p:nvSpPr>
        <p:spPr>
          <a:xfrm>
            <a:off x="6586409" y="892888"/>
            <a:ext cx="2162629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 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E0AB95-66F2-4A4D-85FD-DFECFF2174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203953"/>
            <a:ext cx="12192000" cy="2168818"/>
          </a:xfrm>
          <a:prstGeom prst="rect">
            <a:avLst/>
          </a:prstGeom>
        </p:spPr>
      </p:pic>
      <p:pic>
        <p:nvPicPr>
          <p:cNvPr id="1026" name="Picture 2" descr="Free clipart green tick simple kliponius png - Clipartix">
            <a:extLst>
              <a:ext uri="{FF2B5EF4-FFF2-40B4-BE49-F238E27FC236}">
                <a16:creationId xmlns:a16="http://schemas.microsoft.com/office/drawing/2014/main" id="{B5F58685-D25A-784E-B51A-FB570EDD6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510" y="3429000"/>
            <a:ext cx="770505" cy="88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YesterdayI-was-at-the-chemist1682044814.mp3" descr="YesterdayI-was-at-the-chemist1682044814.mp3">
            <a:hlinkClick r:id="" action="ppaction://media"/>
            <a:extLst>
              <a:ext uri="{FF2B5EF4-FFF2-40B4-BE49-F238E27FC236}">
                <a16:creationId xmlns:a16="http://schemas.microsoft.com/office/drawing/2014/main" id="{FEB0B59D-93D4-EE45-BEF1-E8664BAD6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23381" y="892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59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A31FF26-A945-6B4D-B29F-5E0DDDCF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PUPILS’ BOOK p.112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995E80-64E1-9748-84F6-E4D5C274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77" y="56765"/>
            <a:ext cx="1474619" cy="14821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48376C36-6A75-7643-A2F5-75325EBF0570}"/>
              </a:ext>
            </a:extLst>
          </p:cNvPr>
          <p:cNvSpPr/>
          <p:nvPr/>
        </p:nvSpPr>
        <p:spPr>
          <a:xfrm>
            <a:off x="2204572" y="872516"/>
            <a:ext cx="2541599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Sentence</a:t>
            </a:r>
            <a:r>
              <a:rPr kumimoji="0" lang="en-SG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 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424294-B49E-4A46-982C-FA38481513E1}"/>
              </a:ext>
            </a:extLst>
          </p:cNvPr>
          <p:cNvSpPr txBox="1"/>
          <p:nvPr/>
        </p:nvSpPr>
        <p:spPr>
          <a:xfrm>
            <a:off x="2415586" y="4757578"/>
            <a:ext cx="76247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400" dirty="0"/>
              <a:t>Last weekend, I was at the park.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969A16-A3D8-8347-B020-D7C39F1ABD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126854"/>
            <a:ext cx="12192000" cy="2168818"/>
          </a:xfrm>
          <a:prstGeom prst="rect">
            <a:avLst/>
          </a:prstGeom>
        </p:spPr>
      </p:pic>
      <p:sp>
        <p:nvSpPr>
          <p:cNvPr id="12" name="Rectangle: Rounded Corners 13">
            <a:extLst>
              <a:ext uri="{FF2B5EF4-FFF2-40B4-BE49-F238E27FC236}">
                <a16:creationId xmlns:a16="http://schemas.microsoft.com/office/drawing/2014/main" id="{0BAB4111-A133-7840-A438-554923891013}"/>
              </a:ext>
            </a:extLst>
          </p:cNvPr>
          <p:cNvSpPr/>
          <p:nvPr/>
        </p:nvSpPr>
        <p:spPr>
          <a:xfrm>
            <a:off x="6586409" y="892888"/>
            <a:ext cx="2162629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6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 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1026" name="Picture 2" descr="Free clipart green tick simple kliponius png - Clipartix">
            <a:extLst>
              <a:ext uri="{FF2B5EF4-FFF2-40B4-BE49-F238E27FC236}">
                <a16:creationId xmlns:a16="http://schemas.microsoft.com/office/drawing/2014/main" id="{B5F58685-D25A-784E-B51A-FB570EDD6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96" y="3211263"/>
            <a:ext cx="770505" cy="88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Last-weekendI-was-at-the-park1682045158.mp3" descr="Last-weekendI-was-at-the-park1682045158.mp3">
            <a:hlinkClick r:id="" action="ppaction://media"/>
            <a:extLst>
              <a:ext uri="{FF2B5EF4-FFF2-40B4-BE49-F238E27FC236}">
                <a16:creationId xmlns:a16="http://schemas.microsoft.com/office/drawing/2014/main" id="{6F58EA35-37CB-6C46-B1F6-F60081A9F8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326519" y="151856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8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5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0D9C3F-F0D5-6605-9C29-DEB644475EF4}"/>
              </a:ext>
            </a:extLst>
          </p:cNvPr>
          <p:cNvSpPr/>
          <p:nvPr/>
        </p:nvSpPr>
        <p:spPr>
          <a:xfrm>
            <a:off x="7738153" y="1115214"/>
            <a:ext cx="4220417" cy="4627572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D54EA-118B-4066-4A5B-E86BD3151E4D}"/>
              </a:ext>
            </a:extLst>
          </p:cNvPr>
          <p:cNvSpPr txBox="1"/>
          <p:nvPr/>
        </p:nvSpPr>
        <p:spPr>
          <a:xfrm>
            <a:off x="7645241" y="1683137"/>
            <a:ext cx="44507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UNIT 10:  AROUND THE TOWN</a:t>
            </a:r>
          </a:p>
          <a:p>
            <a:pPr algn="ctr"/>
            <a:r>
              <a:rPr lang="en-US" sz="2400" b="1" dirty="0"/>
              <a:t>Lesson 2</a:t>
            </a:r>
          </a:p>
          <a:p>
            <a:pPr algn="ctr"/>
            <a:r>
              <a:rPr lang="en-US" sz="2400" b="1" dirty="0"/>
              <a:t>We’re learning…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DE6EE4-3714-1E4F-7900-8180929BABF1}"/>
              </a:ext>
            </a:extLst>
          </p:cNvPr>
          <p:cNvSpPr txBox="1"/>
          <p:nvPr/>
        </p:nvSpPr>
        <p:spPr>
          <a:xfrm>
            <a:off x="7972295" y="3107334"/>
            <a:ext cx="382655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Learn the names of shops.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92DEA-631B-FA72-87AA-29267CAF582E}"/>
              </a:ext>
            </a:extLst>
          </p:cNvPr>
          <p:cNvSpPr txBox="1"/>
          <p:nvPr/>
        </p:nvSpPr>
        <p:spPr>
          <a:xfrm>
            <a:off x="8002165" y="3781774"/>
            <a:ext cx="379668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PB p. 112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88746C3-B40C-4648-963B-F37CC1A7585B}"/>
              </a:ext>
            </a:extLst>
          </p:cNvPr>
          <p:cNvSpPr txBox="1"/>
          <p:nvPr/>
        </p:nvSpPr>
        <p:spPr>
          <a:xfrm>
            <a:off x="7972295" y="4531447"/>
            <a:ext cx="3796681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AB p. 97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26690F-39CF-E54D-B208-37DFB66C3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692" y="682171"/>
            <a:ext cx="3801941" cy="521062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D8EA93F0-E7DD-A544-9A4F-016ABF0B2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2" y="2495302"/>
            <a:ext cx="2322427" cy="23343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081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A31FF26-A945-6B4D-B29F-5E0DDDCF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PUPILS’ BOOK p.112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995E80-64E1-9748-84F6-E4D5C274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77" y="56765"/>
            <a:ext cx="1474619" cy="14821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28F3DA-FAC8-DE41-B9FF-EC1F999F7B9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6528" b="8947"/>
          <a:stretch/>
        </p:blipFill>
        <p:spPr>
          <a:xfrm>
            <a:off x="1273632" y="615861"/>
            <a:ext cx="4430482" cy="5050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D491DBD-FEE7-0747-B8D3-C8DDB0CCD0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84498" y="1120870"/>
            <a:ext cx="7023050" cy="4844173"/>
          </a:xfrm>
          <a:prstGeom prst="rect">
            <a:avLst/>
          </a:prstGeom>
        </p:spPr>
      </p:pic>
      <p:pic>
        <p:nvPicPr>
          <p:cNvPr id="2" name="U10.03.mp3" descr="U10.03.mp3">
            <a:hlinkClick r:id="" action="ppaction://media"/>
            <a:extLst>
              <a:ext uri="{FF2B5EF4-FFF2-40B4-BE49-F238E27FC236}">
                <a16:creationId xmlns:a16="http://schemas.microsoft.com/office/drawing/2014/main" id="{EC2CD4F9-5961-E94C-B699-D132342EC3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98.0254" end="916.088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1800" y="615861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D9FC2C-B275-E243-A63E-F88FFF2D72EE}"/>
              </a:ext>
            </a:extLst>
          </p:cNvPr>
          <p:cNvSpPr txBox="1"/>
          <p:nvPr/>
        </p:nvSpPr>
        <p:spPr>
          <a:xfrm>
            <a:off x="1594827" y="5950148"/>
            <a:ext cx="8994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dirty="0"/>
              <a:t>-    Have students open the books and look at the task. </a:t>
            </a:r>
          </a:p>
          <a:p>
            <a:pPr marL="285750" indent="-285750">
              <a:buFontTx/>
              <a:buChar char="-"/>
            </a:pPr>
            <a:r>
              <a:rPr lang="en-VN" dirty="0"/>
              <a:t>Play the audio, students listen and tick the place they hear.</a:t>
            </a:r>
          </a:p>
          <a:p>
            <a:pPr marL="285750" indent="-285750">
              <a:buFontTx/>
              <a:buChar char="-"/>
            </a:pPr>
            <a:r>
              <a:rPr lang="en-US" dirty="0"/>
              <a:t>P</a:t>
            </a:r>
            <a:r>
              <a:rPr lang="en-VN" dirty="0"/>
              <a:t>lay the audio again and pause after each sentence, students listen and check the answers. </a:t>
            </a:r>
          </a:p>
        </p:txBody>
      </p:sp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939540AA-5AEA-4B44-9640-4B9D91C36FB2}"/>
              </a:ext>
            </a:extLst>
          </p:cNvPr>
          <p:cNvSpPr/>
          <p:nvPr/>
        </p:nvSpPr>
        <p:spPr>
          <a:xfrm>
            <a:off x="6092052" y="615861"/>
            <a:ext cx="1904448" cy="505009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2800" b="1" i="0" u="none" strike="noStrike" kern="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 </a:t>
            </a:r>
            <a:endParaRPr kumimoji="0" lang="en-SG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pic>
        <p:nvPicPr>
          <p:cNvPr id="9" name="Picture 2" descr="Free clipart green tick simple kliponius png - Clipartix">
            <a:extLst>
              <a:ext uri="{FF2B5EF4-FFF2-40B4-BE49-F238E27FC236}">
                <a16:creationId xmlns:a16="http://schemas.microsoft.com/office/drawing/2014/main" id="{7791D850-80DD-CE40-96AE-ECDEE0BAB2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8960" y="2982540"/>
            <a:ext cx="443912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ree clipart green tick simple kliponius png - Clipartix">
            <a:extLst>
              <a:ext uri="{FF2B5EF4-FFF2-40B4-BE49-F238E27FC236}">
                <a16:creationId xmlns:a16="http://schemas.microsoft.com/office/drawing/2014/main" id="{3E4BA10E-3009-1E47-8F57-FD6C77FA3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43" y="4212344"/>
            <a:ext cx="443912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Free clipart green tick simple kliponius png - Clipartix">
            <a:extLst>
              <a:ext uri="{FF2B5EF4-FFF2-40B4-BE49-F238E27FC236}">
                <a16:creationId xmlns:a16="http://schemas.microsoft.com/office/drawing/2014/main" id="{9421079F-157F-564F-9BC0-B10BBBE0F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243" y="5380258"/>
            <a:ext cx="443912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72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A31FF26-A945-6B4D-B29F-5E0DDDCF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PUPILS’ BOOK p.112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995E80-64E1-9748-84F6-E4D5C274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77" y="56765"/>
            <a:ext cx="1474619" cy="14821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837986-2CB1-2D46-944A-5B6867E4EA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52" y="1662257"/>
            <a:ext cx="12063896" cy="3266251"/>
          </a:xfrm>
          <a:prstGeom prst="rect">
            <a:avLst/>
          </a:prstGeom>
        </p:spPr>
      </p:pic>
      <p:sp>
        <p:nvSpPr>
          <p:cNvPr id="8" name="Rectangle: Rounded Corners 13">
            <a:extLst>
              <a:ext uri="{FF2B5EF4-FFF2-40B4-BE49-F238E27FC236}">
                <a16:creationId xmlns:a16="http://schemas.microsoft.com/office/drawing/2014/main" id="{BBCF6F61-FE7D-9B47-94E8-826FF466494E}"/>
              </a:ext>
            </a:extLst>
          </p:cNvPr>
          <p:cNvSpPr/>
          <p:nvPr/>
        </p:nvSpPr>
        <p:spPr>
          <a:xfrm>
            <a:off x="4923571" y="797848"/>
            <a:ext cx="2344857" cy="646044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Examp</a:t>
            </a:r>
            <a:r>
              <a:rPr lang="en-SG" sz="3600" b="1" kern="0" dirty="0">
                <a:solidFill>
                  <a:srgbClr val="FFFFFF"/>
                </a:solidFill>
                <a:sym typeface="Arial"/>
              </a:rPr>
              <a:t>le</a:t>
            </a:r>
            <a:endParaRPr kumimoji="0" lang="en-SG" sz="3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E0E1AF8-0154-6D46-874A-B58A3D700805}"/>
              </a:ext>
            </a:extLst>
          </p:cNvPr>
          <p:cNvSpPr txBox="1"/>
          <p:nvPr/>
        </p:nvSpPr>
        <p:spPr>
          <a:xfrm>
            <a:off x="7580429" y="3295382"/>
            <a:ext cx="32330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  <a:r>
              <a:rPr lang="en-VN" sz="3600" dirty="0">
                <a:solidFill>
                  <a:srgbClr val="FF0000"/>
                </a:solidFill>
              </a:rPr>
              <a:t>t the bookshop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722A87A-FFAD-4C47-94EC-1400783329EB}"/>
              </a:ext>
            </a:extLst>
          </p:cNvPr>
          <p:cNvSpPr txBox="1"/>
          <p:nvPr/>
        </p:nvSpPr>
        <p:spPr>
          <a:xfrm>
            <a:off x="8366681" y="4006982"/>
            <a:ext cx="2222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  <a:r>
              <a:rPr lang="en-VN" sz="3600" dirty="0">
                <a:solidFill>
                  <a:srgbClr val="FF0000"/>
                </a:solidFill>
              </a:rPr>
              <a:t>t the park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408D17-5EEB-C740-97D3-DE2E9B7B5474}"/>
              </a:ext>
            </a:extLst>
          </p:cNvPr>
          <p:cNvSpPr txBox="1"/>
          <p:nvPr/>
        </p:nvSpPr>
        <p:spPr>
          <a:xfrm>
            <a:off x="3127946" y="6376967"/>
            <a:ext cx="649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 at the task and read the example sentences. </a:t>
            </a:r>
          </a:p>
        </p:txBody>
      </p:sp>
    </p:spTree>
    <p:extLst>
      <p:ext uri="{BB962C8B-B14F-4D97-AF65-F5344CB8AC3E}">
        <p14:creationId xmlns:p14="http://schemas.microsoft.com/office/powerpoint/2010/main" val="337293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A31FF26-A945-6B4D-B29F-5E0DDDCF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PUPILS’ BOOK p.112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995E80-64E1-9748-84F6-E4D5C274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77" y="56765"/>
            <a:ext cx="1474619" cy="14821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CB06BAF-E022-9840-BE93-21867294D4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0290" y="2160485"/>
            <a:ext cx="2000789" cy="3994819"/>
          </a:xfrm>
          <a:prstGeom prst="rect">
            <a:avLst/>
          </a:prstGeom>
        </p:spPr>
      </p:pic>
      <p:sp>
        <p:nvSpPr>
          <p:cNvPr id="2" name="Rounded Rectangular Callout 1">
            <a:extLst>
              <a:ext uri="{FF2B5EF4-FFF2-40B4-BE49-F238E27FC236}">
                <a16:creationId xmlns:a16="http://schemas.microsoft.com/office/drawing/2014/main" id="{AFF36272-0358-9345-BF39-443101B129F5}"/>
              </a:ext>
            </a:extLst>
          </p:cNvPr>
          <p:cNvSpPr/>
          <p:nvPr/>
        </p:nvSpPr>
        <p:spPr>
          <a:xfrm>
            <a:off x="3227293" y="1318662"/>
            <a:ext cx="6364942" cy="2205317"/>
          </a:xfrm>
          <a:prstGeom prst="wedgeRoundRectCallout">
            <a:avLst>
              <a:gd name="adj1" fmla="val -59833"/>
              <a:gd name="adj2" fmla="val 35346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/>
              <a:t>Yesterday, I was at the bookshop. </a:t>
            </a:r>
          </a:p>
        </p:txBody>
      </p:sp>
      <p:sp>
        <p:nvSpPr>
          <p:cNvPr id="15" name="Rounded Rectangular Callout 14">
            <a:extLst>
              <a:ext uri="{FF2B5EF4-FFF2-40B4-BE49-F238E27FC236}">
                <a16:creationId xmlns:a16="http://schemas.microsoft.com/office/drawing/2014/main" id="{7D5DFD44-1A65-C044-B6EC-441F78AFCA23}"/>
              </a:ext>
            </a:extLst>
          </p:cNvPr>
          <p:cNvSpPr/>
          <p:nvPr/>
        </p:nvSpPr>
        <p:spPr>
          <a:xfrm>
            <a:off x="3227293" y="1318662"/>
            <a:ext cx="6364942" cy="2205317"/>
          </a:xfrm>
          <a:prstGeom prst="wedgeRoundRectCallout">
            <a:avLst>
              <a:gd name="adj1" fmla="val -59833"/>
              <a:gd name="adj2" fmla="val 35346"/>
              <a:gd name="adj3" fmla="val 16667"/>
            </a:avLst>
          </a:prstGeom>
          <a:ln w="28575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5400" dirty="0"/>
              <a:t>Last weekend, I was at the park.</a:t>
            </a:r>
          </a:p>
        </p:txBody>
      </p:sp>
      <p:pic>
        <p:nvPicPr>
          <p:cNvPr id="4" name="YesterdayI-was-at-the-bookshop1682052413.mp3" descr="YesterdayI-was-at-the-bookshop1682052413.mp3">
            <a:hlinkClick r:id="" action="ppaction://media"/>
            <a:extLst>
              <a:ext uri="{FF2B5EF4-FFF2-40B4-BE49-F238E27FC236}">
                <a16:creationId xmlns:a16="http://schemas.microsoft.com/office/drawing/2014/main" id="{793F1D31-5AE4-7E49-9CC2-8BABCA5EA8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51858" y="1132532"/>
            <a:ext cx="812800" cy="812800"/>
          </a:xfrm>
          <a:prstGeom prst="rect">
            <a:avLst/>
          </a:prstGeom>
        </p:spPr>
      </p:pic>
      <p:pic>
        <p:nvPicPr>
          <p:cNvPr id="5" name="Last-weekendI-was-at-the-park1682052432.mp3" descr="Last-weekendI-was-at-the-park1682052432.mp3">
            <a:hlinkClick r:id="" action="ppaction://media"/>
            <a:extLst>
              <a:ext uri="{FF2B5EF4-FFF2-40B4-BE49-F238E27FC236}">
                <a16:creationId xmlns:a16="http://schemas.microsoft.com/office/drawing/2014/main" id="{072639B5-6685-E84A-9055-F20652D5CB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07035" y="3117579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4D125E4-BC5B-8746-BE5E-D11BD2F0EEB0}"/>
              </a:ext>
            </a:extLst>
          </p:cNvPr>
          <p:cNvSpPr txBox="1"/>
          <p:nvPr/>
        </p:nvSpPr>
        <p:spPr>
          <a:xfrm>
            <a:off x="4066502" y="6431903"/>
            <a:ext cx="4058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look, listen and repeat. </a:t>
            </a:r>
          </a:p>
        </p:txBody>
      </p:sp>
    </p:spTree>
    <p:extLst>
      <p:ext uri="{BB962C8B-B14F-4D97-AF65-F5344CB8AC3E}">
        <p14:creationId xmlns:p14="http://schemas.microsoft.com/office/powerpoint/2010/main" val="408076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40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2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6A31FF26-A945-6B4D-B29F-5E0DDDCF5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04" y="29418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PRODUCTION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8995E80-64E1-9748-84F6-E4D5C274A5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9277" y="56765"/>
            <a:ext cx="1474619" cy="14821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837986-2CB1-2D46-944A-5B6867E4EA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062" t="34645" r="-531" b="-4296"/>
          <a:stretch/>
        </p:blipFill>
        <p:spPr>
          <a:xfrm>
            <a:off x="394111" y="2723537"/>
            <a:ext cx="9248978" cy="25106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D408D17-5EEB-C740-97D3-DE2E9B7B5474}"/>
              </a:ext>
            </a:extLst>
          </p:cNvPr>
          <p:cNvSpPr txBox="1"/>
          <p:nvPr/>
        </p:nvSpPr>
        <p:spPr>
          <a:xfrm>
            <a:off x="1733644" y="5875667"/>
            <a:ext cx="82170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Ask students to write about themselves.</a:t>
            </a:r>
          </a:p>
          <a:p>
            <a:pPr marL="285750" indent="-285750">
              <a:buFontTx/>
              <a:buChar char="-"/>
            </a:pPr>
            <a:r>
              <a:rPr lang="en-VN" dirty="0"/>
              <a:t>Put students into groups of four. Each student reads out loud the sentences.</a:t>
            </a:r>
          </a:p>
          <a:p>
            <a:pPr marL="285750" indent="-285750">
              <a:buFontTx/>
              <a:buChar char="-"/>
            </a:pPr>
            <a:r>
              <a:rPr lang="en-US" dirty="0"/>
              <a:t>T</a:t>
            </a:r>
            <a:r>
              <a:rPr lang="en-VN" dirty="0"/>
              <a:t>he first 3 groups who finish the activity receive 2 points.</a:t>
            </a:r>
          </a:p>
          <a:p>
            <a:pPr marL="285750" indent="-285750">
              <a:buFontTx/>
              <a:buChar char="-"/>
            </a:pPr>
            <a:endParaRPr lang="en-VN" dirty="0"/>
          </a:p>
        </p:txBody>
      </p:sp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4180D20-E519-1B44-817C-CCD7ADCEA5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094014" y="1802632"/>
            <a:ext cx="2373842" cy="4352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D308067-0ED9-524F-A246-5ED8712B03A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7154" y="840581"/>
            <a:ext cx="5213350" cy="192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967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154832" y="19434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HOMEWORK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102317-9556-BE47-B1E8-9174B18585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16" y="2122233"/>
            <a:ext cx="1849600" cy="3686176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E74DFDEB-F473-0C4E-AA2E-E1E2C55AA3D1}"/>
              </a:ext>
            </a:extLst>
          </p:cNvPr>
          <p:cNvSpPr/>
          <p:nvPr/>
        </p:nvSpPr>
        <p:spPr>
          <a:xfrm>
            <a:off x="2416716" y="2977164"/>
            <a:ext cx="7135018" cy="20026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D348259-9936-7D40-A938-C7F007CFFB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8748718" y="2339828"/>
            <a:ext cx="1115760" cy="1249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8BA32D-3F72-4A46-BE7B-DF65487E4C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94871" y="2135423"/>
            <a:ext cx="1876598" cy="3686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4FE74-C640-D340-A4EB-A4BF709C173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0717"/>
          <a:stretch/>
        </p:blipFill>
        <p:spPr>
          <a:xfrm>
            <a:off x="3456013" y="1292305"/>
            <a:ext cx="5033337" cy="1545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BD95D9-A2BB-4645-AD61-D14C387A41C9}"/>
              </a:ext>
            </a:extLst>
          </p:cNvPr>
          <p:cNvSpPr txBox="1"/>
          <p:nvPr/>
        </p:nvSpPr>
        <p:spPr>
          <a:xfrm>
            <a:off x="3073324" y="4087385"/>
            <a:ext cx="69114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97).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A6A136-12A9-954B-B3A7-D7C4BB3CBCA7}"/>
              </a:ext>
            </a:extLst>
          </p:cNvPr>
          <p:cNvSpPr txBox="1"/>
          <p:nvPr/>
        </p:nvSpPr>
        <p:spPr>
          <a:xfrm>
            <a:off x="2416716" y="6229804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 (page 206) or Active Teach.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71E24-6BF6-7248-8CF1-22D8B85BDFCF}"/>
              </a:ext>
            </a:extLst>
          </p:cNvPr>
          <p:cNvSpPr txBox="1"/>
          <p:nvPr/>
        </p:nvSpPr>
        <p:spPr>
          <a:xfrm>
            <a:off x="3328978" y="3405517"/>
            <a:ext cx="6053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8E822506-A15B-754A-981C-7B56CED625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2706" y="113676"/>
            <a:ext cx="1474619" cy="148216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4381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0D9C3F-F0D5-6605-9C29-DEB644475EF4}"/>
              </a:ext>
            </a:extLst>
          </p:cNvPr>
          <p:cNvSpPr/>
          <p:nvPr/>
        </p:nvSpPr>
        <p:spPr>
          <a:xfrm>
            <a:off x="7895933" y="1071671"/>
            <a:ext cx="4237082" cy="477774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D54EA-118B-4066-4A5B-E86BD3151E4D}"/>
              </a:ext>
            </a:extLst>
          </p:cNvPr>
          <p:cNvSpPr txBox="1"/>
          <p:nvPr/>
        </p:nvSpPr>
        <p:spPr>
          <a:xfrm>
            <a:off x="8018697" y="1860590"/>
            <a:ext cx="41143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UNIT 10: AROUND THE TOWN</a:t>
            </a:r>
          </a:p>
          <a:p>
            <a:pPr algn="ctr"/>
            <a:r>
              <a:rPr lang="en-US" sz="2400" b="1" dirty="0"/>
              <a:t>We’ve learned…</a:t>
            </a:r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F2644C80-E7E8-0545-97DE-D32551F382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6084" y="3447145"/>
            <a:ext cx="2402272" cy="24022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193280-7DAE-0A47-AD4C-4C404DB4DA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1692" y="682171"/>
            <a:ext cx="3801941" cy="52106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40C127D2-A961-5E45-8FF1-F20E8DAEB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602" y="2495302"/>
            <a:ext cx="2322427" cy="233431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A5D82FF-BAED-B64B-A14B-524A7E755BC0}"/>
              </a:ext>
            </a:extLst>
          </p:cNvPr>
          <p:cNvSpPr txBox="1"/>
          <p:nvPr/>
        </p:nvSpPr>
        <p:spPr>
          <a:xfrm>
            <a:off x="8124798" y="2820389"/>
            <a:ext cx="390211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Review the names of shops.</a:t>
            </a:r>
          </a:p>
        </p:txBody>
      </p:sp>
    </p:spTree>
    <p:extLst>
      <p:ext uri="{BB962C8B-B14F-4D97-AF65-F5344CB8AC3E}">
        <p14:creationId xmlns:p14="http://schemas.microsoft.com/office/powerpoint/2010/main" val="325566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174231" y="142082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WARM-UP ACTIVITY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837D9F4B-9067-9543-BE76-C75543DF6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9831" y="142082"/>
            <a:ext cx="1314074" cy="1320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DEFF018-2051-6D4B-8EED-7E18B59CA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6970" y="2421321"/>
            <a:ext cx="1762392" cy="3518830"/>
          </a:xfrm>
          <a:prstGeom prst="rect">
            <a:avLst/>
          </a:prstGeom>
        </p:spPr>
      </p:pic>
      <p:pic>
        <p:nvPicPr>
          <p:cNvPr id="11" name="Picture 10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323A8D81-8A7C-7E4E-A8B6-EBAB443C6D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5656" y="2717396"/>
            <a:ext cx="1762393" cy="3457003"/>
          </a:xfrm>
          <a:prstGeom prst="rect">
            <a:avLst/>
          </a:prstGeom>
        </p:spPr>
      </p:pic>
      <p:sp>
        <p:nvSpPr>
          <p:cNvPr id="12" name="Oval Callout 11">
            <a:extLst>
              <a:ext uri="{FF2B5EF4-FFF2-40B4-BE49-F238E27FC236}">
                <a16:creationId xmlns:a16="http://schemas.microsoft.com/office/drawing/2014/main" id="{910D6CFF-EEF8-064D-873C-F4C5D12C9B30}"/>
              </a:ext>
            </a:extLst>
          </p:cNvPr>
          <p:cNvSpPr/>
          <p:nvPr/>
        </p:nvSpPr>
        <p:spPr>
          <a:xfrm>
            <a:off x="607070" y="1312977"/>
            <a:ext cx="2102292" cy="1108344"/>
          </a:xfrm>
          <a:prstGeom prst="wedgeEllipseCallout">
            <a:avLst>
              <a:gd name="adj1" fmla="val 23360"/>
              <a:gd name="adj2" fmla="val 625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sp>
        <p:nvSpPr>
          <p:cNvPr id="13" name="Rectangle: Rounded Corners 6">
            <a:extLst>
              <a:ext uri="{FF2B5EF4-FFF2-40B4-BE49-F238E27FC236}">
                <a16:creationId xmlns:a16="http://schemas.microsoft.com/office/drawing/2014/main" id="{E670BF3A-0DB6-6E46-978E-B28B7F92A220}"/>
              </a:ext>
            </a:extLst>
          </p:cNvPr>
          <p:cNvSpPr/>
          <p:nvPr/>
        </p:nvSpPr>
        <p:spPr>
          <a:xfrm>
            <a:off x="2756022" y="2017486"/>
            <a:ext cx="6867752" cy="392266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2D8F439-8867-AF41-BE08-206733354C42}"/>
              </a:ext>
            </a:extLst>
          </p:cNvPr>
          <p:cNvSpPr txBox="1"/>
          <p:nvPr/>
        </p:nvSpPr>
        <p:spPr>
          <a:xfrm>
            <a:off x="2912214" y="2154499"/>
            <a:ext cx="671155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Divide the class into groups of four. Draw 5 hearts for each group. Call two groups to stand up and take turns saying a letter to guess the word.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Students look at the letters on the screen and guess what they are.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If they guess the correct letter, they receive a point.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But if not, they lose a heart, and another team gets a chance to guess.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The first team who can guess the correct word receives 2 points.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Click on ”Hint” to show the picture of the word if students don’t know the word.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B470AC-FCC8-8241-B0DA-1767AD9885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73450" y="684161"/>
            <a:ext cx="52451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80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arredondado 3"/>
          <p:cNvSpPr/>
          <p:nvPr/>
        </p:nvSpPr>
        <p:spPr>
          <a:xfrm>
            <a:off x="177552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A</a:t>
            </a:r>
          </a:p>
        </p:txBody>
      </p:sp>
      <p:sp>
        <p:nvSpPr>
          <p:cNvPr id="6" name="Rectângulo arredondado 5"/>
          <p:cNvSpPr/>
          <p:nvPr/>
        </p:nvSpPr>
        <p:spPr>
          <a:xfrm>
            <a:off x="2567608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B</a:t>
            </a:r>
          </a:p>
        </p:txBody>
      </p:sp>
      <p:sp>
        <p:nvSpPr>
          <p:cNvPr id="7" name="Rectângulo arredondado 6"/>
          <p:cNvSpPr/>
          <p:nvPr/>
        </p:nvSpPr>
        <p:spPr>
          <a:xfrm>
            <a:off x="3359696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C</a:t>
            </a:r>
          </a:p>
        </p:txBody>
      </p:sp>
      <p:sp>
        <p:nvSpPr>
          <p:cNvPr id="8" name="Rectângulo arredondado 7"/>
          <p:cNvSpPr/>
          <p:nvPr/>
        </p:nvSpPr>
        <p:spPr>
          <a:xfrm>
            <a:off x="4151784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D</a:t>
            </a:r>
          </a:p>
        </p:txBody>
      </p:sp>
      <p:sp>
        <p:nvSpPr>
          <p:cNvPr id="9" name="Rectângulo arredondado 8"/>
          <p:cNvSpPr/>
          <p:nvPr/>
        </p:nvSpPr>
        <p:spPr>
          <a:xfrm>
            <a:off x="4943872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E</a:t>
            </a:r>
          </a:p>
        </p:txBody>
      </p:sp>
      <p:sp>
        <p:nvSpPr>
          <p:cNvPr id="10" name="Rectângulo arredondado 9"/>
          <p:cNvSpPr/>
          <p:nvPr/>
        </p:nvSpPr>
        <p:spPr>
          <a:xfrm>
            <a:off x="573596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F</a:t>
            </a:r>
          </a:p>
        </p:txBody>
      </p:sp>
      <p:sp>
        <p:nvSpPr>
          <p:cNvPr id="11" name="Rectângulo arredondado 10"/>
          <p:cNvSpPr/>
          <p:nvPr/>
        </p:nvSpPr>
        <p:spPr>
          <a:xfrm>
            <a:off x="6528048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G</a:t>
            </a:r>
          </a:p>
        </p:txBody>
      </p:sp>
      <p:sp>
        <p:nvSpPr>
          <p:cNvPr id="12" name="Rectângulo arredondado 11"/>
          <p:cNvSpPr/>
          <p:nvPr/>
        </p:nvSpPr>
        <p:spPr>
          <a:xfrm>
            <a:off x="7320136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H</a:t>
            </a:r>
          </a:p>
        </p:txBody>
      </p:sp>
      <p:sp>
        <p:nvSpPr>
          <p:cNvPr id="13" name="Rectângulo arredondado 12"/>
          <p:cNvSpPr/>
          <p:nvPr/>
        </p:nvSpPr>
        <p:spPr>
          <a:xfrm>
            <a:off x="8112224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I</a:t>
            </a:r>
          </a:p>
        </p:txBody>
      </p:sp>
      <p:sp>
        <p:nvSpPr>
          <p:cNvPr id="14" name="Rectângulo arredondado 13"/>
          <p:cNvSpPr/>
          <p:nvPr/>
        </p:nvSpPr>
        <p:spPr>
          <a:xfrm>
            <a:off x="8904312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J</a:t>
            </a:r>
          </a:p>
        </p:txBody>
      </p:sp>
      <p:sp>
        <p:nvSpPr>
          <p:cNvPr id="15" name="Rectângulo arredondado 14"/>
          <p:cNvSpPr/>
          <p:nvPr/>
        </p:nvSpPr>
        <p:spPr>
          <a:xfrm>
            <a:off x="969640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K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177552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L</a:t>
            </a:r>
          </a:p>
        </p:txBody>
      </p:sp>
      <p:sp>
        <p:nvSpPr>
          <p:cNvPr id="17" name="Rectângulo arredondado 16"/>
          <p:cNvSpPr/>
          <p:nvPr/>
        </p:nvSpPr>
        <p:spPr>
          <a:xfrm>
            <a:off x="2567608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M</a:t>
            </a:r>
          </a:p>
        </p:txBody>
      </p:sp>
      <p:sp>
        <p:nvSpPr>
          <p:cNvPr id="18" name="Rectângulo arredondado 17"/>
          <p:cNvSpPr/>
          <p:nvPr/>
        </p:nvSpPr>
        <p:spPr>
          <a:xfrm>
            <a:off x="3359696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N</a:t>
            </a:r>
          </a:p>
        </p:txBody>
      </p:sp>
      <p:sp>
        <p:nvSpPr>
          <p:cNvPr id="19" name="Rectângulo arredondado 18"/>
          <p:cNvSpPr/>
          <p:nvPr/>
        </p:nvSpPr>
        <p:spPr>
          <a:xfrm>
            <a:off x="4151784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O</a:t>
            </a:r>
          </a:p>
        </p:txBody>
      </p:sp>
      <p:sp>
        <p:nvSpPr>
          <p:cNvPr id="20" name="Rectângulo arredondado 19"/>
          <p:cNvSpPr/>
          <p:nvPr/>
        </p:nvSpPr>
        <p:spPr>
          <a:xfrm>
            <a:off x="4943872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P</a:t>
            </a:r>
          </a:p>
        </p:txBody>
      </p:sp>
      <p:sp>
        <p:nvSpPr>
          <p:cNvPr id="21" name="Rectângulo arredondado 20"/>
          <p:cNvSpPr/>
          <p:nvPr/>
        </p:nvSpPr>
        <p:spPr>
          <a:xfrm>
            <a:off x="573596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R</a:t>
            </a:r>
          </a:p>
        </p:txBody>
      </p:sp>
      <p:sp>
        <p:nvSpPr>
          <p:cNvPr id="22" name="Rectângulo arredondado 21"/>
          <p:cNvSpPr/>
          <p:nvPr/>
        </p:nvSpPr>
        <p:spPr>
          <a:xfrm>
            <a:off x="6528048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S</a:t>
            </a:r>
          </a:p>
        </p:txBody>
      </p:sp>
      <p:sp>
        <p:nvSpPr>
          <p:cNvPr id="23" name="Rectângulo arredondado 22"/>
          <p:cNvSpPr/>
          <p:nvPr/>
        </p:nvSpPr>
        <p:spPr>
          <a:xfrm>
            <a:off x="7320136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T</a:t>
            </a:r>
          </a:p>
        </p:txBody>
      </p:sp>
      <p:sp>
        <p:nvSpPr>
          <p:cNvPr id="24" name="Rectângulo arredondado 23"/>
          <p:cNvSpPr/>
          <p:nvPr/>
        </p:nvSpPr>
        <p:spPr>
          <a:xfrm>
            <a:off x="8112224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U</a:t>
            </a:r>
          </a:p>
        </p:txBody>
      </p:sp>
      <p:sp>
        <p:nvSpPr>
          <p:cNvPr id="25" name="Rectângulo arredondado 24"/>
          <p:cNvSpPr/>
          <p:nvPr/>
        </p:nvSpPr>
        <p:spPr>
          <a:xfrm>
            <a:off x="8904312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W</a:t>
            </a:r>
          </a:p>
        </p:txBody>
      </p:sp>
      <p:sp>
        <p:nvSpPr>
          <p:cNvPr id="26" name="Rectângulo arredondado 25"/>
          <p:cNvSpPr/>
          <p:nvPr/>
        </p:nvSpPr>
        <p:spPr>
          <a:xfrm>
            <a:off x="969640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Y</a:t>
            </a:r>
          </a:p>
        </p:txBody>
      </p:sp>
      <p:sp>
        <p:nvSpPr>
          <p:cNvPr id="29" name="Rectângulo 28"/>
          <p:cNvSpPr/>
          <p:nvPr/>
        </p:nvSpPr>
        <p:spPr>
          <a:xfrm>
            <a:off x="551543" y="1268760"/>
            <a:ext cx="5832489" cy="4320480"/>
          </a:xfrm>
          <a:prstGeom prst="rect">
            <a:avLst/>
          </a:prstGeom>
          <a:solidFill>
            <a:srgbClr val="FFCCFF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2400" dirty="0">
              <a:solidFill>
                <a:prstClr val="black"/>
              </a:solidFill>
              <a:latin typeface="Kristen ITC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Where</a:t>
            </a:r>
            <a:r>
              <a:rPr lang="pt-PT" sz="48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pt-PT" sz="48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is</a:t>
            </a:r>
            <a:r>
              <a:rPr lang="pt-PT" sz="48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pt-PT" sz="48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it</a:t>
            </a:r>
            <a:r>
              <a:rPr lang="pt-PT" sz="48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400" dirty="0">
                <a:solidFill>
                  <a:prstClr val="black"/>
                </a:solidFill>
                <a:latin typeface="Kristen ITC" pitchFamily="66" charset="0"/>
              </a:rPr>
              <a:t>__ __ __ __ __ __ 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4400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0" name="Rectângulo arredondado 29"/>
          <p:cNvSpPr/>
          <p:nvPr/>
        </p:nvSpPr>
        <p:spPr>
          <a:xfrm>
            <a:off x="6600055" y="1340768"/>
            <a:ext cx="4390673" cy="4176464"/>
          </a:xfrm>
          <a:prstGeom prst="roundRect">
            <a:avLst/>
          </a:prstGeom>
          <a:solidFill>
            <a:srgbClr val="66FF99"/>
          </a:solidFill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Imagem 31" descr="accident-clipart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49531" y="2230128"/>
            <a:ext cx="3384376" cy="3102723"/>
          </a:xfrm>
          <a:prstGeom prst="rect">
            <a:avLst/>
          </a:prstGeom>
        </p:spPr>
      </p:pic>
      <p:sp>
        <p:nvSpPr>
          <p:cNvPr id="33" name="Rectângulo 32"/>
          <p:cNvSpPr/>
          <p:nvPr/>
        </p:nvSpPr>
        <p:spPr>
          <a:xfrm>
            <a:off x="849415" y="3390315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</a:t>
            </a:r>
          </a:p>
        </p:txBody>
      </p:sp>
      <p:sp>
        <p:nvSpPr>
          <p:cNvPr id="35" name="Rectângulo 34"/>
          <p:cNvSpPr/>
          <p:nvPr/>
        </p:nvSpPr>
        <p:spPr>
          <a:xfrm>
            <a:off x="1608403" y="3382764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</a:t>
            </a:r>
          </a:p>
        </p:txBody>
      </p:sp>
      <p:sp>
        <p:nvSpPr>
          <p:cNvPr id="36" name="Rectângulo 35"/>
          <p:cNvSpPr/>
          <p:nvPr/>
        </p:nvSpPr>
        <p:spPr>
          <a:xfrm>
            <a:off x="5217992" y="3422972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</a:t>
            </a:r>
          </a:p>
        </p:txBody>
      </p:sp>
      <p:sp>
        <p:nvSpPr>
          <p:cNvPr id="37" name="Rectângulo 36"/>
          <p:cNvSpPr/>
          <p:nvPr/>
        </p:nvSpPr>
        <p:spPr>
          <a:xfrm>
            <a:off x="2342097" y="3390315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</a:t>
            </a:r>
          </a:p>
        </p:txBody>
      </p:sp>
      <p:pic>
        <p:nvPicPr>
          <p:cNvPr id="31" name="Imagem 30" descr="hint-h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25845" y="1525149"/>
            <a:ext cx="1831747" cy="586159"/>
          </a:xfrm>
          <a:prstGeom prst="rect">
            <a:avLst/>
          </a:prstGeom>
        </p:spPr>
      </p:pic>
      <p:pic>
        <p:nvPicPr>
          <p:cNvPr id="34" name="Imagem 33" descr="next-button-arrow-55925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504725" y="4864799"/>
            <a:ext cx="936104" cy="936104"/>
          </a:xfrm>
          <a:prstGeom prst="rect">
            <a:avLst/>
          </a:prstGeom>
        </p:spPr>
      </p:pic>
      <p:sp>
        <p:nvSpPr>
          <p:cNvPr id="38" name="Rectângulo 37"/>
          <p:cNvSpPr/>
          <p:nvPr/>
        </p:nvSpPr>
        <p:spPr>
          <a:xfrm>
            <a:off x="3064073" y="3413316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</a:t>
            </a:r>
          </a:p>
        </p:txBody>
      </p:sp>
      <p:sp>
        <p:nvSpPr>
          <p:cNvPr id="39" name="Rectângulo 38"/>
          <p:cNvSpPr/>
          <p:nvPr/>
        </p:nvSpPr>
        <p:spPr>
          <a:xfrm>
            <a:off x="3807472" y="3404902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</a:t>
            </a:r>
          </a:p>
        </p:txBody>
      </p:sp>
      <p:sp>
        <p:nvSpPr>
          <p:cNvPr id="40" name="Rectângulo 39"/>
          <p:cNvSpPr/>
          <p:nvPr/>
        </p:nvSpPr>
        <p:spPr>
          <a:xfrm>
            <a:off x="4512732" y="3382764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2" fill="hold">
                      <p:stCondLst>
                        <p:cond delay="0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arredondado 3"/>
          <p:cNvSpPr/>
          <p:nvPr/>
        </p:nvSpPr>
        <p:spPr>
          <a:xfrm>
            <a:off x="177552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A</a:t>
            </a:r>
          </a:p>
        </p:txBody>
      </p:sp>
      <p:sp>
        <p:nvSpPr>
          <p:cNvPr id="6" name="Rectângulo arredondado 5"/>
          <p:cNvSpPr/>
          <p:nvPr/>
        </p:nvSpPr>
        <p:spPr>
          <a:xfrm>
            <a:off x="2567608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B</a:t>
            </a:r>
          </a:p>
        </p:txBody>
      </p:sp>
      <p:sp>
        <p:nvSpPr>
          <p:cNvPr id="7" name="Rectângulo arredondado 6"/>
          <p:cNvSpPr/>
          <p:nvPr/>
        </p:nvSpPr>
        <p:spPr>
          <a:xfrm>
            <a:off x="3359696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C</a:t>
            </a:r>
          </a:p>
        </p:txBody>
      </p:sp>
      <p:sp>
        <p:nvSpPr>
          <p:cNvPr id="8" name="Rectângulo arredondado 7"/>
          <p:cNvSpPr/>
          <p:nvPr/>
        </p:nvSpPr>
        <p:spPr>
          <a:xfrm>
            <a:off x="4151784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D</a:t>
            </a:r>
          </a:p>
        </p:txBody>
      </p:sp>
      <p:sp>
        <p:nvSpPr>
          <p:cNvPr id="9" name="Rectângulo arredondado 8"/>
          <p:cNvSpPr/>
          <p:nvPr/>
        </p:nvSpPr>
        <p:spPr>
          <a:xfrm>
            <a:off x="4943872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E</a:t>
            </a:r>
          </a:p>
        </p:txBody>
      </p:sp>
      <p:sp>
        <p:nvSpPr>
          <p:cNvPr id="10" name="Rectângulo arredondado 9"/>
          <p:cNvSpPr/>
          <p:nvPr/>
        </p:nvSpPr>
        <p:spPr>
          <a:xfrm>
            <a:off x="573596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F</a:t>
            </a:r>
          </a:p>
        </p:txBody>
      </p:sp>
      <p:sp>
        <p:nvSpPr>
          <p:cNvPr id="11" name="Rectângulo arredondado 10"/>
          <p:cNvSpPr/>
          <p:nvPr/>
        </p:nvSpPr>
        <p:spPr>
          <a:xfrm>
            <a:off x="6528048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G</a:t>
            </a:r>
          </a:p>
        </p:txBody>
      </p:sp>
      <p:sp>
        <p:nvSpPr>
          <p:cNvPr id="12" name="Rectângulo arredondado 11"/>
          <p:cNvSpPr/>
          <p:nvPr/>
        </p:nvSpPr>
        <p:spPr>
          <a:xfrm>
            <a:off x="7320136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H</a:t>
            </a:r>
          </a:p>
        </p:txBody>
      </p:sp>
      <p:sp>
        <p:nvSpPr>
          <p:cNvPr id="13" name="Rectângulo arredondado 12"/>
          <p:cNvSpPr/>
          <p:nvPr/>
        </p:nvSpPr>
        <p:spPr>
          <a:xfrm>
            <a:off x="8112224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I</a:t>
            </a:r>
          </a:p>
        </p:txBody>
      </p:sp>
      <p:sp>
        <p:nvSpPr>
          <p:cNvPr id="14" name="Rectângulo arredondado 13"/>
          <p:cNvSpPr/>
          <p:nvPr/>
        </p:nvSpPr>
        <p:spPr>
          <a:xfrm>
            <a:off x="8904312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J</a:t>
            </a:r>
          </a:p>
        </p:txBody>
      </p:sp>
      <p:sp>
        <p:nvSpPr>
          <p:cNvPr id="15" name="Rectângulo arredondado 14"/>
          <p:cNvSpPr/>
          <p:nvPr/>
        </p:nvSpPr>
        <p:spPr>
          <a:xfrm>
            <a:off x="969640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K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177552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L</a:t>
            </a:r>
          </a:p>
        </p:txBody>
      </p:sp>
      <p:sp>
        <p:nvSpPr>
          <p:cNvPr id="17" name="Rectângulo arredondado 16"/>
          <p:cNvSpPr/>
          <p:nvPr/>
        </p:nvSpPr>
        <p:spPr>
          <a:xfrm>
            <a:off x="2567608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M</a:t>
            </a:r>
          </a:p>
        </p:txBody>
      </p:sp>
      <p:sp>
        <p:nvSpPr>
          <p:cNvPr id="18" name="Rectângulo arredondado 17"/>
          <p:cNvSpPr/>
          <p:nvPr/>
        </p:nvSpPr>
        <p:spPr>
          <a:xfrm>
            <a:off x="3359696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N</a:t>
            </a:r>
          </a:p>
        </p:txBody>
      </p:sp>
      <p:sp>
        <p:nvSpPr>
          <p:cNvPr id="19" name="Rectângulo arredondado 18"/>
          <p:cNvSpPr/>
          <p:nvPr/>
        </p:nvSpPr>
        <p:spPr>
          <a:xfrm>
            <a:off x="4151784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O</a:t>
            </a:r>
          </a:p>
        </p:txBody>
      </p:sp>
      <p:sp>
        <p:nvSpPr>
          <p:cNvPr id="20" name="Rectângulo arredondado 19"/>
          <p:cNvSpPr/>
          <p:nvPr/>
        </p:nvSpPr>
        <p:spPr>
          <a:xfrm>
            <a:off x="4943872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P</a:t>
            </a:r>
          </a:p>
        </p:txBody>
      </p:sp>
      <p:sp>
        <p:nvSpPr>
          <p:cNvPr id="21" name="Rectângulo arredondado 20"/>
          <p:cNvSpPr/>
          <p:nvPr/>
        </p:nvSpPr>
        <p:spPr>
          <a:xfrm>
            <a:off x="573596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R</a:t>
            </a:r>
          </a:p>
        </p:txBody>
      </p:sp>
      <p:sp>
        <p:nvSpPr>
          <p:cNvPr id="22" name="Rectângulo arredondado 21"/>
          <p:cNvSpPr/>
          <p:nvPr/>
        </p:nvSpPr>
        <p:spPr>
          <a:xfrm>
            <a:off x="6528048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S</a:t>
            </a:r>
          </a:p>
        </p:txBody>
      </p:sp>
      <p:sp>
        <p:nvSpPr>
          <p:cNvPr id="23" name="Rectângulo arredondado 22"/>
          <p:cNvSpPr/>
          <p:nvPr/>
        </p:nvSpPr>
        <p:spPr>
          <a:xfrm>
            <a:off x="7320136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T</a:t>
            </a:r>
          </a:p>
        </p:txBody>
      </p:sp>
      <p:sp>
        <p:nvSpPr>
          <p:cNvPr id="24" name="Rectângulo arredondado 23"/>
          <p:cNvSpPr/>
          <p:nvPr/>
        </p:nvSpPr>
        <p:spPr>
          <a:xfrm>
            <a:off x="8112224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U</a:t>
            </a:r>
          </a:p>
        </p:txBody>
      </p:sp>
      <p:sp>
        <p:nvSpPr>
          <p:cNvPr id="25" name="Rectângulo arredondado 24"/>
          <p:cNvSpPr/>
          <p:nvPr/>
        </p:nvSpPr>
        <p:spPr>
          <a:xfrm>
            <a:off x="8904312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W</a:t>
            </a:r>
          </a:p>
        </p:txBody>
      </p:sp>
      <p:sp>
        <p:nvSpPr>
          <p:cNvPr id="26" name="Rectângulo arredondado 25"/>
          <p:cNvSpPr/>
          <p:nvPr/>
        </p:nvSpPr>
        <p:spPr>
          <a:xfrm>
            <a:off x="969640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Y</a:t>
            </a:r>
          </a:p>
        </p:txBody>
      </p:sp>
      <p:sp>
        <p:nvSpPr>
          <p:cNvPr id="29" name="Rectângulo 28"/>
          <p:cNvSpPr/>
          <p:nvPr/>
        </p:nvSpPr>
        <p:spPr>
          <a:xfrm>
            <a:off x="478971" y="1524810"/>
            <a:ext cx="6841165" cy="3891069"/>
          </a:xfrm>
          <a:prstGeom prst="rect">
            <a:avLst/>
          </a:prstGeom>
          <a:solidFill>
            <a:srgbClr val="FFCCFF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2400" dirty="0">
              <a:solidFill>
                <a:prstClr val="black"/>
              </a:solidFill>
              <a:latin typeface="Kristen ITC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2400" dirty="0">
              <a:solidFill>
                <a:prstClr val="black"/>
              </a:solidFill>
              <a:latin typeface="Kristen ITC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54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Where</a:t>
            </a:r>
            <a:r>
              <a:rPr lang="pt-PT" sz="54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pt-PT" sz="54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is</a:t>
            </a:r>
            <a:r>
              <a:rPr lang="pt-PT" sz="54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pt-PT" sz="54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it</a:t>
            </a:r>
            <a:r>
              <a:rPr lang="pt-PT" sz="54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6600" b="1" dirty="0">
              <a:solidFill>
                <a:prstClr val="black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>
                <a:solidFill>
                  <a:prstClr val="black"/>
                </a:solidFill>
                <a:latin typeface="Kristen ITC" pitchFamily="66" charset="0"/>
              </a:rPr>
              <a:t>__ __ __ __ __ __ __ __ __ 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4400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0" name="Rectângulo arredondado 29"/>
          <p:cNvSpPr/>
          <p:nvPr/>
        </p:nvSpPr>
        <p:spPr>
          <a:xfrm>
            <a:off x="7699330" y="1381280"/>
            <a:ext cx="4126107" cy="4176464"/>
          </a:xfrm>
          <a:prstGeom prst="roundRect">
            <a:avLst/>
          </a:prstGeom>
          <a:solidFill>
            <a:srgbClr val="66FF99"/>
          </a:solidFill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2" name="Imagem 31" descr="accident-clipart-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195412" y="2254499"/>
            <a:ext cx="3063451" cy="3104297"/>
          </a:xfrm>
          <a:prstGeom prst="rect">
            <a:avLst/>
          </a:prstGeom>
        </p:spPr>
      </p:pic>
      <p:pic>
        <p:nvPicPr>
          <p:cNvPr id="31" name="Imagem 30" descr="hint-hi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763548" y="1539496"/>
            <a:ext cx="1865704" cy="586159"/>
          </a:xfrm>
          <a:prstGeom prst="rect">
            <a:avLst/>
          </a:prstGeom>
        </p:spPr>
      </p:pic>
      <p:pic>
        <p:nvPicPr>
          <p:cNvPr id="34" name="Imagem 33" descr="next-button-arrow-55925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978950" y="4912329"/>
            <a:ext cx="892935" cy="892935"/>
          </a:xfrm>
          <a:prstGeom prst="rect">
            <a:avLst/>
          </a:prstGeom>
        </p:spPr>
      </p:pic>
      <p:sp>
        <p:nvSpPr>
          <p:cNvPr id="38" name="Rectângulo 37"/>
          <p:cNvSpPr/>
          <p:nvPr/>
        </p:nvSpPr>
        <p:spPr>
          <a:xfrm>
            <a:off x="476521" y="3896666"/>
            <a:ext cx="8448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</a:t>
            </a:r>
          </a:p>
        </p:txBody>
      </p:sp>
      <p:sp>
        <p:nvSpPr>
          <p:cNvPr id="33" name="Rectângulo 32"/>
          <p:cNvSpPr/>
          <p:nvPr/>
        </p:nvSpPr>
        <p:spPr>
          <a:xfrm>
            <a:off x="1174837" y="3889396"/>
            <a:ext cx="8448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</a:t>
            </a:r>
          </a:p>
        </p:txBody>
      </p:sp>
      <p:sp>
        <p:nvSpPr>
          <p:cNvPr id="35" name="Rectângulo 34"/>
          <p:cNvSpPr/>
          <p:nvPr/>
        </p:nvSpPr>
        <p:spPr>
          <a:xfrm>
            <a:off x="1823811" y="3896666"/>
            <a:ext cx="8448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</a:t>
            </a:r>
          </a:p>
        </p:txBody>
      </p:sp>
      <p:sp>
        <p:nvSpPr>
          <p:cNvPr id="36" name="Rectângulo 35"/>
          <p:cNvSpPr/>
          <p:nvPr/>
        </p:nvSpPr>
        <p:spPr>
          <a:xfrm>
            <a:off x="2485633" y="3896259"/>
            <a:ext cx="8448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</a:t>
            </a:r>
          </a:p>
        </p:txBody>
      </p:sp>
      <p:sp>
        <p:nvSpPr>
          <p:cNvPr id="37" name="Rectângulo 36"/>
          <p:cNvSpPr/>
          <p:nvPr/>
        </p:nvSpPr>
        <p:spPr>
          <a:xfrm>
            <a:off x="3163113" y="3894364"/>
            <a:ext cx="8448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</a:t>
            </a:r>
          </a:p>
        </p:txBody>
      </p:sp>
      <p:sp>
        <p:nvSpPr>
          <p:cNvPr id="40" name="Rectângulo 39"/>
          <p:cNvSpPr/>
          <p:nvPr/>
        </p:nvSpPr>
        <p:spPr>
          <a:xfrm>
            <a:off x="3827376" y="3896259"/>
            <a:ext cx="8448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</a:t>
            </a:r>
          </a:p>
        </p:txBody>
      </p:sp>
      <p:sp>
        <p:nvSpPr>
          <p:cNvPr id="41" name="Rectângulo 40"/>
          <p:cNvSpPr/>
          <p:nvPr/>
        </p:nvSpPr>
        <p:spPr>
          <a:xfrm>
            <a:off x="4473909" y="3881312"/>
            <a:ext cx="8448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</a:t>
            </a:r>
          </a:p>
        </p:txBody>
      </p:sp>
      <p:sp>
        <p:nvSpPr>
          <p:cNvPr id="42" name="Rectângulo 41"/>
          <p:cNvSpPr/>
          <p:nvPr/>
        </p:nvSpPr>
        <p:spPr>
          <a:xfrm>
            <a:off x="5802605" y="3888175"/>
            <a:ext cx="8448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N</a:t>
            </a:r>
          </a:p>
        </p:txBody>
      </p:sp>
      <p:sp>
        <p:nvSpPr>
          <p:cNvPr id="43" name="Rectângulo 42"/>
          <p:cNvSpPr/>
          <p:nvPr/>
        </p:nvSpPr>
        <p:spPr>
          <a:xfrm>
            <a:off x="6449138" y="3881310"/>
            <a:ext cx="8448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</a:t>
            </a:r>
          </a:p>
        </p:txBody>
      </p:sp>
      <p:sp>
        <p:nvSpPr>
          <p:cNvPr id="39" name="Rectângulo 38"/>
          <p:cNvSpPr/>
          <p:nvPr/>
        </p:nvSpPr>
        <p:spPr>
          <a:xfrm>
            <a:off x="5168312" y="3881311"/>
            <a:ext cx="8448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</a:t>
            </a:r>
          </a:p>
        </p:txBody>
      </p:sp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7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8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9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4" fill="hold">
                      <p:stCondLst>
                        <p:cond delay="0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8" grpId="0"/>
      <p:bldP spid="33" grpId="0"/>
      <p:bldP spid="35" grpId="0"/>
      <p:bldP spid="36" grpId="0"/>
      <p:bldP spid="37" grpId="0"/>
      <p:bldP spid="40" grpId="0"/>
      <p:bldP spid="41" grpId="0"/>
      <p:bldP spid="42" grpId="0"/>
      <p:bldP spid="43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arredondado 3"/>
          <p:cNvSpPr/>
          <p:nvPr/>
        </p:nvSpPr>
        <p:spPr>
          <a:xfrm>
            <a:off x="177552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A</a:t>
            </a:r>
          </a:p>
        </p:txBody>
      </p:sp>
      <p:sp>
        <p:nvSpPr>
          <p:cNvPr id="6" name="Rectângulo arredondado 5"/>
          <p:cNvSpPr/>
          <p:nvPr/>
        </p:nvSpPr>
        <p:spPr>
          <a:xfrm>
            <a:off x="2567608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B</a:t>
            </a:r>
          </a:p>
        </p:txBody>
      </p:sp>
      <p:sp>
        <p:nvSpPr>
          <p:cNvPr id="7" name="Rectângulo arredondado 6"/>
          <p:cNvSpPr/>
          <p:nvPr/>
        </p:nvSpPr>
        <p:spPr>
          <a:xfrm>
            <a:off x="3359696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C</a:t>
            </a:r>
          </a:p>
        </p:txBody>
      </p:sp>
      <p:sp>
        <p:nvSpPr>
          <p:cNvPr id="8" name="Rectângulo arredondado 7"/>
          <p:cNvSpPr/>
          <p:nvPr/>
        </p:nvSpPr>
        <p:spPr>
          <a:xfrm>
            <a:off x="4151784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D</a:t>
            </a:r>
          </a:p>
        </p:txBody>
      </p:sp>
      <p:sp>
        <p:nvSpPr>
          <p:cNvPr id="9" name="Rectângulo arredondado 8"/>
          <p:cNvSpPr/>
          <p:nvPr/>
        </p:nvSpPr>
        <p:spPr>
          <a:xfrm>
            <a:off x="4943872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E</a:t>
            </a:r>
          </a:p>
        </p:txBody>
      </p:sp>
      <p:sp>
        <p:nvSpPr>
          <p:cNvPr id="10" name="Rectângulo arredondado 9"/>
          <p:cNvSpPr/>
          <p:nvPr/>
        </p:nvSpPr>
        <p:spPr>
          <a:xfrm>
            <a:off x="573596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F</a:t>
            </a:r>
          </a:p>
        </p:txBody>
      </p:sp>
      <p:sp>
        <p:nvSpPr>
          <p:cNvPr id="11" name="Rectângulo arredondado 10"/>
          <p:cNvSpPr/>
          <p:nvPr/>
        </p:nvSpPr>
        <p:spPr>
          <a:xfrm>
            <a:off x="6528048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G</a:t>
            </a:r>
          </a:p>
        </p:txBody>
      </p:sp>
      <p:sp>
        <p:nvSpPr>
          <p:cNvPr id="12" name="Rectângulo arredondado 11"/>
          <p:cNvSpPr/>
          <p:nvPr/>
        </p:nvSpPr>
        <p:spPr>
          <a:xfrm>
            <a:off x="7320136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H</a:t>
            </a:r>
          </a:p>
        </p:txBody>
      </p:sp>
      <p:sp>
        <p:nvSpPr>
          <p:cNvPr id="13" name="Rectângulo arredondado 12"/>
          <p:cNvSpPr/>
          <p:nvPr/>
        </p:nvSpPr>
        <p:spPr>
          <a:xfrm>
            <a:off x="8112224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I</a:t>
            </a:r>
          </a:p>
        </p:txBody>
      </p:sp>
      <p:sp>
        <p:nvSpPr>
          <p:cNvPr id="14" name="Rectângulo arredondado 13"/>
          <p:cNvSpPr/>
          <p:nvPr/>
        </p:nvSpPr>
        <p:spPr>
          <a:xfrm>
            <a:off x="8904312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J</a:t>
            </a:r>
          </a:p>
        </p:txBody>
      </p:sp>
      <p:sp>
        <p:nvSpPr>
          <p:cNvPr id="15" name="Rectângulo arredondado 14"/>
          <p:cNvSpPr/>
          <p:nvPr/>
        </p:nvSpPr>
        <p:spPr>
          <a:xfrm>
            <a:off x="969640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K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177552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L</a:t>
            </a:r>
          </a:p>
        </p:txBody>
      </p:sp>
      <p:sp>
        <p:nvSpPr>
          <p:cNvPr id="17" name="Rectângulo arredondado 16"/>
          <p:cNvSpPr/>
          <p:nvPr/>
        </p:nvSpPr>
        <p:spPr>
          <a:xfrm>
            <a:off x="2567608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M</a:t>
            </a:r>
          </a:p>
        </p:txBody>
      </p:sp>
      <p:sp>
        <p:nvSpPr>
          <p:cNvPr id="18" name="Rectângulo arredondado 17"/>
          <p:cNvSpPr/>
          <p:nvPr/>
        </p:nvSpPr>
        <p:spPr>
          <a:xfrm>
            <a:off x="3359696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N</a:t>
            </a:r>
          </a:p>
        </p:txBody>
      </p:sp>
      <p:sp>
        <p:nvSpPr>
          <p:cNvPr id="19" name="Rectângulo arredondado 18"/>
          <p:cNvSpPr/>
          <p:nvPr/>
        </p:nvSpPr>
        <p:spPr>
          <a:xfrm>
            <a:off x="4151784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O</a:t>
            </a:r>
          </a:p>
        </p:txBody>
      </p:sp>
      <p:sp>
        <p:nvSpPr>
          <p:cNvPr id="20" name="Rectângulo arredondado 19"/>
          <p:cNvSpPr/>
          <p:nvPr/>
        </p:nvSpPr>
        <p:spPr>
          <a:xfrm>
            <a:off x="4943872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P</a:t>
            </a:r>
          </a:p>
        </p:txBody>
      </p:sp>
      <p:sp>
        <p:nvSpPr>
          <p:cNvPr id="21" name="Rectângulo arredondado 20"/>
          <p:cNvSpPr/>
          <p:nvPr/>
        </p:nvSpPr>
        <p:spPr>
          <a:xfrm>
            <a:off x="573596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R</a:t>
            </a:r>
          </a:p>
        </p:txBody>
      </p:sp>
      <p:sp>
        <p:nvSpPr>
          <p:cNvPr id="22" name="Rectângulo arredondado 21"/>
          <p:cNvSpPr/>
          <p:nvPr/>
        </p:nvSpPr>
        <p:spPr>
          <a:xfrm>
            <a:off x="6528048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S</a:t>
            </a:r>
          </a:p>
        </p:txBody>
      </p:sp>
      <p:sp>
        <p:nvSpPr>
          <p:cNvPr id="23" name="Rectângulo arredondado 22"/>
          <p:cNvSpPr/>
          <p:nvPr/>
        </p:nvSpPr>
        <p:spPr>
          <a:xfrm>
            <a:off x="7320136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T</a:t>
            </a:r>
          </a:p>
        </p:txBody>
      </p:sp>
      <p:sp>
        <p:nvSpPr>
          <p:cNvPr id="24" name="Rectângulo arredondado 23"/>
          <p:cNvSpPr/>
          <p:nvPr/>
        </p:nvSpPr>
        <p:spPr>
          <a:xfrm>
            <a:off x="8112224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U</a:t>
            </a:r>
          </a:p>
        </p:txBody>
      </p:sp>
      <p:sp>
        <p:nvSpPr>
          <p:cNvPr id="25" name="Rectângulo arredondado 24"/>
          <p:cNvSpPr/>
          <p:nvPr/>
        </p:nvSpPr>
        <p:spPr>
          <a:xfrm>
            <a:off x="8904312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W</a:t>
            </a:r>
          </a:p>
        </p:txBody>
      </p:sp>
      <p:sp>
        <p:nvSpPr>
          <p:cNvPr id="26" name="Rectângulo arredondado 25"/>
          <p:cNvSpPr/>
          <p:nvPr/>
        </p:nvSpPr>
        <p:spPr>
          <a:xfrm>
            <a:off x="969640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Y</a:t>
            </a:r>
          </a:p>
        </p:txBody>
      </p:sp>
      <p:sp>
        <p:nvSpPr>
          <p:cNvPr id="29" name="Rectângulo 28"/>
          <p:cNvSpPr/>
          <p:nvPr/>
        </p:nvSpPr>
        <p:spPr>
          <a:xfrm>
            <a:off x="740273" y="1598707"/>
            <a:ext cx="5600261" cy="3846517"/>
          </a:xfrm>
          <a:prstGeom prst="rect">
            <a:avLst/>
          </a:prstGeom>
          <a:solidFill>
            <a:srgbClr val="FFCCFF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2400" dirty="0">
              <a:solidFill>
                <a:prstClr val="black"/>
              </a:solidFill>
              <a:latin typeface="Kristen ITC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54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Where</a:t>
            </a:r>
            <a:r>
              <a:rPr lang="pt-PT" sz="54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pt-PT" sz="54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is</a:t>
            </a:r>
            <a:r>
              <a:rPr lang="pt-PT" sz="54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pt-PT" sz="54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it</a:t>
            </a:r>
            <a:r>
              <a:rPr lang="pt-PT" sz="54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2800" dirty="0">
              <a:solidFill>
                <a:prstClr val="black"/>
              </a:solidFill>
              <a:latin typeface="Kristen ITC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2800" dirty="0">
              <a:solidFill>
                <a:prstClr val="black"/>
              </a:solidFill>
              <a:latin typeface="Kristen ITC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400" dirty="0">
                <a:solidFill>
                  <a:prstClr val="black"/>
                </a:solidFill>
                <a:latin typeface="Kristen ITC" pitchFamily="66" charset="0"/>
              </a:rPr>
              <a:t>__ __ __ __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4400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0" name="Rectângulo arredondado 29"/>
          <p:cNvSpPr/>
          <p:nvPr/>
        </p:nvSpPr>
        <p:spPr>
          <a:xfrm>
            <a:off x="6924092" y="1268760"/>
            <a:ext cx="4358230" cy="4176464"/>
          </a:xfrm>
          <a:prstGeom prst="roundRect">
            <a:avLst/>
          </a:prstGeom>
          <a:solidFill>
            <a:srgbClr val="66FF99"/>
          </a:solidFill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Imagem 30" descr="hint-h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260697" y="1419596"/>
            <a:ext cx="1831747" cy="586159"/>
          </a:xfrm>
          <a:prstGeom prst="rect">
            <a:avLst/>
          </a:prstGeom>
        </p:spPr>
      </p:pic>
      <p:pic>
        <p:nvPicPr>
          <p:cNvPr id="34" name="Imagem 33" descr="next-button-arrow-559256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64418" y="4778925"/>
            <a:ext cx="970085" cy="970085"/>
          </a:xfrm>
          <a:prstGeom prst="rect">
            <a:avLst/>
          </a:prstGeom>
        </p:spPr>
      </p:pic>
      <p:sp>
        <p:nvSpPr>
          <p:cNvPr id="33" name="Rectângulo 32"/>
          <p:cNvSpPr/>
          <p:nvPr/>
        </p:nvSpPr>
        <p:spPr>
          <a:xfrm>
            <a:off x="2095941" y="3568380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</a:t>
            </a:r>
          </a:p>
        </p:txBody>
      </p:sp>
      <p:sp>
        <p:nvSpPr>
          <p:cNvPr id="35" name="Rectângulo 34"/>
          <p:cNvSpPr/>
          <p:nvPr/>
        </p:nvSpPr>
        <p:spPr>
          <a:xfrm>
            <a:off x="2753661" y="3580245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</a:t>
            </a:r>
          </a:p>
        </p:txBody>
      </p:sp>
      <p:sp>
        <p:nvSpPr>
          <p:cNvPr id="36" name="Rectângulo 35"/>
          <p:cNvSpPr/>
          <p:nvPr/>
        </p:nvSpPr>
        <p:spPr>
          <a:xfrm>
            <a:off x="3466822" y="3603975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</a:t>
            </a:r>
          </a:p>
        </p:txBody>
      </p:sp>
      <p:sp>
        <p:nvSpPr>
          <p:cNvPr id="37" name="Rectângulo 36"/>
          <p:cNvSpPr/>
          <p:nvPr/>
        </p:nvSpPr>
        <p:spPr>
          <a:xfrm>
            <a:off x="4222440" y="3603975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7EC460-D9D9-A449-958E-1EB439E00D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070" r="7070"/>
          <a:stretch/>
        </p:blipFill>
        <p:spPr>
          <a:xfrm>
            <a:off x="6935248" y="1742723"/>
            <a:ext cx="4255548" cy="3651314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959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9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959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5C538"/>
                                      </p:to>
                                    </p:animClr>
                                    <p:set>
                                      <p:cBhvr>
                                        <p:cTn id="1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5C538"/>
                                      </p:to>
                                    </p:animClr>
                                    <p:set>
                                      <p:cBhvr>
                                        <p:cTn id="1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8" fill="hold">
                      <p:stCondLst>
                        <p:cond delay="0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arredondado 3"/>
          <p:cNvSpPr/>
          <p:nvPr/>
        </p:nvSpPr>
        <p:spPr>
          <a:xfrm>
            <a:off x="177552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A</a:t>
            </a:r>
          </a:p>
        </p:txBody>
      </p:sp>
      <p:sp>
        <p:nvSpPr>
          <p:cNvPr id="6" name="Rectângulo arredondado 5"/>
          <p:cNvSpPr/>
          <p:nvPr/>
        </p:nvSpPr>
        <p:spPr>
          <a:xfrm>
            <a:off x="2567608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B</a:t>
            </a:r>
          </a:p>
        </p:txBody>
      </p:sp>
      <p:sp>
        <p:nvSpPr>
          <p:cNvPr id="7" name="Rectângulo arredondado 6"/>
          <p:cNvSpPr/>
          <p:nvPr/>
        </p:nvSpPr>
        <p:spPr>
          <a:xfrm>
            <a:off x="3359696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C</a:t>
            </a:r>
          </a:p>
        </p:txBody>
      </p:sp>
      <p:sp>
        <p:nvSpPr>
          <p:cNvPr id="8" name="Rectângulo arredondado 7"/>
          <p:cNvSpPr/>
          <p:nvPr/>
        </p:nvSpPr>
        <p:spPr>
          <a:xfrm>
            <a:off x="4151784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D</a:t>
            </a:r>
          </a:p>
        </p:txBody>
      </p:sp>
      <p:sp>
        <p:nvSpPr>
          <p:cNvPr id="9" name="Rectângulo arredondado 8"/>
          <p:cNvSpPr/>
          <p:nvPr/>
        </p:nvSpPr>
        <p:spPr>
          <a:xfrm>
            <a:off x="4943872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E</a:t>
            </a:r>
          </a:p>
        </p:txBody>
      </p:sp>
      <p:sp>
        <p:nvSpPr>
          <p:cNvPr id="10" name="Rectângulo arredondado 9"/>
          <p:cNvSpPr/>
          <p:nvPr/>
        </p:nvSpPr>
        <p:spPr>
          <a:xfrm>
            <a:off x="573596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F</a:t>
            </a:r>
          </a:p>
        </p:txBody>
      </p:sp>
      <p:sp>
        <p:nvSpPr>
          <p:cNvPr id="11" name="Rectângulo arredondado 10"/>
          <p:cNvSpPr/>
          <p:nvPr/>
        </p:nvSpPr>
        <p:spPr>
          <a:xfrm>
            <a:off x="6528048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G</a:t>
            </a:r>
          </a:p>
        </p:txBody>
      </p:sp>
      <p:sp>
        <p:nvSpPr>
          <p:cNvPr id="12" name="Rectângulo arredondado 11"/>
          <p:cNvSpPr/>
          <p:nvPr/>
        </p:nvSpPr>
        <p:spPr>
          <a:xfrm>
            <a:off x="7320136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H</a:t>
            </a:r>
          </a:p>
        </p:txBody>
      </p:sp>
      <p:sp>
        <p:nvSpPr>
          <p:cNvPr id="13" name="Rectângulo arredondado 12"/>
          <p:cNvSpPr/>
          <p:nvPr/>
        </p:nvSpPr>
        <p:spPr>
          <a:xfrm>
            <a:off x="8112224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I</a:t>
            </a:r>
          </a:p>
        </p:txBody>
      </p:sp>
      <p:sp>
        <p:nvSpPr>
          <p:cNvPr id="14" name="Rectângulo arredondado 13"/>
          <p:cNvSpPr/>
          <p:nvPr/>
        </p:nvSpPr>
        <p:spPr>
          <a:xfrm>
            <a:off x="8904312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J</a:t>
            </a:r>
          </a:p>
        </p:txBody>
      </p:sp>
      <p:sp>
        <p:nvSpPr>
          <p:cNvPr id="15" name="Rectângulo arredondado 14"/>
          <p:cNvSpPr/>
          <p:nvPr/>
        </p:nvSpPr>
        <p:spPr>
          <a:xfrm>
            <a:off x="969640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K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177552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L</a:t>
            </a:r>
          </a:p>
        </p:txBody>
      </p:sp>
      <p:sp>
        <p:nvSpPr>
          <p:cNvPr id="17" name="Rectângulo arredondado 16"/>
          <p:cNvSpPr/>
          <p:nvPr/>
        </p:nvSpPr>
        <p:spPr>
          <a:xfrm>
            <a:off x="2567608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M</a:t>
            </a:r>
          </a:p>
        </p:txBody>
      </p:sp>
      <p:sp>
        <p:nvSpPr>
          <p:cNvPr id="18" name="Rectângulo arredondado 17"/>
          <p:cNvSpPr/>
          <p:nvPr/>
        </p:nvSpPr>
        <p:spPr>
          <a:xfrm>
            <a:off x="3359696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N</a:t>
            </a:r>
          </a:p>
        </p:txBody>
      </p:sp>
      <p:sp>
        <p:nvSpPr>
          <p:cNvPr id="19" name="Rectângulo arredondado 18"/>
          <p:cNvSpPr/>
          <p:nvPr/>
        </p:nvSpPr>
        <p:spPr>
          <a:xfrm>
            <a:off x="4151784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O</a:t>
            </a:r>
          </a:p>
        </p:txBody>
      </p:sp>
      <p:sp>
        <p:nvSpPr>
          <p:cNvPr id="20" name="Rectângulo arredondado 19"/>
          <p:cNvSpPr/>
          <p:nvPr/>
        </p:nvSpPr>
        <p:spPr>
          <a:xfrm>
            <a:off x="4943872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P</a:t>
            </a:r>
          </a:p>
        </p:txBody>
      </p:sp>
      <p:sp>
        <p:nvSpPr>
          <p:cNvPr id="21" name="Rectângulo arredondado 20"/>
          <p:cNvSpPr/>
          <p:nvPr/>
        </p:nvSpPr>
        <p:spPr>
          <a:xfrm>
            <a:off x="573596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R</a:t>
            </a:r>
          </a:p>
        </p:txBody>
      </p:sp>
      <p:sp>
        <p:nvSpPr>
          <p:cNvPr id="22" name="Rectângulo arredondado 21"/>
          <p:cNvSpPr/>
          <p:nvPr/>
        </p:nvSpPr>
        <p:spPr>
          <a:xfrm>
            <a:off x="6528048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S</a:t>
            </a:r>
          </a:p>
        </p:txBody>
      </p:sp>
      <p:sp>
        <p:nvSpPr>
          <p:cNvPr id="23" name="Rectângulo arredondado 22"/>
          <p:cNvSpPr/>
          <p:nvPr/>
        </p:nvSpPr>
        <p:spPr>
          <a:xfrm>
            <a:off x="7320136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T</a:t>
            </a:r>
          </a:p>
        </p:txBody>
      </p:sp>
      <p:sp>
        <p:nvSpPr>
          <p:cNvPr id="24" name="Rectângulo arredondado 23"/>
          <p:cNvSpPr/>
          <p:nvPr/>
        </p:nvSpPr>
        <p:spPr>
          <a:xfrm>
            <a:off x="8112224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U</a:t>
            </a:r>
          </a:p>
        </p:txBody>
      </p:sp>
      <p:sp>
        <p:nvSpPr>
          <p:cNvPr id="25" name="Rectângulo arredondado 24"/>
          <p:cNvSpPr/>
          <p:nvPr/>
        </p:nvSpPr>
        <p:spPr>
          <a:xfrm>
            <a:off x="8904312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W</a:t>
            </a:r>
          </a:p>
        </p:txBody>
      </p:sp>
      <p:sp>
        <p:nvSpPr>
          <p:cNvPr id="26" name="Rectângulo arredondado 25"/>
          <p:cNvSpPr/>
          <p:nvPr/>
        </p:nvSpPr>
        <p:spPr>
          <a:xfrm>
            <a:off x="969640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Y</a:t>
            </a:r>
          </a:p>
        </p:txBody>
      </p:sp>
      <p:sp>
        <p:nvSpPr>
          <p:cNvPr id="29" name="Rectângulo 28"/>
          <p:cNvSpPr/>
          <p:nvPr/>
        </p:nvSpPr>
        <p:spPr>
          <a:xfrm>
            <a:off x="342909" y="1268760"/>
            <a:ext cx="7407720" cy="4320480"/>
          </a:xfrm>
          <a:prstGeom prst="rect">
            <a:avLst/>
          </a:prstGeom>
          <a:solidFill>
            <a:srgbClr val="FFCCFF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2400" dirty="0">
              <a:solidFill>
                <a:prstClr val="black"/>
              </a:solidFill>
              <a:latin typeface="Kristen ITC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54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Where</a:t>
            </a:r>
            <a:r>
              <a:rPr lang="pt-PT" sz="54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pt-PT" sz="54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is</a:t>
            </a:r>
            <a:r>
              <a:rPr lang="pt-PT" sz="54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pt-PT" sz="54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it</a:t>
            </a:r>
            <a:r>
              <a:rPr lang="pt-PT" sz="54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4400" dirty="0">
              <a:solidFill>
                <a:prstClr val="black"/>
              </a:solidFill>
              <a:latin typeface="Kristen ITC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000" dirty="0">
                <a:solidFill>
                  <a:prstClr val="black"/>
                </a:solidFill>
                <a:latin typeface="Kristen ITC" pitchFamily="66" charset="0"/>
              </a:rPr>
              <a:t>__ __ __ __ __ __ __ __ __ __ __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4400" dirty="0">
              <a:solidFill>
                <a:prstClr val="black"/>
              </a:solidFill>
              <a:latin typeface="Kristen ITC" pitchFamily="66" charset="0"/>
            </a:endParaRPr>
          </a:p>
        </p:txBody>
      </p:sp>
      <p:sp>
        <p:nvSpPr>
          <p:cNvPr id="30" name="Rectângulo arredondado 29"/>
          <p:cNvSpPr/>
          <p:nvPr/>
        </p:nvSpPr>
        <p:spPr>
          <a:xfrm>
            <a:off x="8052301" y="1412776"/>
            <a:ext cx="3796790" cy="4176464"/>
          </a:xfrm>
          <a:prstGeom prst="roundRect">
            <a:avLst/>
          </a:prstGeom>
          <a:solidFill>
            <a:srgbClr val="66FF99"/>
          </a:solidFill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Imagem 30" descr="hint-h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059681" y="1472870"/>
            <a:ext cx="1831747" cy="586159"/>
          </a:xfrm>
          <a:prstGeom prst="rect">
            <a:avLst/>
          </a:prstGeom>
        </p:spPr>
      </p:pic>
      <p:sp>
        <p:nvSpPr>
          <p:cNvPr id="35" name="Rectângulo 34"/>
          <p:cNvSpPr/>
          <p:nvPr/>
        </p:nvSpPr>
        <p:spPr>
          <a:xfrm>
            <a:off x="323440" y="3489847"/>
            <a:ext cx="844854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5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</a:t>
            </a:r>
          </a:p>
        </p:txBody>
      </p:sp>
      <p:sp>
        <p:nvSpPr>
          <p:cNvPr id="36" name="Rectângulo 35"/>
          <p:cNvSpPr/>
          <p:nvPr/>
        </p:nvSpPr>
        <p:spPr>
          <a:xfrm>
            <a:off x="1000523" y="3499528"/>
            <a:ext cx="844854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5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U</a:t>
            </a:r>
          </a:p>
        </p:txBody>
      </p:sp>
      <p:sp>
        <p:nvSpPr>
          <p:cNvPr id="37" name="Rectângulo 36"/>
          <p:cNvSpPr/>
          <p:nvPr/>
        </p:nvSpPr>
        <p:spPr>
          <a:xfrm>
            <a:off x="1672032" y="3471063"/>
            <a:ext cx="844854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5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</a:t>
            </a:r>
          </a:p>
        </p:txBody>
      </p:sp>
      <p:sp>
        <p:nvSpPr>
          <p:cNvPr id="38" name="Rectângulo 37"/>
          <p:cNvSpPr/>
          <p:nvPr/>
        </p:nvSpPr>
        <p:spPr>
          <a:xfrm>
            <a:off x="2258393" y="3467434"/>
            <a:ext cx="844854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5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</a:t>
            </a:r>
          </a:p>
        </p:txBody>
      </p:sp>
      <p:sp>
        <p:nvSpPr>
          <p:cNvPr id="39" name="Rectângulo 38"/>
          <p:cNvSpPr/>
          <p:nvPr/>
        </p:nvSpPr>
        <p:spPr>
          <a:xfrm>
            <a:off x="2905761" y="3483330"/>
            <a:ext cx="844854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5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</a:t>
            </a:r>
          </a:p>
        </p:txBody>
      </p:sp>
      <p:sp>
        <p:nvSpPr>
          <p:cNvPr id="40" name="Rectângulo 39"/>
          <p:cNvSpPr/>
          <p:nvPr/>
        </p:nvSpPr>
        <p:spPr>
          <a:xfrm>
            <a:off x="3591556" y="3486959"/>
            <a:ext cx="844854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5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</a:t>
            </a:r>
          </a:p>
        </p:txBody>
      </p:sp>
      <p:sp>
        <p:nvSpPr>
          <p:cNvPr id="41" name="Rectângulo 39">
            <a:extLst>
              <a:ext uri="{FF2B5EF4-FFF2-40B4-BE49-F238E27FC236}">
                <a16:creationId xmlns:a16="http://schemas.microsoft.com/office/drawing/2014/main" id="{F3A7BA63-EE81-264A-9E42-E4BCA8B4B36A}"/>
              </a:ext>
            </a:extLst>
          </p:cNvPr>
          <p:cNvSpPr/>
          <p:nvPr/>
        </p:nvSpPr>
        <p:spPr>
          <a:xfrm>
            <a:off x="4265313" y="3472444"/>
            <a:ext cx="844854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5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</a:t>
            </a:r>
          </a:p>
        </p:txBody>
      </p:sp>
      <p:sp>
        <p:nvSpPr>
          <p:cNvPr id="42" name="Rectângulo 39">
            <a:extLst>
              <a:ext uri="{FF2B5EF4-FFF2-40B4-BE49-F238E27FC236}">
                <a16:creationId xmlns:a16="http://schemas.microsoft.com/office/drawing/2014/main" id="{9CCB8EE1-857B-B94E-BA2D-78812A12E935}"/>
              </a:ext>
            </a:extLst>
          </p:cNvPr>
          <p:cNvSpPr/>
          <p:nvPr/>
        </p:nvSpPr>
        <p:spPr>
          <a:xfrm>
            <a:off x="4888348" y="3489847"/>
            <a:ext cx="844854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5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</a:t>
            </a:r>
          </a:p>
        </p:txBody>
      </p:sp>
      <p:sp>
        <p:nvSpPr>
          <p:cNvPr id="43" name="Rectângulo 39">
            <a:extLst>
              <a:ext uri="{FF2B5EF4-FFF2-40B4-BE49-F238E27FC236}">
                <a16:creationId xmlns:a16="http://schemas.microsoft.com/office/drawing/2014/main" id="{FBD67C0F-1FDA-F346-B4E5-6D7594060FE5}"/>
              </a:ext>
            </a:extLst>
          </p:cNvPr>
          <p:cNvSpPr/>
          <p:nvPr/>
        </p:nvSpPr>
        <p:spPr>
          <a:xfrm>
            <a:off x="5559956" y="3490122"/>
            <a:ext cx="844854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5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</a:t>
            </a:r>
          </a:p>
        </p:txBody>
      </p:sp>
      <p:sp>
        <p:nvSpPr>
          <p:cNvPr id="44" name="Rectângulo 39">
            <a:extLst>
              <a:ext uri="{FF2B5EF4-FFF2-40B4-BE49-F238E27FC236}">
                <a16:creationId xmlns:a16="http://schemas.microsoft.com/office/drawing/2014/main" id="{E9F1DE5D-C246-694D-AB3B-3BD7FE15077A}"/>
              </a:ext>
            </a:extLst>
          </p:cNvPr>
          <p:cNvSpPr/>
          <p:nvPr/>
        </p:nvSpPr>
        <p:spPr>
          <a:xfrm>
            <a:off x="6242514" y="3467434"/>
            <a:ext cx="844854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5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E</a:t>
            </a:r>
          </a:p>
        </p:txBody>
      </p:sp>
      <p:sp>
        <p:nvSpPr>
          <p:cNvPr id="45" name="Rectângulo 39">
            <a:extLst>
              <a:ext uri="{FF2B5EF4-FFF2-40B4-BE49-F238E27FC236}">
                <a16:creationId xmlns:a16="http://schemas.microsoft.com/office/drawing/2014/main" id="{BE557A16-E606-FC4C-82DC-9017CBD81E06}"/>
              </a:ext>
            </a:extLst>
          </p:cNvPr>
          <p:cNvSpPr/>
          <p:nvPr/>
        </p:nvSpPr>
        <p:spPr>
          <a:xfrm>
            <a:off x="6895461" y="3471536"/>
            <a:ext cx="844854" cy="98488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5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</a:t>
            </a:r>
          </a:p>
        </p:txBody>
      </p:sp>
      <p:pic>
        <p:nvPicPr>
          <p:cNvPr id="46" name="Imagem 31" descr="accident-clipart-1.jpg">
            <a:extLst>
              <a:ext uri="{FF2B5EF4-FFF2-40B4-BE49-F238E27FC236}">
                <a16:creationId xmlns:a16="http://schemas.microsoft.com/office/drawing/2014/main" id="{9AD7D666-6479-1D42-9402-93FF2DE3250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61611" y="2119123"/>
            <a:ext cx="3233871" cy="3168352"/>
          </a:xfrm>
          <a:prstGeom prst="rect">
            <a:avLst/>
          </a:prstGeom>
        </p:spPr>
      </p:pic>
      <p:pic>
        <p:nvPicPr>
          <p:cNvPr id="34" name="Imagem 33" descr="next-button-arrow-55925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83817" y="5092080"/>
            <a:ext cx="929208" cy="929208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959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959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959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959"/>
                                      </p:to>
                                    </p:animClr>
                                    <p:set>
                                      <p:cBhvr>
                                        <p:cTn id="14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15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16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8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19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20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ângulo arredondado 3"/>
          <p:cNvSpPr/>
          <p:nvPr/>
        </p:nvSpPr>
        <p:spPr>
          <a:xfrm>
            <a:off x="177552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A</a:t>
            </a:r>
          </a:p>
        </p:txBody>
      </p:sp>
      <p:sp>
        <p:nvSpPr>
          <p:cNvPr id="6" name="Rectângulo arredondado 5"/>
          <p:cNvSpPr/>
          <p:nvPr/>
        </p:nvSpPr>
        <p:spPr>
          <a:xfrm>
            <a:off x="2567608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B</a:t>
            </a:r>
          </a:p>
        </p:txBody>
      </p:sp>
      <p:sp>
        <p:nvSpPr>
          <p:cNvPr id="7" name="Rectângulo arredondado 6"/>
          <p:cNvSpPr/>
          <p:nvPr/>
        </p:nvSpPr>
        <p:spPr>
          <a:xfrm>
            <a:off x="3359696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C</a:t>
            </a:r>
          </a:p>
        </p:txBody>
      </p:sp>
      <p:sp>
        <p:nvSpPr>
          <p:cNvPr id="8" name="Rectângulo arredondado 7"/>
          <p:cNvSpPr/>
          <p:nvPr/>
        </p:nvSpPr>
        <p:spPr>
          <a:xfrm>
            <a:off x="4151784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D</a:t>
            </a:r>
          </a:p>
        </p:txBody>
      </p:sp>
      <p:sp>
        <p:nvSpPr>
          <p:cNvPr id="9" name="Rectângulo arredondado 8"/>
          <p:cNvSpPr/>
          <p:nvPr/>
        </p:nvSpPr>
        <p:spPr>
          <a:xfrm>
            <a:off x="4943872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E</a:t>
            </a:r>
          </a:p>
        </p:txBody>
      </p:sp>
      <p:sp>
        <p:nvSpPr>
          <p:cNvPr id="10" name="Rectângulo arredondado 9"/>
          <p:cNvSpPr/>
          <p:nvPr/>
        </p:nvSpPr>
        <p:spPr>
          <a:xfrm>
            <a:off x="573596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F</a:t>
            </a:r>
          </a:p>
        </p:txBody>
      </p:sp>
      <p:sp>
        <p:nvSpPr>
          <p:cNvPr id="11" name="Rectângulo arredondado 10"/>
          <p:cNvSpPr/>
          <p:nvPr/>
        </p:nvSpPr>
        <p:spPr>
          <a:xfrm>
            <a:off x="6528048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G</a:t>
            </a:r>
          </a:p>
        </p:txBody>
      </p:sp>
      <p:sp>
        <p:nvSpPr>
          <p:cNvPr id="12" name="Rectângulo arredondado 11"/>
          <p:cNvSpPr/>
          <p:nvPr/>
        </p:nvSpPr>
        <p:spPr>
          <a:xfrm>
            <a:off x="7320136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H</a:t>
            </a:r>
          </a:p>
        </p:txBody>
      </p:sp>
      <p:sp>
        <p:nvSpPr>
          <p:cNvPr id="13" name="Rectângulo arredondado 12"/>
          <p:cNvSpPr/>
          <p:nvPr/>
        </p:nvSpPr>
        <p:spPr>
          <a:xfrm>
            <a:off x="8112224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I</a:t>
            </a:r>
          </a:p>
        </p:txBody>
      </p:sp>
      <p:sp>
        <p:nvSpPr>
          <p:cNvPr id="14" name="Rectângulo arredondado 13"/>
          <p:cNvSpPr/>
          <p:nvPr/>
        </p:nvSpPr>
        <p:spPr>
          <a:xfrm>
            <a:off x="8904312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J</a:t>
            </a:r>
          </a:p>
        </p:txBody>
      </p:sp>
      <p:sp>
        <p:nvSpPr>
          <p:cNvPr id="15" name="Rectângulo arredondado 14"/>
          <p:cNvSpPr/>
          <p:nvPr/>
        </p:nvSpPr>
        <p:spPr>
          <a:xfrm>
            <a:off x="9696400" y="260648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K</a:t>
            </a:r>
          </a:p>
        </p:txBody>
      </p:sp>
      <p:sp>
        <p:nvSpPr>
          <p:cNvPr id="16" name="Rectângulo arredondado 15"/>
          <p:cNvSpPr/>
          <p:nvPr/>
        </p:nvSpPr>
        <p:spPr>
          <a:xfrm>
            <a:off x="177552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L</a:t>
            </a:r>
          </a:p>
        </p:txBody>
      </p:sp>
      <p:sp>
        <p:nvSpPr>
          <p:cNvPr id="17" name="Rectângulo arredondado 16"/>
          <p:cNvSpPr/>
          <p:nvPr/>
        </p:nvSpPr>
        <p:spPr>
          <a:xfrm>
            <a:off x="2567608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M</a:t>
            </a:r>
          </a:p>
        </p:txBody>
      </p:sp>
      <p:sp>
        <p:nvSpPr>
          <p:cNvPr id="18" name="Rectângulo arredondado 17"/>
          <p:cNvSpPr/>
          <p:nvPr/>
        </p:nvSpPr>
        <p:spPr>
          <a:xfrm>
            <a:off x="3359696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N</a:t>
            </a:r>
          </a:p>
        </p:txBody>
      </p:sp>
      <p:sp>
        <p:nvSpPr>
          <p:cNvPr id="19" name="Rectângulo arredondado 18"/>
          <p:cNvSpPr/>
          <p:nvPr/>
        </p:nvSpPr>
        <p:spPr>
          <a:xfrm>
            <a:off x="4151784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O</a:t>
            </a:r>
          </a:p>
        </p:txBody>
      </p:sp>
      <p:sp>
        <p:nvSpPr>
          <p:cNvPr id="20" name="Rectângulo arredondado 19"/>
          <p:cNvSpPr/>
          <p:nvPr/>
        </p:nvSpPr>
        <p:spPr>
          <a:xfrm>
            <a:off x="4943872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P</a:t>
            </a:r>
          </a:p>
        </p:txBody>
      </p:sp>
      <p:sp>
        <p:nvSpPr>
          <p:cNvPr id="21" name="Rectângulo arredondado 20"/>
          <p:cNvSpPr/>
          <p:nvPr/>
        </p:nvSpPr>
        <p:spPr>
          <a:xfrm>
            <a:off x="573596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R</a:t>
            </a:r>
          </a:p>
        </p:txBody>
      </p:sp>
      <p:sp>
        <p:nvSpPr>
          <p:cNvPr id="22" name="Rectângulo arredondado 21"/>
          <p:cNvSpPr/>
          <p:nvPr/>
        </p:nvSpPr>
        <p:spPr>
          <a:xfrm>
            <a:off x="6528048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S</a:t>
            </a:r>
          </a:p>
        </p:txBody>
      </p:sp>
      <p:sp>
        <p:nvSpPr>
          <p:cNvPr id="23" name="Rectângulo arredondado 22"/>
          <p:cNvSpPr/>
          <p:nvPr/>
        </p:nvSpPr>
        <p:spPr>
          <a:xfrm>
            <a:off x="7320136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T</a:t>
            </a:r>
          </a:p>
        </p:txBody>
      </p:sp>
      <p:sp>
        <p:nvSpPr>
          <p:cNvPr id="24" name="Rectângulo arredondado 23"/>
          <p:cNvSpPr/>
          <p:nvPr/>
        </p:nvSpPr>
        <p:spPr>
          <a:xfrm>
            <a:off x="8112224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U</a:t>
            </a:r>
          </a:p>
        </p:txBody>
      </p:sp>
      <p:sp>
        <p:nvSpPr>
          <p:cNvPr id="25" name="Rectângulo arredondado 24"/>
          <p:cNvSpPr/>
          <p:nvPr/>
        </p:nvSpPr>
        <p:spPr>
          <a:xfrm>
            <a:off x="8904312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W</a:t>
            </a:r>
          </a:p>
        </p:txBody>
      </p:sp>
      <p:sp>
        <p:nvSpPr>
          <p:cNvPr id="26" name="Rectângulo arredondado 25"/>
          <p:cNvSpPr/>
          <p:nvPr/>
        </p:nvSpPr>
        <p:spPr>
          <a:xfrm>
            <a:off x="9696400" y="5805264"/>
            <a:ext cx="792088" cy="720080"/>
          </a:xfrm>
          <a:prstGeom prst="roundRect">
            <a:avLst/>
          </a:prstGeom>
          <a:solidFill>
            <a:srgbClr val="FFCCFF"/>
          </a:solidFill>
          <a:ln w="762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800" dirty="0">
                <a:solidFill>
                  <a:prstClr val="black"/>
                </a:solidFill>
                <a:latin typeface="Cooper Black" pitchFamily="18" charset="0"/>
              </a:rPr>
              <a:t>Y</a:t>
            </a:r>
          </a:p>
        </p:txBody>
      </p:sp>
      <p:sp>
        <p:nvSpPr>
          <p:cNvPr id="29" name="Rectângulo 28"/>
          <p:cNvSpPr/>
          <p:nvPr/>
        </p:nvSpPr>
        <p:spPr>
          <a:xfrm>
            <a:off x="641461" y="1268760"/>
            <a:ext cx="6030603" cy="4320480"/>
          </a:xfrm>
          <a:prstGeom prst="rect">
            <a:avLst/>
          </a:prstGeom>
          <a:solidFill>
            <a:srgbClr val="FFCCFF"/>
          </a:solidFill>
          <a:ln w="762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4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Where</a:t>
            </a:r>
            <a:r>
              <a:rPr lang="pt-PT" sz="44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pt-PT" sz="44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is</a:t>
            </a:r>
            <a:r>
              <a:rPr lang="pt-PT" sz="44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 </a:t>
            </a:r>
            <a:r>
              <a:rPr lang="pt-PT" sz="4400" b="1" dirty="0" err="1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it</a:t>
            </a:r>
            <a:r>
              <a:rPr lang="pt-PT" sz="4400" b="1" dirty="0">
                <a:solidFill>
                  <a:prstClr val="black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?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 sz="4400" dirty="0">
              <a:solidFill>
                <a:prstClr val="black"/>
              </a:solidFill>
              <a:latin typeface="Kristen ITC" pitchFamily="66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sz="4400" dirty="0">
                <a:solidFill>
                  <a:prstClr val="black"/>
                </a:solidFill>
                <a:latin typeface="Kristen ITC" pitchFamily="66" charset="0"/>
              </a:rPr>
              <a:t>__ __ __ __ __ __ __ __</a:t>
            </a:r>
          </a:p>
        </p:txBody>
      </p:sp>
      <p:sp>
        <p:nvSpPr>
          <p:cNvPr id="30" name="Rectângulo arredondado 29"/>
          <p:cNvSpPr/>
          <p:nvPr/>
        </p:nvSpPr>
        <p:spPr>
          <a:xfrm>
            <a:off x="7300714" y="1368122"/>
            <a:ext cx="4415035" cy="4176464"/>
          </a:xfrm>
          <a:prstGeom prst="roundRect">
            <a:avLst/>
          </a:prstGeom>
          <a:solidFill>
            <a:srgbClr val="66FF99"/>
          </a:solidFill>
          <a:ln w="76200"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pt-P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1" name="Imagem 30" descr="hint-hi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656741" y="1515786"/>
            <a:ext cx="1831747" cy="586159"/>
          </a:xfrm>
          <a:prstGeom prst="rect">
            <a:avLst/>
          </a:prstGeom>
        </p:spPr>
      </p:pic>
      <p:sp>
        <p:nvSpPr>
          <p:cNvPr id="33" name="Rectângulo 32"/>
          <p:cNvSpPr/>
          <p:nvPr/>
        </p:nvSpPr>
        <p:spPr>
          <a:xfrm>
            <a:off x="694824" y="3468685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</a:t>
            </a:r>
          </a:p>
        </p:txBody>
      </p:sp>
      <p:sp>
        <p:nvSpPr>
          <p:cNvPr id="36" name="Rectângulo 35"/>
          <p:cNvSpPr/>
          <p:nvPr/>
        </p:nvSpPr>
        <p:spPr>
          <a:xfrm>
            <a:off x="1467855" y="3489067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</a:t>
            </a:r>
          </a:p>
        </p:txBody>
      </p:sp>
      <p:sp>
        <p:nvSpPr>
          <p:cNvPr id="37" name="Rectângulo 36"/>
          <p:cNvSpPr/>
          <p:nvPr/>
        </p:nvSpPr>
        <p:spPr>
          <a:xfrm>
            <a:off x="2155193" y="3480757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</a:t>
            </a:r>
          </a:p>
        </p:txBody>
      </p:sp>
      <p:sp>
        <p:nvSpPr>
          <p:cNvPr id="38" name="Rectângulo 37"/>
          <p:cNvSpPr/>
          <p:nvPr/>
        </p:nvSpPr>
        <p:spPr>
          <a:xfrm>
            <a:off x="2857220" y="3478803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K</a:t>
            </a:r>
          </a:p>
        </p:txBody>
      </p:sp>
      <p:sp>
        <p:nvSpPr>
          <p:cNvPr id="39" name="Rectângulo 38"/>
          <p:cNvSpPr/>
          <p:nvPr/>
        </p:nvSpPr>
        <p:spPr>
          <a:xfrm>
            <a:off x="3612403" y="3491595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S</a:t>
            </a:r>
          </a:p>
        </p:txBody>
      </p:sp>
      <p:sp>
        <p:nvSpPr>
          <p:cNvPr id="40" name="Rectângulo 39"/>
          <p:cNvSpPr/>
          <p:nvPr/>
        </p:nvSpPr>
        <p:spPr>
          <a:xfrm>
            <a:off x="4314430" y="3499905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H</a:t>
            </a:r>
          </a:p>
        </p:txBody>
      </p:sp>
      <p:sp>
        <p:nvSpPr>
          <p:cNvPr id="35" name="Rectângulo 39">
            <a:extLst>
              <a:ext uri="{FF2B5EF4-FFF2-40B4-BE49-F238E27FC236}">
                <a16:creationId xmlns:a16="http://schemas.microsoft.com/office/drawing/2014/main" id="{C1C9B8EB-8CA6-1D48-B421-522D4433100A}"/>
              </a:ext>
            </a:extLst>
          </p:cNvPr>
          <p:cNvSpPr/>
          <p:nvPr/>
        </p:nvSpPr>
        <p:spPr>
          <a:xfrm>
            <a:off x="5030413" y="3487113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O</a:t>
            </a:r>
          </a:p>
        </p:txBody>
      </p:sp>
      <p:sp>
        <p:nvSpPr>
          <p:cNvPr id="41" name="Rectângulo 39">
            <a:extLst>
              <a:ext uri="{FF2B5EF4-FFF2-40B4-BE49-F238E27FC236}">
                <a16:creationId xmlns:a16="http://schemas.microsoft.com/office/drawing/2014/main" id="{55E9857C-BD63-E342-8ECE-449898C509EF}"/>
              </a:ext>
            </a:extLst>
          </p:cNvPr>
          <p:cNvSpPr/>
          <p:nvPr/>
        </p:nvSpPr>
        <p:spPr>
          <a:xfrm>
            <a:off x="5782375" y="3487113"/>
            <a:ext cx="844854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>
            <a:defPPr>
              <a:defRPr lang="pt-PT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pt-PT" sz="66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698A1E-CA1B-B044-897D-3D569B4C9E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9" r="7423"/>
          <a:stretch/>
        </p:blipFill>
        <p:spPr>
          <a:xfrm>
            <a:off x="7373271" y="2131109"/>
            <a:ext cx="4177268" cy="3409879"/>
          </a:xfrm>
          <a:prstGeom prst="rect">
            <a:avLst/>
          </a:prstGeom>
        </p:spPr>
      </p:pic>
      <p:pic>
        <p:nvPicPr>
          <p:cNvPr id="34" name="Imagem 33" descr="next-button-arrow-559256.png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009056" y="5074024"/>
            <a:ext cx="937527" cy="937527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959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959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959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7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959"/>
                                      </p:to>
                                    </p:animClr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959"/>
                                      </p:to>
                                    </p:animClr>
                                    <p:set>
                                      <p:cBhvr>
                                        <p:cTn id="11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14959"/>
                                      </p:to>
                                    </p:animClr>
                                    <p:set>
                                      <p:cBhvr>
                                        <p:cTn id="12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1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1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14EC4A"/>
                                      </p:to>
                                    </p:animClr>
                                    <p:set>
                                      <p:cBhvr>
                                        <p:cTn id="1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8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1" fill="hold">
                      <p:stCondLst>
                        <p:cond delay="0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0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33" grpId="0"/>
      <p:bldP spid="36" grpId="0"/>
      <p:bldP spid="37" grpId="0"/>
      <p:bldP spid="38" grpId="0"/>
      <p:bldP spid="39" grpId="0"/>
      <p:bldP spid="40" grpId="0"/>
      <p:bldP spid="35" grpId="0"/>
      <p:bldP spid="4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ângulo arredondado 42"/>
          <p:cNvSpPr/>
          <p:nvPr/>
        </p:nvSpPr>
        <p:spPr>
          <a:xfrm>
            <a:off x="650470" y="397458"/>
            <a:ext cx="3890464" cy="357537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pt-PT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054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048230" y="710226"/>
            <a:ext cx="3064600" cy="294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36B6C8-7E16-034B-B6E6-A52F6E2EDF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8279" y="4481499"/>
            <a:ext cx="9542769" cy="18362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6D88A9-9D93-DC4A-8C38-DCA20B104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3700" y="1513763"/>
            <a:ext cx="7988300" cy="2146300"/>
          </a:xfrm>
          <a:prstGeom prst="rect">
            <a:avLst/>
          </a:prstGeom>
        </p:spPr>
      </p:pic>
    </p:spTree>
  </p:cSld>
  <p:clrMapOvr>
    <a:masterClrMapping/>
  </p:clrMapOvr>
  <p:transition spd="slow">
    <p:cover dir="d"/>
  </p:transition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pel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6423</TotalTime>
  <Words>895</Words>
  <Application>Microsoft Macintosh PowerPoint</Application>
  <PresentationFormat>Widescreen</PresentationFormat>
  <Paragraphs>292</Paragraphs>
  <Slides>25</Slides>
  <Notes>13</Notes>
  <HiddenSlides>0</HiddenSlides>
  <MMClips>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Cooper Black</vt:lpstr>
      <vt:lpstr>Kristen ITC</vt:lpstr>
      <vt:lpstr>Office Theme</vt:lpstr>
      <vt:lpstr>Office Theme</vt:lpstr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PUPILS’ BOOK (p.112)</vt:lpstr>
      <vt:lpstr>PUPILS’ BOOK p.112</vt:lpstr>
      <vt:lpstr>PowerPoint Presentation</vt:lpstr>
      <vt:lpstr>PUPILS’ BOOK p.112</vt:lpstr>
      <vt:lpstr>PUPILS’ BOOK p.112</vt:lpstr>
      <vt:lpstr>PUPILS’ BOOK p.112</vt:lpstr>
      <vt:lpstr>PUPILS’ BOOK p.112</vt:lpstr>
      <vt:lpstr>PUPILS’ BOOK p.112</vt:lpstr>
      <vt:lpstr>PUPILS’ BOOK p.112</vt:lpstr>
      <vt:lpstr>PUPILS’ BOOK p.112</vt:lpstr>
      <vt:lpstr>PUPILS’ BOOK p.112</vt:lpstr>
      <vt:lpstr>PRODUCTION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lenguyennhatha@outlook.com</cp:lastModifiedBy>
  <cp:revision>120</cp:revision>
  <dcterms:created xsi:type="dcterms:W3CDTF">2023-02-04T10:13:12Z</dcterms:created>
  <dcterms:modified xsi:type="dcterms:W3CDTF">2024-05-11T10:43:36Z</dcterms:modified>
</cp:coreProperties>
</file>