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88" r:id="rId3"/>
    <p:sldMasterId id="2147483813" r:id="rId4"/>
    <p:sldMasterId id="2147483827" r:id="rId5"/>
    <p:sldMasterId id="2147483839" r:id="rId6"/>
    <p:sldMasterId id="2147483851" r:id="rId7"/>
  </p:sldMasterIdLst>
  <p:notesMasterIdLst>
    <p:notesMasterId r:id="rId64"/>
  </p:notesMasterIdLst>
  <p:sldIdLst>
    <p:sldId id="256" r:id="rId8"/>
    <p:sldId id="370" r:id="rId9"/>
    <p:sldId id="2007577329" r:id="rId10"/>
    <p:sldId id="2007577368" r:id="rId11"/>
    <p:sldId id="2007577369" r:id="rId12"/>
    <p:sldId id="2007577370" r:id="rId13"/>
    <p:sldId id="2007577371" r:id="rId14"/>
    <p:sldId id="2007577372" r:id="rId15"/>
    <p:sldId id="2007577373" r:id="rId16"/>
    <p:sldId id="2007577263" r:id="rId17"/>
    <p:sldId id="2007577264" r:id="rId18"/>
    <p:sldId id="2007577265" r:id="rId19"/>
    <p:sldId id="2007577266" r:id="rId20"/>
    <p:sldId id="2007577300" r:id="rId21"/>
    <p:sldId id="2007577351" r:id="rId22"/>
    <p:sldId id="324" r:id="rId23"/>
    <p:sldId id="320" r:id="rId24"/>
    <p:sldId id="321" r:id="rId25"/>
    <p:sldId id="322" r:id="rId26"/>
    <p:sldId id="323" r:id="rId27"/>
    <p:sldId id="1012" r:id="rId28"/>
    <p:sldId id="462" r:id="rId29"/>
    <p:sldId id="1035" r:id="rId30"/>
    <p:sldId id="1036" r:id="rId31"/>
    <p:sldId id="1039" r:id="rId32"/>
    <p:sldId id="1037" r:id="rId33"/>
    <p:sldId id="1038" r:id="rId34"/>
    <p:sldId id="2007577358" r:id="rId35"/>
    <p:sldId id="2007577359" r:id="rId36"/>
    <p:sldId id="2007577360" r:id="rId37"/>
    <p:sldId id="2007577361" r:id="rId38"/>
    <p:sldId id="2007577362" r:id="rId39"/>
    <p:sldId id="2007577363" r:id="rId40"/>
    <p:sldId id="2007577364" r:id="rId41"/>
    <p:sldId id="2007577365" r:id="rId42"/>
    <p:sldId id="2007577366" r:id="rId43"/>
    <p:sldId id="2007577367" r:id="rId44"/>
    <p:sldId id="2007577374" r:id="rId45"/>
    <p:sldId id="476" r:id="rId46"/>
    <p:sldId id="1030" r:id="rId47"/>
    <p:sldId id="1005" r:id="rId48"/>
    <p:sldId id="2007577353" r:id="rId49"/>
    <p:sldId id="2007577352" r:id="rId50"/>
    <p:sldId id="2007577375" r:id="rId51"/>
    <p:sldId id="286" r:id="rId52"/>
    <p:sldId id="287" r:id="rId53"/>
    <p:sldId id="2007577356" r:id="rId54"/>
    <p:sldId id="2007577355" r:id="rId55"/>
    <p:sldId id="2007577357" r:id="rId56"/>
    <p:sldId id="2007577354" r:id="rId57"/>
    <p:sldId id="2007577345" r:id="rId58"/>
    <p:sldId id="2007577346" r:id="rId59"/>
    <p:sldId id="2007577347" r:id="rId60"/>
    <p:sldId id="2007577348" r:id="rId61"/>
    <p:sldId id="2007577349" r:id="rId62"/>
    <p:sldId id="268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F"/>
    <a:srgbClr val="FFAAD4"/>
    <a:srgbClr val="27BDEF"/>
    <a:srgbClr val="F02619"/>
    <a:srgbClr val="ED3F4B"/>
    <a:srgbClr val="FFFEFD"/>
    <a:srgbClr val="FD651C"/>
    <a:srgbClr val="8C3FC5"/>
    <a:srgbClr val="8F5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4" autoAdjust="0"/>
    <p:restoredTop sz="90829" autoAdjust="0"/>
  </p:normalViewPr>
  <p:slideViewPr>
    <p:cSldViewPr snapToGrid="0">
      <p:cViewPr>
        <p:scale>
          <a:sx n="61" d="100"/>
          <a:sy n="61" d="100"/>
        </p:scale>
        <p:origin x="7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all students stand up and look at the screen.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video song for students to listen and dance along with the character in the video.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14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4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see images of different rooms of the house that are hidden behind color shapes.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shapes disappear, the students should guess what room of the house it is.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to PAUSE THE VIDEO when students are ready to guess.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7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60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students look at the picture and elicit them to say the rooms.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audio once and have students recall what words they hear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the text, say aloud the text and have the whole class repeat. Check pronunciation if necessary.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Invite some students to introduce some rooms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4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79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look at 4 students in the classroom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Ss’s attention to their activities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new sentence and display the speech bubbles.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making the bed, I am cleaning the floor…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to practice in pairs and talk about their housework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26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students look at the picture and elicit them to say the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 they can or can’t do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audio once and have students recall what words they hear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the text, say aloud the text and have the whole class repeat. Check pronunciation if necessary.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Invite some students to 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abilities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08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the class play in teams. Introduce the activity to the class and explain the rules.</a:t>
            </a: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describes one activity using “ Can I dance?”  -&gt; Yes, I can./ No, I can’t. (Students guess the answer through the teacher’s action)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fastest team will get points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students say the correct sentences.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Invite one student from each team to take the demonstration for the whole class.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Ss to discuss in teams about the answers.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Confirm the answer and ask the whole class to say the full sentence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Invite some volunteers to take the teacher’s role to lead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52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0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81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9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3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346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4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388" name="Google Shape;388;p24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4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3813752" y="5858279"/>
            <a:ext cx="253029" cy="232211"/>
            <a:chOff x="6476077" y="96834"/>
            <a:chExt cx="189772" cy="174158"/>
          </a:xfrm>
        </p:grpSpPr>
        <p:sp>
          <p:nvSpPr>
            <p:cNvPr id="407" name="Google Shape;407;p2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10" name="Google Shape;410;p24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5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5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8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3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9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8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4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2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130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944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714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913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08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92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536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455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132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31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346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382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81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920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8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64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250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874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073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993560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897225" y="832950"/>
            <a:ext cx="5879100" cy="5165700"/>
          </a:xfrm>
          <a:prstGeom prst="rect">
            <a:avLst/>
          </a:prstGeom>
          <a:effectLst>
            <a:outerShdw dist="38100" dir="19980000" algn="bl" rotWithShape="0">
              <a:schemeClr val="accent4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933600" y="4853600"/>
            <a:ext cx="5879100" cy="136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6" name="Google Shape;16;p2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1" name="Google Shape;41;p2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2"/>
          <p:cNvGrpSpPr/>
          <p:nvPr/>
        </p:nvGrpSpPr>
        <p:grpSpPr>
          <a:xfrm>
            <a:off x="388381" y="1290697"/>
            <a:ext cx="605700" cy="425068"/>
            <a:chOff x="693181" y="1290697"/>
            <a:chExt cx="605700" cy="425068"/>
          </a:xfrm>
        </p:grpSpPr>
        <p:sp>
          <p:nvSpPr>
            <p:cNvPr id="70" name="Google Shape;70;p2"/>
            <p:cNvSpPr/>
            <p:nvPr/>
          </p:nvSpPr>
          <p:spPr>
            <a:xfrm>
              <a:off x="693181" y="1290697"/>
              <a:ext cx="605700" cy="425068"/>
            </a:xfrm>
            <a:custGeom>
              <a:avLst/>
              <a:gdLst/>
              <a:ahLst/>
              <a:cxnLst/>
              <a:rect l="l" t="t" r="r" b="b"/>
              <a:pathLst>
                <a:path w="605700" h="425068" extrusionOk="0">
                  <a:moveTo>
                    <a:pt x="605697" y="33932"/>
                  </a:moveTo>
                  <a:lnTo>
                    <a:pt x="605697" y="313609"/>
                  </a:lnTo>
                  <a:cubicBezTo>
                    <a:pt x="605653" y="332326"/>
                    <a:pt x="590481" y="347498"/>
                    <a:pt x="571765" y="347542"/>
                  </a:cubicBezTo>
                  <a:lnTo>
                    <a:pt x="493898" y="347542"/>
                  </a:lnTo>
                  <a:lnTo>
                    <a:pt x="450767" y="416033"/>
                  </a:lnTo>
                  <a:cubicBezTo>
                    <a:pt x="445052" y="425079"/>
                    <a:pt x="433087" y="427785"/>
                    <a:pt x="424041" y="422078"/>
                  </a:cubicBezTo>
                  <a:cubicBezTo>
                    <a:pt x="421603" y="420534"/>
                    <a:pt x="419531" y="418471"/>
                    <a:pt x="417995" y="416033"/>
                  </a:cubicBezTo>
                  <a:lnTo>
                    <a:pt x="374865" y="347542"/>
                  </a:lnTo>
                  <a:lnTo>
                    <a:pt x="33929" y="347542"/>
                  </a:lnTo>
                  <a:cubicBezTo>
                    <a:pt x="15209" y="347498"/>
                    <a:pt x="46" y="332326"/>
                    <a:pt x="-3" y="313609"/>
                  </a:cubicBezTo>
                  <a:lnTo>
                    <a:pt x="-3" y="33932"/>
                  </a:lnTo>
                  <a:cubicBezTo>
                    <a:pt x="46" y="15215"/>
                    <a:pt x="15209" y="44"/>
                    <a:pt x="33929" y="-1"/>
                  </a:cubicBezTo>
                  <a:lnTo>
                    <a:pt x="571765" y="-1"/>
                  </a:lnTo>
                  <a:cubicBezTo>
                    <a:pt x="590481" y="44"/>
                    <a:pt x="605653" y="15215"/>
                    <a:pt x="605697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28911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38" y="106952"/>
                    <a:pt x="42047" y="104283"/>
                    <a:pt x="49583" y="99594"/>
                  </a:cubicBezTo>
                  <a:cubicBezTo>
                    <a:pt x="57602" y="94022"/>
                    <a:pt x="63299" y="85700"/>
                    <a:pt x="65567" y="76199"/>
                  </a:cubicBezTo>
                  <a:lnTo>
                    <a:pt x="64942" y="76199"/>
                  </a:lnTo>
                  <a:cubicBezTo>
                    <a:pt x="58102" y="82574"/>
                    <a:pt x="48913" y="85816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91" y="28"/>
                    <a:pt x="95750" y="24942"/>
                    <a:pt x="95750" y="54589"/>
                  </a:cubicBezTo>
                  <a:cubicBezTo>
                    <a:pt x="99759" y="92352"/>
                    <a:pt x="72407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86" y="64403"/>
                    <a:pt x="60183" y="61224"/>
                    <a:pt x="63781" y="55750"/>
                  </a:cubicBezTo>
                  <a:cubicBezTo>
                    <a:pt x="64987" y="53473"/>
                    <a:pt x="65541" y="50910"/>
                    <a:pt x="65389" y="48338"/>
                  </a:cubicBezTo>
                  <a:cubicBezTo>
                    <a:pt x="65389" y="34854"/>
                    <a:pt x="60299" y="21549"/>
                    <a:pt x="46815" y="21549"/>
                  </a:cubicBezTo>
                  <a:cubicBezTo>
                    <a:pt x="36903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139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12" y="106952"/>
                    <a:pt x="41993" y="104283"/>
                    <a:pt x="49494" y="99594"/>
                  </a:cubicBezTo>
                  <a:cubicBezTo>
                    <a:pt x="57540" y="94049"/>
                    <a:pt x="63237" y="85709"/>
                    <a:pt x="65478" y="76199"/>
                  </a:cubicBezTo>
                  <a:lnTo>
                    <a:pt x="64942" y="76199"/>
                  </a:lnTo>
                  <a:cubicBezTo>
                    <a:pt x="58093" y="82566"/>
                    <a:pt x="48905" y="85807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01" y="28"/>
                    <a:pt x="95750" y="24942"/>
                    <a:pt x="95750" y="54589"/>
                  </a:cubicBezTo>
                  <a:cubicBezTo>
                    <a:pt x="99759" y="92352"/>
                    <a:pt x="72408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77" y="64385"/>
                    <a:pt x="60174" y="61206"/>
                    <a:pt x="63781" y="55750"/>
                  </a:cubicBezTo>
                  <a:cubicBezTo>
                    <a:pt x="64951" y="53464"/>
                    <a:pt x="65478" y="50901"/>
                    <a:pt x="65299" y="48338"/>
                  </a:cubicBezTo>
                  <a:cubicBezTo>
                    <a:pt x="65299" y="34854"/>
                    <a:pt x="60299" y="21549"/>
                    <a:pt x="46815" y="21549"/>
                  </a:cubicBezTo>
                  <a:cubicBezTo>
                    <a:pt x="36814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65065" y="1388320"/>
              <a:ext cx="194657" cy="160176"/>
            </a:xfrm>
            <a:custGeom>
              <a:avLst/>
              <a:gdLst/>
              <a:ahLst/>
              <a:cxnLst/>
              <a:rect l="l" t="t" r="r" b="b"/>
              <a:pathLst>
                <a:path w="194657" h="160176" extrusionOk="0">
                  <a:moveTo>
                    <a:pt x="179930" y="84630"/>
                  </a:moveTo>
                  <a:lnTo>
                    <a:pt x="97152" y="160175"/>
                  </a:lnTo>
                  <a:lnTo>
                    <a:pt x="14374" y="84630"/>
                  </a:lnTo>
                  <a:cubicBezTo>
                    <a:pt x="-1968" y="67396"/>
                    <a:pt x="-4915" y="32481"/>
                    <a:pt x="8301" y="17032"/>
                  </a:cubicBezTo>
                  <a:cubicBezTo>
                    <a:pt x="38573" y="-18686"/>
                    <a:pt x="97598" y="5870"/>
                    <a:pt x="97598" y="52751"/>
                  </a:cubicBezTo>
                  <a:cubicBezTo>
                    <a:pt x="97598" y="6228"/>
                    <a:pt x="156177" y="-17972"/>
                    <a:pt x="186449" y="17032"/>
                  </a:cubicBezTo>
                  <a:cubicBezTo>
                    <a:pt x="199575" y="32481"/>
                    <a:pt x="196628" y="67396"/>
                    <a:pt x="179930" y="846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4563746" y="6259701"/>
            <a:ext cx="605700" cy="425154"/>
            <a:chOff x="5791676" y="4623524"/>
            <a:chExt cx="605700" cy="425154"/>
          </a:xfrm>
        </p:grpSpPr>
        <p:sp>
          <p:nvSpPr>
            <p:cNvPr id="75" name="Google Shape;75;p2"/>
            <p:cNvSpPr/>
            <p:nvPr/>
          </p:nvSpPr>
          <p:spPr>
            <a:xfrm>
              <a:off x="5791676" y="4623524"/>
              <a:ext cx="605700" cy="425154"/>
            </a:xfrm>
            <a:custGeom>
              <a:avLst/>
              <a:gdLst/>
              <a:ahLst/>
              <a:cxnLst/>
              <a:rect l="l" t="t" r="r" b="b"/>
              <a:pathLst>
                <a:path w="605700" h="425154" extrusionOk="0">
                  <a:moveTo>
                    <a:pt x="-3" y="33932"/>
                  </a:moveTo>
                  <a:lnTo>
                    <a:pt x="-3" y="313699"/>
                  </a:lnTo>
                  <a:cubicBezTo>
                    <a:pt x="50" y="332389"/>
                    <a:pt x="15159" y="347533"/>
                    <a:pt x="33840" y="347632"/>
                  </a:cubicBezTo>
                  <a:lnTo>
                    <a:pt x="111797" y="347632"/>
                  </a:lnTo>
                  <a:lnTo>
                    <a:pt x="154837" y="416122"/>
                  </a:lnTo>
                  <a:cubicBezTo>
                    <a:pt x="160606" y="425195"/>
                    <a:pt x="172634" y="427883"/>
                    <a:pt x="181707" y="422114"/>
                  </a:cubicBezTo>
                  <a:cubicBezTo>
                    <a:pt x="184118" y="420578"/>
                    <a:pt x="186162" y="418533"/>
                    <a:pt x="187699" y="416122"/>
                  </a:cubicBezTo>
                  <a:lnTo>
                    <a:pt x="230739" y="347632"/>
                  </a:lnTo>
                  <a:lnTo>
                    <a:pt x="571764" y="347632"/>
                  </a:lnTo>
                  <a:cubicBezTo>
                    <a:pt x="590463" y="347533"/>
                    <a:pt x="605599" y="332398"/>
                    <a:pt x="605698" y="313699"/>
                  </a:cubicBezTo>
                  <a:lnTo>
                    <a:pt x="605698" y="33932"/>
                  </a:lnTo>
                  <a:cubicBezTo>
                    <a:pt x="605653" y="15215"/>
                    <a:pt x="590481" y="44"/>
                    <a:pt x="571764" y="-1"/>
                  </a:cubicBezTo>
                  <a:lnTo>
                    <a:pt x="33840" y="-1"/>
                  </a:lnTo>
                  <a:cubicBezTo>
                    <a:pt x="15159" y="97"/>
                    <a:pt x="41" y="15242"/>
                    <a:pt x="-3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127405" y="4735741"/>
              <a:ext cx="95894" cy="130993"/>
            </a:xfrm>
            <a:custGeom>
              <a:avLst/>
              <a:gdLst/>
              <a:ahLst/>
              <a:cxnLst/>
              <a:rect l="l" t="t" r="r" b="b"/>
              <a:pathLst>
                <a:path w="95894" h="130993" extrusionOk="0">
                  <a:moveTo>
                    <a:pt x="11721" y="107541"/>
                  </a:moveTo>
                  <a:cubicBezTo>
                    <a:pt x="15998" y="107907"/>
                    <a:pt x="20303" y="107907"/>
                    <a:pt x="24580" y="107541"/>
                  </a:cubicBezTo>
                  <a:cubicBezTo>
                    <a:pt x="33429" y="107139"/>
                    <a:pt x="42020" y="104434"/>
                    <a:pt x="49494" y="99683"/>
                  </a:cubicBezTo>
                  <a:cubicBezTo>
                    <a:pt x="57557" y="94156"/>
                    <a:pt x="63264" y="85806"/>
                    <a:pt x="65478" y="76287"/>
                  </a:cubicBezTo>
                  <a:lnTo>
                    <a:pt x="64942" y="76287"/>
                  </a:lnTo>
                  <a:cubicBezTo>
                    <a:pt x="58129" y="82707"/>
                    <a:pt x="48914" y="85949"/>
                    <a:pt x="39582" y="85217"/>
                  </a:cubicBezTo>
                  <a:cubicBezTo>
                    <a:pt x="18534" y="86021"/>
                    <a:pt x="827" y="69616"/>
                    <a:pt x="23" y="48569"/>
                  </a:cubicBezTo>
                  <a:cubicBezTo>
                    <a:pt x="-12" y="47605"/>
                    <a:pt x="-12" y="46632"/>
                    <a:pt x="23" y="45658"/>
                  </a:cubicBezTo>
                  <a:cubicBezTo>
                    <a:pt x="255" y="20209"/>
                    <a:pt x="21070" y="-231"/>
                    <a:pt x="46511" y="1"/>
                  </a:cubicBezTo>
                  <a:cubicBezTo>
                    <a:pt x="46940" y="1"/>
                    <a:pt x="47368" y="10"/>
                    <a:pt x="47797" y="28"/>
                  </a:cubicBezTo>
                  <a:cubicBezTo>
                    <a:pt x="80301" y="28"/>
                    <a:pt x="95750" y="24941"/>
                    <a:pt x="95750" y="54588"/>
                  </a:cubicBezTo>
                  <a:cubicBezTo>
                    <a:pt x="97080" y="76323"/>
                    <a:pt x="88972" y="97566"/>
                    <a:pt x="73515" y="112899"/>
                  </a:cubicBezTo>
                  <a:cubicBezTo>
                    <a:pt x="60040" y="124400"/>
                    <a:pt x="42922" y="130732"/>
                    <a:pt x="25205" y="130758"/>
                  </a:cubicBezTo>
                  <a:cubicBezTo>
                    <a:pt x="20713" y="131071"/>
                    <a:pt x="16213" y="131071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1"/>
                    <a:pt x="35090" y="62741"/>
                    <a:pt x="44868" y="64071"/>
                  </a:cubicBezTo>
                  <a:cubicBezTo>
                    <a:pt x="45716" y="64187"/>
                    <a:pt x="46583" y="64241"/>
                    <a:pt x="47440" y="64232"/>
                  </a:cubicBezTo>
                  <a:cubicBezTo>
                    <a:pt x="53976" y="64473"/>
                    <a:pt x="60174" y="61294"/>
                    <a:pt x="63781" y="55838"/>
                  </a:cubicBezTo>
                  <a:cubicBezTo>
                    <a:pt x="64978" y="53561"/>
                    <a:pt x="65505" y="50989"/>
                    <a:pt x="65299" y="48426"/>
                  </a:cubicBezTo>
                  <a:cubicBezTo>
                    <a:pt x="65299" y="35032"/>
                    <a:pt x="60299" y="21637"/>
                    <a:pt x="46815" y="21637"/>
                  </a:cubicBezTo>
                  <a:cubicBezTo>
                    <a:pt x="36814" y="21727"/>
                    <a:pt x="29491" y="30746"/>
                    <a:pt x="2967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235633" y="4735742"/>
              <a:ext cx="95805" cy="130992"/>
            </a:xfrm>
            <a:custGeom>
              <a:avLst/>
              <a:gdLst/>
              <a:ahLst/>
              <a:cxnLst/>
              <a:rect l="l" t="t" r="r" b="b"/>
              <a:pathLst>
                <a:path w="95805" h="130992" extrusionOk="0">
                  <a:moveTo>
                    <a:pt x="11721" y="107540"/>
                  </a:moveTo>
                  <a:cubicBezTo>
                    <a:pt x="15998" y="107906"/>
                    <a:pt x="20303" y="107906"/>
                    <a:pt x="24580" y="107540"/>
                  </a:cubicBezTo>
                  <a:cubicBezTo>
                    <a:pt x="33429" y="107138"/>
                    <a:pt x="42020" y="104433"/>
                    <a:pt x="49494" y="99682"/>
                  </a:cubicBezTo>
                  <a:cubicBezTo>
                    <a:pt x="57557" y="94155"/>
                    <a:pt x="63264" y="85806"/>
                    <a:pt x="65478" y="76286"/>
                  </a:cubicBezTo>
                  <a:lnTo>
                    <a:pt x="64853" y="76286"/>
                  </a:lnTo>
                  <a:cubicBezTo>
                    <a:pt x="58057" y="82680"/>
                    <a:pt x="48887" y="85922"/>
                    <a:pt x="39582" y="85216"/>
                  </a:cubicBezTo>
                  <a:cubicBezTo>
                    <a:pt x="18534" y="86020"/>
                    <a:pt x="827" y="69616"/>
                    <a:pt x="23" y="48568"/>
                  </a:cubicBezTo>
                  <a:cubicBezTo>
                    <a:pt x="-12" y="47604"/>
                    <a:pt x="-12" y="46631"/>
                    <a:pt x="23" y="45657"/>
                  </a:cubicBezTo>
                  <a:cubicBezTo>
                    <a:pt x="202" y="20261"/>
                    <a:pt x="20937" y="-187"/>
                    <a:pt x="46333" y="0"/>
                  </a:cubicBezTo>
                  <a:cubicBezTo>
                    <a:pt x="46797" y="0"/>
                    <a:pt x="47252" y="9"/>
                    <a:pt x="47708" y="27"/>
                  </a:cubicBezTo>
                  <a:cubicBezTo>
                    <a:pt x="80301" y="27"/>
                    <a:pt x="95660" y="24941"/>
                    <a:pt x="95660" y="54587"/>
                  </a:cubicBezTo>
                  <a:cubicBezTo>
                    <a:pt x="96991" y="76322"/>
                    <a:pt x="88883" y="97566"/>
                    <a:pt x="73426" y="112898"/>
                  </a:cubicBezTo>
                  <a:cubicBezTo>
                    <a:pt x="59960" y="124417"/>
                    <a:pt x="42832" y="130748"/>
                    <a:pt x="25116" y="130758"/>
                  </a:cubicBezTo>
                  <a:cubicBezTo>
                    <a:pt x="20660" y="131070"/>
                    <a:pt x="16177" y="131070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0"/>
                    <a:pt x="35090" y="62740"/>
                    <a:pt x="44868" y="64071"/>
                  </a:cubicBezTo>
                  <a:cubicBezTo>
                    <a:pt x="45716" y="64187"/>
                    <a:pt x="46583" y="64240"/>
                    <a:pt x="47440" y="64231"/>
                  </a:cubicBezTo>
                  <a:cubicBezTo>
                    <a:pt x="53986" y="64508"/>
                    <a:pt x="60201" y="61320"/>
                    <a:pt x="63781" y="55837"/>
                  </a:cubicBezTo>
                  <a:cubicBezTo>
                    <a:pt x="65014" y="53569"/>
                    <a:pt x="65567" y="50998"/>
                    <a:pt x="65389" y="48426"/>
                  </a:cubicBezTo>
                  <a:cubicBezTo>
                    <a:pt x="65389" y="35031"/>
                    <a:pt x="60299" y="21637"/>
                    <a:pt x="46904" y="21637"/>
                  </a:cubicBezTo>
                  <a:cubicBezTo>
                    <a:pt x="36814" y="21726"/>
                    <a:pt x="29402" y="30745"/>
                    <a:pt x="2958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28960" y="4670256"/>
              <a:ext cx="243631" cy="244107"/>
            </a:xfrm>
            <a:custGeom>
              <a:avLst/>
              <a:gdLst/>
              <a:ahLst/>
              <a:cxnLst/>
              <a:rect l="l" t="t" r="r" b="b"/>
              <a:pathLst>
                <a:path w="243631" h="244107" extrusionOk="0">
                  <a:moveTo>
                    <a:pt x="225245" y="244107"/>
                  </a:moveTo>
                  <a:cubicBezTo>
                    <a:pt x="223737" y="244115"/>
                    <a:pt x="222227" y="243901"/>
                    <a:pt x="220780" y="243481"/>
                  </a:cubicBezTo>
                  <a:lnTo>
                    <a:pt x="176132" y="230891"/>
                  </a:lnTo>
                  <a:cubicBezTo>
                    <a:pt x="172677" y="232641"/>
                    <a:pt x="169131" y="234185"/>
                    <a:pt x="165506" y="235534"/>
                  </a:cubicBezTo>
                  <a:cubicBezTo>
                    <a:pt x="102712" y="259653"/>
                    <a:pt x="32248" y="228310"/>
                    <a:pt x="8129" y="165507"/>
                  </a:cubicBezTo>
                  <a:cubicBezTo>
                    <a:pt x="-15990" y="102714"/>
                    <a:pt x="15353" y="32259"/>
                    <a:pt x="78156" y="8130"/>
                  </a:cubicBezTo>
                  <a:cubicBezTo>
                    <a:pt x="140949" y="-15989"/>
                    <a:pt x="211404" y="15363"/>
                    <a:pt x="235533" y="78157"/>
                  </a:cubicBezTo>
                  <a:cubicBezTo>
                    <a:pt x="248061" y="110786"/>
                    <a:pt x="245971" y="147220"/>
                    <a:pt x="229800" y="178205"/>
                  </a:cubicBezTo>
                  <a:lnTo>
                    <a:pt x="241497" y="223658"/>
                  </a:lnTo>
                  <a:cubicBezTo>
                    <a:pt x="243721" y="232453"/>
                    <a:pt x="238381" y="241392"/>
                    <a:pt x="229585" y="243606"/>
                  </a:cubicBezTo>
                  <a:cubicBezTo>
                    <a:pt x="228308" y="243928"/>
                    <a:pt x="227005" y="244098"/>
                    <a:pt x="225692" y="244107"/>
                  </a:cubicBezTo>
                  <a:close/>
                  <a:moveTo>
                    <a:pt x="174704" y="221425"/>
                  </a:moveTo>
                  <a:lnTo>
                    <a:pt x="223192" y="234909"/>
                  </a:lnTo>
                  <a:cubicBezTo>
                    <a:pt x="225737" y="235641"/>
                    <a:pt x="228478" y="234918"/>
                    <a:pt x="230335" y="233034"/>
                  </a:cubicBezTo>
                  <a:cubicBezTo>
                    <a:pt x="232264" y="231203"/>
                    <a:pt x="233050" y="228471"/>
                    <a:pt x="232389" y="225890"/>
                  </a:cubicBezTo>
                  <a:lnTo>
                    <a:pt x="219798" y="177044"/>
                  </a:lnTo>
                  <a:lnTo>
                    <a:pt x="220692" y="175527"/>
                  </a:lnTo>
                  <a:cubicBezTo>
                    <a:pt x="250338" y="120689"/>
                    <a:pt x="229907" y="52208"/>
                    <a:pt x="175070" y="22561"/>
                  </a:cubicBezTo>
                  <a:cubicBezTo>
                    <a:pt x="120233" y="-7086"/>
                    <a:pt x="51751" y="13346"/>
                    <a:pt x="22104" y="68183"/>
                  </a:cubicBezTo>
                  <a:cubicBezTo>
                    <a:pt x="-7534" y="123020"/>
                    <a:pt x="12889" y="191502"/>
                    <a:pt x="67726" y="221148"/>
                  </a:cubicBezTo>
                  <a:cubicBezTo>
                    <a:pt x="96712" y="236811"/>
                    <a:pt x="131091" y="239035"/>
                    <a:pt x="161845" y="227229"/>
                  </a:cubicBezTo>
                  <a:cubicBezTo>
                    <a:pt x="165676" y="225756"/>
                    <a:pt x="169435" y="224086"/>
                    <a:pt x="173096" y="222229"/>
                  </a:cubicBezTo>
                  <a:close/>
                </a:path>
              </a:pathLst>
            </a:custGeom>
            <a:solidFill>
              <a:srgbClr val="FDFFFB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2"/>
          <p:cNvSpPr/>
          <p:nvPr/>
        </p:nvSpPr>
        <p:spPr>
          <a:xfrm>
            <a:off x="1349930" y="920115"/>
            <a:ext cx="3805800" cy="5165700"/>
          </a:xfrm>
          <a:prstGeom prst="roundRect">
            <a:avLst>
              <a:gd name="adj" fmla="val 26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228576" y="832961"/>
            <a:ext cx="3805800" cy="5165700"/>
          </a:xfrm>
          <a:prstGeom prst="roundRect">
            <a:avLst>
              <a:gd name="adj" fmla="val 227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391185" y="1643866"/>
            <a:ext cx="3480300" cy="3480300"/>
          </a:xfrm>
          <a:prstGeom prst="roundRect">
            <a:avLst>
              <a:gd name="adj" fmla="val 62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391185" y="1643955"/>
            <a:ext cx="3480345" cy="3480256"/>
          </a:xfrm>
          <a:custGeom>
            <a:avLst/>
            <a:gdLst/>
            <a:ahLst/>
            <a:cxnLst/>
            <a:rect l="l" t="t" r="r" b="b"/>
            <a:pathLst>
              <a:path w="3480345" h="3480256" extrusionOk="0">
                <a:moveTo>
                  <a:pt x="3480342" y="42147"/>
                </a:moveTo>
                <a:lnTo>
                  <a:pt x="3480342" y="115638"/>
                </a:lnTo>
                <a:lnTo>
                  <a:pt x="154391" y="115638"/>
                </a:lnTo>
                <a:cubicBezTo>
                  <a:pt x="131120" y="115737"/>
                  <a:pt x="112287" y="134605"/>
                  <a:pt x="112243" y="157876"/>
                </a:cubicBezTo>
                <a:lnTo>
                  <a:pt x="112243" y="3480255"/>
                </a:lnTo>
                <a:lnTo>
                  <a:pt x="42234" y="3480255"/>
                </a:lnTo>
                <a:cubicBezTo>
                  <a:pt x="18963" y="3480211"/>
                  <a:pt x="95" y="3461378"/>
                  <a:pt x="-3" y="3438107"/>
                </a:cubicBezTo>
                <a:lnTo>
                  <a:pt x="-3" y="42147"/>
                </a:lnTo>
                <a:cubicBezTo>
                  <a:pt x="95" y="18876"/>
                  <a:pt x="18963" y="44"/>
                  <a:pt x="42234" y="-1"/>
                </a:cubicBezTo>
                <a:lnTo>
                  <a:pt x="3438105" y="-1"/>
                </a:lnTo>
                <a:cubicBezTo>
                  <a:pt x="3461376" y="44"/>
                  <a:pt x="3480244" y="18876"/>
                  <a:pt x="3480342" y="4214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391599" y="5298882"/>
            <a:ext cx="279569" cy="230201"/>
          </a:xfrm>
          <a:custGeom>
            <a:avLst/>
            <a:gdLst/>
            <a:ahLst/>
            <a:cxnLst/>
            <a:rect l="l" t="t" r="r" b="b"/>
            <a:pathLst>
              <a:path w="279569" h="230201" extrusionOk="0">
                <a:moveTo>
                  <a:pt x="258901" y="121615"/>
                </a:moveTo>
                <a:lnTo>
                  <a:pt x="139779" y="230201"/>
                </a:lnTo>
                <a:lnTo>
                  <a:pt x="20747" y="121615"/>
                </a:lnTo>
                <a:cubicBezTo>
                  <a:pt x="-2828" y="96791"/>
                  <a:pt x="-7025" y="46517"/>
                  <a:pt x="11817" y="24371"/>
                </a:cubicBezTo>
                <a:cubicBezTo>
                  <a:pt x="55305" y="-26617"/>
                  <a:pt x="139512" y="8208"/>
                  <a:pt x="139512" y="75181"/>
                </a:cubicBezTo>
                <a:cubicBezTo>
                  <a:pt x="139512" y="8208"/>
                  <a:pt x="223808" y="-26617"/>
                  <a:pt x="267385" y="24371"/>
                </a:cubicBezTo>
                <a:cubicBezTo>
                  <a:pt x="286673" y="46517"/>
                  <a:pt x="282476" y="96791"/>
                  <a:pt x="258901" y="1216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736301" y="5287679"/>
            <a:ext cx="252387" cy="252834"/>
          </a:xfrm>
          <a:custGeom>
            <a:avLst/>
            <a:gdLst/>
            <a:ahLst/>
            <a:cxnLst/>
            <a:rect l="l" t="t" r="r" b="b"/>
            <a:pathLst>
              <a:path w="252387" h="252834" extrusionOk="0">
                <a:moveTo>
                  <a:pt x="230221" y="252833"/>
                </a:moveTo>
                <a:cubicBezTo>
                  <a:pt x="228292" y="252824"/>
                  <a:pt x="226363" y="252556"/>
                  <a:pt x="224506" y="252029"/>
                </a:cubicBezTo>
                <a:lnTo>
                  <a:pt x="180840" y="239885"/>
                </a:lnTo>
                <a:cubicBezTo>
                  <a:pt x="177804" y="241403"/>
                  <a:pt x="174678" y="242742"/>
                  <a:pt x="171463" y="243993"/>
                </a:cubicBezTo>
                <a:cubicBezTo>
                  <a:pt x="106411" y="268987"/>
                  <a:pt x="33419" y="236509"/>
                  <a:pt x="8425" y="171466"/>
                </a:cubicBezTo>
                <a:cubicBezTo>
                  <a:pt x="-16569" y="106413"/>
                  <a:pt x="15908" y="33422"/>
                  <a:pt x="80952" y="8427"/>
                </a:cubicBezTo>
                <a:cubicBezTo>
                  <a:pt x="146005" y="-16567"/>
                  <a:pt x="218996" y="15911"/>
                  <a:pt x="243990" y="80954"/>
                </a:cubicBezTo>
                <a:cubicBezTo>
                  <a:pt x="256751" y="114173"/>
                  <a:pt x="254893" y="151231"/>
                  <a:pt x="238883" y="183003"/>
                </a:cubicBezTo>
                <a:lnTo>
                  <a:pt x="250134" y="226848"/>
                </a:lnTo>
                <a:cubicBezTo>
                  <a:pt x="252000" y="234045"/>
                  <a:pt x="249848" y="241680"/>
                  <a:pt x="244508" y="246850"/>
                </a:cubicBezTo>
                <a:cubicBezTo>
                  <a:pt x="240722" y="250645"/>
                  <a:pt x="235588" y="252798"/>
                  <a:pt x="230221" y="252833"/>
                </a:cubicBezTo>
                <a:close/>
                <a:moveTo>
                  <a:pt x="179143" y="221043"/>
                </a:moveTo>
                <a:lnTo>
                  <a:pt x="229328" y="235063"/>
                </a:lnTo>
                <a:cubicBezTo>
                  <a:pt x="230355" y="235331"/>
                  <a:pt x="231444" y="235018"/>
                  <a:pt x="232185" y="234259"/>
                </a:cubicBezTo>
                <a:cubicBezTo>
                  <a:pt x="232962" y="233527"/>
                  <a:pt x="233275" y="232429"/>
                  <a:pt x="232989" y="231401"/>
                </a:cubicBezTo>
                <a:lnTo>
                  <a:pt x="220041" y="180949"/>
                </a:lnTo>
                <a:lnTo>
                  <a:pt x="221738" y="177823"/>
                </a:lnTo>
                <a:cubicBezTo>
                  <a:pt x="250205" y="125210"/>
                  <a:pt x="230623" y="59478"/>
                  <a:pt x="178009" y="31011"/>
                </a:cubicBezTo>
                <a:cubicBezTo>
                  <a:pt x="175518" y="29662"/>
                  <a:pt x="172981" y="28421"/>
                  <a:pt x="170392" y="27269"/>
                </a:cubicBezTo>
                <a:cubicBezTo>
                  <a:pt x="115698" y="2909"/>
                  <a:pt x="51618" y="27501"/>
                  <a:pt x="27258" y="82187"/>
                </a:cubicBezTo>
                <a:cubicBezTo>
                  <a:pt x="2898" y="136881"/>
                  <a:pt x="27490" y="200960"/>
                  <a:pt x="82175" y="225321"/>
                </a:cubicBezTo>
                <a:cubicBezTo>
                  <a:pt x="108473" y="237036"/>
                  <a:pt x="138343" y="237813"/>
                  <a:pt x="165213" y="227472"/>
                </a:cubicBezTo>
                <a:cubicBezTo>
                  <a:pt x="168910" y="226080"/>
                  <a:pt x="172517" y="224472"/>
                  <a:pt x="176018" y="2226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2156248" y="5290595"/>
            <a:ext cx="154659" cy="247038"/>
          </a:xfrm>
          <a:custGeom>
            <a:avLst/>
            <a:gdLst/>
            <a:ahLst/>
            <a:cxnLst/>
            <a:rect l="l" t="t" r="r" b="b"/>
            <a:pathLst>
              <a:path w="154659" h="247038" extrusionOk="0">
                <a:moveTo>
                  <a:pt x="20657" y="246971"/>
                </a:moveTo>
                <a:cubicBezTo>
                  <a:pt x="20068" y="247060"/>
                  <a:pt x="19461" y="247060"/>
                  <a:pt x="18872" y="246971"/>
                </a:cubicBezTo>
                <a:cubicBezTo>
                  <a:pt x="15032" y="246158"/>
                  <a:pt x="12165" y="242935"/>
                  <a:pt x="11817" y="239024"/>
                </a:cubicBezTo>
                <a:lnTo>
                  <a:pt x="30" y="98828"/>
                </a:lnTo>
                <a:cubicBezTo>
                  <a:pt x="-256" y="95506"/>
                  <a:pt x="1324" y="92309"/>
                  <a:pt x="4137" y="90523"/>
                </a:cubicBezTo>
                <a:lnTo>
                  <a:pt x="141208" y="1226"/>
                </a:lnTo>
                <a:cubicBezTo>
                  <a:pt x="145459" y="-1265"/>
                  <a:pt x="150932" y="155"/>
                  <a:pt x="153433" y="4414"/>
                </a:cubicBezTo>
                <a:cubicBezTo>
                  <a:pt x="154924" y="6959"/>
                  <a:pt x="155058" y="10075"/>
                  <a:pt x="153799" y="12745"/>
                </a:cubicBezTo>
                <a:lnTo>
                  <a:pt x="28783" y="242060"/>
                </a:lnTo>
                <a:cubicBezTo>
                  <a:pt x="27239" y="245123"/>
                  <a:pt x="24086" y="247025"/>
                  <a:pt x="20657" y="246971"/>
                </a:cubicBezTo>
                <a:close/>
                <a:moveTo>
                  <a:pt x="18336" y="102042"/>
                </a:moveTo>
                <a:lnTo>
                  <a:pt x="27265" y="207323"/>
                </a:lnTo>
                <a:lnTo>
                  <a:pt x="121384" y="351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2045075" y="5290572"/>
            <a:ext cx="263635" cy="106799"/>
          </a:xfrm>
          <a:custGeom>
            <a:avLst/>
            <a:gdLst/>
            <a:ahLst/>
            <a:cxnLst/>
            <a:rect l="l" t="t" r="r" b="b"/>
            <a:pathLst>
              <a:path w="263635" h="106799" extrusionOk="0">
                <a:moveTo>
                  <a:pt x="120132" y="106798"/>
                </a:moveTo>
                <a:cubicBezTo>
                  <a:pt x="118132" y="106816"/>
                  <a:pt x="116176" y="106155"/>
                  <a:pt x="114596" y="104923"/>
                </a:cubicBezTo>
                <a:lnTo>
                  <a:pt x="3421" y="16608"/>
                </a:lnTo>
                <a:cubicBezTo>
                  <a:pt x="429" y="14269"/>
                  <a:pt x="-749" y="10295"/>
                  <a:pt x="474" y="6696"/>
                </a:cubicBezTo>
                <a:cubicBezTo>
                  <a:pt x="1733" y="3097"/>
                  <a:pt x="5144" y="686"/>
                  <a:pt x="8957" y="713"/>
                </a:cubicBezTo>
                <a:lnTo>
                  <a:pt x="254702" y="-1"/>
                </a:lnTo>
                <a:lnTo>
                  <a:pt x="254702" y="-1"/>
                </a:lnTo>
                <a:cubicBezTo>
                  <a:pt x="259632" y="-1"/>
                  <a:pt x="263632" y="3999"/>
                  <a:pt x="263632" y="8929"/>
                </a:cubicBezTo>
                <a:cubicBezTo>
                  <a:pt x="263632" y="13858"/>
                  <a:pt x="259632" y="17858"/>
                  <a:pt x="254702" y="17858"/>
                </a:cubicBezTo>
                <a:lnTo>
                  <a:pt x="34407" y="18483"/>
                </a:lnTo>
                <a:lnTo>
                  <a:pt x="125579" y="90903"/>
                </a:lnTo>
                <a:cubicBezTo>
                  <a:pt x="129410" y="93966"/>
                  <a:pt x="130044" y="99556"/>
                  <a:pt x="127008" y="103405"/>
                </a:cubicBezTo>
                <a:cubicBezTo>
                  <a:pt x="125347" y="105512"/>
                  <a:pt x="122820" y="106762"/>
                  <a:pt x="120132" y="1067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10800000">
            <a:off x="1421178" y="5644505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 rot="10800000">
            <a:off x="2632607" y="5644505"/>
            <a:ext cx="310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421010" y="5768220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4581941" y="5264854"/>
            <a:ext cx="254853" cy="281285"/>
          </a:xfrm>
          <a:custGeom>
            <a:avLst/>
            <a:gdLst/>
            <a:ahLst/>
            <a:cxnLst/>
            <a:rect l="l" t="t" r="r" b="b"/>
            <a:pathLst>
              <a:path w="254853" h="281285" extrusionOk="0">
                <a:moveTo>
                  <a:pt x="254853" y="281285"/>
                </a:moveTo>
                <a:lnTo>
                  <a:pt x="127426" y="201900"/>
                </a:lnTo>
                <a:lnTo>
                  <a:pt x="0" y="281285"/>
                </a:lnTo>
                <a:lnTo>
                  <a:pt x="0" y="0"/>
                </a:lnTo>
                <a:lnTo>
                  <a:pt x="254853" y="0"/>
                </a:lnTo>
                <a:lnTo>
                  <a:pt x="254853" y="2812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 rot="10800000">
            <a:off x="1964728" y="1153944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964650" y="1277659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434405" y="1034414"/>
            <a:ext cx="442198" cy="442198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583977" y="1082367"/>
            <a:ext cx="143232" cy="14323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531471" y="1255424"/>
            <a:ext cx="248245" cy="221096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4487109" y="110062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4481976" y="103753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4468531" y="102358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726098" y="123104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758231" y="2398960"/>
            <a:ext cx="1131468" cy="1006776"/>
            <a:chOff x="758231" y="2398960"/>
            <a:chExt cx="1131468" cy="1006776"/>
          </a:xfrm>
        </p:grpSpPr>
        <p:sp>
          <p:nvSpPr>
            <p:cNvPr id="101" name="Google Shape;101;p2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885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439761" y="464502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301238" y="276189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 flipH="1">
            <a:off x="11282580" y="461525"/>
            <a:ext cx="256100" cy="256080"/>
            <a:chOff x="2205238" y="-492150"/>
            <a:chExt cx="196200" cy="196200"/>
          </a:xfrm>
        </p:grpSpPr>
        <p:sp>
          <p:nvSpPr>
            <p:cNvPr id="110" name="Google Shape;110;p3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639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228" name="Google Shape;228;p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253" name="Google Shape;253;p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5"/>
          <p:cNvSpPr/>
          <p:nvPr/>
        </p:nvSpPr>
        <p:spPr>
          <a:xfrm rot="10800000" flipH="1">
            <a:off x="1803993" y="4642466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5"/>
          <p:cNvSpPr/>
          <p:nvPr/>
        </p:nvSpPr>
        <p:spPr>
          <a:xfrm rot="10800000" flipH="1">
            <a:off x="1348669" y="3306644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Google Shape;283;p5"/>
          <p:cNvSpPr/>
          <p:nvPr/>
        </p:nvSpPr>
        <p:spPr>
          <a:xfrm rot="10800000" flipH="1">
            <a:off x="893344" y="1908011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4" name="Google Shape;284;p5"/>
          <p:cNvGrpSpPr/>
          <p:nvPr/>
        </p:nvGrpSpPr>
        <p:grpSpPr>
          <a:xfrm>
            <a:off x="665676" y="1600173"/>
            <a:ext cx="9769672" cy="938099"/>
            <a:chOff x="716172" y="1225822"/>
            <a:chExt cx="4576602" cy="2053633"/>
          </a:xfrm>
        </p:grpSpPr>
        <p:sp>
          <p:nvSpPr>
            <p:cNvPr id="285" name="Google Shape;285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>
            <a:off x="1652213" y="4193659"/>
            <a:ext cx="9769672" cy="938099"/>
            <a:chOff x="716172" y="1225822"/>
            <a:chExt cx="4576602" cy="2053633"/>
          </a:xfrm>
        </p:grpSpPr>
        <p:sp>
          <p:nvSpPr>
            <p:cNvPr id="288" name="Google Shape;288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5"/>
          <p:cNvGrpSpPr/>
          <p:nvPr/>
        </p:nvGrpSpPr>
        <p:grpSpPr>
          <a:xfrm>
            <a:off x="2107537" y="5490403"/>
            <a:ext cx="9769672" cy="938099"/>
            <a:chOff x="716172" y="1225822"/>
            <a:chExt cx="4576602" cy="2053633"/>
          </a:xfrm>
        </p:grpSpPr>
        <p:sp>
          <p:nvSpPr>
            <p:cNvPr id="291" name="Google Shape;291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196888" y="2896916"/>
            <a:ext cx="9769672" cy="938099"/>
            <a:chOff x="716172" y="1225822"/>
            <a:chExt cx="4576602" cy="2053633"/>
          </a:xfrm>
        </p:grpSpPr>
        <p:sp>
          <p:nvSpPr>
            <p:cNvPr id="294" name="Google Shape;294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5"/>
          <p:cNvSpPr txBox="1">
            <a:spLocks noGrp="1"/>
          </p:cNvSpPr>
          <p:nvPr>
            <p:ph type="body" idx="1"/>
          </p:nvPr>
        </p:nvSpPr>
        <p:spPr>
          <a:xfrm>
            <a:off x="1803993" y="1687558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body" idx="2"/>
          </p:nvPr>
        </p:nvSpPr>
        <p:spPr>
          <a:xfrm>
            <a:off x="2434173" y="300577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body" idx="3"/>
          </p:nvPr>
        </p:nvSpPr>
        <p:spPr>
          <a:xfrm>
            <a:off x="2882899" y="4302526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4"/>
          </p:nvPr>
        </p:nvSpPr>
        <p:spPr>
          <a:xfrm>
            <a:off x="3282155" y="559923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5"/>
          <p:cNvGrpSpPr/>
          <p:nvPr/>
        </p:nvGrpSpPr>
        <p:grpSpPr>
          <a:xfrm>
            <a:off x="8349179" y="6083082"/>
            <a:ext cx="3263043" cy="226229"/>
            <a:chOff x="1351481" y="5695915"/>
            <a:chExt cx="5088169" cy="386452"/>
          </a:xfrm>
        </p:grpSpPr>
        <p:sp>
          <p:nvSpPr>
            <p:cNvPr id="301" name="Google Shape;30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30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03" name="Google Shape;30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" name="Google Shape;30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09" name="Google Shape;30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13" name="Google Shape;31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17" name="Google Shape;31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2" name="Google Shape;32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5"/>
          <p:cNvSpPr txBox="1">
            <a:spLocks noGrp="1"/>
          </p:cNvSpPr>
          <p:nvPr>
            <p:ph type="title"/>
          </p:nvPr>
        </p:nvSpPr>
        <p:spPr>
          <a:xfrm>
            <a:off x="665675" y="189200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24" name="Google Shape;324;p5"/>
          <p:cNvGrpSpPr/>
          <p:nvPr/>
        </p:nvGrpSpPr>
        <p:grpSpPr>
          <a:xfrm>
            <a:off x="7948279" y="4740982"/>
            <a:ext cx="3263043" cy="226229"/>
            <a:chOff x="1351481" y="5695915"/>
            <a:chExt cx="5088169" cy="386452"/>
          </a:xfrm>
        </p:grpSpPr>
        <p:sp>
          <p:nvSpPr>
            <p:cNvPr id="325" name="Google Shape;325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6" name="Google Shape;326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27" name="Google Shape;327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2" name="Google Shape;332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33" name="Google Shape;333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7497704" y="3463332"/>
            <a:ext cx="3263043" cy="226229"/>
            <a:chOff x="1351481" y="5695915"/>
            <a:chExt cx="5088169" cy="386452"/>
          </a:xfrm>
        </p:grpSpPr>
        <p:sp>
          <p:nvSpPr>
            <p:cNvPr id="348" name="Google Shape;348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9" name="Google Shape;349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50" name="Google Shape;350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5" name="Google Shape;355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56" name="Google Shape;356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60" name="Google Shape;360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64" name="Google Shape;364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6937804" y="2132957"/>
            <a:ext cx="3263043" cy="226229"/>
            <a:chOff x="1351481" y="5695915"/>
            <a:chExt cx="5088169" cy="386452"/>
          </a:xfrm>
        </p:grpSpPr>
        <p:sp>
          <p:nvSpPr>
            <p:cNvPr id="371" name="Google Shape;37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73" name="Google Shape;37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8" name="Google Shape;37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90" name="Google Shape;39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2" name="Google Shape;39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58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6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396" name="Google Shape;396;p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6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21" name="Google Shape;421;p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6"/>
          <p:cNvSpPr/>
          <p:nvPr/>
        </p:nvSpPr>
        <p:spPr>
          <a:xfrm>
            <a:off x="10489375" y="6123369"/>
            <a:ext cx="1252960" cy="159505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10489375" y="6410848"/>
            <a:ext cx="1252960" cy="159507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"/>
          <p:cNvSpPr txBox="1">
            <a:spLocks noGrp="1"/>
          </p:cNvSpPr>
          <p:nvPr>
            <p:ph type="body" idx="1"/>
          </p:nvPr>
        </p:nvSpPr>
        <p:spPr>
          <a:xfrm>
            <a:off x="5002700" y="2965625"/>
            <a:ext cx="67737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5002700" y="2041175"/>
            <a:ext cx="6773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918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7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7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7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455" name="Google Shape;455;p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7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480" name="Google Shape;480;p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7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7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"/>
          <p:cNvSpPr txBox="1">
            <a:spLocks noGrp="1"/>
          </p:cNvSpPr>
          <p:nvPr>
            <p:ph type="title"/>
          </p:nvPr>
        </p:nvSpPr>
        <p:spPr>
          <a:xfrm>
            <a:off x="1143000" y="836300"/>
            <a:ext cx="982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body" idx="1"/>
          </p:nvPr>
        </p:nvSpPr>
        <p:spPr>
          <a:xfrm>
            <a:off x="1143000" y="1985882"/>
            <a:ext cx="46191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body" idx="2"/>
          </p:nvPr>
        </p:nvSpPr>
        <p:spPr>
          <a:xfrm>
            <a:off x="6348945" y="1971250"/>
            <a:ext cx="46194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1" name="Google Shape;511;p7"/>
          <p:cNvSpPr/>
          <p:nvPr/>
        </p:nvSpPr>
        <p:spPr>
          <a:xfrm>
            <a:off x="10505909" y="31937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7"/>
          <p:cNvSpPr/>
          <p:nvPr/>
        </p:nvSpPr>
        <p:spPr>
          <a:xfrm>
            <a:off x="10500776" y="25628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7"/>
          <p:cNvSpPr/>
          <p:nvPr/>
        </p:nvSpPr>
        <p:spPr>
          <a:xfrm>
            <a:off x="10487331" y="24233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7"/>
          <p:cNvSpPr/>
          <p:nvPr/>
        </p:nvSpPr>
        <p:spPr>
          <a:xfrm>
            <a:off x="10744898" y="44979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5866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"/>
          <p:cNvSpPr txBox="1">
            <a:spLocks noGrp="1"/>
          </p:cNvSpPr>
          <p:nvPr>
            <p:ph type="subTitle" idx="1"/>
          </p:nvPr>
        </p:nvSpPr>
        <p:spPr>
          <a:xfrm>
            <a:off x="3221675" y="5919475"/>
            <a:ext cx="78381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"/>
          <p:cNvSpPr/>
          <p:nvPr/>
        </p:nvSpPr>
        <p:spPr>
          <a:xfrm>
            <a:off x="3221666" y="1375144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9"/>
          <p:cNvSpPr/>
          <p:nvPr/>
        </p:nvSpPr>
        <p:spPr>
          <a:xfrm>
            <a:off x="3104707" y="1244008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9"/>
          <p:cNvSpPr/>
          <p:nvPr/>
        </p:nvSpPr>
        <p:spPr>
          <a:xfrm>
            <a:off x="251547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"/>
          <p:cNvSpPr/>
          <p:nvPr/>
        </p:nvSpPr>
        <p:spPr>
          <a:xfrm>
            <a:off x="251547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p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622" name="Google Shape;622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9"/>
          <p:cNvGrpSpPr/>
          <p:nvPr/>
        </p:nvGrpSpPr>
        <p:grpSpPr>
          <a:xfrm rot="5400000">
            <a:off x="3787332" y="5573353"/>
            <a:ext cx="439340" cy="1365706"/>
            <a:chOff x="257323" y="5204757"/>
            <a:chExt cx="439340" cy="1365706"/>
          </a:xfrm>
        </p:grpSpPr>
        <p:sp>
          <p:nvSpPr>
            <p:cNvPr id="647" name="Google Shape;647;p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9"/>
          <p:cNvSpPr/>
          <p:nvPr/>
        </p:nvSpPr>
        <p:spPr>
          <a:xfrm rot="-771303">
            <a:off x="221662" y="3050469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accent4"/>
          </a:solidFill>
          <a:ln w="1270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9"/>
          <p:cNvSpPr/>
          <p:nvPr/>
        </p:nvSpPr>
        <p:spPr>
          <a:xfrm rot="-771303">
            <a:off x="161411" y="3032746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lt2"/>
          </a:solidFill>
          <a:ln w="762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3" name="Google Shape;673;p9"/>
          <p:cNvGrpSpPr/>
          <p:nvPr/>
        </p:nvGrpSpPr>
        <p:grpSpPr>
          <a:xfrm rot="-774075">
            <a:off x="145126" y="2770514"/>
            <a:ext cx="3510942" cy="3394832"/>
            <a:chOff x="2007636" y="-280541"/>
            <a:chExt cx="6414832" cy="6202688"/>
          </a:xfrm>
        </p:grpSpPr>
        <p:sp>
          <p:nvSpPr>
            <p:cNvPr id="674" name="Google Shape;674;p9"/>
            <p:cNvSpPr/>
            <p:nvPr/>
          </p:nvSpPr>
          <p:spPr>
            <a:xfrm>
              <a:off x="2127412" y="3783535"/>
              <a:ext cx="1489493" cy="1099623"/>
            </a:xfrm>
            <a:custGeom>
              <a:avLst/>
              <a:gdLst/>
              <a:ahLst/>
              <a:cxnLst/>
              <a:rect l="l" t="t" r="r" b="b"/>
              <a:pathLst>
                <a:path w="577883" h="426624" extrusionOk="0">
                  <a:moveTo>
                    <a:pt x="575246" y="302729"/>
                  </a:moveTo>
                  <a:cubicBezTo>
                    <a:pt x="557910" y="305015"/>
                    <a:pt x="540478" y="307587"/>
                    <a:pt x="522763" y="310635"/>
                  </a:cubicBezTo>
                  <a:cubicBezTo>
                    <a:pt x="500950" y="314159"/>
                    <a:pt x="479710" y="318350"/>
                    <a:pt x="458944" y="322827"/>
                  </a:cubicBezTo>
                  <a:cubicBezTo>
                    <a:pt x="353122" y="345639"/>
                    <a:pt x="250252" y="380443"/>
                    <a:pt x="152334" y="426554"/>
                  </a:cubicBezTo>
                  <a:cubicBezTo>
                    <a:pt x="146335" y="421411"/>
                    <a:pt x="139382" y="415124"/>
                    <a:pt x="131761" y="407504"/>
                  </a:cubicBezTo>
                  <a:cubicBezTo>
                    <a:pt x="73277" y="352088"/>
                    <a:pt x="27463" y="284698"/>
                    <a:pt x="-2637" y="209956"/>
                  </a:cubicBezTo>
                  <a:cubicBezTo>
                    <a:pt x="-2637" y="209956"/>
                    <a:pt x="-2637" y="209956"/>
                    <a:pt x="-2637" y="209479"/>
                  </a:cubicBezTo>
                  <a:lnTo>
                    <a:pt x="447037" y="-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007636" y="3037866"/>
              <a:ext cx="1259696" cy="1311741"/>
            </a:xfrm>
            <a:custGeom>
              <a:avLst/>
              <a:gdLst/>
              <a:ahLst/>
              <a:cxnLst/>
              <a:rect l="l" t="t" r="r" b="b"/>
              <a:pathLst>
                <a:path w="488728" h="508920" extrusionOk="0">
                  <a:moveTo>
                    <a:pt x="486091" y="284251"/>
                  </a:moveTo>
                  <a:lnTo>
                    <a:pt x="43748" y="508850"/>
                  </a:lnTo>
                  <a:cubicBezTo>
                    <a:pt x="43748" y="508536"/>
                    <a:pt x="43748" y="508212"/>
                    <a:pt x="43748" y="507898"/>
                  </a:cubicBezTo>
                  <a:cubicBezTo>
                    <a:pt x="40892" y="501516"/>
                    <a:pt x="38225" y="495039"/>
                    <a:pt x="35653" y="488371"/>
                  </a:cubicBezTo>
                  <a:cubicBezTo>
                    <a:pt x="18412" y="444385"/>
                    <a:pt x="6792" y="398398"/>
                    <a:pt x="1076" y="351497"/>
                  </a:cubicBezTo>
                  <a:lnTo>
                    <a:pt x="1076" y="351497"/>
                  </a:lnTo>
                  <a:cubicBezTo>
                    <a:pt x="411" y="345115"/>
                    <a:pt x="-256" y="338924"/>
                    <a:pt x="-828" y="332923"/>
                  </a:cubicBezTo>
                  <a:cubicBezTo>
                    <a:pt x="-828" y="329875"/>
                    <a:pt x="-828" y="327018"/>
                    <a:pt x="-1496" y="324065"/>
                  </a:cubicBezTo>
                  <a:cubicBezTo>
                    <a:pt x="-2065" y="317302"/>
                    <a:pt x="-2447" y="310825"/>
                    <a:pt x="-2637" y="304539"/>
                  </a:cubicBezTo>
                  <a:cubicBezTo>
                    <a:pt x="-2637" y="293014"/>
                    <a:pt x="-2637" y="282155"/>
                    <a:pt x="-2637" y="272249"/>
                  </a:cubicBezTo>
                  <a:cubicBezTo>
                    <a:pt x="-2637" y="271011"/>
                    <a:pt x="-2637" y="269773"/>
                    <a:pt x="-2637" y="268534"/>
                  </a:cubicBezTo>
                  <a:lnTo>
                    <a:pt x="-2637" y="267487"/>
                  </a:lnTo>
                  <a:cubicBezTo>
                    <a:pt x="-2637" y="265010"/>
                    <a:pt x="-2637" y="262629"/>
                    <a:pt x="-2637" y="260248"/>
                  </a:cubicBezTo>
                  <a:cubicBezTo>
                    <a:pt x="-2637" y="254628"/>
                    <a:pt x="-1875" y="249199"/>
                    <a:pt x="-1591" y="244150"/>
                  </a:cubicBezTo>
                  <a:cubicBezTo>
                    <a:pt x="-1591" y="242436"/>
                    <a:pt x="-1591" y="240912"/>
                    <a:pt x="-1591" y="239293"/>
                  </a:cubicBezTo>
                  <a:cubicBezTo>
                    <a:pt x="100993" y="184219"/>
                    <a:pt x="198911" y="120925"/>
                    <a:pt x="291303" y="50031"/>
                  </a:cubicBezTo>
                  <a:cubicBezTo>
                    <a:pt x="311974" y="34315"/>
                    <a:pt x="331879" y="18598"/>
                    <a:pt x="351120" y="2406"/>
                  </a:cubicBezTo>
                  <a:cubicBezTo>
                    <a:pt x="352169" y="1663"/>
                    <a:pt x="353215" y="834"/>
                    <a:pt x="354169" y="-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21498" y="3967374"/>
              <a:ext cx="690852" cy="745111"/>
            </a:xfrm>
            <a:custGeom>
              <a:avLst/>
              <a:gdLst/>
              <a:ahLst/>
              <a:cxnLst/>
              <a:rect l="l" t="t" r="r" b="b"/>
              <a:pathLst>
                <a:path w="268032" h="289083" extrusionOk="0">
                  <a:moveTo>
                    <a:pt x="265395" y="250913"/>
                  </a:moveTo>
                  <a:cubicBezTo>
                    <a:pt x="236820" y="263581"/>
                    <a:pt x="210626" y="276345"/>
                    <a:pt x="186149" y="289013"/>
                  </a:cubicBezTo>
                  <a:cubicBezTo>
                    <a:pt x="104423" y="223329"/>
                    <a:pt x="39653" y="138947"/>
                    <a:pt x="-2637" y="42982"/>
                  </a:cubicBezTo>
                  <a:lnTo>
                    <a:pt x="82134" y="-71"/>
                  </a:lnTo>
                  <a:cubicBezTo>
                    <a:pt x="124520" y="95779"/>
                    <a:pt x="187004" y="181380"/>
                    <a:pt x="265395" y="250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481131" y="3159363"/>
              <a:ext cx="359144" cy="918685"/>
            </a:xfrm>
            <a:custGeom>
              <a:avLst/>
              <a:gdLst/>
              <a:ahLst/>
              <a:cxnLst/>
              <a:rect l="l" t="t" r="r" b="b"/>
              <a:pathLst>
                <a:path w="139338" h="356425" extrusionOk="0">
                  <a:moveTo>
                    <a:pt x="136606" y="313302"/>
                  </a:moveTo>
                  <a:lnTo>
                    <a:pt x="51835" y="356355"/>
                  </a:lnTo>
                  <a:lnTo>
                    <a:pt x="51263" y="355212"/>
                  </a:lnTo>
                  <a:cubicBezTo>
                    <a:pt x="48023" y="347782"/>
                    <a:pt x="44882" y="340162"/>
                    <a:pt x="41738" y="332447"/>
                  </a:cubicBezTo>
                  <a:cubicBezTo>
                    <a:pt x="16402" y="267629"/>
                    <a:pt x="1542" y="199164"/>
                    <a:pt x="-2174" y="129660"/>
                  </a:cubicBezTo>
                  <a:cubicBezTo>
                    <a:pt x="-2174" y="125945"/>
                    <a:pt x="-2174" y="122135"/>
                    <a:pt x="-2174" y="118516"/>
                  </a:cubicBezTo>
                  <a:cubicBezTo>
                    <a:pt x="-2839" y="102323"/>
                    <a:pt x="-2743" y="87369"/>
                    <a:pt x="-2174" y="73938"/>
                  </a:cubicBezTo>
                  <a:cubicBezTo>
                    <a:pt x="-2174" y="68128"/>
                    <a:pt x="-1697" y="62604"/>
                    <a:pt x="-1411" y="57365"/>
                  </a:cubicBezTo>
                  <a:lnTo>
                    <a:pt x="-1411" y="56603"/>
                  </a:lnTo>
                  <a:cubicBezTo>
                    <a:pt x="-1411" y="51650"/>
                    <a:pt x="-744" y="47078"/>
                    <a:pt x="-362" y="42601"/>
                  </a:cubicBezTo>
                  <a:cubicBezTo>
                    <a:pt x="24401" y="29266"/>
                    <a:pt x="49835" y="15045"/>
                    <a:pt x="75838" y="-71"/>
                  </a:cubicBezTo>
                  <a:cubicBezTo>
                    <a:pt x="75838" y="1453"/>
                    <a:pt x="75838" y="3072"/>
                    <a:pt x="75838" y="4692"/>
                  </a:cubicBezTo>
                  <a:cubicBezTo>
                    <a:pt x="75838" y="17646"/>
                    <a:pt x="75838" y="31743"/>
                    <a:pt x="75838" y="46792"/>
                  </a:cubicBezTo>
                  <a:cubicBezTo>
                    <a:pt x="75838" y="54984"/>
                    <a:pt x="76503" y="63366"/>
                    <a:pt x="77170" y="72129"/>
                  </a:cubicBezTo>
                  <a:cubicBezTo>
                    <a:pt x="82219" y="145995"/>
                    <a:pt x="98506" y="218661"/>
                    <a:pt x="125558" y="287584"/>
                  </a:cubicBezTo>
                  <a:cubicBezTo>
                    <a:pt x="128986" y="296223"/>
                    <a:pt x="132511" y="304701"/>
                    <a:pt x="136129" y="313016"/>
                  </a:cubicBezTo>
                  <a:lnTo>
                    <a:pt x="136702" y="313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82091" y="910579"/>
              <a:ext cx="3936737" cy="3765828"/>
            </a:xfrm>
            <a:custGeom>
              <a:avLst/>
              <a:gdLst/>
              <a:ahLst/>
              <a:cxnLst/>
              <a:rect l="l" t="t" r="r" b="b"/>
              <a:pathLst>
                <a:path w="1527347" h="1461039" extrusionOk="0">
                  <a:moveTo>
                    <a:pt x="1524710" y="1301711"/>
                  </a:moveTo>
                  <a:cubicBezTo>
                    <a:pt x="1417933" y="1278165"/>
                    <a:pt x="1309349" y="1263792"/>
                    <a:pt x="1200193" y="1258753"/>
                  </a:cubicBezTo>
                  <a:cubicBezTo>
                    <a:pt x="1047983" y="1251800"/>
                    <a:pt x="895583" y="1263535"/>
                    <a:pt x="746230" y="1293710"/>
                  </a:cubicBezTo>
                  <a:cubicBezTo>
                    <a:pt x="717655" y="1299425"/>
                    <a:pt x="690605" y="1305712"/>
                    <a:pt x="663935" y="1312760"/>
                  </a:cubicBezTo>
                  <a:cubicBezTo>
                    <a:pt x="527345" y="1347117"/>
                    <a:pt x="395044" y="1396837"/>
                    <a:pt x="269601" y="1460969"/>
                  </a:cubicBezTo>
                  <a:cubicBezTo>
                    <a:pt x="261503" y="1454492"/>
                    <a:pt x="252169" y="1446682"/>
                    <a:pt x="241881" y="1437538"/>
                  </a:cubicBezTo>
                  <a:cubicBezTo>
                    <a:pt x="163491" y="1367948"/>
                    <a:pt x="100911" y="1282280"/>
                    <a:pt x="58620" y="1186363"/>
                  </a:cubicBezTo>
                  <a:lnTo>
                    <a:pt x="58620" y="1185792"/>
                  </a:lnTo>
                  <a:lnTo>
                    <a:pt x="58048" y="1184554"/>
                  </a:lnTo>
                  <a:cubicBezTo>
                    <a:pt x="54430" y="1176296"/>
                    <a:pt x="50905" y="1167818"/>
                    <a:pt x="47477" y="1159122"/>
                  </a:cubicBezTo>
                  <a:cubicBezTo>
                    <a:pt x="20616" y="1090666"/>
                    <a:pt x="4328" y="1018533"/>
                    <a:pt x="-911" y="945190"/>
                  </a:cubicBezTo>
                  <a:cubicBezTo>
                    <a:pt x="-1483" y="936427"/>
                    <a:pt x="-1957" y="928045"/>
                    <a:pt x="-2243" y="919854"/>
                  </a:cubicBezTo>
                  <a:cubicBezTo>
                    <a:pt x="-2720" y="904804"/>
                    <a:pt x="-2815" y="890707"/>
                    <a:pt x="-2243" y="877753"/>
                  </a:cubicBezTo>
                  <a:cubicBezTo>
                    <a:pt x="-2243" y="876134"/>
                    <a:pt x="-2243" y="874515"/>
                    <a:pt x="-2243" y="872991"/>
                  </a:cubicBezTo>
                  <a:cubicBezTo>
                    <a:pt x="-2243" y="872543"/>
                    <a:pt x="-2243" y="872105"/>
                    <a:pt x="-2243" y="871657"/>
                  </a:cubicBezTo>
                  <a:cubicBezTo>
                    <a:pt x="-2243" y="868419"/>
                    <a:pt x="-2243" y="865276"/>
                    <a:pt x="-2243" y="862132"/>
                  </a:cubicBezTo>
                  <a:cubicBezTo>
                    <a:pt x="-2243" y="851560"/>
                    <a:pt x="-1197" y="841939"/>
                    <a:pt x="-530" y="833557"/>
                  </a:cubicBezTo>
                  <a:cubicBezTo>
                    <a:pt x="132916" y="761853"/>
                    <a:pt x="260266" y="679519"/>
                    <a:pt x="380471" y="587336"/>
                  </a:cubicBezTo>
                  <a:cubicBezTo>
                    <a:pt x="411713" y="563457"/>
                    <a:pt x="441906" y="539330"/>
                    <a:pt x="471053" y="514946"/>
                  </a:cubicBezTo>
                  <a:cubicBezTo>
                    <a:pt x="474958" y="511708"/>
                    <a:pt x="478864" y="508469"/>
                    <a:pt x="482674" y="505421"/>
                  </a:cubicBezTo>
                  <a:cubicBezTo>
                    <a:pt x="545826" y="452176"/>
                    <a:pt x="603831" y="398551"/>
                    <a:pt x="657172" y="345306"/>
                  </a:cubicBezTo>
                  <a:cubicBezTo>
                    <a:pt x="697558" y="305044"/>
                    <a:pt x="735277" y="265172"/>
                    <a:pt x="770423" y="225672"/>
                  </a:cubicBezTo>
                  <a:lnTo>
                    <a:pt x="770423" y="225672"/>
                  </a:lnTo>
                  <a:cubicBezTo>
                    <a:pt x="787950" y="206050"/>
                    <a:pt x="804810" y="186686"/>
                    <a:pt x="821002" y="167569"/>
                  </a:cubicBezTo>
                  <a:cubicBezTo>
                    <a:pt x="870436" y="109086"/>
                    <a:pt x="914157" y="52698"/>
                    <a:pt x="952447" y="-71"/>
                  </a:cubicBezTo>
                  <a:cubicBezTo>
                    <a:pt x="937588" y="212899"/>
                    <a:pt x="967402" y="426611"/>
                    <a:pt x="1039791" y="627436"/>
                  </a:cubicBezTo>
                  <a:cubicBezTo>
                    <a:pt x="1137136" y="892070"/>
                    <a:pt x="1304777" y="1125175"/>
                    <a:pt x="1524710" y="1301711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 rot="-1352061">
              <a:off x="5264406" y="228"/>
              <a:ext cx="2374326" cy="4563104"/>
            </a:xfrm>
            <a:custGeom>
              <a:avLst/>
              <a:gdLst/>
              <a:ahLst/>
              <a:cxnLst/>
              <a:rect l="l" t="t" r="r" b="b"/>
              <a:pathLst>
                <a:path w="921448" h="1770887" extrusionOk="0">
                  <a:moveTo>
                    <a:pt x="918811" y="885373"/>
                  </a:moveTo>
                  <a:cubicBezTo>
                    <a:pt x="918811" y="1374390"/>
                    <a:pt x="712537" y="1770817"/>
                    <a:pt x="458086" y="1770817"/>
                  </a:cubicBezTo>
                  <a:cubicBezTo>
                    <a:pt x="203634" y="1770817"/>
                    <a:pt x="-2640" y="1374390"/>
                    <a:pt x="-2640" y="885373"/>
                  </a:cubicBezTo>
                  <a:cubicBezTo>
                    <a:pt x="-2640" y="396356"/>
                    <a:pt x="203634" y="-71"/>
                    <a:pt x="458086" y="-71"/>
                  </a:cubicBezTo>
                  <a:cubicBezTo>
                    <a:pt x="712537" y="-71"/>
                    <a:pt x="918811" y="396356"/>
                    <a:pt x="918811" y="885373"/>
                  </a:cubicBezTo>
                  <a:close/>
                </a:path>
              </a:pathLst>
            </a:custGeom>
            <a:solidFill>
              <a:srgbClr val="95A1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211581" y="160111"/>
              <a:ext cx="2576564" cy="4094240"/>
            </a:xfrm>
            <a:custGeom>
              <a:avLst/>
              <a:gdLst/>
              <a:ahLst/>
              <a:cxnLst/>
              <a:rect l="l" t="t" r="r" b="b"/>
              <a:pathLst>
                <a:path w="999637" h="1588454" extrusionOk="0">
                  <a:moveTo>
                    <a:pt x="819987" y="1572368"/>
                  </a:moveTo>
                  <a:cubicBezTo>
                    <a:pt x="800272" y="1580465"/>
                    <a:pt x="779506" y="1585542"/>
                    <a:pt x="758265" y="1587418"/>
                  </a:cubicBezTo>
                  <a:cubicBezTo>
                    <a:pt x="551382" y="1606468"/>
                    <a:pt x="277253" y="1341959"/>
                    <a:pt x="115614" y="952386"/>
                  </a:cubicBezTo>
                  <a:cubicBezTo>
                    <a:pt x="-31929" y="596342"/>
                    <a:pt x="-39549" y="247441"/>
                    <a:pt x="82371" y="88659"/>
                  </a:cubicBezTo>
                  <a:cubicBezTo>
                    <a:pt x="106089" y="56711"/>
                    <a:pt x="137808" y="31630"/>
                    <a:pt x="174382" y="15983"/>
                  </a:cubicBezTo>
                  <a:cubicBezTo>
                    <a:pt x="385076" y="-71361"/>
                    <a:pt x="700352" y="206483"/>
                    <a:pt x="878758" y="635870"/>
                  </a:cubicBezTo>
                  <a:cubicBezTo>
                    <a:pt x="1057161" y="1065257"/>
                    <a:pt x="1030586" y="1484929"/>
                    <a:pt x="819987" y="1572368"/>
                  </a:cubicBezTo>
                  <a:close/>
                </a:path>
              </a:pathLst>
            </a:custGeom>
            <a:solidFill>
              <a:srgbClr val="D4D1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212264" y="383085"/>
              <a:ext cx="2285492" cy="3871201"/>
            </a:xfrm>
            <a:custGeom>
              <a:avLst/>
              <a:gdLst/>
              <a:ahLst/>
              <a:cxnLst/>
              <a:rect l="l" t="t" r="r" b="b"/>
              <a:pathLst>
                <a:path w="886709" h="1501921" extrusionOk="0">
                  <a:moveTo>
                    <a:pt x="758381" y="1500889"/>
                  </a:moveTo>
                  <a:cubicBezTo>
                    <a:pt x="596456" y="1515749"/>
                    <a:pt x="393764" y="1357348"/>
                    <a:pt x="235743" y="1101411"/>
                  </a:cubicBezTo>
                  <a:cubicBezTo>
                    <a:pt x="189548" y="1026202"/>
                    <a:pt x="149449" y="947439"/>
                    <a:pt x="115730" y="865858"/>
                  </a:cubicBezTo>
                  <a:cubicBezTo>
                    <a:pt x="94871" y="815661"/>
                    <a:pt x="76772" y="765559"/>
                    <a:pt x="61533" y="716030"/>
                  </a:cubicBezTo>
                  <a:cubicBezTo>
                    <a:pt x="-31526" y="415040"/>
                    <a:pt x="-22287" y="138624"/>
                    <a:pt x="82202" y="2131"/>
                  </a:cubicBezTo>
                  <a:cubicBezTo>
                    <a:pt x="323471" y="-26444"/>
                    <a:pt x="621127" y="225683"/>
                    <a:pt x="781336" y="611731"/>
                  </a:cubicBezTo>
                  <a:cubicBezTo>
                    <a:pt x="929831" y="969966"/>
                    <a:pt x="913162" y="1330392"/>
                    <a:pt x="758381" y="1500889"/>
                  </a:cubicBezTo>
                  <a:close/>
                </a:path>
              </a:pathLst>
            </a:custGeom>
            <a:solidFill>
              <a:srgbClr val="CAC6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376887" y="1974100"/>
              <a:ext cx="1397667" cy="1247665"/>
            </a:xfrm>
            <a:custGeom>
              <a:avLst/>
              <a:gdLst/>
              <a:ahLst/>
              <a:cxnLst/>
              <a:rect l="l" t="t" r="r" b="b"/>
              <a:pathLst>
                <a:path w="542257" h="484060" extrusionOk="0">
                  <a:moveTo>
                    <a:pt x="539620" y="239959"/>
                  </a:moveTo>
                  <a:cubicBezTo>
                    <a:pt x="475422" y="273164"/>
                    <a:pt x="412937" y="309730"/>
                    <a:pt x="352550" y="349497"/>
                  </a:cubicBezTo>
                  <a:cubicBezTo>
                    <a:pt x="289684" y="390874"/>
                    <a:pt x="229295" y="435774"/>
                    <a:pt x="171575" y="483990"/>
                  </a:cubicBezTo>
                  <a:cubicBezTo>
                    <a:pt x="125378" y="408780"/>
                    <a:pt x="85278" y="330018"/>
                    <a:pt x="51559" y="248437"/>
                  </a:cubicBezTo>
                  <a:cubicBezTo>
                    <a:pt x="30700" y="198240"/>
                    <a:pt x="12601" y="148138"/>
                    <a:pt x="-2637" y="98608"/>
                  </a:cubicBezTo>
                  <a:cubicBezTo>
                    <a:pt x="50227" y="96408"/>
                    <a:pt x="102898" y="90579"/>
                    <a:pt x="154906" y="81178"/>
                  </a:cubicBezTo>
                  <a:cubicBezTo>
                    <a:pt x="246154" y="64842"/>
                    <a:pt x="335023" y="37563"/>
                    <a:pt x="419700" y="-7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405276" y="1960600"/>
              <a:ext cx="426203" cy="657373"/>
            </a:xfrm>
            <a:custGeom>
              <a:avLst/>
              <a:gdLst/>
              <a:ahLst/>
              <a:cxnLst/>
              <a:rect l="l" t="t" r="r" b="b"/>
              <a:pathLst>
                <a:path w="165355" h="255043" extrusionOk="0">
                  <a:moveTo>
                    <a:pt x="133488" y="252437"/>
                  </a:moveTo>
                  <a:cubicBezTo>
                    <a:pt x="130249" y="253752"/>
                    <a:pt x="126821" y="254561"/>
                    <a:pt x="123296" y="254818"/>
                  </a:cubicBezTo>
                  <a:cubicBezTo>
                    <a:pt x="89102" y="257866"/>
                    <a:pt x="43668" y="215385"/>
                    <a:pt x="16902" y="152901"/>
                  </a:cubicBezTo>
                  <a:cubicBezTo>
                    <a:pt x="-7483" y="95751"/>
                    <a:pt x="-8720" y="39649"/>
                    <a:pt x="11377" y="14217"/>
                  </a:cubicBezTo>
                  <a:cubicBezTo>
                    <a:pt x="15284" y="9016"/>
                    <a:pt x="20616" y="4968"/>
                    <a:pt x="26618" y="2501"/>
                  </a:cubicBezTo>
                  <a:cubicBezTo>
                    <a:pt x="61478" y="-11501"/>
                    <a:pt x="113675" y="33076"/>
                    <a:pt x="143204" y="102037"/>
                  </a:cubicBezTo>
                  <a:cubicBezTo>
                    <a:pt x="172732" y="170998"/>
                    <a:pt x="168158" y="238340"/>
                    <a:pt x="133488" y="252437"/>
                  </a:cubicBezTo>
                  <a:close/>
                </a:path>
              </a:pathLst>
            </a:custGeom>
            <a:solidFill>
              <a:srgbClr val="9D9E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681354" y="1343055"/>
              <a:ext cx="2334068" cy="2622995"/>
            </a:xfrm>
            <a:custGeom>
              <a:avLst/>
              <a:gdLst/>
              <a:ahLst/>
              <a:cxnLst/>
              <a:rect l="l" t="t" r="r" b="b"/>
              <a:pathLst>
                <a:path w="905555" h="1017651" extrusionOk="0">
                  <a:moveTo>
                    <a:pt x="902918" y="589051"/>
                  </a:moveTo>
                  <a:lnTo>
                    <a:pt x="869008" y="606291"/>
                  </a:lnTo>
                  <a:lnTo>
                    <a:pt x="728896" y="677347"/>
                  </a:lnTo>
                  <a:lnTo>
                    <a:pt x="58620" y="1017580"/>
                  </a:lnTo>
                  <a:lnTo>
                    <a:pt x="58051" y="1017580"/>
                  </a:lnTo>
                  <a:cubicBezTo>
                    <a:pt x="54430" y="1009265"/>
                    <a:pt x="50907" y="1000788"/>
                    <a:pt x="47477" y="992149"/>
                  </a:cubicBezTo>
                  <a:cubicBezTo>
                    <a:pt x="20425" y="923226"/>
                    <a:pt x="4138" y="850559"/>
                    <a:pt x="-911" y="776693"/>
                  </a:cubicBezTo>
                  <a:cubicBezTo>
                    <a:pt x="-1576" y="767930"/>
                    <a:pt x="-1957" y="759548"/>
                    <a:pt x="-2243" y="751357"/>
                  </a:cubicBezTo>
                  <a:cubicBezTo>
                    <a:pt x="-2720" y="736307"/>
                    <a:pt x="-2815" y="722210"/>
                    <a:pt x="-2243" y="709256"/>
                  </a:cubicBezTo>
                  <a:cubicBezTo>
                    <a:pt x="-2243" y="707637"/>
                    <a:pt x="-2243" y="706113"/>
                    <a:pt x="-2243" y="704494"/>
                  </a:cubicBezTo>
                  <a:lnTo>
                    <a:pt x="-2243" y="703160"/>
                  </a:lnTo>
                  <a:cubicBezTo>
                    <a:pt x="-2243" y="699922"/>
                    <a:pt x="-2243" y="696778"/>
                    <a:pt x="-2243" y="693635"/>
                  </a:cubicBezTo>
                  <a:cubicBezTo>
                    <a:pt x="-1767" y="684110"/>
                    <a:pt x="-1197" y="674585"/>
                    <a:pt x="-530" y="666298"/>
                  </a:cubicBezTo>
                  <a:cubicBezTo>
                    <a:pt x="132916" y="594594"/>
                    <a:pt x="260266" y="512260"/>
                    <a:pt x="380471" y="420077"/>
                  </a:cubicBezTo>
                  <a:cubicBezTo>
                    <a:pt x="407236" y="399570"/>
                    <a:pt x="433144" y="378958"/>
                    <a:pt x="458289" y="358260"/>
                  </a:cubicBezTo>
                  <a:lnTo>
                    <a:pt x="469816" y="348735"/>
                  </a:lnTo>
                  <a:lnTo>
                    <a:pt x="469816" y="348259"/>
                  </a:lnTo>
                  <a:cubicBezTo>
                    <a:pt x="537728" y="291680"/>
                    <a:pt x="599927" y="234435"/>
                    <a:pt x="656791" y="177666"/>
                  </a:cubicBezTo>
                  <a:cubicBezTo>
                    <a:pt x="697177" y="137404"/>
                    <a:pt x="734895" y="97532"/>
                    <a:pt x="769949" y="58032"/>
                  </a:cubicBezTo>
                  <a:cubicBezTo>
                    <a:pt x="787474" y="38410"/>
                    <a:pt x="804333" y="19046"/>
                    <a:pt x="820525" y="-71"/>
                  </a:cubicBezTo>
                  <a:cubicBezTo>
                    <a:pt x="825574" y="86512"/>
                    <a:pt x="833957" y="176999"/>
                    <a:pt x="846244" y="271011"/>
                  </a:cubicBezTo>
                  <a:cubicBezTo>
                    <a:pt x="862150" y="384454"/>
                    <a:pt x="881296" y="490562"/>
                    <a:pt x="902918" y="5890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199146" y="3672103"/>
              <a:ext cx="183" cy="11537"/>
            </a:xfrm>
            <a:custGeom>
              <a:avLst/>
              <a:gdLst/>
              <a:ahLst/>
              <a:cxnLst/>
              <a:rect l="l" t="t" r="r" b="b"/>
              <a:pathLst>
                <a:path w="71" h="4476" extrusionOk="0">
                  <a:moveTo>
                    <a:pt x="-2566" y="882"/>
                  </a:moveTo>
                  <a:cubicBezTo>
                    <a:pt x="-2661" y="568"/>
                    <a:pt x="-2661" y="244"/>
                    <a:pt x="-2566" y="-71"/>
                  </a:cubicBezTo>
                  <a:lnTo>
                    <a:pt x="-2566" y="882"/>
                  </a:lnTo>
                  <a:cubicBezTo>
                    <a:pt x="-2566" y="2025"/>
                    <a:pt x="-2566" y="3263"/>
                    <a:pt x="-2566" y="4406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490410" y="4138473"/>
              <a:ext cx="787463" cy="1776100"/>
            </a:xfrm>
            <a:custGeom>
              <a:avLst/>
              <a:gdLst/>
              <a:ahLst/>
              <a:cxnLst/>
              <a:rect l="l" t="t" r="r" b="b"/>
              <a:pathLst>
                <a:path w="787463" h="1776100" extrusionOk="0">
                  <a:moveTo>
                    <a:pt x="787463" y="0"/>
                  </a:moveTo>
                  <a:lnTo>
                    <a:pt x="738768" y="1568853"/>
                  </a:lnTo>
                  <a:cubicBezTo>
                    <a:pt x="735232" y="1686339"/>
                    <a:pt x="655392" y="1779060"/>
                    <a:pt x="560395" y="1776028"/>
                  </a:cubicBezTo>
                  <a:lnTo>
                    <a:pt x="437355" y="1772238"/>
                  </a:lnTo>
                  <a:cubicBezTo>
                    <a:pt x="361559" y="1769964"/>
                    <a:pt x="296374" y="1706296"/>
                    <a:pt x="277424" y="1615596"/>
                  </a:cubicBezTo>
                  <a:lnTo>
                    <a:pt x="0" y="291380"/>
                  </a:lnTo>
                  <a:lnTo>
                    <a:pt x="104118" y="241813"/>
                  </a:lnTo>
                  <a:cubicBezTo>
                    <a:pt x="274822" y="166393"/>
                    <a:pt x="449649" y="100688"/>
                    <a:pt x="627745" y="450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465710" y="4207625"/>
              <a:ext cx="582042" cy="1714522"/>
            </a:xfrm>
            <a:custGeom>
              <a:avLst/>
              <a:gdLst/>
              <a:ahLst/>
              <a:cxnLst/>
              <a:rect l="l" t="t" r="r" b="b"/>
              <a:pathLst>
                <a:path w="582042" h="1714522" extrusionOk="0">
                  <a:moveTo>
                    <a:pt x="581929" y="0"/>
                  </a:moveTo>
                  <a:lnTo>
                    <a:pt x="582042" y="1482"/>
                  </a:lnTo>
                  <a:lnTo>
                    <a:pt x="535300" y="1507036"/>
                  </a:lnTo>
                  <a:cubicBezTo>
                    <a:pt x="531766" y="1624266"/>
                    <a:pt x="452936" y="1717242"/>
                    <a:pt x="359708" y="1714462"/>
                  </a:cubicBezTo>
                  <a:cubicBezTo>
                    <a:pt x="280883" y="1711934"/>
                    <a:pt x="214687" y="1641446"/>
                    <a:pt x="199783" y="1544680"/>
                  </a:cubicBezTo>
                  <a:lnTo>
                    <a:pt x="0" y="232468"/>
                  </a:lnTo>
                  <a:lnTo>
                    <a:pt x="118185" y="176205"/>
                  </a:lnTo>
                  <a:cubicBezTo>
                    <a:pt x="203537" y="138495"/>
                    <a:pt x="289920" y="103214"/>
                    <a:pt x="377226" y="704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9"/>
          <p:cNvSpPr txBox="1">
            <a:spLocks noGrp="1"/>
          </p:cNvSpPr>
          <p:nvPr>
            <p:ph type="title"/>
          </p:nvPr>
        </p:nvSpPr>
        <p:spPr>
          <a:xfrm>
            <a:off x="3424575" y="1873525"/>
            <a:ext cx="7320000" cy="279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grpSp>
        <p:nvGrpSpPr>
          <p:cNvPr id="689" name="Google Shape;689;p9"/>
          <p:cNvGrpSpPr/>
          <p:nvPr/>
        </p:nvGrpSpPr>
        <p:grpSpPr>
          <a:xfrm>
            <a:off x="251555" y="1112626"/>
            <a:ext cx="439339" cy="1365706"/>
            <a:chOff x="11509980" y="242351"/>
            <a:chExt cx="439339" cy="1365706"/>
          </a:xfrm>
        </p:grpSpPr>
        <p:sp>
          <p:nvSpPr>
            <p:cNvPr id="690" name="Google Shape;690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9"/>
          <p:cNvGrpSpPr/>
          <p:nvPr/>
        </p:nvGrpSpPr>
        <p:grpSpPr>
          <a:xfrm>
            <a:off x="4921855" y="4982516"/>
            <a:ext cx="4325453" cy="328523"/>
            <a:chOff x="1351481" y="5695915"/>
            <a:chExt cx="5088169" cy="386452"/>
          </a:xfrm>
        </p:grpSpPr>
        <p:sp>
          <p:nvSpPr>
            <p:cNvPr id="715" name="Google Shape;715;p9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p9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2" name="Google Shape;722;p9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9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727" name="Google Shape;727;p9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9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731" name="Google Shape;731;p9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9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734" name="Google Shape;734;p9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6" name="Google Shape;736;p9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9"/>
          <p:cNvGrpSpPr/>
          <p:nvPr/>
        </p:nvGrpSpPr>
        <p:grpSpPr>
          <a:xfrm>
            <a:off x="3221677" y="1375161"/>
            <a:ext cx="201596" cy="201576"/>
            <a:chOff x="2205238" y="-492150"/>
            <a:chExt cx="196200" cy="196200"/>
          </a:xfrm>
        </p:grpSpPr>
        <p:sp>
          <p:nvSpPr>
            <p:cNvPr id="738" name="Google Shape;738;p9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67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"/>
          <p:cNvSpPr/>
          <p:nvPr/>
        </p:nvSpPr>
        <p:spPr>
          <a:xfrm flipH="1">
            <a:off x="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0"/>
          <p:cNvSpPr/>
          <p:nvPr/>
        </p:nvSpPr>
        <p:spPr>
          <a:xfrm flipH="1">
            <a:off x="9426628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10"/>
          <p:cNvSpPr/>
          <p:nvPr/>
        </p:nvSpPr>
        <p:spPr>
          <a:xfrm flipH="1">
            <a:off x="1513648" y="1134219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0"/>
          <p:cNvSpPr/>
          <p:nvPr/>
        </p:nvSpPr>
        <p:spPr>
          <a:xfrm flipH="1">
            <a:off x="1647951" y="983636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0"/>
          <p:cNvSpPr/>
          <p:nvPr/>
        </p:nvSpPr>
        <p:spPr>
          <a:xfrm flipH="1">
            <a:off x="10525475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0"/>
          <p:cNvSpPr/>
          <p:nvPr/>
        </p:nvSpPr>
        <p:spPr>
          <a:xfrm flipH="1">
            <a:off x="10525475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0"/>
          <p:cNvSpPr/>
          <p:nvPr/>
        </p:nvSpPr>
        <p:spPr>
          <a:xfrm flipH="1">
            <a:off x="448852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0"/>
          <p:cNvSpPr/>
          <p:nvPr/>
        </p:nvSpPr>
        <p:spPr>
          <a:xfrm flipH="1">
            <a:off x="448852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9" name="Google Shape;749;p10"/>
          <p:cNvGrpSpPr/>
          <p:nvPr/>
        </p:nvGrpSpPr>
        <p:grpSpPr>
          <a:xfrm flipH="1">
            <a:off x="242688" y="242351"/>
            <a:ext cx="439339" cy="1365706"/>
            <a:chOff x="11509980" y="242351"/>
            <a:chExt cx="439339" cy="1365706"/>
          </a:xfrm>
        </p:grpSpPr>
        <p:sp>
          <p:nvSpPr>
            <p:cNvPr id="750" name="Google Shape;75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10"/>
          <p:cNvGrpSpPr/>
          <p:nvPr/>
        </p:nvGrpSpPr>
        <p:grpSpPr>
          <a:xfrm rot="-5400000" flipH="1">
            <a:off x="7965335" y="5725753"/>
            <a:ext cx="439340" cy="1365706"/>
            <a:chOff x="257323" y="5204757"/>
            <a:chExt cx="439340" cy="1365706"/>
          </a:xfrm>
        </p:grpSpPr>
        <p:sp>
          <p:nvSpPr>
            <p:cNvPr id="775" name="Google Shape;775;p10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0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0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9" name="Google Shape;799;p10"/>
          <p:cNvGrpSpPr/>
          <p:nvPr/>
        </p:nvGrpSpPr>
        <p:grpSpPr>
          <a:xfrm flipH="1">
            <a:off x="11501113" y="1112626"/>
            <a:ext cx="439339" cy="1365706"/>
            <a:chOff x="11509980" y="242351"/>
            <a:chExt cx="439339" cy="1365706"/>
          </a:xfrm>
        </p:grpSpPr>
        <p:sp>
          <p:nvSpPr>
            <p:cNvPr id="800" name="Google Shape;80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0"/>
          <p:cNvGrpSpPr/>
          <p:nvPr/>
        </p:nvGrpSpPr>
        <p:grpSpPr>
          <a:xfrm flipH="1">
            <a:off x="10345674" y="1134220"/>
            <a:ext cx="231496" cy="231477"/>
            <a:chOff x="2205238" y="-492150"/>
            <a:chExt cx="196200" cy="196200"/>
          </a:xfrm>
        </p:grpSpPr>
        <p:sp>
          <p:nvSpPr>
            <p:cNvPr id="825" name="Google Shape;825;p10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0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0"/>
          <p:cNvSpPr txBox="1">
            <a:spLocks noGrp="1"/>
          </p:cNvSpPr>
          <p:nvPr>
            <p:ph type="title"/>
          </p:nvPr>
        </p:nvSpPr>
        <p:spPr>
          <a:xfrm>
            <a:off x="2004400" y="1675575"/>
            <a:ext cx="8521200" cy="3658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828" name="Google Shape;828;p10"/>
          <p:cNvGrpSpPr/>
          <p:nvPr/>
        </p:nvGrpSpPr>
        <p:grpSpPr>
          <a:xfrm>
            <a:off x="1012018" y="3964135"/>
            <a:ext cx="1131468" cy="1006776"/>
            <a:chOff x="758231" y="2398960"/>
            <a:chExt cx="1131468" cy="1006776"/>
          </a:xfrm>
        </p:grpSpPr>
        <p:sp>
          <p:nvSpPr>
            <p:cNvPr id="829" name="Google Shape;829;p10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32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"/>
          <p:cNvSpPr/>
          <p:nvPr/>
        </p:nvSpPr>
        <p:spPr>
          <a:xfrm rot="10800000">
            <a:off x="12" y="0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1"/>
          <p:cNvSpPr/>
          <p:nvPr/>
        </p:nvSpPr>
        <p:spPr>
          <a:xfrm rot="10800000">
            <a:off x="9450584" y="2834997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7" name="Google Shape;837;p11"/>
          <p:cNvGrpSpPr/>
          <p:nvPr/>
        </p:nvGrpSpPr>
        <p:grpSpPr>
          <a:xfrm rot="10800000">
            <a:off x="266643" y="5249942"/>
            <a:ext cx="439339" cy="1365706"/>
            <a:chOff x="11509980" y="242351"/>
            <a:chExt cx="439339" cy="1365706"/>
          </a:xfrm>
        </p:grpSpPr>
        <p:sp>
          <p:nvSpPr>
            <p:cNvPr id="838" name="Google Shape;838;p11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10800000">
            <a:off x="11519299" y="287536"/>
            <a:ext cx="439340" cy="1365706"/>
            <a:chOff x="257323" y="5204757"/>
            <a:chExt cx="439340" cy="1365706"/>
          </a:xfrm>
        </p:grpSpPr>
        <p:sp>
          <p:nvSpPr>
            <p:cNvPr id="863" name="Google Shape;863;p11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11"/>
          <p:cNvSpPr/>
          <p:nvPr/>
        </p:nvSpPr>
        <p:spPr>
          <a:xfrm rot="10800000">
            <a:off x="11158718" y="6547106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1"/>
          <p:cNvSpPr/>
          <p:nvPr/>
        </p:nvSpPr>
        <p:spPr>
          <a:xfrm rot="10800000">
            <a:off x="11158718" y="6334937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1"/>
          <p:cNvSpPr/>
          <p:nvPr/>
        </p:nvSpPr>
        <p:spPr>
          <a:xfrm rot="10800000">
            <a:off x="472807" y="717537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1"/>
          <p:cNvSpPr/>
          <p:nvPr/>
        </p:nvSpPr>
        <p:spPr>
          <a:xfrm rot="10800000">
            <a:off x="472807" y="5050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1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892" name="Google Shape;892;p11"/>
          <p:cNvGrpSpPr/>
          <p:nvPr/>
        </p:nvGrpSpPr>
        <p:grpSpPr>
          <a:xfrm>
            <a:off x="454298" y="1272779"/>
            <a:ext cx="5502367" cy="2469239"/>
            <a:chOff x="6224098" y="1766854"/>
            <a:chExt cx="5502367" cy="2469239"/>
          </a:xfrm>
        </p:grpSpPr>
        <p:sp>
          <p:nvSpPr>
            <p:cNvPr id="893" name="Google Shape;893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2" name="Google Shape;902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03" name="Google Shape;903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07" name="Google Shape;907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8" name="Google Shape;908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09" name="Google Shape;909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2" name="Google Shape;912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13" name="Google Shape;913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6" name="Google Shape;916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17" name="Google Shape;917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9" name="Google Shape;919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20" name="Google Shape;920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22" name="Google Shape;922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3" name="Google Shape;923;p11"/>
          <p:cNvGrpSpPr/>
          <p:nvPr/>
        </p:nvGrpSpPr>
        <p:grpSpPr>
          <a:xfrm>
            <a:off x="6235323" y="1272779"/>
            <a:ext cx="5502367" cy="2469239"/>
            <a:chOff x="6224098" y="1766854"/>
            <a:chExt cx="5502367" cy="2469239"/>
          </a:xfrm>
        </p:grpSpPr>
        <p:sp>
          <p:nvSpPr>
            <p:cNvPr id="924" name="Google Shape;924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1" name="Google Shape;931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32" name="Google Shape;932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3" name="Google Shape;933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34" name="Google Shape;934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8" name="Google Shape;938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9" name="Google Shape;939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40" name="Google Shape;940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3" name="Google Shape;943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44" name="Google Shape;944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7" name="Google Shape;947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48" name="Google Shape;948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0" name="Google Shape;950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51" name="Google Shape;951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3" name="Google Shape;953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54" name="Google Shape;954;p11"/>
          <p:cNvGrpSpPr/>
          <p:nvPr/>
        </p:nvGrpSpPr>
        <p:grpSpPr>
          <a:xfrm>
            <a:off x="454298" y="3931554"/>
            <a:ext cx="5502367" cy="2469239"/>
            <a:chOff x="6224098" y="1766854"/>
            <a:chExt cx="5502367" cy="2469239"/>
          </a:xfrm>
        </p:grpSpPr>
        <p:sp>
          <p:nvSpPr>
            <p:cNvPr id="955" name="Google Shape;955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2" name="Google Shape;962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63" name="Google Shape;963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4" name="Google Shape;964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65" name="Google Shape;965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9" name="Google Shape;969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0" name="Google Shape;970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71" name="Google Shape;971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2" name="Google Shape;972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75" name="Google Shape;975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8" name="Google Shape;978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79" name="Google Shape;979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1" name="Google Shape;981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82" name="Google Shape;982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84" name="Google Shape;984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85" name="Google Shape;985;p11"/>
          <p:cNvGrpSpPr/>
          <p:nvPr/>
        </p:nvGrpSpPr>
        <p:grpSpPr>
          <a:xfrm>
            <a:off x="6235323" y="3931554"/>
            <a:ext cx="5502367" cy="2469239"/>
            <a:chOff x="6224098" y="1766854"/>
            <a:chExt cx="5502367" cy="2469239"/>
          </a:xfrm>
        </p:grpSpPr>
        <p:sp>
          <p:nvSpPr>
            <p:cNvPr id="986" name="Google Shape;986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3" name="Google Shape;993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94" name="Google Shape;994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5" name="Google Shape;995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96" name="Google Shape;996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00" name="Google Shape;1000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01" name="Google Shape;1001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1002" name="Google Shape;1002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3" name="Google Shape;1003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4" name="Google Shape;1004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5" name="Google Shape;1005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1006" name="Google Shape;1006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7" name="Google Shape;1007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8" name="Google Shape;1008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9" name="Google Shape;1009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1010" name="Google Shape;1010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2" name="Google Shape;1012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1013" name="Google Shape;1013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5" name="Google Shape;1015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6" name="Google Shape;1016;p11"/>
          <p:cNvSpPr txBox="1">
            <a:spLocks noGrp="1"/>
          </p:cNvSpPr>
          <p:nvPr>
            <p:ph type="subTitle" idx="1"/>
          </p:nvPr>
        </p:nvSpPr>
        <p:spPr>
          <a:xfrm>
            <a:off x="701604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2"/>
          </p:nvPr>
        </p:nvSpPr>
        <p:spPr>
          <a:xfrm>
            <a:off x="701600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8" name="Google Shape;1018;p11"/>
          <p:cNvSpPr txBox="1">
            <a:spLocks noGrp="1"/>
          </p:cNvSpPr>
          <p:nvPr>
            <p:ph type="subTitle" idx="3"/>
          </p:nvPr>
        </p:nvSpPr>
        <p:spPr>
          <a:xfrm>
            <a:off x="712804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9" name="Google Shape;1019;p11"/>
          <p:cNvSpPr txBox="1">
            <a:spLocks noGrp="1"/>
          </p:cNvSpPr>
          <p:nvPr>
            <p:ph type="body" idx="4"/>
          </p:nvPr>
        </p:nvSpPr>
        <p:spPr>
          <a:xfrm>
            <a:off x="712800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0" name="Google Shape;1020;p11"/>
          <p:cNvSpPr txBox="1">
            <a:spLocks noGrp="1"/>
          </p:cNvSpPr>
          <p:nvPr>
            <p:ph type="subTitle" idx="5"/>
          </p:nvPr>
        </p:nvSpPr>
        <p:spPr>
          <a:xfrm>
            <a:off x="6471717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1" name="Google Shape;1021;p11"/>
          <p:cNvSpPr txBox="1">
            <a:spLocks noGrp="1"/>
          </p:cNvSpPr>
          <p:nvPr>
            <p:ph type="body" idx="6"/>
          </p:nvPr>
        </p:nvSpPr>
        <p:spPr>
          <a:xfrm>
            <a:off x="6471713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2" name="Google Shape;1022;p11"/>
          <p:cNvSpPr txBox="1">
            <a:spLocks noGrp="1"/>
          </p:cNvSpPr>
          <p:nvPr>
            <p:ph type="subTitle" idx="7"/>
          </p:nvPr>
        </p:nvSpPr>
        <p:spPr>
          <a:xfrm>
            <a:off x="6482917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3" name="Google Shape;1023;p11"/>
          <p:cNvSpPr txBox="1">
            <a:spLocks noGrp="1"/>
          </p:cNvSpPr>
          <p:nvPr>
            <p:ph type="body" idx="8"/>
          </p:nvPr>
        </p:nvSpPr>
        <p:spPr>
          <a:xfrm>
            <a:off x="6482913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177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0" name="Google Shape;1180;p1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181" name="Google Shape;1181;p1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5" name="Google Shape;1205;p1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206" name="Google Shape;1206;p1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0" name="Google Shape;1230;p1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1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1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1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5" name="Google Shape;1235;p15"/>
          <p:cNvSpPr txBox="1">
            <a:spLocks noGrp="1"/>
          </p:cNvSpPr>
          <p:nvPr>
            <p:ph type="title" idx="2"/>
          </p:nvPr>
        </p:nvSpPr>
        <p:spPr>
          <a:xfrm>
            <a:off x="715025" y="5933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236" name="Google Shape;1236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9877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7" name="Google Shape;1237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8" name="Google Shape;1238;p15"/>
          <p:cNvSpPr txBox="1">
            <a:spLocks noGrp="1"/>
          </p:cNvSpPr>
          <p:nvPr>
            <p:ph type="body" idx="1"/>
          </p:nvPr>
        </p:nvSpPr>
        <p:spPr>
          <a:xfrm>
            <a:off x="8481446" y="3772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39" name="Google Shape;1239;p15"/>
          <p:cNvSpPr txBox="1">
            <a:spLocks noGrp="1"/>
          </p:cNvSpPr>
          <p:nvPr>
            <p:ph type="body" idx="5"/>
          </p:nvPr>
        </p:nvSpPr>
        <p:spPr>
          <a:xfrm>
            <a:off x="4516345" y="42181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40" name="Google Shape;1240;p15"/>
          <p:cNvSpPr txBox="1">
            <a:spLocks noGrp="1"/>
          </p:cNvSpPr>
          <p:nvPr>
            <p:ph type="body" idx="6"/>
          </p:nvPr>
        </p:nvSpPr>
        <p:spPr>
          <a:xfrm>
            <a:off x="715025" y="3760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427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6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6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6" name="Google Shape;1246;p16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247" name="Google Shape;1247;p1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Google Shape;1271;p16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272" name="Google Shape;1272;p1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1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6" name="Google Shape;1296;p16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6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6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6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6"/>
          <p:cNvSpPr txBox="1">
            <a:spLocks noGrp="1"/>
          </p:cNvSpPr>
          <p:nvPr>
            <p:ph type="subTitle" idx="1"/>
          </p:nvPr>
        </p:nvSpPr>
        <p:spPr>
          <a:xfrm>
            <a:off x="1159575" y="246839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1" name="Google Shape;1301;p16"/>
          <p:cNvSpPr txBox="1">
            <a:spLocks noGrp="1"/>
          </p:cNvSpPr>
          <p:nvPr>
            <p:ph type="subTitle" idx="2"/>
          </p:nvPr>
        </p:nvSpPr>
        <p:spPr>
          <a:xfrm>
            <a:off x="1159575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2" name="Google Shape;1302;p16"/>
          <p:cNvSpPr txBox="1">
            <a:spLocks noGrp="1"/>
          </p:cNvSpPr>
          <p:nvPr>
            <p:ph type="subTitle" idx="3"/>
          </p:nvPr>
        </p:nvSpPr>
        <p:spPr>
          <a:xfrm>
            <a:off x="8091476" y="247777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3" name="Google Shape;1303;p16"/>
          <p:cNvSpPr txBox="1">
            <a:spLocks noGrp="1"/>
          </p:cNvSpPr>
          <p:nvPr>
            <p:ph type="subTitle" idx="4"/>
          </p:nvPr>
        </p:nvSpPr>
        <p:spPr>
          <a:xfrm>
            <a:off x="4644249" y="248574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4" name="Google Shape;1304;p16"/>
          <p:cNvSpPr txBox="1">
            <a:spLocks noGrp="1"/>
          </p:cNvSpPr>
          <p:nvPr>
            <p:ph type="subTitle" idx="5"/>
          </p:nvPr>
        </p:nvSpPr>
        <p:spPr>
          <a:xfrm>
            <a:off x="4644249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5" name="Google Shape;1305;p16"/>
          <p:cNvSpPr txBox="1">
            <a:spLocks noGrp="1"/>
          </p:cNvSpPr>
          <p:nvPr>
            <p:ph type="subTitle" idx="6"/>
          </p:nvPr>
        </p:nvSpPr>
        <p:spPr>
          <a:xfrm>
            <a:off x="8091476" y="4306579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6" name="Google Shape;1306;p16"/>
          <p:cNvSpPr txBox="1">
            <a:spLocks noGrp="1"/>
          </p:cNvSpPr>
          <p:nvPr>
            <p:ph type="title"/>
          </p:nvPr>
        </p:nvSpPr>
        <p:spPr>
          <a:xfrm>
            <a:off x="1159575" y="1202970"/>
            <a:ext cx="9873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07" name="Google Shape;1307;p16"/>
          <p:cNvSpPr txBox="1">
            <a:spLocks noGrp="1"/>
          </p:cNvSpPr>
          <p:nvPr>
            <p:ph type="body" idx="7"/>
          </p:nvPr>
        </p:nvSpPr>
        <p:spPr>
          <a:xfrm>
            <a:off x="4644249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8" name="Google Shape;1308;p16"/>
          <p:cNvSpPr txBox="1">
            <a:spLocks noGrp="1"/>
          </p:cNvSpPr>
          <p:nvPr>
            <p:ph type="body" idx="8"/>
          </p:nvPr>
        </p:nvSpPr>
        <p:spPr>
          <a:xfrm>
            <a:off x="8091476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9" name="Google Shape;1309;p16"/>
          <p:cNvSpPr txBox="1">
            <a:spLocks noGrp="1"/>
          </p:cNvSpPr>
          <p:nvPr>
            <p:ph type="body" idx="9"/>
          </p:nvPr>
        </p:nvSpPr>
        <p:spPr>
          <a:xfrm>
            <a:off x="4644249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0" name="Google Shape;1310;p16"/>
          <p:cNvSpPr txBox="1">
            <a:spLocks noGrp="1"/>
          </p:cNvSpPr>
          <p:nvPr>
            <p:ph type="body" idx="13"/>
          </p:nvPr>
        </p:nvSpPr>
        <p:spPr>
          <a:xfrm>
            <a:off x="1159575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1" name="Google Shape;1311;p16"/>
          <p:cNvSpPr txBox="1">
            <a:spLocks noGrp="1"/>
          </p:cNvSpPr>
          <p:nvPr>
            <p:ph type="body" idx="14"/>
          </p:nvPr>
        </p:nvSpPr>
        <p:spPr>
          <a:xfrm>
            <a:off x="8091476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2" name="Google Shape;1312;p16"/>
          <p:cNvSpPr txBox="1">
            <a:spLocks noGrp="1"/>
          </p:cNvSpPr>
          <p:nvPr>
            <p:ph type="body" idx="15"/>
          </p:nvPr>
        </p:nvSpPr>
        <p:spPr>
          <a:xfrm>
            <a:off x="1159575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13" name="Google Shape;1313;p16"/>
          <p:cNvGrpSpPr/>
          <p:nvPr/>
        </p:nvGrpSpPr>
        <p:grpSpPr>
          <a:xfrm flipH="1">
            <a:off x="10801074" y="809458"/>
            <a:ext cx="231496" cy="231477"/>
            <a:chOff x="2205238" y="-492150"/>
            <a:chExt cx="196200" cy="196200"/>
          </a:xfrm>
        </p:grpSpPr>
        <p:sp>
          <p:nvSpPr>
            <p:cNvPr id="1314" name="Google Shape;1314;p16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493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7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9" name="Google Shape;1319;p17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320" name="Google Shape;1320;p1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4" name="Google Shape;1344;p17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345" name="Google Shape;1345;p1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9" name="Google Shape;1369;p17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17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7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7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7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74" name="Google Shape;1374;p17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714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8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8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8" name="Google Shape;1378;p18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379" name="Google Shape;1379;p18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3" name="Google Shape;1403;p18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404" name="Google Shape;1404;p18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8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8" name="Google Shape;1428;p18"/>
          <p:cNvSpPr/>
          <p:nvPr/>
        </p:nvSpPr>
        <p:spPr>
          <a:xfrm flipH="1">
            <a:off x="11158718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8"/>
          <p:cNvSpPr/>
          <p:nvPr/>
        </p:nvSpPr>
        <p:spPr>
          <a:xfrm flipH="1">
            <a:off x="11158718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8"/>
          <p:cNvSpPr/>
          <p:nvPr/>
        </p:nvSpPr>
        <p:spPr>
          <a:xfrm flipH="1">
            <a:off x="472807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8"/>
          <p:cNvSpPr/>
          <p:nvPr/>
        </p:nvSpPr>
        <p:spPr>
          <a:xfrm flipH="1">
            <a:off x="472807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33" name="Google Shape;1433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019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7" name="Google Shape;1437;p1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438" name="Google Shape;1438;p1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463" name="Google Shape;1463;p1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7" name="Google Shape;1487;p19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19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1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1021772" y="1416936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98625" y="1278862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10221476" y="880518"/>
            <a:ext cx="1086554" cy="1080666"/>
            <a:chOff x="10183531" y="1094288"/>
            <a:chExt cx="1031963" cy="1026371"/>
          </a:xfrm>
        </p:grpSpPr>
        <p:sp>
          <p:nvSpPr>
            <p:cNvPr id="1494" name="Google Shape;1494;p19"/>
            <p:cNvSpPr/>
            <p:nvPr/>
          </p:nvSpPr>
          <p:spPr>
            <a:xfrm>
              <a:off x="10202109" y="1171323"/>
              <a:ext cx="1004670" cy="949336"/>
            </a:xfrm>
            <a:custGeom>
              <a:avLst/>
              <a:gdLst/>
              <a:ahLst/>
              <a:cxnLst/>
              <a:rect l="l" t="t" r="r" b="b"/>
              <a:pathLst>
                <a:path w="1004670" h="949336" extrusionOk="0">
                  <a:moveTo>
                    <a:pt x="4014" y="812382"/>
                  </a:moveTo>
                  <a:lnTo>
                    <a:pt x="82149" y="632092"/>
                  </a:lnTo>
                  <a:cubicBezTo>
                    <a:pt x="76460" y="615750"/>
                    <a:pt x="71630" y="599114"/>
                    <a:pt x="67682" y="582264"/>
                  </a:cubicBezTo>
                  <a:cubicBezTo>
                    <a:pt x="8291" y="326964"/>
                    <a:pt x="167097" y="71843"/>
                    <a:pt x="422405" y="12452"/>
                  </a:cubicBezTo>
                  <a:cubicBezTo>
                    <a:pt x="677705" y="-46949"/>
                    <a:pt x="932817" y="111866"/>
                    <a:pt x="992217" y="367175"/>
                  </a:cubicBezTo>
                  <a:cubicBezTo>
                    <a:pt x="1051609" y="622474"/>
                    <a:pt x="892795" y="877587"/>
                    <a:pt x="637495" y="936987"/>
                  </a:cubicBezTo>
                  <a:cubicBezTo>
                    <a:pt x="502549" y="968384"/>
                    <a:pt x="360612" y="939237"/>
                    <a:pt x="248955" y="857209"/>
                  </a:cubicBezTo>
                  <a:lnTo>
                    <a:pt x="53395" y="879355"/>
                  </a:lnTo>
                  <a:cubicBezTo>
                    <a:pt x="27026" y="882310"/>
                    <a:pt x="3255" y="863335"/>
                    <a:pt x="299" y="836965"/>
                  </a:cubicBezTo>
                  <a:cubicBezTo>
                    <a:pt x="-647" y="828590"/>
                    <a:pt x="638" y="820106"/>
                    <a:pt x="4014" y="8123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10196976" y="1108231"/>
              <a:ext cx="1004868" cy="949457"/>
            </a:xfrm>
            <a:custGeom>
              <a:avLst/>
              <a:gdLst/>
              <a:ahLst/>
              <a:cxnLst/>
              <a:rect l="l" t="t" r="r" b="b"/>
              <a:pathLst>
                <a:path w="1004868" h="949457" extrusionOk="0">
                  <a:moveTo>
                    <a:pt x="3968" y="812431"/>
                  </a:moveTo>
                  <a:lnTo>
                    <a:pt x="82371" y="632141"/>
                  </a:lnTo>
                  <a:cubicBezTo>
                    <a:pt x="-4559" y="384851"/>
                    <a:pt x="125439" y="113915"/>
                    <a:pt x="372729" y="26985"/>
                  </a:cubicBezTo>
                  <a:cubicBezTo>
                    <a:pt x="620010" y="-59937"/>
                    <a:pt x="890945" y="70053"/>
                    <a:pt x="977876" y="317343"/>
                  </a:cubicBezTo>
                  <a:cubicBezTo>
                    <a:pt x="1064806" y="564632"/>
                    <a:pt x="934808" y="835568"/>
                    <a:pt x="687527" y="922499"/>
                  </a:cubicBezTo>
                  <a:cubicBezTo>
                    <a:pt x="671195" y="928231"/>
                    <a:pt x="654567" y="933080"/>
                    <a:pt x="637708" y="937000"/>
                  </a:cubicBezTo>
                  <a:cubicBezTo>
                    <a:pt x="502727" y="968594"/>
                    <a:pt x="360682" y="939411"/>
                    <a:pt x="249088" y="857169"/>
                  </a:cubicBezTo>
                  <a:lnTo>
                    <a:pt x="53528" y="879404"/>
                  </a:lnTo>
                  <a:cubicBezTo>
                    <a:pt x="27114" y="882386"/>
                    <a:pt x="3281" y="863393"/>
                    <a:pt x="298" y="836979"/>
                  </a:cubicBezTo>
                  <a:cubicBezTo>
                    <a:pt x="-640" y="828612"/>
                    <a:pt x="619" y="820155"/>
                    <a:pt x="3968" y="8124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10183531" y="1094288"/>
              <a:ext cx="1031963" cy="976661"/>
            </a:xfrm>
            <a:custGeom>
              <a:avLst/>
              <a:gdLst/>
              <a:ahLst/>
              <a:cxnLst/>
              <a:rect l="l" t="t" r="r" b="b"/>
              <a:pathLst>
                <a:path w="1031963" h="976661" extrusionOk="0">
                  <a:moveTo>
                    <a:pt x="543461" y="976660"/>
                  </a:moveTo>
                  <a:cubicBezTo>
                    <a:pt x="441350" y="976651"/>
                    <a:pt x="341810" y="944612"/>
                    <a:pt x="258871" y="885042"/>
                  </a:cubicBezTo>
                  <a:lnTo>
                    <a:pt x="68490" y="906651"/>
                  </a:lnTo>
                  <a:cubicBezTo>
                    <a:pt x="34727" y="910500"/>
                    <a:pt x="4241" y="886247"/>
                    <a:pt x="392" y="852484"/>
                  </a:cubicBezTo>
                  <a:cubicBezTo>
                    <a:pt x="-831" y="841768"/>
                    <a:pt x="795" y="830910"/>
                    <a:pt x="5089" y="821016"/>
                  </a:cubicBezTo>
                  <a:lnTo>
                    <a:pt x="81439" y="645369"/>
                  </a:lnTo>
                  <a:cubicBezTo>
                    <a:pt x="76349" y="630546"/>
                    <a:pt x="71973" y="615008"/>
                    <a:pt x="68222" y="599113"/>
                  </a:cubicBezTo>
                  <a:cubicBezTo>
                    <a:pt x="7018" y="336536"/>
                    <a:pt x="170271" y="74056"/>
                    <a:pt x="432848" y="12852"/>
                  </a:cubicBezTo>
                  <a:cubicBezTo>
                    <a:pt x="695426" y="-48352"/>
                    <a:pt x="957905" y="114901"/>
                    <a:pt x="1019109" y="377478"/>
                  </a:cubicBezTo>
                  <a:cubicBezTo>
                    <a:pt x="1080304" y="640056"/>
                    <a:pt x="917061" y="902535"/>
                    <a:pt x="654483" y="963739"/>
                  </a:cubicBezTo>
                  <a:cubicBezTo>
                    <a:pt x="618086" y="972222"/>
                    <a:pt x="580831" y="976500"/>
                    <a:pt x="543461" y="976482"/>
                  </a:cubicBezTo>
                  <a:close/>
                  <a:moveTo>
                    <a:pt x="266194" y="857270"/>
                  </a:moveTo>
                  <a:lnTo>
                    <a:pt x="270480" y="860396"/>
                  </a:lnTo>
                  <a:cubicBezTo>
                    <a:pt x="475765" y="1011290"/>
                    <a:pt x="764497" y="967204"/>
                    <a:pt x="915391" y="761919"/>
                  </a:cubicBezTo>
                  <a:cubicBezTo>
                    <a:pt x="1066285" y="556635"/>
                    <a:pt x="1022199" y="267902"/>
                    <a:pt x="816914" y="117008"/>
                  </a:cubicBezTo>
                  <a:cubicBezTo>
                    <a:pt x="611639" y="-33886"/>
                    <a:pt x="322897" y="10200"/>
                    <a:pt x="172003" y="215485"/>
                  </a:cubicBezTo>
                  <a:cubicBezTo>
                    <a:pt x="92216" y="324025"/>
                    <a:pt x="63865" y="462016"/>
                    <a:pt x="94386" y="593220"/>
                  </a:cubicBezTo>
                  <a:cubicBezTo>
                    <a:pt x="98119" y="609605"/>
                    <a:pt x="102807" y="625768"/>
                    <a:pt x="108406" y="641618"/>
                  </a:cubicBezTo>
                  <a:lnTo>
                    <a:pt x="110192" y="646530"/>
                  </a:lnTo>
                  <a:lnTo>
                    <a:pt x="29825" y="831642"/>
                  </a:lnTo>
                  <a:cubicBezTo>
                    <a:pt x="22217" y="849305"/>
                    <a:pt x="30369" y="869799"/>
                    <a:pt x="48041" y="877398"/>
                  </a:cubicBezTo>
                  <a:cubicBezTo>
                    <a:pt x="53551" y="879773"/>
                    <a:pt x="59579" y="880684"/>
                    <a:pt x="65544" y="8800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7" name="Google Shape;1497;p19"/>
            <p:cNvGrpSpPr/>
            <p:nvPr/>
          </p:nvGrpSpPr>
          <p:grpSpPr>
            <a:xfrm>
              <a:off x="10398583" y="1269526"/>
              <a:ext cx="611710" cy="567392"/>
              <a:chOff x="6658808" y="2431441"/>
              <a:chExt cx="611710" cy="567392"/>
            </a:xfrm>
          </p:grpSpPr>
          <p:sp>
            <p:nvSpPr>
              <p:cNvPr id="1498" name="Google Shape;1498;p19"/>
              <p:cNvSpPr/>
              <p:nvPr/>
            </p:nvSpPr>
            <p:spPr>
              <a:xfrm>
                <a:off x="6663273" y="2436888"/>
                <a:ext cx="602798" cy="557659"/>
              </a:xfrm>
              <a:custGeom>
                <a:avLst/>
                <a:gdLst/>
                <a:ahLst/>
                <a:cxnLst/>
                <a:rect l="l" t="t" r="r" b="b"/>
                <a:pathLst>
                  <a:path w="602798" h="557659" extrusionOk="0">
                    <a:moveTo>
                      <a:pt x="578819" y="304859"/>
                    </a:moveTo>
                    <a:cubicBezTo>
                      <a:pt x="593794" y="295706"/>
                      <a:pt x="602885" y="279373"/>
                      <a:pt x="602751" y="261817"/>
                    </a:cubicBezTo>
                    <a:cubicBezTo>
                      <a:pt x="603867" y="235743"/>
                      <a:pt x="583721" y="213651"/>
                      <a:pt x="557656" y="212347"/>
                    </a:cubicBezTo>
                    <a:lnTo>
                      <a:pt x="416299" y="212347"/>
                    </a:lnTo>
                    <a:cubicBezTo>
                      <a:pt x="413111" y="208373"/>
                      <a:pt x="411236" y="203507"/>
                      <a:pt x="410941" y="198417"/>
                    </a:cubicBezTo>
                    <a:cubicBezTo>
                      <a:pt x="411745" y="184218"/>
                      <a:pt x="434605" y="155822"/>
                      <a:pt x="434694" y="47862"/>
                    </a:cubicBezTo>
                    <a:cubicBezTo>
                      <a:pt x="434819" y="23198"/>
                      <a:pt x="416192" y="2481"/>
                      <a:pt x="391653" y="-1"/>
                    </a:cubicBezTo>
                    <a:lnTo>
                      <a:pt x="387277" y="-1"/>
                    </a:lnTo>
                    <a:cubicBezTo>
                      <a:pt x="361078" y="53"/>
                      <a:pt x="339861" y="21305"/>
                      <a:pt x="339861" y="47505"/>
                    </a:cubicBezTo>
                    <a:cubicBezTo>
                      <a:pt x="339861" y="145285"/>
                      <a:pt x="247349" y="208239"/>
                      <a:pt x="211541" y="229581"/>
                    </a:cubicBezTo>
                    <a:cubicBezTo>
                      <a:pt x="202879" y="234662"/>
                      <a:pt x="193012" y="237350"/>
                      <a:pt x="182966" y="237350"/>
                    </a:cubicBezTo>
                    <a:lnTo>
                      <a:pt x="166000" y="237350"/>
                    </a:lnTo>
                    <a:lnTo>
                      <a:pt x="166000" y="229492"/>
                    </a:lnTo>
                    <a:cubicBezTo>
                      <a:pt x="165955" y="212043"/>
                      <a:pt x="151837" y="197890"/>
                      <a:pt x="134388" y="197791"/>
                    </a:cubicBezTo>
                    <a:lnTo>
                      <a:pt x="-3" y="197791"/>
                    </a:lnTo>
                    <a:lnTo>
                      <a:pt x="-3" y="529708"/>
                    </a:lnTo>
                    <a:lnTo>
                      <a:pt x="134388" y="529708"/>
                    </a:lnTo>
                    <a:cubicBezTo>
                      <a:pt x="151837" y="529610"/>
                      <a:pt x="165955" y="515456"/>
                      <a:pt x="166000" y="498008"/>
                    </a:cubicBezTo>
                    <a:lnTo>
                      <a:pt x="166000" y="490150"/>
                    </a:lnTo>
                    <a:lnTo>
                      <a:pt x="197611" y="490150"/>
                    </a:lnTo>
                    <a:cubicBezTo>
                      <a:pt x="253689" y="490150"/>
                      <a:pt x="257618" y="553461"/>
                      <a:pt x="363524" y="553461"/>
                    </a:cubicBezTo>
                    <a:lnTo>
                      <a:pt x="406744" y="553461"/>
                    </a:lnTo>
                    <a:cubicBezTo>
                      <a:pt x="412307" y="556176"/>
                      <a:pt x="418415" y="557604"/>
                      <a:pt x="424603" y="557658"/>
                    </a:cubicBezTo>
                    <a:lnTo>
                      <a:pt x="491487" y="557658"/>
                    </a:lnTo>
                    <a:cubicBezTo>
                      <a:pt x="517552" y="556354"/>
                      <a:pt x="537698" y="534262"/>
                      <a:pt x="536582" y="508187"/>
                    </a:cubicBezTo>
                    <a:cubicBezTo>
                      <a:pt x="536653" y="495990"/>
                      <a:pt x="532420" y="484167"/>
                      <a:pt x="524616" y="474791"/>
                    </a:cubicBezTo>
                    <a:lnTo>
                      <a:pt x="526045" y="474791"/>
                    </a:lnTo>
                    <a:cubicBezTo>
                      <a:pt x="552128" y="473487"/>
                      <a:pt x="572291" y="451412"/>
                      <a:pt x="571229" y="425320"/>
                    </a:cubicBezTo>
                    <a:cubicBezTo>
                      <a:pt x="571282" y="412631"/>
                      <a:pt x="566675" y="400370"/>
                      <a:pt x="558281" y="390852"/>
                    </a:cubicBezTo>
                    <a:cubicBezTo>
                      <a:pt x="579944" y="384913"/>
                      <a:pt x="594714" y="364902"/>
                      <a:pt x="594000" y="342452"/>
                    </a:cubicBezTo>
                    <a:cubicBezTo>
                      <a:pt x="594267" y="328379"/>
                      <a:pt x="588785" y="314797"/>
                      <a:pt x="578819" y="304859"/>
                    </a:cubicBezTo>
                    <a:close/>
                    <a:moveTo>
                      <a:pt x="150194" y="497829"/>
                    </a:moveTo>
                    <a:cubicBezTo>
                      <a:pt x="150149" y="506535"/>
                      <a:pt x="143095" y="513590"/>
                      <a:pt x="134388" y="513635"/>
                    </a:cubicBezTo>
                    <a:lnTo>
                      <a:pt x="15802" y="513635"/>
                    </a:lnTo>
                    <a:lnTo>
                      <a:pt x="15802" y="212972"/>
                    </a:lnTo>
                    <a:lnTo>
                      <a:pt x="134388" y="212972"/>
                    </a:lnTo>
                    <a:cubicBezTo>
                      <a:pt x="143113" y="213070"/>
                      <a:pt x="150149" y="220143"/>
                      <a:pt x="150194" y="228867"/>
                    </a:cubicBezTo>
                    <a:close/>
                    <a:moveTo>
                      <a:pt x="416388" y="229938"/>
                    </a:moveTo>
                    <a:lnTo>
                      <a:pt x="557566" y="229938"/>
                    </a:lnTo>
                    <a:cubicBezTo>
                      <a:pt x="574997" y="231546"/>
                      <a:pt x="587829" y="246985"/>
                      <a:pt x="586222" y="264416"/>
                    </a:cubicBezTo>
                    <a:cubicBezTo>
                      <a:pt x="584820" y="279623"/>
                      <a:pt x="572774" y="291669"/>
                      <a:pt x="557566" y="293071"/>
                    </a:cubicBezTo>
                    <a:lnTo>
                      <a:pt x="387456" y="293071"/>
                    </a:lnTo>
                    <a:cubicBezTo>
                      <a:pt x="370025" y="291464"/>
                      <a:pt x="357193" y="276025"/>
                      <a:pt x="358800" y="258594"/>
                    </a:cubicBezTo>
                    <a:cubicBezTo>
                      <a:pt x="360202" y="243387"/>
                      <a:pt x="372249" y="231340"/>
                      <a:pt x="387456" y="229938"/>
                    </a:cubicBezTo>
                    <a:lnTo>
                      <a:pt x="416388" y="229938"/>
                    </a:lnTo>
                    <a:close/>
                    <a:moveTo>
                      <a:pt x="261994" y="501847"/>
                    </a:moveTo>
                    <a:cubicBezTo>
                      <a:pt x="244134" y="488274"/>
                      <a:pt x="226275" y="474255"/>
                      <a:pt x="197611" y="474255"/>
                    </a:cubicBezTo>
                    <a:lnTo>
                      <a:pt x="166000" y="474255"/>
                    </a:lnTo>
                    <a:lnTo>
                      <a:pt x="166000" y="252888"/>
                    </a:lnTo>
                    <a:lnTo>
                      <a:pt x="183055" y="252888"/>
                    </a:lnTo>
                    <a:cubicBezTo>
                      <a:pt x="195932" y="252941"/>
                      <a:pt x="208576" y="249521"/>
                      <a:pt x="219667" y="242976"/>
                    </a:cubicBezTo>
                    <a:cubicBezTo>
                      <a:pt x="260565" y="218866"/>
                      <a:pt x="355755" y="151625"/>
                      <a:pt x="355755" y="47237"/>
                    </a:cubicBezTo>
                    <a:cubicBezTo>
                      <a:pt x="355755" y="29780"/>
                      <a:pt x="369909" y="15626"/>
                      <a:pt x="387367" y="15626"/>
                    </a:cubicBezTo>
                    <a:cubicBezTo>
                      <a:pt x="404824" y="15626"/>
                      <a:pt x="418978" y="29780"/>
                      <a:pt x="418978" y="47237"/>
                    </a:cubicBezTo>
                    <a:lnTo>
                      <a:pt x="418978" y="49202"/>
                    </a:lnTo>
                    <a:cubicBezTo>
                      <a:pt x="418978" y="126443"/>
                      <a:pt x="406655" y="160465"/>
                      <a:pt x="400225" y="178771"/>
                    </a:cubicBezTo>
                    <a:cubicBezTo>
                      <a:pt x="397680" y="184754"/>
                      <a:pt x="395993" y="191067"/>
                      <a:pt x="395225" y="197524"/>
                    </a:cubicBezTo>
                    <a:lnTo>
                      <a:pt x="395225" y="199220"/>
                    </a:lnTo>
                    <a:cubicBezTo>
                      <a:pt x="395484" y="203748"/>
                      <a:pt x="396537" y="208195"/>
                      <a:pt x="398350" y="212347"/>
                    </a:cubicBezTo>
                    <a:lnTo>
                      <a:pt x="387545" y="212347"/>
                    </a:lnTo>
                    <a:cubicBezTo>
                      <a:pt x="361649" y="213883"/>
                      <a:pt x="341780" y="235903"/>
                      <a:pt x="342897" y="261817"/>
                    </a:cubicBezTo>
                    <a:cubicBezTo>
                      <a:pt x="342816" y="273899"/>
                      <a:pt x="346995" y="285624"/>
                      <a:pt x="354684" y="294946"/>
                    </a:cubicBezTo>
                    <a:cubicBezTo>
                      <a:pt x="334038" y="301590"/>
                      <a:pt x="320224" y="321039"/>
                      <a:pt x="320751" y="342720"/>
                    </a:cubicBezTo>
                    <a:cubicBezTo>
                      <a:pt x="319644" y="368831"/>
                      <a:pt x="339834" y="390941"/>
                      <a:pt x="365935" y="392191"/>
                    </a:cubicBezTo>
                    <a:lnTo>
                      <a:pt x="370489" y="392191"/>
                    </a:lnTo>
                    <a:cubicBezTo>
                      <a:pt x="362685" y="401567"/>
                      <a:pt x="358452" y="413390"/>
                      <a:pt x="358524" y="425588"/>
                    </a:cubicBezTo>
                    <a:cubicBezTo>
                      <a:pt x="357890" y="447671"/>
                      <a:pt x="372177" y="467414"/>
                      <a:pt x="393349" y="473719"/>
                    </a:cubicBezTo>
                    <a:cubicBezTo>
                      <a:pt x="384839" y="483283"/>
                      <a:pt x="380160" y="495650"/>
                      <a:pt x="380223" y="508455"/>
                    </a:cubicBezTo>
                    <a:cubicBezTo>
                      <a:pt x="380214" y="518921"/>
                      <a:pt x="383321" y="529146"/>
                      <a:pt x="389152" y="537834"/>
                    </a:cubicBezTo>
                    <a:lnTo>
                      <a:pt x="364060" y="537834"/>
                    </a:lnTo>
                    <a:cubicBezTo>
                      <a:pt x="308071" y="537387"/>
                      <a:pt x="284497" y="519260"/>
                      <a:pt x="261994" y="501669"/>
                    </a:cubicBezTo>
                    <a:close/>
                    <a:moveTo>
                      <a:pt x="491755" y="539799"/>
                    </a:moveTo>
                    <a:lnTo>
                      <a:pt x="424871" y="539799"/>
                    </a:lnTo>
                    <a:cubicBezTo>
                      <a:pt x="421817" y="539816"/>
                      <a:pt x="418790" y="539272"/>
                      <a:pt x="415942" y="538191"/>
                    </a:cubicBezTo>
                    <a:lnTo>
                      <a:pt x="415942" y="537566"/>
                    </a:lnTo>
                    <a:lnTo>
                      <a:pt x="413977" y="537566"/>
                    </a:lnTo>
                    <a:cubicBezTo>
                      <a:pt x="402556" y="532289"/>
                      <a:pt x="395341" y="520760"/>
                      <a:pt x="395582" y="508187"/>
                    </a:cubicBezTo>
                    <a:cubicBezTo>
                      <a:pt x="394876" y="491534"/>
                      <a:pt x="407771" y="477434"/>
                      <a:pt x="424425" y="476666"/>
                    </a:cubicBezTo>
                    <a:lnTo>
                      <a:pt x="491308" y="476666"/>
                    </a:lnTo>
                    <a:cubicBezTo>
                      <a:pt x="508739" y="478273"/>
                      <a:pt x="521571" y="493712"/>
                      <a:pt x="519963" y="511143"/>
                    </a:cubicBezTo>
                    <a:cubicBezTo>
                      <a:pt x="518562" y="526350"/>
                      <a:pt x="506515" y="538397"/>
                      <a:pt x="491308" y="539799"/>
                    </a:cubicBezTo>
                    <a:close/>
                    <a:moveTo>
                      <a:pt x="526312" y="456931"/>
                    </a:moveTo>
                    <a:lnTo>
                      <a:pt x="403083" y="456931"/>
                    </a:lnTo>
                    <a:cubicBezTo>
                      <a:pt x="385652" y="455324"/>
                      <a:pt x="372820" y="439884"/>
                      <a:pt x="374427" y="422454"/>
                    </a:cubicBezTo>
                    <a:cubicBezTo>
                      <a:pt x="375829" y="407246"/>
                      <a:pt x="387875" y="395200"/>
                      <a:pt x="403083" y="393798"/>
                    </a:cubicBezTo>
                    <a:lnTo>
                      <a:pt x="526312" y="393798"/>
                    </a:lnTo>
                    <a:cubicBezTo>
                      <a:pt x="543743" y="395405"/>
                      <a:pt x="556575" y="410845"/>
                      <a:pt x="554968" y="428276"/>
                    </a:cubicBezTo>
                    <a:cubicBezTo>
                      <a:pt x="553566" y="443483"/>
                      <a:pt x="541520" y="455529"/>
                      <a:pt x="526312" y="456931"/>
                    </a:cubicBezTo>
                    <a:close/>
                    <a:moveTo>
                      <a:pt x="549351" y="374064"/>
                    </a:moveTo>
                    <a:lnTo>
                      <a:pt x="365399" y="374064"/>
                    </a:lnTo>
                    <a:cubicBezTo>
                      <a:pt x="347969" y="372456"/>
                      <a:pt x="335137" y="357017"/>
                      <a:pt x="336744" y="339586"/>
                    </a:cubicBezTo>
                    <a:cubicBezTo>
                      <a:pt x="338146" y="324379"/>
                      <a:pt x="350192" y="312333"/>
                      <a:pt x="365399" y="310931"/>
                    </a:cubicBezTo>
                    <a:lnTo>
                      <a:pt x="549172" y="310931"/>
                    </a:lnTo>
                    <a:cubicBezTo>
                      <a:pt x="566603" y="312538"/>
                      <a:pt x="579435" y="327977"/>
                      <a:pt x="577828" y="345408"/>
                    </a:cubicBezTo>
                    <a:cubicBezTo>
                      <a:pt x="576426" y="360615"/>
                      <a:pt x="564380" y="372662"/>
                      <a:pt x="549172" y="3740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>
                <a:off x="6658808" y="2431441"/>
                <a:ext cx="611710" cy="567392"/>
              </a:xfrm>
              <a:custGeom>
                <a:avLst/>
                <a:gdLst/>
                <a:ahLst/>
                <a:cxnLst/>
                <a:rect l="l" t="t" r="r" b="b"/>
                <a:pathLst>
                  <a:path w="611710" h="567392" extrusionOk="0">
                    <a:moveTo>
                      <a:pt x="496219" y="567391"/>
                    </a:moveTo>
                    <a:lnTo>
                      <a:pt x="429336" y="567391"/>
                    </a:lnTo>
                    <a:cubicBezTo>
                      <a:pt x="422737" y="567382"/>
                      <a:pt x="416218" y="565954"/>
                      <a:pt x="410227" y="563194"/>
                    </a:cubicBezTo>
                    <a:lnTo>
                      <a:pt x="367989" y="563194"/>
                    </a:lnTo>
                    <a:cubicBezTo>
                      <a:pt x="305481" y="563194"/>
                      <a:pt x="276817" y="540959"/>
                      <a:pt x="253957" y="523189"/>
                    </a:cubicBezTo>
                    <a:cubicBezTo>
                      <a:pt x="237348" y="510152"/>
                      <a:pt x="224221" y="499883"/>
                      <a:pt x="202076" y="499883"/>
                    </a:cubicBezTo>
                    <a:lnTo>
                      <a:pt x="175286" y="499883"/>
                    </a:lnTo>
                    <a:lnTo>
                      <a:pt x="175286" y="503276"/>
                    </a:lnTo>
                    <a:cubicBezTo>
                      <a:pt x="175188" y="523037"/>
                      <a:pt x="159329" y="539102"/>
                      <a:pt x="139568" y="539441"/>
                    </a:cubicBezTo>
                    <a:lnTo>
                      <a:pt x="-3" y="539441"/>
                    </a:lnTo>
                    <a:lnTo>
                      <a:pt x="-3" y="198149"/>
                    </a:lnTo>
                    <a:lnTo>
                      <a:pt x="138853" y="198149"/>
                    </a:lnTo>
                    <a:cubicBezTo>
                      <a:pt x="158588" y="198533"/>
                      <a:pt x="174429" y="214570"/>
                      <a:pt x="174572" y="234314"/>
                    </a:cubicBezTo>
                    <a:lnTo>
                      <a:pt x="174572" y="237707"/>
                    </a:lnTo>
                    <a:lnTo>
                      <a:pt x="187520" y="237707"/>
                    </a:lnTo>
                    <a:cubicBezTo>
                      <a:pt x="196780" y="237698"/>
                      <a:pt x="205871" y="235234"/>
                      <a:pt x="213863" y="230564"/>
                    </a:cubicBezTo>
                    <a:cubicBezTo>
                      <a:pt x="251814" y="208239"/>
                      <a:pt x="339950" y="146178"/>
                      <a:pt x="339950" y="51970"/>
                    </a:cubicBezTo>
                    <a:cubicBezTo>
                      <a:pt x="339950" y="23305"/>
                      <a:pt x="363167" y="52"/>
                      <a:pt x="391831" y="-1"/>
                    </a:cubicBezTo>
                    <a:lnTo>
                      <a:pt x="396564" y="-1"/>
                    </a:lnTo>
                    <a:cubicBezTo>
                      <a:pt x="423442" y="2633"/>
                      <a:pt x="443891" y="25314"/>
                      <a:pt x="443713" y="52327"/>
                    </a:cubicBezTo>
                    <a:cubicBezTo>
                      <a:pt x="443713" y="134033"/>
                      <a:pt x="430765" y="170467"/>
                      <a:pt x="423800" y="190023"/>
                    </a:cubicBezTo>
                    <a:cubicBezTo>
                      <a:pt x="421996" y="194229"/>
                      <a:pt x="420710" y="198640"/>
                      <a:pt x="419960" y="203149"/>
                    </a:cubicBezTo>
                    <a:cubicBezTo>
                      <a:pt x="420290" y="206346"/>
                      <a:pt x="421389" y="209409"/>
                      <a:pt x="423175" y="212079"/>
                    </a:cubicBezTo>
                    <a:lnTo>
                      <a:pt x="562120" y="212079"/>
                    </a:lnTo>
                    <a:cubicBezTo>
                      <a:pt x="590508" y="213383"/>
                      <a:pt x="612591" y="237252"/>
                      <a:pt x="611680" y="265657"/>
                    </a:cubicBezTo>
                    <a:cubicBezTo>
                      <a:pt x="611966" y="283088"/>
                      <a:pt x="604019" y="299626"/>
                      <a:pt x="590249" y="310306"/>
                    </a:cubicBezTo>
                    <a:cubicBezTo>
                      <a:pt x="598884" y="320548"/>
                      <a:pt x="603599" y="333523"/>
                      <a:pt x="603554" y="346917"/>
                    </a:cubicBezTo>
                    <a:cubicBezTo>
                      <a:pt x="604090" y="368982"/>
                      <a:pt x="591044" y="389110"/>
                      <a:pt x="570693" y="397638"/>
                    </a:cubicBezTo>
                    <a:cubicBezTo>
                      <a:pt x="577131" y="407121"/>
                      <a:pt x="580551" y="418328"/>
                      <a:pt x="580516" y="429785"/>
                    </a:cubicBezTo>
                    <a:cubicBezTo>
                      <a:pt x="581382" y="455734"/>
                      <a:pt x="563237" y="478460"/>
                      <a:pt x="537742" y="483363"/>
                    </a:cubicBezTo>
                    <a:cubicBezTo>
                      <a:pt x="543074" y="492266"/>
                      <a:pt x="545886" y="502455"/>
                      <a:pt x="545869" y="512831"/>
                    </a:cubicBezTo>
                    <a:cubicBezTo>
                      <a:pt x="547324" y="541495"/>
                      <a:pt x="525268" y="565918"/>
                      <a:pt x="496603" y="567373"/>
                    </a:cubicBezTo>
                    <a:cubicBezTo>
                      <a:pt x="496478" y="567382"/>
                      <a:pt x="496344" y="567382"/>
                      <a:pt x="496219" y="567391"/>
                    </a:cubicBezTo>
                    <a:close/>
                    <a:moveTo>
                      <a:pt x="165821" y="490953"/>
                    </a:moveTo>
                    <a:lnTo>
                      <a:pt x="201540" y="490953"/>
                    </a:lnTo>
                    <a:cubicBezTo>
                      <a:pt x="226721" y="490953"/>
                      <a:pt x="242348" y="503187"/>
                      <a:pt x="258958" y="516135"/>
                    </a:cubicBezTo>
                    <a:cubicBezTo>
                      <a:pt x="281818" y="533994"/>
                      <a:pt x="307714" y="554265"/>
                      <a:pt x="367453" y="554265"/>
                    </a:cubicBezTo>
                    <a:lnTo>
                      <a:pt x="412638" y="554711"/>
                    </a:lnTo>
                    <a:cubicBezTo>
                      <a:pt x="417674" y="557167"/>
                      <a:pt x="423201" y="558453"/>
                      <a:pt x="428800" y="558461"/>
                    </a:cubicBezTo>
                    <a:lnTo>
                      <a:pt x="495684" y="558461"/>
                    </a:lnTo>
                    <a:cubicBezTo>
                      <a:pt x="519142" y="557167"/>
                      <a:pt x="537225" y="537289"/>
                      <a:pt x="536314" y="513813"/>
                    </a:cubicBezTo>
                    <a:cubicBezTo>
                      <a:pt x="536394" y="502669"/>
                      <a:pt x="532536" y="491855"/>
                      <a:pt x="525419" y="483274"/>
                    </a:cubicBezTo>
                    <a:lnTo>
                      <a:pt x="519258" y="475951"/>
                    </a:lnTo>
                    <a:lnTo>
                      <a:pt x="530242" y="475951"/>
                    </a:lnTo>
                    <a:cubicBezTo>
                      <a:pt x="553718" y="474656"/>
                      <a:pt x="571827" y="454797"/>
                      <a:pt x="570961" y="431303"/>
                    </a:cubicBezTo>
                    <a:cubicBezTo>
                      <a:pt x="571032" y="419703"/>
                      <a:pt x="566835" y="408487"/>
                      <a:pt x="559174" y="399781"/>
                    </a:cubicBezTo>
                    <a:lnTo>
                      <a:pt x="554173" y="394155"/>
                    </a:lnTo>
                    <a:lnTo>
                      <a:pt x="561495" y="392459"/>
                    </a:lnTo>
                    <a:cubicBezTo>
                      <a:pt x="581105" y="386922"/>
                      <a:pt x="594482" y="368804"/>
                      <a:pt x="594000" y="348435"/>
                    </a:cubicBezTo>
                    <a:cubicBezTo>
                      <a:pt x="594089" y="335576"/>
                      <a:pt x="588892" y="323245"/>
                      <a:pt x="579623" y="314324"/>
                    </a:cubicBezTo>
                    <a:lnTo>
                      <a:pt x="575336" y="310216"/>
                    </a:lnTo>
                    <a:lnTo>
                      <a:pt x="580426" y="307180"/>
                    </a:lnTo>
                    <a:cubicBezTo>
                      <a:pt x="594160" y="298724"/>
                      <a:pt x="602402" y="283650"/>
                      <a:pt x="602125" y="267532"/>
                    </a:cubicBezTo>
                    <a:cubicBezTo>
                      <a:pt x="603036" y="244056"/>
                      <a:pt x="584954" y="224179"/>
                      <a:pt x="561495" y="222884"/>
                    </a:cubicBezTo>
                    <a:lnTo>
                      <a:pt x="418620" y="222884"/>
                    </a:lnTo>
                    <a:lnTo>
                      <a:pt x="417281" y="221187"/>
                    </a:lnTo>
                    <a:cubicBezTo>
                      <a:pt x="413504" y="216472"/>
                      <a:pt x="411289" y="210695"/>
                      <a:pt x="410941" y="204667"/>
                    </a:cubicBezTo>
                    <a:cubicBezTo>
                      <a:pt x="411646" y="199167"/>
                      <a:pt x="413084" y="193791"/>
                      <a:pt x="415227" y="188683"/>
                    </a:cubicBezTo>
                    <a:cubicBezTo>
                      <a:pt x="422014" y="169574"/>
                      <a:pt x="434694" y="134123"/>
                      <a:pt x="434694" y="53934"/>
                    </a:cubicBezTo>
                    <a:cubicBezTo>
                      <a:pt x="434890" y="31547"/>
                      <a:pt x="417960" y="12706"/>
                      <a:pt x="395671" y="10536"/>
                    </a:cubicBezTo>
                    <a:lnTo>
                      <a:pt x="391742" y="10536"/>
                    </a:lnTo>
                    <a:cubicBezTo>
                      <a:pt x="368007" y="10590"/>
                      <a:pt x="348790" y="29842"/>
                      <a:pt x="348790" y="53577"/>
                    </a:cubicBezTo>
                    <a:cubicBezTo>
                      <a:pt x="348790" y="151804"/>
                      <a:pt x="257529" y="216365"/>
                      <a:pt x="218327" y="239493"/>
                    </a:cubicBezTo>
                    <a:cubicBezTo>
                      <a:pt x="208951" y="244967"/>
                      <a:pt x="198289" y="247869"/>
                      <a:pt x="187431" y="247887"/>
                    </a:cubicBezTo>
                    <a:lnTo>
                      <a:pt x="166000" y="247887"/>
                    </a:lnTo>
                    <a:lnTo>
                      <a:pt x="166000" y="235564"/>
                    </a:lnTo>
                    <a:cubicBezTo>
                      <a:pt x="165910" y="220732"/>
                      <a:pt x="154034" y="208668"/>
                      <a:pt x="139210" y="208328"/>
                    </a:cubicBezTo>
                    <a:lnTo>
                      <a:pt x="8926" y="208328"/>
                    </a:lnTo>
                    <a:lnTo>
                      <a:pt x="8926" y="531762"/>
                    </a:lnTo>
                    <a:lnTo>
                      <a:pt x="138853" y="531762"/>
                    </a:lnTo>
                    <a:cubicBezTo>
                      <a:pt x="153677" y="531422"/>
                      <a:pt x="165553" y="519358"/>
                      <a:pt x="165642" y="504526"/>
                    </a:cubicBezTo>
                    <a:close/>
                    <a:moveTo>
                      <a:pt x="496219" y="549532"/>
                    </a:moveTo>
                    <a:lnTo>
                      <a:pt x="429336" y="549532"/>
                    </a:lnTo>
                    <a:cubicBezTo>
                      <a:pt x="425961" y="549460"/>
                      <a:pt x="422612" y="548862"/>
                      <a:pt x="419424" y="547746"/>
                    </a:cubicBezTo>
                    <a:lnTo>
                      <a:pt x="416388" y="546585"/>
                    </a:lnTo>
                    <a:cubicBezTo>
                      <a:pt x="403654" y="540531"/>
                      <a:pt x="395680" y="527547"/>
                      <a:pt x="396028" y="513456"/>
                    </a:cubicBezTo>
                    <a:cubicBezTo>
                      <a:pt x="395475" y="494436"/>
                      <a:pt x="410325" y="478514"/>
                      <a:pt x="429336" y="477737"/>
                    </a:cubicBezTo>
                    <a:lnTo>
                      <a:pt x="496219" y="477737"/>
                    </a:lnTo>
                    <a:cubicBezTo>
                      <a:pt x="516115" y="477737"/>
                      <a:pt x="532251" y="493873"/>
                      <a:pt x="532251" y="513769"/>
                    </a:cubicBezTo>
                    <a:cubicBezTo>
                      <a:pt x="532251" y="533664"/>
                      <a:pt x="516115" y="549800"/>
                      <a:pt x="496219" y="549800"/>
                    </a:cubicBezTo>
                    <a:close/>
                    <a:moveTo>
                      <a:pt x="425318" y="540156"/>
                    </a:moveTo>
                    <a:cubicBezTo>
                      <a:pt x="426639" y="540424"/>
                      <a:pt x="427988" y="540575"/>
                      <a:pt x="429336" y="540602"/>
                    </a:cubicBezTo>
                    <a:lnTo>
                      <a:pt x="496219" y="540602"/>
                    </a:lnTo>
                    <a:cubicBezTo>
                      <a:pt x="511186" y="539111"/>
                      <a:pt x="522116" y="525770"/>
                      <a:pt x="520624" y="510804"/>
                    </a:cubicBezTo>
                    <a:cubicBezTo>
                      <a:pt x="519338" y="497891"/>
                      <a:pt x="509132" y="487685"/>
                      <a:pt x="496219" y="486399"/>
                    </a:cubicBezTo>
                    <a:lnTo>
                      <a:pt x="429336" y="486399"/>
                    </a:lnTo>
                    <a:cubicBezTo>
                      <a:pt x="415254" y="487167"/>
                      <a:pt x="404404" y="499097"/>
                      <a:pt x="404958" y="513188"/>
                    </a:cubicBezTo>
                    <a:cubicBezTo>
                      <a:pt x="404806" y="523645"/>
                      <a:pt x="410575" y="533298"/>
                      <a:pt x="419871" y="538102"/>
                    </a:cubicBezTo>
                    <a:lnTo>
                      <a:pt x="425318" y="538102"/>
                    </a:lnTo>
                    <a:close/>
                    <a:moveTo>
                      <a:pt x="401475" y="547299"/>
                    </a:moveTo>
                    <a:lnTo>
                      <a:pt x="367989" y="547299"/>
                    </a:lnTo>
                    <a:cubicBezTo>
                      <a:pt x="310660" y="547299"/>
                      <a:pt x="286818" y="528636"/>
                      <a:pt x="263780" y="510598"/>
                    </a:cubicBezTo>
                    <a:lnTo>
                      <a:pt x="263780" y="510598"/>
                    </a:lnTo>
                    <a:cubicBezTo>
                      <a:pt x="246992" y="497472"/>
                      <a:pt x="229668" y="483809"/>
                      <a:pt x="202165" y="483809"/>
                    </a:cubicBezTo>
                    <a:lnTo>
                      <a:pt x="166446" y="483809"/>
                    </a:lnTo>
                    <a:lnTo>
                      <a:pt x="166446" y="253513"/>
                    </a:lnTo>
                    <a:lnTo>
                      <a:pt x="187520" y="253513"/>
                    </a:lnTo>
                    <a:cubicBezTo>
                      <a:pt x="199423" y="253575"/>
                      <a:pt x="211121" y="250495"/>
                      <a:pt x="221453" y="244583"/>
                    </a:cubicBezTo>
                    <a:cubicBezTo>
                      <a:pt x="261726" y="220830"/>
                      <a:pt x="355398" y="154661"/>
                      <a:pt x="355398" y="52684"/>
                    </a:cubicBezTo>
                    <a:cubicBezTo>
                      <a:pt x="355398" y="32762"/>
                      <a:pt x="371552" y="16608"/>
                      <a:pt x="391474" y="16608"/>
                    </a:cubicBezTo>
                    <a:cubicBezTo>
                      <a:pt x="411396" y="16608"/>
                      <a:pt x="427550" y="32762"/>
                      <a:pt x="427550" y="52684"/>
                    </a:cubicBezTo>
                    <a:lnTo>
                      <a:pt x="427550" y="54649"/>
                    </a:lnTo>
                    <a:cubicBezTo>
                      <a:pt x="427550" y="132069"/>
                      <a:pt x="415227" y="166716"/>
                      <a:pt x="408709" y="185290"/>
                    </a:cubicBezTo>
                    <a:cubicBezTo>
                      <a:pt x="406253" y="190987"/>
                      <a:pt x="404601" y="196997"/>
                      <a:pt x="403797" y="203149"/>
                    </a:cubicBezTo>
                    <a:lnTo>
                      <a:pt x="403797" y="204310"/>
                    </a:lnTo>
                    <a:cubicBezTo>
                      <a:pt x="404074" y="208221"/>
                      <a:pt x="405003" y="212052"/>
                      <a:pt x="406565" y="215651"/>
                    </a:cubicBezTo>
                    <a:lnTo>
                      <a:pt x="409334" y="221902"/>
                    </a:lnTo>
                    <a:lnTo>
                      <a:pt x="391474" y="221902"/>
                    </a:lnTo>
                    <a:cubicBezTo>
                      <a:pt x="368016" y="223196"/>
                      <a:pt x="349933" y="243074"/>
                      <a:pt x="350844" y="266550"/>
                    </a:cubicBezTo>
                    <a:cubicBezTo>
                      <a:pt x="350799" y="277578"/>
                      <a:pt x="354586" y="288276"/>
                      <a:pt x="361560" y="296822"/>
                    </a:cubicBezTo>
                    <a:lnTo>
                      <a:pt x="365935" y="302090"/>
                    </a:lnTo>
                    <a:lnTo>
                      <a:pt x="359327" y="303965"/>
                    </a:lnTo>
                    <a:cubicBezTo>
                      <a:pt x="340655" y="310136"/>
                      <a:pt x="328216" y="327790"/>
                      <a:pt x="328698" y="347453"/>
                    </a:cubicBezTo>
                    <a:cubicBezTo>
                      <a:pt x="327788" y="370965"/>
                      <a:pt x="345924" y="390851"/>
                      <a:pt x="369418" y="392102"/>
                    </a:cubicBezTo>
                    <a:lnTo>
                      <a:pt x="383973" y="392102"/>
                    </a:lnTo>
                    <a:lnTo>
                      <a:pt x="377722" y="399424"/>
                    </a:lnTo>
                    <a:cubicBezTo>
                      <a:pt x="370606" y="408005"/>
                      <a:pt x="366748" y="418819"/>
                      <a:pt x="366828" y="429963"/>
                    </a:cubicBezTo>
                    <a:cubicBezTo>
                      <a:pt x="366096" y="450037"/>
                      <a:pt x="379071" y="468057"/>
                      <a:pt x="398350" y="473719"/>
                    </a:cubicBezTo>
                    <a:lnTo>
                      <a:pt x="405494" y="475594"/>
                    </a:lnTo>
                    <a:lnTo>
                      <a:pt x="400493" y="481041"/>
                    </a:lnTo>
                    <a:cubicBezTo>
                      <a:pt x="386054" y="497472"/>
                      <a:pt x="384518" y="521573"/>
                      <a:pt x="396743" y="539709"/>
                    </a:cubicBezTo>
                    <a:close/>
                    <a:moveTo>
                      <a:pt x="174929" y="475058"/>
                    </a:moveTo>
                    <a:lnTo>
                      <a:pt x="201718" y="475058"/>
                    </a:lnTo>
                    <a:cubicBezTo>
                      <a:pt x="232258" y="475058"/>
                      <a:pt x="250832" y="489524"/>
                      <a:pt x="268870" y="503544"/>
                    </a:cubicBezTo>
                    <a:lnTo>
                      <a:pt x="268870" y="503544"/>
                    </a:lnTo>
                    <a:cubicBezTo>
                      <a:pt x="290747" y="520689"/>
                      <a:pt x="313518" y="538370"/>
                      <a:pt x="367632" y="538370"/>
                    </a:cubicBezTo>
                    <a:lnTo>
                      <a:pt x="385045" y="538370"/>
                    </a:lnTo>
                    <a:cubicBezTo>
                      <a:pt x="376062" y="519796"/>
                      <a:pt x="377767" y="497829"/>
                      <a:pt x="389510" y="480863"/>
                    </a:cubicBezTo>
                    <a:cubicBezTo>
                      <a:pt x="369695" y="472093"/>
                      <a:pt x="357113" y="452252"/>
                      <a:pt x="357631" y="430588"/>
                    </a:cubicBezTo>
                    <a:cubicBezTo>
                      <a:pt x="357720" y="420203"/>
                      <a:pt x="360649" y="410041"/>
                      <a:pt x="366114" y="401210"/>
                    </a:cubicBezTo>
                    <a:cubicBezTo>
                      <a:pt x="339360" y="397772"/>
                      <a:pt x="319572" y="374590"/>
                      <a:pt x="320394" y="347632"/>
                    </a:cubicBezTo>
                    <a:cubicBezTo>
                      <a:pt x="319912" y="326245"/>
                      <a:pt x="332199" y="306626"/>
                      <a:pt x="351648" y="297715"/>
                    </a:cubicBezTo>
                    <a:cubicBezTo>
                      <a:pt x="345754" y="288454"/>
                      <a:pt x="342656" y="277703"/>
                      <a:pt x="342718" y="266729"/>
                    </a:cubicBezTo>
                    <a:cubicBezTo>
                      <a:pt x="341807" y="238323"/>
                      <a:pt x="363890" y="214454"/>
                      <a:pt x="392278" y="213151"/>
                    </a:cubicBezTo>
                    <a:lnTo>
                      <a:pt x="396832" y="213151"/>
                    </a:lnTo>
                    <a:cubicBezTo>
                      <a:pt x="396118" y="210400"/>
                      <a:pt x="395671" y="207587"/>
                      <a:pt x="395492" y="204757"/>
                    </a:cubicBezTo>
                    <a:lnTo>
                      <a:pt x="395492" y="202792"/>
                    </a:lnTo>
                    <a:cubicBezTo>
                      <a:pt x="396332" y="195738"/>
                      <a:pt x="398136" y="188826"/>
                      <a:pt x="400850" y="182254"/>
                    </a:cubicBezTo>
                    <a:cubicBezTo>
                      <a:pt x="407280" y="164394"/>
                      <a:pt x="418710" y="130372"/>
                      <a:pt x="419245" y="54470"/>
                    </a:cubicBezTo>
                    <a:lnTo>
                      <a:pt x="419245" y="52506"/>
                    </a:lnTo>
                    <a:cubicBezTo>
                      <a:pt x="419245" y="37512"/>
                      <a:pt x="407092" y="25359"/>
                      <a:pt x="392099" y="25359"/>
                    </a:cubicBezTo>
                    <a:cubicBezTo>
                      <a:pt x="377106" y="25359"/>
                      <a:pt x="364953" y="37512"/>
                      <a:pt x="364953" y="52506"/>
                    </a:cubicBezTo>
                    <a:cubicBezTo>
                      <a:pt x="364953" y="159037"/>
                      <a:pt x="268244" y="227527"/>
                      <a:pt x="226721" y="252084"/>
                    </a:cubicBezTo>
                    <a:cubicBezTo>
                      <a:pt x="214925" y="259022"/>
                      <a:pt x="201477" y="262665"/>
                      <a:pt x="187788" y="262621"/>
                    </a:cubicBezTo>
                    <a:lnTo>
                      <a:pt x="175286" y="262621"/>
                    </a:lnTo>
                    <a:close/>
                    <a:moveTo>
                      <a:pt x="139210" y="523547"/>
                    </a:moveTo>
                    <a:lnTo>
                      <a:pt x="15802" y="523547"/>
                    </a:lnTo>
                    <a:lnTo>
                      <a:pt x="15802" y="213686"/>
                    </a:lnTo>
                    <a:lnTo>
                      <a:pt x="138853" y="213686"/>
                    </a:lnTo>
                    <a:cubicBezTo>
                      <a:pt x="150006" y="213784"/>
                      <a:pt x="159026" y="222803"/>
                      <a:pt x="159124" y="233957"/>
                    </a:cubicBezTo>
                    <a:lnTo>
                      <a:pt x="159124" y="503008"/>
                    </a:lnTo>
                    <a:cubicBezTo>
                      <a:pt x="159177" y="514269"/>
                      <a:pt x="150114" y="523448"/>
                      <a:pt x="138853" y="523547"/>
                    </a:cubicBezTo>
                    <a:close/>
                    <a:moveTo>
                      <a:pt x="25089" y="514617"/>
                    </a:moveTo>
                    <a:lnTo>
                      <a:pt x="139210" y="514617"/>
                    </a:lnTo>
                    <a:cubicBezTo>
                      <a:pt x="145470" y="514617"/>
                      <a:pt x="150551" y="509536"/>
                      <a:pt x="150551" y="503276"/>
                    </a:cubicBezTo>
                    <a:lnTo>
                      <a:pt x="150551" y="234314"/>
                    </a:lnTo>
                    <a:cubicBezTo>
                      <a:pt x="150507" y="228054"/>
                      <a:pt x="145470" y="222982"/>
                      <a:pt x="139210" y="222884"/>
                    </a:cubicBezTo>
                    <a:lnTo>
                      <a:pt x="24732" y="222884"/>
                    </a:lnTo>
                    <a:close/>
                    <a:moveTo>
                      <a:pt x="531134" y="466664"/>
                    </a:moveTo>
                    <a:lnTo>
                      <a:pt x="407905" y="466664"/>
                    </a:lnTo>
                    <a:cubicBezTo>
                      <a:pt x="388009" y="466664"/>
                      <a:pt x="371874" y="450528"/>
                      <a:pt x="371874" y="430633"/>
                    </a:cubicBezTo>
                    <a:cubicBezTo>
                      <a:pt x="371874" y="410738"/>
                      <a:pt x="388009" y="394602"/>
                      <a:pt x="407905" y="394602"/>
                    </a:cubicBezTo>
                    <a:lnTo>
                      <a:pt x="531134" y="394602"/>
                    </a:lnTo>
                    <a:cubicBezTo>
                      <a:pt x="551030" y="394602"/>
                      <a:pt x="567166" y="410738"/>
                      <a:pt x="567166" y="430633"/>
                    </a:cubicBezTo>
                    <a:cubicBezTo>
                      <a:pt x="567166" y="450528"/>
                      <a:pt x="551030" y="466664"/>
                      <a:pt x="531134" y="466664"/>
                    </a:cubicBezTo>
                    <a:close/>
                    <a:moveTo>
                      <a:pt x="407905" y="403532"/>
                    </a:moveTo>
                    <a:cubicBezTo>
                      <a:pt x="392939" y="405023"/>
                      <a:pt x="382009" y="418364"/>
                      <a:pt x="383500" y="433330"/>
                    </a:cubicBezTo>
                    <a:cubicBezTo>
                      <a:pt x="384786" y="446242"/>
                      <a:pt x="394992" y="456449"/>
                      <a:pt x="407905" y="457735"/>
                    </a:cubicBezTo>
                    <a:lnTo>
                      <a:pt x="531134" y="457735"/>
                    </a:lnTo>
                    <a:cubicBezTo>
                      <a:pt x="546101" y="456243"/>
                      <a:pt x="557031" y="442902"/>
                      <a:pt x="555539" y="427936"/>
                    </a:cubicBezTo>
                    <a:cubicBezTo>
                      <a:pt x="554253" y="415024"/>
                      <a:pt x="544047" y="404817"/>
                      <a:pt x="531134" y="403532"/>
                    </a:cubicBezTo>
                    <a:close/>
                    <a:moveTo>
                      <a:pt x="553637" y="383797"/>
                    </a:moveTo>
                    <a:lnTo>
                      <a:pt x="369686" y="383797"/>
                    </a:lnTo>
                    <a:cubicBezTo>
                      <a:pt x="349790" y="383797"/>
                      <a:pt x="333654" y="367661"/>
                      <a:pt x="333654" y="347766"/>
                    </a:cubicBezTo>
                    <a:cubicBezTo>
                      <a:pt x="333654" y="327870"/>
                      <a:pt x="349790" y="311734"/>
                      <a:pt x="369686" y="311734"/>
                    </a:cubicBezTo>
                    <a:lnTo>
                      <a:pt x="553637" y="311734"/>
                    </a:lnTo>
                    <a:cubicBezTo>
                      <a:pt x="573533" y="311734"/>
                      <a:pt x="589669" y="327870"/>
                      <a:pt x="589669" y="347766"/>
                    </a:cubicBezTo>
                    <a:cubicBezTo>
                      <a:pt x="589669" y="367661"/>
                      <a:pt x="573533" y="383797"/>
                      <a:pt x="553637" y="383797"/>
                    </a:cubicBezTo>
                    <a:close/>
                    <a:moveTo>
                      <a:pt x="369864" y="320843"/>
                    </a:moveTo>
                    <a:cubicBezTo>
                      <a:pt x="354898" y="322334"/>
                      <a:pt x="343968" y="335675"/>
                      <a:pt x="345459" y="350641"/>
                    </a:cubicBezTo>
                    <a:cubicBezTo>
                      <a:pt x="346745" y="363553"/>
                      <a:pt x="356952" y="373760"/>
                      <a:pt x="369864" y="375046"/>
                    </a:cubicBezTo>
                    <a:lnTo>
                      <a:pt x="553637" y="375046"/>
                    </a:lnTo>
                    <a:cubicBezTo>
                      <a:pt x="568603" y="373555"/>
                      <a:pt x="579533" y="360213"/>
                      <a:pt x="578042" y="345247"/>
                    </a:cubicBezTo>
                    <a:cubicBezTo>
                      <a:pt x="576756" y="332335"/>
                      <a:pt x="566550" y="322129"/>
                      <a:pt x="553637" y="320843"/>
                    </a:cubicBezTo>
                    <a:close/>
                    <a:moveTo>
                      <a:pt x="562031" y="302983"/>
                    </a:moveTo>
                    <a:lnTo>
                      <a:pt x="391921" y="302983"/>
                    </a:lnTo>
                    <a:cubicBezTo>
                      <a:pt x="372025" y="302983"/>
                      <a:pt x="355889" y="286847"/>
                      <a:pt x="355889" y="266952"/>
                    </a:cubicBezTo>
                    <a:cubicBezTo>
                      <a:pt x="355889" y="247057"/>
                      <a:pt x="372025" y="230920"/>
                      <a:pt x="391921" y="230920"/>
                    </a:cubicBezTo>
                    <a:lnTo>
                      <a:pt x="562031" y="230920"/>
                    </a:lnTo>
                    <a:cubicBezTo>
                      <a:pt x="581927" y="230920"/>
                      <a:pt x="598063" y="247057"/>
                      <a:pt x="598063" y="266952"/>
                    </a:cubicBezTo>
                    <a:cubicBezTo>
                      <a:pt x="598063" y="286847"/>
                      <a:pt x="581927" y="302983"/>
                      <a:pt x="562031" y="302983"/>
                    </a:cubicBezTo>
                    <a:close/>
                    <a:moveTo>
                      <a:pt x="391921" y="239850"/>
                    </a:moveTo>
                    <a:cubicBezTo>
                      <a:pt x="376955" y="241341"/>
                      <a:pt x="366025" y="254682"/>
                      <a:pt x="367516" y="269649"/>
                    </a:cubicBezTo>
                    <a:cubicBezTo>
                      <a:pt x="368802" y="282561"/>
                      <a:pt x="379008" y="292767"/>
                      <a:pt x="391921" y="294053"/>
                    </a:cubicBezTo>
                    <a:lnTo>
                      <a:pt x="562031" y="294053"/>
                    </a:lnTo>
                    <a:cubicBezTo>
                      <a:pt x="576997" y="292562"/>
                      <a:pt x="587927" y="279221"/>
                      <a:pt x="586436" y="264255"/>
                    </a:cubicBezTo>
                    <a:cubicBezTo>
                      <a:pt x="585150" y="251343"/>
                      <a:pt x="574944" y="241136"/>
                      <a:pt x="562031" y="2398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0" name="Google Shape;1500;p19"/>
          <p:cNvSpPr/>
          <p:nvPr/>
        </p:nvSpPr>
        <p:spPr>
          <a:xfrm>
            <a:off x="1166491" y="1495620"/>
            <a:ext cx="804800" cy="804800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1438538" y="1582836"/>
            <a:ext cx="260682" cy="26068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1343038" y="1897589"/>
            <a:ext cx="451806" cy="402395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19"/>
          <p:cNvSpPr txBox="1">
            <a:spLocks noGrp="1"/>
          </p:cNvSpPr>
          <p:nvPr>
            <p:ph type="subTitle" idx="1"/>
          </p:nvPr>
        </p:nvSpPr>
        <p:spPr>
          <a:xfrm>
            <a:off x="1615938" y="3099064"/>
            <a:ext cx="8745300" cy="63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04" name="Google Shape;1504;p19"/>
          <p:cNvSpPr txBox="1">
            <a:spLocks noGrp="1"/>
          </p:cNvSpPr>
          <p:nvPr>
            <p:ph type="title"/>
          </p:nvPr>
        </p:nvSpPr>
        <p:spPr>
          <a:xfrm>
            <a:off x="1615938" y="2277891"/>
            <a:ext cx="8745300" cy="672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05" name="Google Shape;1505;p19"/>
          <p:cNvSpPr txBox="1">
            <a:spLocks noGrp="1"/>
          </p:cNvSpPr>
          <p:nvPr>
            <p:ph type="body" idx="2"/>
          </p:nvPr>
        </p:nvSpPr>
        <p:spPr>
          <a:xfrm>
            <a:off x="1616016" y="3860334"/>
            <a:ext cx="8745300" cy="118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506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4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1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9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00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50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5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114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90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90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0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4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41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924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842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2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2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27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7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87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8C69F2C-E2E1-4E74-89C3-5940CAAB6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C4CCB8-786D-45BA-825E-145F5BB1E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E05536-0272-43E0-986A-1CB2FA0855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8688E-97AF-4EC2-8F7A-6020169E8A4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6900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232AAC2-A6D2-4655-AFFF-C096B47D8F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D6BFB80-7186-41E8-94FA-54C050A34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DAD8174-13C4-46C8-AD02-2875D466C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47DB5-381F-472A-BD26-D4862CA61E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29845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1736B23-87ED-4D67-B462-BE9F4A805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CADA900-4BA7-41C8-AE8F-E6F90F5AD1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89CFEE-4AB2-472D-9E39-B73B9B772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CFE02-B018-418A-BC23-02EA849F58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9001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A44CA5-48C5-4D92-8902-B438FEFDB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4C86BC-4CA8-4B0B-B65C-EA9E7E43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23CC39-B449-48CB-938D-C333A9E22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51F3D-15F7-483C-AE07-9632F8B66B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16134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D0CF1F7-F0B0-4A33-A5AE-C4A3EB992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7ECD8E3-517C-41D6-B330-BB47DD0CB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4173CA4-B648-4B67-9EA1-0431CF6B2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4F080-6B60-4C6A-BB7F-32B637B4F65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887031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59F784A-82D7-4091-9E4B-53B49901A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4031868-6557-4C90-9940-9CD7178FB5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6E27B34-7F45-4430-BA82-0FCC29027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2957E-2F76-4154-99A5-97F4E7F741D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45769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1BE28AA-BD1F-4999-9820-3FC58E202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6C03CAD-B053-4177-9F65-F8AD1B74E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1A572D1-654F-499D-AF4C-0CA52C01BB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6CF89-0D70-47C3-A05A-486AABC0525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661823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F16476-9D34-4780-8974-1987BFFD9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2FAB5A-5851-4096-96C2-3FD694755F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257859-4466-40BD-A5C4-EBECE41CF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DCBCB-9E95-4423-B5EB-FB79013256A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2529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DDDA3F-DA89-443C-A7DD-BAA297887A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BF2394-E80C-4B07-8B85-347DA04A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84FFE8-45AA-406F-9EE2-7C72B2A42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13E86-C386-4E4A-B51F-CE035C143B4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11254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E0661CF-315A-4DAF-B59C-5CE5A15A0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08BFC4-76FB-428F-A947-F2B3F8B84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8B1271-8AB6-4585-9636-9AA0F9821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F7C01-11A3-4865-9B62-F94CE44240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06455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5B3672-5AB7-4EE1-BFC1-4F3D1A4CD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12AB5A6-0098-40A5-8EFA-4D824D657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BE6E74-EDD8-4872-BB8C-4E511B006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DC020-4BE3-438F-A466-3D33A058B4E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276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1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17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07158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D6225-0BE2-4122-B5EB-971A6DE11FA9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6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2BC2148-E6AF-4ADB-BFB8-8F24404F8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D11BCAF-0FEB-4D39-A65A-A6BC8FE86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05BC6D6-5C3C-4EFD-9E44-15AC958621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68A12B7-82F9-4046-96D6-677A914D86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06F8425-FE46-4EE9-84C6-2E5FBDDA69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CAD541-917C-4087-A9CA-84FCD4E538C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918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audio" Target="NUL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5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4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22.xml"/><Relationship Id="rId9" Type="http://schemas.openxmlformats.org/officeDocument/2006/relationships/audio" Target="../media/audio6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35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68.png"/><Relationship Id="rId12" Type="http://schemas.openxmlformats.org/officeDocument/2006/relationships/image" Target="../media/image75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68.xml"/><Relationship Id="rId10" Type="http://schemas.microsoft.com/office/2007/relationships/hdphoto" Target="../media/hdphoto2.wdp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6.png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77.png"/><Relationship Id="rId4" Type="http://schemas.openxmlformats.org/officeDocument/2006/relationships/audio" Target="../media/audio6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Revision 5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9 and Unit 10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5" name="Sun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4769" y="5273121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27474" y="652342"/>
            <a:ext cx="5127925" cy="3519575"/>
            <a:chOff x="7115365" y="1148875"/>
            <a:chExt cx="5127925" cy="35195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365" y="1148875"/>
              <a:ext cx="4777704" cy="3519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941452" y="1886824"/>
              <a:ext cx="430183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flat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34C5FD-E612-4A32-9EB5-839373088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5072" y="1126860"/>
            <a:ext cx="4110594" cy="42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5" name="Rai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2843" y="602338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73962" y="573718"/>
            <a:ext cx="5229037" cy="3519575"/>
            <a:chOff x="3790274" y="1897552"/>
            <a:chExt cx="5229037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1897552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47309" y="2560322"/>
              <a:ext cx="457200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hall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8C712D-F900-4CFA-A320-63906155CD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3694" y="1199794"/>
            <a:ext cx="3902644" cy="37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5" name="Snow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5860" y="5352538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39827" y="163075"/>
            <a:ext cx="5022190" cy="3519575"/>
            <a:chOff x="3720031" y="1669318"/>
            <a:chExt cx="5022190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031" y="1669318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170219" y="2543907"/>
              <a:ext cx="4572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kitchen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0B4A87-89E2-4758-AF81-822AEC007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7774" y="1364933"/>
            <a:ext cx="3970245" cy="39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5" name="Win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0077" y="5657338"/>
            <a:ext cx="366245" cy="437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347951" y="489591"/>
            <a:ext cx="4777705" cy="3519575"/>
            <a:chOff x="3790273" y="2022243"/>
            <a:chExt cx="4777705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2022243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90273" y="2519148"/>
              <a:ext cx="477770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living room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1D2429-DAB1-4F4B-80EF-A8CD22FB77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0360" y="1364933"/>
            <a:ext cx="3493515" cy="35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15" name="Win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20077" y="5657338"/>
            <a:ext cx="366245" cy="437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94341" y="489591"/>
            <a:ext cx="4831315" cy="3519575"/>
            <a:chOff x="3736663" y="2022243"/>
            <a:chExt cx="4831315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2022243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36663" y="2961125"/>
              <a:ext cx="4777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garage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0A1958-5311-4752-9DB9-545D413F38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5888" y="1188907"/>
            <a:ext cx="3866514" cy="38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80E38-F641-4369-ABD3-537FE31B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L Game - Rooms of the House - Hidden Picture Game">
            <a:hlinkClick r:id="" action="ppaction://media"/>
            <a:extLst>
              <a:ext uri="{FF2B5EF4-FFF2-40B4-BE49-F238E27FC236}">
                <a16:creationId xmlns:a16="http://schemas.microsoft.com/office/drawing/2014/main" xmlns="" id="{44483256-2E5F-4CA6-B910-9712D6005B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1316" y="0"/>
            <a:ext cx="13114632" cy="7370764"/>
          </a:xfrm>
        </p:spPr>
      </p:pic>
    </p:spTree>
    <p:extLst>
      <p:ext uri="{BB962C8B-B14F-4D97-AF65-F5344CB8AC3E}">
        <p14:creationId xmlns:p14="http://schemas.microsoft.com/office/powerpoint/2010/main" val="18306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tidying up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4D2420-1EE0-4E3C-B80B-BDAE5299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65" y="1395128"/>
            <a:ext cx="6411220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5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making the bed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945250-E557-4757-84F5-629BFC55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668" y="1420785"/>
            <a:ext cx="5784926" cy="37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latin typeface="Calibri" panose="020F0502020204030204"/>
              </a:rPr>
              <a:t>f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eeding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the cat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89CE0F-964D-41CD-978C-D5F46AAB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01" y="1577298"/>
            <a:ext cx="5191096" cy="37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washing the car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8C8D20-7487-40F7-8A62-1E99546B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6" y="1762699"/>
            <a:ext cx="6356696" cy="34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646073"/>
            <a:ext cx="7003307" cy="3898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Song: Boom, Slap, Clap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xmlns="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Boom, Snap, Clap - Klatschspiele Anleitung (Kinderlieder)">
            <a:hlinkClick r:id="" action="ppaction://media"/>
            <a:extLst>
              <a:ext uri="{FF2B5EF4-FFF2-40B4-BE49-F238E27FC236}">
                <a16:creationId xmlns:a16="http://schemas.microsoft.com/office/drawing/2014/main" xmlns="" id="{60691376-5B49-4C12-8CE8-C5D40068B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927" y="1035900"/>
            <a:ext cx="8134350" cy="48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031480" y="2786063"/>
            <a:ext cx="4160520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laying the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D047B8-815C-446F-BC3A-DDF9DCD9A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46" y="1680001"/>
            <a:ext cx="5310746" cy="37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cleaning the floor</a:t>
            </a:r>
          </a:p>
        </p:txBody>
      </p:sp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1313642"/>
            <a:ext cx="6086474" cy="38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walk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A7FAB-E058-4F14-8530-ED40A5278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753" y="1182260"/>
            <a:ext cx="3921585" cy="39867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skip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F52774-6BB7-46CB-A32E-EE505BE2E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4" y="636947"/>
            <a:ext cx="4397693" cy="46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0817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run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9D5D28-09B0-41C3-9C05-19FB098A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39" y="652825"/>
            <a:ext cx="4457285" cy="46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7239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jump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AB39C9-CF34-4A3D-86E7-13A22C93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14" y="575698"/>
            <a:ext cx="4681538" cy="472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85617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r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ide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a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bike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C97016-ADFC-462A-A0D7-C03E36291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4" y="501180"/>
            <a:ext cx="4544192" cy="47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94432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783195D3-0AE4-4922-B477-A9E41A0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94995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1 / 40</a:t>
            </a: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xmlns="" id="{76B04B55-08EA-4D2B-9DF0-245FBFA4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5300663"/>
            <a:ext cx="4681537" cy="1008062"/>
          </a:xfrm>
          <a:prstGeom prst="foldedCorner">
            <a:avLst>
              <a:gd name="adj" fmla="val 12500"/>
            </a:avLst>
          </a:prstGeom>
          <a:solidFill>
            <a:srgbClr val="FFFF66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f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ly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a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kite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65F59E-853F-4029-8D17-1202075B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86" y="549275"/>
            <a:ext cx="4544192" cy="46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6899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5C2835-58D4-4181-8D73-3B6CEDA34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05" y="1404301"/>
            <a:ext cx="3348204" cy="40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B0890-368F-4ABE-A695-18F3EE90F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409" y="1398015"/>
            <a:ext cx="4171098" cy="39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706D0-7D42-472A-BF94-F1A682F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99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5796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 the guitar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2B72B6-BF31-46A8-B181-7F758CEB7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16" y="1516852"/>
            <a:ext cx="5878917" cy="38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CCEEE-306D-4179-A0A6-476D7D27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07" y="1404267"/>
            <a:ext cx="5622605" cy="39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031480" y="2786063"/>
            <a:ext cx="4160520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draw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2B08CC-E754-421D-A92F-02A2AAFD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70" y="1564453"/>
            <a:ext cx="6205209" cy="372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7263" y="985838"/>
            <a:ext cx="6829425" cy="4772025"/>
          </a:xfrm>
          <a:prstGeom prst="roundRect">
            <a:avLst/>
          </a:prstGeom>
          <a:ln>
            <a:solidFill>
              <a:srgbClr val="FF57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8415338" y="2786063"/>
            <a:ext cx="3776662" cy="1843088"/>
          </a:xfrm>
          <a:prstGeom prst="flowChartDelay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take photos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DDF872-1814-48C5-926C-BC5BC741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58" y="1526619"/>
            <a:ext cx="6117834" cy="34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227474" y="652342"/>
            <a:ext cx="5127925" cy="3519575"/>
            <a:chOff x="7115365" y="1148875"/>
            <a:chExt cx="5127925" cy="35195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365" y="1148875"/>
              <a:ext cx="4777704" cy="3519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941452" y="1886824"/>
              <a:ext cx="430183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climb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B0A529-BBC8-4ADA-9759-B7AF717C8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3857" y="1490091"/>
            <a:ext cx="4039164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73962" y="573718"/>
            <a:ext cx="5229037" cy="3519575"/>
            <a:chOff x="3790274" y="1897552"/>
            <a:chExt cx="5229037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1897552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47309" y="2560322"/>
              <a:ext cx="457200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swim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297744-DC02-4D13-B35C-4444FFABF3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4360" y="1404655"/>
            <a:ext cx="3924848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47951" y="489591"/>
            <a:ext cx="4777705" cy="3519575"/>
            <a:chOff x="3790273" y="2022243"/>
            <a:chExt cx="4777705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2022243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90273" y="2519148"/>
              <a:ext cx="477770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play football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A7155B9-457F-4596-A46D-974E0314E4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0176" y="1364933"/>
            <a:ext cx="3963627" cy="39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39827" y="163075"/>
            <a:ext cx="4777704" cy="3519575"/>
            <a:chOff x="3720031" y="1669318"/>
            <a:chExt cx="4777704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031" y="1669318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845822" y="1866240"/>
              <a:ext cx="457200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play baseball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F88ADF-8F6B-49E2-979D-B5FD68F31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5587" y="1593405"/>
            <a:ext cx="4075746" cy="40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86B2E6-DA56-4B5D-B19A-E995489D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98" y="2901028"/>
            <a:ext cx="4163006" cy="280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A8CEB0-79FC-4F20-863B-BF761FD0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94" y="951421"/>
            <a:ext cx="4058216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6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6484800" y="592194"/>
            <a:ext cx="4224917" cy="422491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2959001" y="5521301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1" name="Google Shape;201;p25"/>
          <p:cNvGrpSpPr/>
          <p:nvPr/>
        </p:nvGrpSpPr>
        <p:grpSpPr>
          <a:xfrm rot="870046">
            <a:off x="5065774" y="1630115"/>
            <a:ext cx="668199" cy="1350400"/>
            <a:chOff x="656025" y="2751350"/>
            <a:chExt cx="311375" cy="629275"/>
          </a:xfrm>
        </p:grpSpPr>
        <p:sp>
          <p:nvSpPr>
            <p:cNvPr id="20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5"/>
          <p:cNvGrpSpPr/>
          <p:nvPr/>
        </p:nvGrpSpPr>
        <p:grpSpPr>
          <a:xfrm rot="-668250">
            <a:off x="6609487" y="5359925"/>
            <a:ext cx="1133204" cy="762104"/>
            <a:chOff x="6429375" y="2405775"/>
            <a:chExt cx="528050" cy="355125"/>
          </a:xfrm>
        </p:grpSpPr>
        <p:sp>
          <p:nvSpPr>
            <p:cNvPr id="213" name="Google Shape;213;p25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0" name="Google Shape;220;p25"/>
          <p:cNvSpPr/>
          <p:nvPr/>
        </p:nvSpPr>
        <p:spPr>
          <a:xfrm rot="1722646">
            <a:off x="8901524" y="110466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21;p25"/>
          <p:cNvGrpSpPr/>
          <p:nvPr/>
        </p:nvGrpSpPr>
        <p:grpSpPr>
          <a:xfrm>
            <a:off x="7289187" y="1814853"/>
            <a:ext cx="2958815" cy="2123032"/>
            <a:chOff x="4582100" y="3095150"/>
            <a:chExt cx="581650" cy="417350"/>
          </a:xfrm>
        </p:grpSpPr>
        <p:sp>
          <p:nvSpPr>
            <p:cNvPr id="222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5"/>
          <p:cNvGrpSpPr/>
          <p:nvPr/>
        </p:nvGrpSpPr>
        <p:grpSpPr>
          <a:xfrm>
            <a:off x="7338738" y="936860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6303403" y="1332281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25"/>
          <p:cNvGrpSpPr/>
          <p:nvPr/>
        </p:nvGrpSpPr>
        <p:grpSpPr>
          <a:xfrm>
            <a:off x="9844833" y="241859"/>
            <a:ext cx="2103996" cy="1770564"/>
            <a:chOff x="6075750" y="3009125"/>
            <a:chExt cx="550400" cy="463175"/>
          </a:xfrm>
        </p:grpSpPr>
        <p:sp>
          <p:nvSpPr>
            <p:cNvPr id="259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25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68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4436011" y="7774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25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-560613" y="3553982"/>
            <a:ext cx="7855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2296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4" y="899602"/>
            <a:ext cx="4915591" cy="5016138"/>
          </a:xfrm>
          <a:prstGeom prst="rect">
            <a:avLst/>
          </a:prstGeom>
        </p:spPr>
      </p:pic>
      <p:pic>
        <p:nvPicPr>
          <p:cNvPr id="3" name="U9_01">
            <a:hlinkClick r:id="" action="ppaction://media"/>
            <a:extLst>
              <a:ext uri="{FF2B5EF4-FFF2-40B4-BE49-F238E27FC236}">
                <a16:creationId xmlns:a16="http://schemas.microsoft.com/office/drawing/2014/main" xmlns="" id="{5772073C-788A-4ECB-AD43-6E5D9A2FE9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68" end="51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-1191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982982-64EC-4E24-8020-6E419B11A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780" y="5210524"/>
            <a:ext cx="3420220" cy="1647476"/>
          </a:xfrm>
          <a:prstGeom prst="rect">
            <a:avLst/>
          </a:prstGeom>
        </p:spPr>
      </p:pic>
      <p:pic>
        <p:nvPicPr>
          <p:cNvPr id="8" name="U9_04">
            <a:hlinkClick r:id="" action="ppaction://media"/>
            <a:extLst>
              <a:ext uri="{FF2B5EF4-FFF2-40B4-BE49-F238E27FC236}">
                <a16:creationId xmlns:a16="http://schemas.microsoft.com/office/drawing/2014/main" xmlns="" id="{C4975EC7-83D1-491A-A6D8-8BF4FF0AA93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858" y="2510819"/>
            <a:ext cx="962578" cy="962578"/>
          </a:xfr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xmlns="" id="{2EC3F193-B5C3-49DC-B921-58E2649A55B2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Rooms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156" y="1142926"/>
            <a:ext cx="9261226" cy="1923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156" y="3281446"/>
            <a:ext cx="9261226" cy="18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0E0491-3689-4BD2-B463-D13ABBE83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558" y="594602"/>
            <a:ext cx="3207488" cy="2163934"/>
          </a:xfrm>
          <a:prstGeom prst="rect">
            <a:avLst/>
          </a:prstGeom>
        </p:spPr>
      </p:pic>
      <p:pic>
        <p:nvPicPr>
          <p:cNvPr id="9" name="U9_15">
            <a:hlinkClick r:id="" action="ppaction://media"/>
            <a:extLst>
              <a:ext uri="{FF2B5EF4-FFF2-40B4-BE49-F238E27FC236}">
                <a16:creationId xmlns:a16="http://schemas.microsoft.com/office/drawing/2014/main" xmlns="" id="{BFBE5810-7BC0-4FAF-9B4E-A3969A4335F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353" y="594602"/>
            <a:ext cx="609600" cy="609600"/>
          </a:xfr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xmlns="" id="{4FB212E9-F924-4194-ABB3-CC6D9A7E5A29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Chores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8" y="744656"/>
            <a:ext cx="8451270" cy="48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29" y="4204928"/>
            <a:ext cx="5831837" cy="1677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DB504-BD8D-481B-9F62-FE0C0A490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700" y="2170191"/>
            <a:ext cx="3124498" cy="1777862"/>
          </a:xfrm>
          <a:prstGeom prst="rect">
            <a:avLst/>
          </a:prstGeom>
        </p:spPr>
      </p:pic>
      <p:pic>
        <p:nvPicPr>
          <p:cNvPr id="6" name="U10_04">
            <a:hlinkClick r:id="" action="ppaction://media"/>
            <a:extLst>
              <a:ext uri="{FF2B5EF4-FFF2-40B4-BE49-F238E27FC236}">
                <a16:creationId xmlns:a16="http://schemas.microsoft.com/office/drawing/2014/main" xmlns="" id="{9EC7FE34-7174-4401-A417-445718897F2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8104" y="2107806"/>
            <a:ext cx="609600" cy="609600"/>
          </a:xfr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xmlns="" id="{AE5F8AE3-7BBB-4B01-89F0-77A0B130C083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Abilities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29" y="737241"/>
            <a:ext cx="5669280" cy="33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9727"/>
      </p:ext>
    </p:extLst>
  </p:cSld>
  <p:clrMapOvr>
    <a:masterClrMapping/>
  </p:clrMapOvr>
  <p:transition spd="slow">
    <p:push dir="u"/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BB0FAE-BDDD-4496-83C2-63C41AF76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474" y="1740083"/>
            <a:ext cx="2543526" cy="2140801"/>
          </a:xfrm>
          <a:prstGeom prst="rect">
            <a:avLst/>
          </a:prstGeom>
        </p:spPr>
      </p:pic>
      <p:pic>
        <p:nvPicPr>
          <p:cNvPr id="7" name="U10_16">
            <a:hlinkClick r:id="" action="ppaction://media"/>
            <a:extLst>
              <a:ext uri="{FF2B5EF4-FFF2-40B4-BE49-F238E27FC236}">
                <a16:creationId xmlns:a16="http://schemas.microsoft.com/office/drawing/2014/main" xmlns="" id="{2E100110-F3F3-43A6-ABC1-7BD817C7477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5437" y="1740083"/>
            <a:ext cx="609600" cy="609600"/>
          </a:xfrm>
        </p:spPr>
      </p:pic>
      <p:sp>
        <p:nvSpPr>
          <p:cNvPr id="10" name="Google Shape;281;p15">
            <a:extLst>
              <a:ext uri="{FF2B5EF4-FFF2-40B4-BE49-F238E27FC236}">
                <a16:creationId xmlns:a16="http://schemas.microsoft.com/office/drawing/2014/main" xmlns="" id="{3A362A9F-B3E3-42AF-8072-5C5D3F98412B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Abilities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05" y="1318640"/>
            <a:ext cx="9480069" cy="37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19" y="583324"/>
            <a:ext cx="7328667" cy="534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38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4209" y="1600201"/>
            <a:ext cx="4469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4800" b="1" dirty="0">
                <a:solidFill>
                  <a:srgbClr val="8064A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hall.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463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44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A. Yes       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988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42FEF-6086-148A-5022-9C82A13FD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78" y="1045095"/>
            <a:ext cx="1847359" cy="18727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270" y="3262434"/>
            <a:ext cx="23519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4400" b="1" dirty="0">
                <a:solidFill>
                  <a:srgbClr val="00B050"/>
                </a:solidFill>
                <a:latin typeface="Calibri"/>
              </a:rPr>
              <a:t>B. No       </a:t>
            </a:r>
          </a:p>
        </p:txBody>
      </p:sp>
      <p:sp>
        <p:nvSpPr>
          <p:cNvPr id="3" name="Oval 2"/>
          <p:cNvSpPr/>
          <p:nvPr/>
        </p:nvSpPr>
        <p:spPr>
          <a:xfrm>
            <a:off x="2946400" y="3225801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5806" y="2802467"/>
            <a:ext cx="643467" cy="6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65873" y="1600201"/>
            <a:ext cx="4846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living</a:t>
            </a:r>
          </a:p>
          <a:p>
            <a:pPr algn="ctr" defTabSz="609630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room.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0801" y="3275122"/>
            <a:ext cx="2031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A. Yes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	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1471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DEE4C4-04A8-8A8D-9F39-88BC27F4E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1" y="968774"/>
            <a:ext cx="2089357" cy="2060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4324291"/>
            <a:ext cx="2646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4400" b="1" dirty="0">
                <a:solidFill>
                  <a:srgbClr val="FF3399"/>
                </a:solidFill>
                <a:latin typeface="Calibri"/>
              </a:rPr>
              <a:t>B. No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		</a:t>
            </a:r>
          </a:p>
        </p:txBody>
      </p:sp>
      <p:sp>
        <p:nvSpPr>
          <p:cNvPr id="11" name="Oval 10"/>
          <p:cNvSpPr/>
          <p:nvPr/>
        </p:nvSpPr>
        <p:spPr>
          <a:xfrm>
            <a:off x="4143961" y="4391397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4534" y="2548910"/>
            <a:ext cx="756799" cy="7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34557" y="1600201"/>
            <a:ext cx="4308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B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He’s cleaning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B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floor.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463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Yes       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988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42FEF-6086-148A-5022-9C82A13FD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16" y="1290352"/>
            <a:ext cx="2538043" cy="1585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270" y="3262434"/>
            <a:ext cx="23519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No       </a:t>
            </a:r>
          </a:p>
        </p:txBody>
      </p:sp>
      <p:sp>
        <p:nvSpPr>
          <p:cNvPr id="3" name="Oval 2"/>
          <p:cNvSpPr/>
          <p:nvPr/>
        </p:nvSpPr>
        <p:spPr>
          <a:xfrm>
            <a:off x="2946400" y="3225801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5806" y="2802467"/>
            <a:ext cx="643467" cy="6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5029" y="1600201"/>
            <a:ext cx="3167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AAD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can skip.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381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No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988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42FEF-6086-148A-5022-9C82A13FD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78" y="1273897"/>
            <a:ext cx="1847359" cy="1415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270" y="3262434"/>
            <a:ext cx="2433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4400" b="1" dirty="0">
                <a:solidFill>
                  <a:srgbClr val="00B050"/>
                </a:solidFill>
                <a:latin typeface="Calibri"/>
              </a:rPr>
              <a:t>Yes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</a:p>
        </p:txBody>
      </p:sp>
      <p:sp>
        <p:nvSpPr>
          <p:cNvPr id="3" name="Oval 2"/>
          <p:cNvSpPr/>
          <p:nvPr/>
        </p:nvSpPr>
        <p:spPr>
          <a:xfrm>
            <a:off x="2946400" y="3225801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5806" y="2802467"/>
            <a:ext cx="643467" cy="6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1610816"/>
            <a:ext cx="4602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D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you draw?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3981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Yes, I can.       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988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42FEF-6086-148A-5022-9C82A13FD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39" y="1283114"/>
            <a:ext cx="2498532" cy="15999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5288" y="4222987"/>
            <a:ext cx="4203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No, I can’t.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46400" y="3225801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5806" y="2802467"/>
            <a:ext cx="643467" cy="6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48" y="782967"/>
            <a:ext cx="5106967" cy="51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9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0522" y="1600201"/>
            <a:ext cx="4156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you run?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0801" y="3275122"/>
            <a:ext cx="3877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No, I can’t.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5 Second Countdown With Voic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935B98E-2358-40F2-B83D-F86BF0283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1471" y="1349117"/>
            <a:ext cx="2132965" cy="119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DEE4C4-04A8-8A8D-9F39-88BC27F4E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578" y="968774"/>
            <a:ext cx="2007197" cy="1984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4324291"/>
            <a:ext cx="3877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Yes, I can.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sp>
        <p:nvSpPr>
          <p:cNvPr id="11" name="Oval 10"/>
          <p:cNvSpPr/>
          <p:nvPr/>
        </p:nvSpPr>
        <p:spPr>
          <a:xfrm>
            <a:off x="4143961" y="4391397"/>
            <a:ext cx="711200" cy="7386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4534" y="2548910"/>
            <a:ext cx="756799" cy="7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747A83-D43E-4A2C-ABC4-1DD812777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76" y="879751"/>
            <a:ext cx="10906043" cy="4714226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xmlns="" id="{403D3F02-5FA1-4A6A-85B7-4701E05586C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Pupil’s book (p. 138)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AA0970-C5D0-4064-AE0C-DEE5E6D62D75}"/>
              </a:ext>
            </a:extLst>
          </p:cNvPr>
          <p:cNvSpPr txBox="1"/>
          <p:nvPr/>
        </p:nvSpPr>
        <p:spPr>
          <a:xfrm>
            <a:off x="6906744" y="2908844"/>
            <a:ext cx="61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A24ACE-E033-4E8F-AC74-CE598474E7F5}"/>
              </a:ext>
            </a:extLst>
          </p:cNvPr>
          <p:cNvSpPr txBox="1"/>
          <p:nvPr/>
        </p:nvSpPr>
        <p:spPr>
          <a:xfrm>
            <a:off x="10735074" y="2882921"/>
            <a:ext cx="61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8CD0E2-65D2-47EB-A039-ED494B2B1547}"/>
              </a:ext>
            </a:extLst>
          </p:cNvPr>
          <p:cNvSpPr txBox="1"/>
          <p:nvPr/>
        </p:nvSpPr>
        <p:spPr>
          <a:xfrm>
            <a:off x="3120836" y="4886091"/>
            <a:ext cx="61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24D4E0-E466-4667-9F8F-F21D3147FDD1}"/>
              </a:ext>
            </a:extLst>
          </p:cNvPr>
          <p:cNvSpPr txBox="1"/>
          <p:nvPr/>
        </p:nvSpPr>
        <p:spPr>
          <a:xfrm>
            <a:off x="6927954" y="4886091"/>
            <a:ext cx="61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48F163-9660-434A-8416-3F07F0857DC2}"/>
              </a:ext>
            </a:extLst>
          </p:cNvPr>
          <p:cNvSpPr txBox="1"/>
          <p:nvPr/>
        </p:nvSpPr>
        <p:spPr>
          <a:xfrm>
            <a:off x="10735071" y="4886091"/>
            <a:ext cx="61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v5_U5_01">
            <a:hlinkClick r:id="" action="ppaction://media"/>
            <a:extLst>
              <a:ext uri="{FF2B5EF4-FFF2-40B4-BE49-F238E27FC236}">
                <a16:creationId xmlns:a16="http://schemas.microsoft.com/office/drawing/2014/main" xmlns="" id="{11C1CBDC-F0F0-D8F1-56DB-701316F47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968" y="1717675"/>
            <a:ext cx="606425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2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C3E00-9073-4961-8A88-1B94F45B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ADF022-BBA2-4659-9380-A19D030F6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62" y="762534"/>
            <a:ext cx="10261175" cy="4684694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B82AEDE-5811-4617-9E9B-9B58933222DC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Pupil’s book (p. 138)</a:t>
            </a:r>
          </a:p>
        </p:txBody>
      </p:sp>
      <p:pic>
        <p:nvPicPr>
          <p:cNvPr id="9" name="Rev5_U5_02">
            <a:hlinkClick r:id="" action="ppaction://media"/>
            <a:extLst>
              <a:ext uri="{FF2B5EF4-FFF2-40B4-BE49-F238E27FC236}">
                <a16:creationId xmlns:a16="http://schemas.microsoft.com/office/drawing/2014/main" xmlns="" id="{B32ADEC7-FCF4-5478-9E78-2F7B347B73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536" y="1392125"/>
            <a:ext cx="487363" cy="48736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B53A4FF0-BA99-433B-ACDD-E2A9BB26138D}"/>
              </a:ext>
            </a:extLst>
          </p:cNvPr>
          <p:cNvSpPr/>
          <p:nvPr/>
        </p:nvSpPr>
        <p:spPr>
          <a:xfrm>
            <a:off x="6594264" y="2068286"/>
            <a:ext cx="646094" cy="4441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F66C766-DFA3-497D-A47B-4ED2BE7A2F62}"/>
              </a:ext>
            </a:extLst>
          </p:cNvPr>
          <p:cNvSpPr/>
          <p:nvPr/>
        </p:nvSpPr>
        <p:spPr>
          <a:xfrm>
            <a:off x="3559874" y="4123421"/>
            <a:ext cx="646094" cy="4441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988F0AB-71E3-4912-8E8D-3ABE8001E60A}"/>
              </a:ext>
            </a:extLst>
          </p:cNvPr>
          <p:cNvSpPr/>
          <p:nvPr/>
        </p:nvSpPr>
        <p:spPr>
          <a:xfrm>
            <a:off x="6624197" y="4123421"/>
            <a:ext cx="646094" cy="4441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F384E-CED3-4249-824B-2C6D59342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941C637-931C-49CC-A5D9-AE42D129D906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Pupil’s book (p. 138)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7B4F82-2443-482E-B5B9-83E03EBD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8" y="984738"/>
            <a:ext cx="11875724" cy="4888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6BA2BE-C97B-4905-8E0F-0FA9CB12C969}"/>
              </a:ext>
            </a:extLst>
          </p:cNvPr>
          <p:cNvSpPr txBox="1"/>
          <p:nvPr/>
        </p:nvSpPr>
        <p:spPr>
          <a:xfrm>
            <a:off x="6641405" y="5001384"/>
            <a:ext cx="189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Jack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65D277-C12C-451C-B783-90D8169F2CC0}"/>
              </a:ext>
            </a:extLst>
          </p:cNvPr>
          <p:cNvSpPr txBox="1"/>
          <p:nvPr/>
        </p:nvSpPr>
        <p:spPr>
          <a:xfrm>
            <a:off x="8609397" y="5001384"/>
            <a:ext cx="141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1B6386-EB5F-4DAA-B3D8-40339FD406D4}"/>
              </a:ext>
            </a:extLst>
          </p:cNvPr>
          <p:cNvSpPr txBox="1"/>
          <p:nvPr/>
        </p:nvSpPr>
        <p:spPr>
          <a:xfrm>
            <a:off x="10382731" y="4990498"/>
            <a:ext cx="150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46A5D-7D86-47B9-A645-C1BB225C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CF4A051C-DC5D-4E03-BAE4-C273DE4F3227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Pupil’s book (p. 139)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F63D78-5431-43F9-8321-6757CE989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5" y="616423"/>
            <a:ext cx="6280910" cy="5390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E6C3F2-882C-4196-8ECD-BF3693C2F5F7}"/>
              </a:ext>
            </a:extLst>
          </p:cNvPr>
          <p:cNvSpPr txBox="1"/>
          <p:nvPr/>
        </p:nvSpPr>
        <p:spPr>
          <a:xfrm>
            <a:off x="5845333" y="1845079"/>
            <a:ext cx="61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A95756-7EBE-4F2C-B7A1-51B0732C1A86}"/>
              </a:ext>
            </a:extLst>
          </p:cNvPr>
          <p:cNvSpPr txBox="1"/>
          <p:nvPr/>
        </p:nvSpPr>
        <p:spPr>
          <a:xfrm>
            <a:off x="5845332" y="3036369"/>
            <a:ext cx="61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CA9691-FC0B-4267-A3FA-65CFE8E252CA}"/>
              </a:ext>
            </a:extLst>
          </p:cNvPr>
          <p:cNvSpPr txBox="1"/>
          <p:nvPr/>
        </p:nvSpPr>
        <p:spPr>
          <a:xfrm>
            <a:off x="5845332" y="5408341"/>
            <a:ext cx="61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93115A32-4E24-3BE0-86B9-4861796D3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47384" y="2473044"/>
            <a:ext cx="5752133" cy="1698906"/>
          </a:xfrm>
        </p:spPr>
      </p:pic>
    </p:spTree>
    <p:extLst>
      <p:ext uri="{BB962C8B-B14F-4D97-AF65-F5344CB8AC3E}">
        <p14:creationId xmlns:p14="http://schemas.microsoft.com/office/powerpoint/2010/main" val="32087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87EFD6-C9A8-48EA-BC05-FF39618F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261C68-AC46-4326-B367-F19E68EB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xmlns="" id="{B974110B-6D46-41F3-99CC-AF5E5A2ADE9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Pupil’s book (p. 139)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84E380-5F17-4825-9E6C-99F9AC4A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0" y="733959"/>
            <a:ext cx="11827380" cy="53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ABEFF0-A42B-4FD7-A078-4B4C7B577C49}"/>
              </a:ext>
            </a:extLst>
          </p:cNvPr>
          <p:cNvSpPr txBox="1"/>
          <p:nvPr/>
        </p:nvSpPr>
        <p:spPr>
          <a:xfrm>
            <a:off x="6757479" y="2196540"/>
            <a:ext cx="36163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Review Unit 9 -10</a:t>
            </a:r>
          </a:p>
        </p:txBody>
      </p: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79" y="953588"/>
            <a:ext cx="4804317" cy="4924698"/>
          </a:xfrm>
          <a:prstGeom prst="rect">
            <a:avLst/>
          </a:prstGeom>
        </p:spPr>
      </p:pic>
      <p:pic>
        <p:nvPicPr>
          <p:cNvPr id="8" name="U9_01">
            <a:hlinkClick r:id="" action="ppaction://media"/>
            <a:extLst>
              <a:ext uri="{FF2B5EF4-FFF2-40B4-BE49-F238E27FC236}">
                <a16:creationId xmlns:a16="http://schemas.microsoft.com/office/drawing/2014/main" xmlns="" id="{5CC326CC-8292-4292-874E-94B791512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58" end="121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-1191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3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78" y="833200"/>
            <a:ext cx="5130380" cy="5212000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xmlns="" id="{EF2425CB-31F9-2EDF-0127-D5F7AE57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6885" y="-608132"/>
            <a:ext cx="368155" cy="3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39" y="912900"/>
            <a:ext cx="4919476" cy="4975126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xmlns="" id="{F5ECF92A-E2FC-6DC3-BCF6-207F43C69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6059" y="-681820"/>
            <a:ext cx="314339" cy="3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27" y="3562888"/>
            <a:ext cx="2420630" cy="2459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3" y="425760"/>
            <a:ext cx="2385028" cy="244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0" y="431756"/>
            <a:ext cx="2394788" cy="2443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78" y="3562888"/>
            <a:ext cx="2431633" cy="2459140"/>
          </a:xfrm>
          <a:prstGeom prst="rect">
            <a:avLst/>
          </a:prstGeom>
        </p:spPr>
      </p:pic>
      <p:sp>
        <p:nvSpPr>
          <p:cNvPr id="5" name="Flowchart: Preparation 4"/>
          <p:cNvSpPr/>
          <p:nvPr/>
        </p:nvSpPr>
        <p:spPr>
          <a:xfrm>
            <a:off x="525252" y="2819751"/>
            <a:ext cx="3490369" cy="65876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sp>
        <p:nvSpPr>
          <p:cNvPr id="13" name="Flowchart: Preparation 12"/>
          <p:cNvSpPr/>
          <p:nvPr/>
        </p:nvSpPr>
        <p:spPr>
          <a:xfrm>
            <a:off x="4453347" y="2819751"/>
            <a:ext cx="3490369" cy="65876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sp>
        <p:nvSpPr>
          <p:cNvPr id="14" name="Flowchart: Preparation 13"/>
          <p:cNvSpPr/>
          <p:nvPr/>
        </p:nvSpPr>
        <p:spPr>
          <a:xfrm>
            <a:off x="8170398" y="2861939"/>
            <a:ext cx="3490369" cy="65876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sp>
        <p:nvSpPr>
          <p:cNvPr id="19" name="Flowchart: Preparation 18"/>
          <p:cNvSpPr/>
          <p:nvPr/>
        </p:nvSpPr>
        <p:spPr>
          <a:xfrm>
            <a:off x="2373348" y="5920430"/>
            <a:ext cx="3490369" cy="65876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sp>
        <p:nvSpPr>
          <p:cNvPr id="20" name="Flowchart: Preparation 19"/>
          <p:cNvSpPr/>
          <p:nvPr/>
        </p:nvSpPr>
        <p:spPr>
          <a:xfrm>
            <a:off x="6223065" y="5920430"/>
            <a:ext cx="3490369" cy="65876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65" y="424152"/>
            <a:ext cx="2431633" cy="24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0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DE184"/>
      </a:lt1>
      <a:dk2>
        <a:srgbClr val="434343"/>
      </a:dk2>
      <a:lt2>
        <a:srgbClr val="FFFFFF"/>
      </a:lt2>
      <a:accent1>
        <a:srgbClr val="FEE99F"/>
      </a:accent1>
      <a:accent2>
        <a:srgbClr val="F8C17F"/>
      </a:accent2>
      <a:accent3>
        <a:srgbClr val="E98B6B"/>
      </a:accent3>
      <a:accent4>
        <a:srgbClr val="F6B473"/>
      </a:accent4>
      <a:accent5>
        <a:srgbClr val="EDA983"/>
      </a:accent5>
      <a:accent6>
        <a:srgbClr val="CAD8E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673</Words>
  <Application>Microsoft Office PowerPoint</Application>
  <PresentationFormat>Widescreen</PresentationFormat>
  <Paragraphs>142</Paragraphs>
  <Slides>56</Slides>
  <Notes>23</Notes>
  <HiddenSlides>0</HiddenSlides>
  <MMClips>29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84" baseType="lpstr">
      <vt:lpstr>微软雅黑</vt:lpstr>
      <vt:lpstr>宋体</vt:lpstr>
      <vt:lpstr>.VnVogue</vt:lpstr>
      <vt:lpstr>Abril Fatface</vt:lpstr>
      <vt:lpstr>AGOldFace-Outline</vt:lpstr>
      <vt:lpstr>Aldrich</vt:lpstr>
      <vt:lpstr>Arial</vt:lpstr>
      <vt:lpstr>Baloo 2</vt:lpstr>
      <vt:lpstr>Barlow Condensed</vt:lpstr>
      <vt:lpstr>Berlin Sans FB</vt:lpstr>
      <vt:lpstr>Calibri</vt:lpstr>
      <vt:lpstr>Calibri Light</vt:lpstr>
      <vt:lpstr>Century Gothic</vt:lpstr>
      <vt:lpstr>Comic Sans MS</vt:lpstr>
      <vt:lpstr>Griffy</vt:lpstr>
      <vt:lpstr>Pangolin</vt:lpstr>
      <vt:lpstr>Passion One</vt:lpstr>
      <vt:lpstr>Thasadith</vt:lpstr>
      <vt:lpstr>Times New Roman</vt:lpstr>
      <vt:lpstr>Wingdings</vt:lpstr>
      <vt:lpstr>等线</vt:lpstr>
      <vt:lpstr>Office Theme</vt:lpstr>
      <vt:lpstr>Office 主题​​</vt:lpstr>
      <vt:lpstr>English Vocabulary Workshop by Slidesgo</vt:lpstr>
      <vt:lpstr>2_SlidesMania</vt:lpstr>
      <vt:lpstr>2_Office Theme</vt:lpstr>
      <vt:lpstr>1_Office Theme</vt:lpstr>
      <vt:lpstr>Diseño predeterminado</vt:lpstr>
      <vt:lpstr>PowerPoint Presentation</vt:lpstr>
      <vt:lpstr>Song: Boom, Slap, Clap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dell</cp:lastModifiedBy>
  <cp:revision>844</cp:revision>
  <dcterms:created xsi:type="dcterms:W3CDTF">2021-05-20T08:47:48Z</dcterms:created>
  <dcterms:modified xsi:type="dcterms:W3CDTF">2023-01-04T09:50:11Z</dcterms:modified>
</cp:coreProperties>
</file>