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239" r:id="rId2"/>
    <p:sldId id="262" r:id="rId3"/>
    <p:sldId id="294" r:id="rId4"/>
    <p:sldId id="3241" r:id="rId5"/>
    <p:sldId id="295" r:id="rId6"/>
    <p:sldId id="293" r:id="rId7"/>
    <p:sldId id="296" r:id="rId8"/>
    <p:sldId id="297" r:id="rId9"/>
    <p:sldId id="3243" r:id="rId10"/>
    <p:sldId id="3244" r:id="rId11"/>
    <p:sldId id="291" r:id="rId12"/>
    <p:sldId id="3273" r:id="rId13"/>
    <p:sldId id="285" r:id="rId14"/>
    <p:sldId id="283" r:id="rId15"/>
    <p:sldId id="299" r:id="rId16"/>
    <p:sldId id="3191" r:id="rId17"/>
    <p:sldId id="3271" r:id="rId18"/>
    <p:sldId id="3250" r:id="rId19"/>
    <p:sldId id="3272" r:id="rId20"/>
    <p:sldId id="3253" r:id="rId21"/>
    <p:sldId id="3193" r:id="rId22"/>
    <p:sldId id="3251" r:id="rId23"/>
    <p:sldId id="3252" r:id="rId24"/>
    <p:sldId id="3262" r:id="rId25"/>
    <p:sldId id="3264" r:id="rId26"/>
    <p:sldId id="3265" r:id="rId27"/>
    <p:sldId id="3266" r:id="rId28"/>
    <p:sldId id="3267" r:id="rId29"/>
    <p:sldId id="3268" r:id="rId30"/>
    <p:sldId id="3269" r:id="rId31"/>
    <p:sldId id="3254" r:id="rId32"/>
    <p:sldId id="3257" r:id="rId33"/>
    <p:sldId id="3270" r:id="rId34"/>
    <p:sldId id="288" r:id="rId35"/>
    <p:sldId id="3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89" autoAdjust="0"/>
  </p:normalViewPr>
  <p:slideViewPr>
    <p:cSldViewPr snapToGrid="0">
      <p:cViewPr>
        <p:scale>
          <a:sx n="71" d="100"/>
          <a:sy n="71" d="100"/>
        </p:scale>
        <p:origin x="-702" y="-1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19/2/2025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2025/2/19</a:t>
            </a:fld>
            <a:endParaRPr lang="zh-CN" altLang="en-US"/>
          </a:p>
        </p:txBody>
      </p:sp>
      <p:sp>
        <p:nvSpPr>
          <p:cNvPr id="4" name="页脚占位符 3">
            <a:extLst>
              <a:ext uri="{FF2B5EF4-FFF2-40B4-BE49-F238E27FC236}">
                <a16:creationId xmlns:a16="http://schemas.microsoft.com/office/drawing/2014/main" xmlns=""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2025/2/19</a:t>
            </a:fld>
            <a:endParaRPr lang="zh-CN" altLang="en-US"/>
          </a:p>
        </p:txBody>
      </p:sp>
      <p:sp>
        <p:nvSpPr>
          <p:cNvPr id="3" name="页脚占位符 2">
            <a:extLst>
              <a:ext uri="{FF2B5EF4-FFF2-40B4-BE49-F238E27FC236}">
                <a16:creationId xmlns:a16="http://schemas.microsoft.com/office/drawing/2014/main" xmlns=""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xmlns=""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xmlns=""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xmlns=""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xmlns=""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xmlns=""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1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68.png"/><Relationship Id="rId11" Type="http://schemas.openxmlformats.org/officeDocument/2006/relationships/image" Target="../media/image25.png"/><Relationship Id="rId5" Type="http://schemas.openxmlformats.org/officeDocument/2006/relationships/image" Target="../media/image67.png"/><Relationship Id="rId10" Type="http://schemas.microsoft.com/office/2007/relationships/hdphoto" Target="../media/hdphoto17.wdp"/><Relationship Id="rId4" Type="http://schemas.microsoft.com/office/2007/relationships/hdphoto" Target="../media/hdphoto16.wdp"/><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15.gif"/><Relationship Id="rId10" Type="http://schemas.openxmlformats.org/officeDocument/2006/relationships/image" Target="../media/image19.png"/><Relationship Id="rId4" Type="http://schemas.openxmlformats.org/officeDocument/2006/relationships/image" Target="../media/image14.gif"/><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8.png"/><Relationship Id="rId7" Type="http://schemas.microsoft.com/office/2007/relationships/hdphoto" Target="../media/hdphoto15.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5.jpg"/><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8.png"/><Relationship Id="rId7" Type="http://schemas.microsoft.com/office/2007/relationships/hdphoto" Target="../media/hdphoto15.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notesSlide" Target="../notesSlides/notesSlide18.xml"/><Relationship Id="rId7" Type="http://schemas.openxmlformats.org/officeDocument/2006/relationships/image" Target="../media/image91.png"/><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2.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5.png"/><Relationship Id="rId12" Type="http://schemas.microsoft.com/office/2007/relationships/hdphoto" Target="../media/hdphoto3.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24.sv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6.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6.wdp"/><Relationship Id="rId18" Type="http://schemas.openxmlformats.org/officeDocument/2006/relationships/image" Target="../media/image34.png"/><Relationship Id="rId26" Type="http://schemas.openxmlformats.org/officeDocument/2006/relationships/slide" Target="slide8.xml"/><Relationship Id="rId3" Type="http://schemas.openxmlformats.org/officeDocument/2006/relationships/image" Target="../media/image20.gif"/><Relationship Id="rId21" Type="http://schemas.openxmlformats.org/officeDocument/2006/relationships/image" Target="../media/image35.png"/><Relationship Id="rId7" Type="http://schemas.microsoft.com/office/2007/relationships/hdphoto" Target="../media/hdphoto3.wdp"/><Relationship Id="rId12" Type="http://schemas.openxmlformats.org/officeDocument/2006/relationships/image" Target="../media/image31.png"/><Relationship Id="rId17" Type="http://schemas.microsoft.com/office/2007/relationships/hdphoto" Target="../media/hdphoto8.wdp"/><Relationship Id="rId25" Type="http://schemas.microsoft.com/office/2007/relationships/hdphoto" Target="../media/hdphoto11.wdp"/><Relationship Id="rId33"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slide" Target="slide6.xml"/><Relationship Id="rId29"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5.wdp"/><Relationship Id="rId24" Type="http://schemas.openxmlformats.org/officeDocument/2006/relationships/image" Target="../media/image36.png"/><Relationship Id="rId32" Type="http://schemas.openxmlformats.org/officeDocument/2006/relationships/image" Target="../media/image40.png"/><Relationship Id="rId5" Type="http://schemas.openxmlformats.org/officeDocument/2006/relationships/image" Target="../media/image26.svg"/><Relationship Id="rId15" Type="http://schemas.microsoft.com/office/2007/relationships/hdphoto" Target="../media/hdphoto7.wdp"/><Relationship Id="rId23" Type="http://schemas.openxmlformats.org/officeDocument/2006/relationships/slide" Target="slide7.xml"/><Relationship Id="rId28" Type="http://schemas.microsoft.com/office/2007/relationships/hdphoto" Target="../media/hdphoto12.wdp"/><Relationship Id="rId10" Type="http://schemas.openxmlformats.org/officeDocument/2006/relationships/image" Target="../media/image30.png"/><Relationship Id="rId19" Type="http://schemas.microsoft.com/office/2007/relationships/hdphoto" Target="../media/hdphoto9.wdp"/><Relationship Id="rId31" Type="http://schemas.microsoft.com/office/2007/relationships/hdphoto" Target="../media/hdphoto13.wdp"/><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32.png"/><Relationship Id="rId22" Type="http://schemas.microsoft.com/office/2007/relationships/hdphoto" Target="../media/hdphoto10.wdp"/><Relationship Id="rId27" Type="http://schemas.openxmlformats.org/officeDocument/2006/relationships/image" Target="../media/image37.png"/><Relationship Id="rId30"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2.gif"/><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2.png"/><Relationship Id="rId10" Type="http://schemas.microsoft.com/office/2007/relationships/hdphoto" Target="../media/hdphoto14.wdp"/><Relationship Id="rId4" Type="http://schemas.openxmlformats.org/officeDocument/2006/relationships/slide" Target="slide5.xml"/><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5.jpeg"/><Relationship Id="rId7" Type="http://schemas.openxmlformats.org/officeDocument/2006/relationships/image" Target="../media/image33.png"/><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4.svg"/><Relationship Id="rId10" Type="http://schemas.microsoft.com/office/2007/relationships/hdphoto" Target="../media/hdphoto14.wdp"/><Relationship Id="rId4" Type="http://schemas.openxmlformats.org/officeDocument/2006/relationships/image" Target="../media/image43.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6.jpeg"/><Relationship Id="rId7" Type="http://schemas.openxmlformats.org/officeDocument/2006/relationships/image" Target="../media/image34.png"/><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9.sv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microsoft.com/office/2007/relationships/hdphoto" Target="../media/hdphoto15.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xmlns=""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xmlns="" id="{007536CA-48EE-4C98-A1AA-0EBC060D230B}"/>
              </a:ext>
            </a:extLst>
          </p:cNvPr>
          <p:cNvPicPr>
            <a:picLocks noChangeAspect="1"/>
          </p:cNvPicPr>
          <p:nvPr/>
        </p:nvPicPr>
        <p:blipFill>
          <a:blip r:embed="rId3"/>
          <a:stretch>
            <a:fillRect/>
          </a:stretch>
        </p:blipFill>
        <p:spPr>
          <a:xfrm>
            <a:off x="2198010" y="2413220"/>
            <a:ext cx="8291279" cy="774259"/>
          </a:xfrm>
          <a:prstGeom prst="rect">
            <a:avLst/>
          </a:prstGeom>
        </p:spPr>
      </p:pic>
      <p:pic>
        <p:nvPicPr>
          <p:cNvPr id="7" name="Picture 6">
            <a:extLst>
              <a:ext uri="{FF2B5EF4-FFF2-40B4-BE49-F238E27FC236}">
                <a16:creationId xmlns:a16="http://schemas.microsoft.com/office/drawing/2014/main" xmlns="" id="{959A208F-1511-4230-8E54-51BC9C913603}"/>
              </a:ext>
            </a:extLst>
          </p:cNvPr>
          <p:cNvPicPr>
            <a:picLocks noChangeAspect="1"/>
          </p:cNvPicPr>
          <p:nvPr/>
        </p:nvPicPr>
        <p:blipFill>
          <a:blip r:embed="rId4"/>
          <a:stretch>
            <a:fillRect/>
          </a:stretch>
        </p:blipFill>
        <p:spPr>
          <a:xfrm>
            <a:off x="2276879" y="3145839"/>
            <a:ext cx="8266892" cy="1804572"/>
          </a:xfrm>
          <a:prstGeom prst="rect">
            <a:avLst/>
          </a:prstGeom>
        </p:spPr>
      </p:pic>
      <p:sp>
        <p:nvSpPr>
          <p:cNvPr id="9" name="TextBox 8">
            <a:extLst>
              <a:ext uri="{FF2B5EF4-FFF2-40B4-BE49-F238E27FC236}">
                <a16:creationId xmlns:a16="http://schemas.microsoft.com/office/drawing/2014/main" xmlns="" id="{7CBC71B0-EB39-4B2A-BBBE-27F08DE3FAA0}"/>
              </a:ext>
            </a:extLst>
          </p:cNvPr>
          <p:cNvSpPr txBox="1"/>
          <p:nvPr/>
        </p:nvSpPr>
        <p:spPr>
          <a:xfrm>
            <a:off x="3981450" y="1609725"/>
            <a:ext cx="6915150" cy="584775"/>
          </a:xfrm>
          <a:prstGeom prst="rect">
            <a:avLst/>
          </a:prstGeom>
          <a:noFill/>
        </p:spPr>
        <p:txBody>
          <a:bodyPr wrap="square" rtlCol="0">
            <a:spAutoFit/>
          </a:bodyPr>
          <a:lstStyle/>
          <a:p>
            <a:r>
              <a:rPr lang="en-US" sz="3200" dirty="0" err="1" smtClean="0">
                <a:latin typeface="Calibri" panose="020F0502020204030204" pitchFamily="34" charset="0"/>
                <a:cs typeface="Calibri" panose="020F0502020204030204" pitchFamily="34" charset="0"/>
              </a:rPr>
              <a:t>Thứ</a:t>
            </a:r>
            <a:r>
              <a:rPr lang="en-US" sz="3200" dirty="0" smtClean="0">
                <a:latin typeface="Calibri" panose="020F0502020204030204" pitchFamily="34" charset="0"/>
                <a:cs typeface="Calibri" panose="020F0502020204030204" pitchFamily="34" charset="0"/>
              </a:rPr>
              <a:t> 4 </a:t>
            </a:r>
            <a:r>
              <a:rPr lang="en-US" sz="3200" dirty="0" err="1" smtClean="0">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19 </a:t>
            </a:r>
            <a:r>
              <a:rPr lang="en-US" sz="3200" dirty="0" err="1" smtClean="0">
                <a:latin typeface="Calibri" panose="020F0502020204030204" pitchFamily="34" charset="0"/>
                <a:cs typeface="Calibri" panose="020F0502020204030204" pitchFamily="34" charset="0"/>
              </a:rPr>
              <a:t>tháng</a:t>
            </a:r>
            <a:r>
              <a:rPr lang="en-US" sz="3200" dirty="0" smtClean="0">
                <a:latin typeface="Calibri" panose="020F0502020204030204" pitchFamily="34" charset="0"/>
                <a:cs typeface="Calibri" panose="020F0502020204030204" pitchFamily="34" charset="0"/>
              </a:rPr>
              <a:t> 2 </a:t>
            </a:r>
            <a:r>
              <a:rPr lang="en-US" sz="3200" dirty="0" err="1" smtClean="0">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2025</a:t>
            </a:r>
            <a:endParaRPr lang="en-US" sz="3200" dirty="0">
              <a:latin typeface="Calibri" panose="020F0502020204030204" pitchFamily="34" charset="0"/>
              <a:cs typeface="Calibri" panose="020F0502020204030204" pitchFamily="34" charset="0"/>
            </a:endParaRPr>
          </a:p>
        </p:txBody>
      </p:sp>
      <p:pic>
        <p:nvPicPr>
          <p:cNvPr id="11" name="Picture 10" descr="A picture containing vector graphics&#10;&#10;Description automatically generated">
            <a:extLst>
              <a:ext uri="{FF2B5EF4-FFF2-40B4-BE49-F238E27FC236}">
                <a16:creationId xmlns:a16="http://schemas.microsoft.com/office/drawing/2014/main" xmlns="" id="{01235467-8413-4BFE-8E2C-5A5BB75194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xmlns="" id="{30F798CE-E3E5-455C-88CA-527E715DF1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Tree>
    <p:extLst>
      <p:ext uri="{BB962C8B-B14F-4D97-AF65-F5344CB8AC3E}">
        <p14:creationId xmlns:p14="http://schemas.microsoft.com/office/powerpoint/2010/main" val="2156958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xmlns=""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a16="http://schemas.microsoft.com/office/drawing/2014/main" xmlns=""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a16="http://schemas.microsoft.com/office/drawing/2014/main" xmlns=""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xmlns=""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xmlns=""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xmlns=""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xmlns=""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xmlns=""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xmlns=""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xmlns=""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xmlns=""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xmlns=""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xmlns="" id="{1E8A5FAC-5473-43BA-9F19-5F21F0972A15}"/>
              </a:ext>
            </a:extLst>
          </p:cNvPr>
          <p:cNvSpPr txBox="1"/>
          <p:nvPr/>
        </p:nvSpPr>
        <p:spPr>
          <a:xfrm>
            <a:off x="489857" y="1001485"/>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624532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a16="http://schemas.microsoft.com/office/drawing/2014/main" xmlns=""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a16="http://schemas.microsoft.com/office/drawing/2014/main" xmlns=""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xmlns=""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a16="http://schemas.microsoft.com/office/drawing/2014/main" xmlns=""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a16="http://schemas.microsoft.com/office/drawing/2014/main" xmlns=""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sở</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xmlns=""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a16="http://schemas.microsoft.com/office/drawing/2014/main" xmlns=""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xmlns=""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a16="http://schemas.microsoft.com/office/drawing/2014/main" xmlns=""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ki-</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-gam</a:t>
              </a:r>
            </a:p>
          </p:txBody>
        </p:sp>
        <p:pic>
          <p:nvPicPr>
            <p:cNvPr id="33" name="Picture 32">
              <a:extLst>
                <a:ext uri="{FF2B5EF4-FFF2-40B4-BE49-F238E27FC236}">
                  <a16:creationId xmlns:a16="http://schemas.microsoft.com/office/drawing/2014/main" xmlns=""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a16="http://schemas.microsoft.com/office/drawing/2014/main" xmlns=""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a16="http://schemas.microsoft.com/office/drawing/2014/main" xmlns=""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rống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xmlns=""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xmlns=""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xmlns=""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xmlns=""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xmlns=""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a16="http://schemas.microsoft.com/office/drawing/2014/main" xmlns=""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xmlns="" id="{FD8536A2-BD64-45E4-958D-B4A3B1A721D8}"/>
              </a:ext>
            </a:extLst>
          </p:cNvPr>
          <p:cNvSpPr/>
          <p:nvPr/>
        </p:nvSpPr>
        <p:spPr>
          <a:xfrm>
            <a:off x="410309" y="2435499"/>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a16="http://schemas.microsoft.com/office/drawing/2014/main" xmlns=""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a16="http://schemas.microsoft.com/office/drawing/2014/main" xmlns=""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a16="http://schemas.microsoft.com/office/drawing/2014/main" xmlns=""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8D3E96A3-FA90-47C5-892E-14B632ACF61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xmlns=""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a16="http://schemas.microsoft.com/office/drawing/2014/main" xmlns=""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xmlns=""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a16="http://schemas.microsoft.com/office/drawing/2014/main" xmlns=""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xmlns=""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a16="http://schemas.microsoft.com/office/drawing/2014/main" xmlns=""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a16="http://schemas.microsoft.com/office/drawing/2014/main" xmlns=""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xmlns=""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xmlns=""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a16="http://schemas.microsoft.com/office/drawing/2014/main" xmlns=""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a16="http://schemas.microsoft.com/office/drawing/2014/main" xmlns=""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xmlns=""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xmlns=""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xmlns=""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xmlns=""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xmlns=""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xmlns=""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xmlns=""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xmlns=""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59424E99-217D-4830-9E35-A7E38649314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xmlns="" id="{D27A592A-9A60-4A54-817D-51A10D1658C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a16="http://schemas.microsoft.com/office/drawing/2014/main" xmlns="" id="{D75831A7-2A76-4BA0-889B-6B05057F3A9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xmlns=""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a16="http://schemas.microsoft.com/office/drawing/2014/main" xmlns="" id="{0DC5B6D3-2A48-4A2F-9C26-EF8A591BD46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a16="http://schemas.microsoft.com/office/drawing/2014/main" xmlns=""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xmlns="" id="{CEC7862D-030A-4B7C-989C-4EBAEB6BEE2B}"/>
              </a:ext>
            </a:extLst>
          </p:cNvPr>
          <p:cNvPicPr>
            <a:picLocks noChangeAspect="1"/>
          </p:cNvPicPr>
          <p:nvPr/>
        </p:nvPicPr>
        <p:blipFill>
          <a:blip r:embed="rId13"/>
          <a:stretch>
            <a:fillRect/>
          </a:stretch>
        </p:blipFill>
        <p:spPr>
          <a:xfrm>
            <a:off x="4143632" y="127547"/>
            <a:ext cx="7888908" cy="768163"/>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xmlns=""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xmlns=""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007007560"/>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xmlns=""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xmlns=""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xmlns=""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xmlns=""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a16="http://schemas.microsoft.com/office/drawing/2014/main" xmlns=""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a16="http://schemas.microsoft.com/office/drawing/2014/main" xmlns=""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a16="http://schemas.microsoft.com/office/drawing/2014/main" xmlns="" id="{2345516F-1A2F-47BD-AB86-FC63F1544F2D}"/>
                </a:ext>
              </a:extLst>
            </p:cNvPr>
            <p:cNvPicPr>
              <a:picLocks noChangeAspect="1"/>
            </p:cNvPicPr>
            <p:nvPr/>
          </p:nvPicPr>
          <p:blipFill>
            <a:blip r:embed="rId2"/>
            <a:stretch>
              <a:fillRect/>
            </a:stretch>
          </p:blipFill>
          <p:spPr>
            <a:xfrm>
              <a:off x="7590056" y="5461467"/>
              <a:ext cx="469963" cy="469963"/>
            </a:xfrm>
            <a:prstGeom prst="rect">
              <a:avLst/>
            </a:prstGeom>
          </p:spPr>
        </p:pic>
        <p:pic>
          <p:nvPicPr>
            <p:cNvPr id="9" name="Picture 8">
              <a:extLst>
                <a:ext uri="{FF2B5EF4-FFF2-40B4-BE49-F238E27FC236}">
                  <a16:creationId xmlns:a16="http://schemas.microsoft.com/office/drawing/2014/main" xmlns="" id="{DD42658D-CC49-4835-9ABB-735AB7003E46}"/>
                </a:ext>
              </a:extLst>
            </p:cNvPr>
            <p:cNvPicPr>
              <a:picLocks noChangeAspect="1"/>
            </p:cNvPicPr>
            <p:nvPr/>
          </p:nvPicPr>
          <p:blipFill>
            <a:blip r:embed="rId3"/>
            <a:stretch>
              <a:fillRect/>
            </a:stretch>
          </p:blipFill>
          <p:spPr>
            <a:xfrm>
              <a:off x="7084027" y="5453027"/>
              <a:ext cx="469963" cy="469963"/>
            </a:xfrm>
            <a:prstGeom prst="rect">
              <a:avLst/>
            </a:prstGeom>
          </p:spPr>
        </p:pic>
        <p:pic>
          <p:nvPicPr>
            <p:cNvPr id="10" name="Picture 9">
              <a:extLst>
                <a:ext uri="{FF2B5EF4-FFF2-40B4-BE49-F238E27FC236}">
                  <a16:creationId xmlns:a16="http://schemas.microsoft.com/office/drawing/2014/main" xmlns="" id="{0D69F421-53B2-4632-8BB7-54551E003DE7}"/>
                </a:ext>
              </a:extLst>
            </p:cNvPr>
            <p:cNvPicPr>
              <a:picLocks noChangeAspect="1"/>
            </p:cNvPicPr>
            <p:nvPr/>
          </p:nvPicPr>
          <p:blipFill>
            <a:blip r:embed="rId4"/>
            <a:stretch>
              <a:fillRect/>
            </a:stretch>
          </p:blipFill>
          <p:spPr>
            <a:xfrm>
              <a:off x="8112967" y="5469909"/>
              <a:ext cx="469963" cy="469963"/>
            </a:xfrm>
            <a:prstGeom prst="rect">
              <a:avLst/>
            </a:prstGeom>
          </p:spPr>
        </p:pic>
        <p:pic>
          <p:nvPicPr>
            <p:cNvPr id="11" name="Picture 10">
              <a:extLst>
                <a:ext uri="{FF2B5EF4-FFF2-40B4-BE49-F238E27FC236}">
                  <a16:creationId xmlns:a16="http://schemas.microsoft.com/office/drawing/2014/main" xmlns="" id="{C83414DD-57EA-44B2-AE59-CA003EF61487}"/>
                </a:ext>
              </a:extLst>
            </p:cNvPr>
            <p:cNvPicPr>
              <a:picLocks noChangeAspect="1"/>
            </p:cNvPicPr>
            <p:nvPr/>
          </p:nvPicPr>
          <p:blipFill>
            <a:blip r:embed="rId2"/>
            <a:stretch>
              <a:fillRect/>
            </a:stretch>
          </p:blipFill>
          <p:spPr>
            <a:xfrm>
              <a:off x="9976952" y="5942562"/>
              <a:ext cx="469963" cy="469963"/>
            </a:xfrm>
            <a:prstGeom prst="rect">
              <a:avLst/>
            </a:prstGeom>
          </p:spPr>
        </p:pic>
        <p:pic>
          <p:nvPicPr>
            <p:cNvPr id="12" name="Picture 11">
              <a:extLst>
                <a:ext uri="{FF2B5EF4-FFF2-40B4-BE49-F238E27FC236}">
                  <a16:creationId xmlns:a16="http://schemas.microsoft.com/office/drawing/2014/main" xmlns="" id="{C9C69F9F-5012-4576-B26E-EE9C5725FA9A}"/>
                </a:ext>
              </a:extLst>
            </p:cNvPr>
            <p:cNvPicPr>
              <a:picLocks noChangeAspect="1"/>
            </p:cNvPicPr>
            <p:nvPr/>
          </p:nvPicPr>
          <p:blipFill>
            <a:blip r:embed="rId3"/>
            <a:stretch>
              <a:fillRect/>
            </a:stretch>
          </p:blipFill>
          <p:spPr>
            <a:xfrm>
              <a:off x="9513127" y="5942562"/>
              <a:ext cx="469963" cy="469963"/>
            </a:xfrm>
            <a:prstGeom prst="rect">
              <a:avLst/>
            </a:prstGeom>
          </p:spPr>
        </p:pic>
        <p:pic>
          <p:nvPicPr>
            <p:cNvPr id="13" name="Picture 12">
              <a:extLst>
                <a:ext uri="{FF2B5EF4-FFF2-40B4-BE49-F238E27FC236}">
                  <a16:creationId xmlns:a16="http://schemas.microsoft.com/office/drawing/2014/main" xmlns=""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xmlns="" id="{D1FB24F7-501B-4E6A-888F-0E4360896BBA}"/>
              </a:ext>
            </a:extLst>
          </p:cNvPr>
          <p:cNvPicPr>
            <a:picLocks noChangeAspect="1"/>
          </p:cNvPicPr>
          <p:nvPr/>
        </p:nvPicPr>
        <p:blipFill>
          <a:blip r:embed="rId5"/>
          <a:stretch>
            <a:fillRect/>
          </a:stretch>
        </p:blipFill>
        <p:spPr>
          <a:xfrm>
            <a:off x="2576089" y="205922"/>
            <a:ext cx="7888908" cy="829128"/>
          </a:xfrm>
          <a:prstGeom prst="rect">
            <a:avLst/>
          </a:prstGeom>
        </p:spPr>
      </p:pic>
    </p:spTree>
    <p:extLst>
      <p:ext uri="{BB962C8B-B14F-4D97-AF65-F5344CB8AC3E}">
        <p14:creationId xmlns:p14="http://schemas.microsoft.com/office/powerpoint/2010/main" val="205844133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xmlns=""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xmlns=""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42125965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xmlns=""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1" name="图片 30">
            <a:extLst>
              <a:ext uri="{FF2B5EF4-FFF2-40B4-BE49-F238E27FC236}">
                <a16:creationId xmlns:a16="http://schemas.microsoft.com/office/drawing/2014/main" xmlns="" id="{E0172405-0AF4-4565-8187-12FB41CCF4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xmlns="" id="{A04B459F-74E0-411D-93F6-DB35434C4732}"/>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xmlns="" id="{AD53DAAC-BA62-4538-BA11-611D9DDC31E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xmlns="" id="{45CAC716-E269-4C90-9CB2-A76BF98EE4F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a16="http://schemas.microsoft.com/office/drawing/2014/main" xmlns="" id="{49050204-A6E8-45B7-B00D-2BC3FCDB103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a16="http://schemas.microsoft.com/office/drawing/2014/main" xmlns="" id="{6F3DDE7D-B07A-43BF-9141-DEFA494B790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xmlns=""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a16="http://schemas.microsoft.com/office/drawing/2014/main" xmlns="" id="{B9C34CB4-8782-41CD-9289-F3D3D43E9B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xmlns="" id="{02611C2E-369D-4B64-A26D-AF4CCE1009ED}"/>
                </a:ext>
              </a:extLst>
            </p:cNvPr>
            <p:cNvPicPr>
              <a:picLocks noChangeAspect="1"/>
            </p:cNvPicPr>
            <p:nvPr/>
          </p:nvPicPr>
          <p:blipFill>
            <a:blip r:embed="rId9"/>
            <a:stretch>
              <a:fillRect/>
            </a:stretch>
          </p:blipFill>
          <p:spPr>
            <a:xfrm>
              <a:off x="-396" y="3420866"/>
              <a:ext cx="9144793" cy="957155"/>
            </a:xfrm>
            <a:prstGeom prst="rect">
              <a:avLst/>
            </a:prstGeom>
          </p:spPr>
        </p:pic>
      </p:grpSp>
      <p:pic>
        <p:nvPicPr>
          <p:cNvPr id="2" name="Picture 1">
            <a:extLst>
              <a:ext uri="{FF2B5EF4-FFF2-40B4-BE49-F238E27FC236}">
                <a16:creationId xmlns:a16="http://schemas.microsoft.com/office/drawing/2014/main" xmlns="" id="{B7CF2337-C261-4147-971B-73481E3276AF}"/>
              </a:ext>
            </a:extLst>
          </p:cNvPr>
          <p:cNvPicPr>
            <a:picLocks noChangeAspect="1"/>
          </p:cNvPicPr>
          <p:nvPr/>
        </p:nvPicPr>
        <p:blipFill>
          <a:blip r:embed="rId10"/>
          <a:stretch>
            <a:fillRect/>
          </a:stretch>
        </p:blipFill>
        <p:spPr>
          <a:xfrm>
            <a:off x="1269863" y="-84379"/>
            <a:ext cx="8260796" cy="2176461"/>
          </a:xfrm>
          <a:prstGeom prst="rect">
            <a:avLst/>
          </a:prstGeom>
        </p:spPr>
      </p:pic>
      <p:sp>
        <p:nvSpPr>
          <p:cNvPr id="19" name="Rectangle: Rounded Corners 1">
            <a:extLst>
              <a:ext uri="{FF2B5EF4-FFF2-40B4-BE49-F238E27FC236}">
                <a16:creationId xmlns:a16="http://schemas.microsoft.com/office/drawing/2014/main" xmlns="" id="{F8BCA7EF-1A78-4ABB-A69D-0351F607CD4C}"/>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Nhận biết được bài văn nói về bầy voi rừng Trường Sơn. Hiểu biết về môi trường sống, những hoạt động thường ngày, đặc điểm của loài voi.</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biết về thế giới thiên nhiên, từ đó biết yêu quý, bảo về các laoif thú, bảo vệ môi trường sống của chúng. Chia sẻ với người thân những hiểu biết về thế giới thiên nhiên. </a:t>
            </a:r>
          </a:p>
        </p:txBody>
      </p:sp>
    </p:spTree>
    <p:extLst>
      <p:ext uri="{BB962C8B-B14F-4D97-AF65-F5344CB8AC3E}">
        <p14:creationId xmlns:p14="http://schemas.microsoft.com/office/powerpoint/2010/main" val="319978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xmlns=""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xmlns="" id="{28D0082A-F11A-494A-B3E7-CEA5A303A69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xmlns="" id="{D0BB4280-CA38-4C35-B925-A062763FB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xmlns="" id="{B5F3E276-DD79-49B0-AD0B-4F21E386F65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xmlns="" id="{CFE99370-580C-4445-A264-ADF06F4D56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469A85B-8881-4F06-B52F-3359BF688323}"/>
              </a:ext>
            </a:extLst>
          </p:cNvPr>
          <p:cNvPicPr>
            <a:picLocks noChangeAspect="1"/>
          </p:cNvPicPr>
          <p:nvPr/>
        </p:nvPicPr>
        <p:blipFill>
          <a:blip r:embed="rId8"/>
          <a:stretch>
            <a:fillRect/>
          </a:stretch>
        </p:blipFill>
        <p:spPr>
          <a:xfrm>
            <a:off x="1419962" y="1375456"/>
            <a:ext cx="9352075" cy="1450974"/>
          </a:xfrm>
          <a:prstGeom prst="rect">
            <a:avLst/>
          </a:prstGeom>
        </p:spPr>
      </p:pic>
    </p:spTree>
    <p:extLst>
      <p:ext uri="{BB962C8B-B14F-4D97-AF65-F5344CB8AC3E}">
        <p14:creationId xmlns:p14="http://schemas.microsoft.com/office/powerpoint/2010/main" val="3615510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a16="http://schemas.microsoft.com/office/drawing/2014/main" xmlns=""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a16="http://schemas.microsoft.com/office/drawing/2014/main" xmlns=""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a16="http://schemas.microsoft.com/office/drawing/2014/main" xmlns=""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a16="http://schemas.microsoft.com/office/drawing/2014/main" xmlns=""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đọc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grpSp>
      <p:pic>
        <p:nvPicPr>
          <p:cNvPr id="14" name="Picture 10" descr="Crab vectors free download graphic art designs">
            <a:hlinkClick r:id="rId2" action="ppaction://hlinksldjump"/>
            <a:extLst>
              <a:ext uri="{FF2B5EF4-FFF2-40B4-BE49-F238E27FC236}">
                <a16:creationId xmlns:a16="http://schemas.microsoft.com/office/drawing/2014/main" xmlns=""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9F1E17D-E3B7-43ED-A34D-C73D246E0C49}"/>
              </a:ext>
            </a:extLst>
          </p:cNvPr>
          <p:cNvGrpSpPr/>
          <p:nvPr/>
        </p:nvGrpSpPr>
        <p:grpSpPr>
          <a:xfrm>
            <a:off x="1645684" y="330232"/>
            <a:ext cx="9566602" cy="1938993"/>
            <a:chOff x="2941084" y="292594"/>
            <a:chExt cx="6309828" cy="1938993"/>
          </a:xfrm>
        </p:grpSpPr>
        <p:sp>
          <p:nvSpPr>
            <p:cNvPr id="10" name="TextBox 9">
              <a:extLst>
                <a:ext uri="{FF2B5EF4-FFF2-40B4-BE49-F238E27FC236}">
                  <a16:creationId xmlns:a16="http://schemas.microsoft.com/office/drawing/2014/main" xmlns="" id="{AD415024-4906-4577-8A52-0014F917B5F2}"/>
                </a:ext>
              </a:extLst>
            </p:cNvPr>
            <p:cNvSpPr txBox="1"/>
            <p:nvPr/>
          </p:nvSpPr>
          <p:spPr>
            <a:xfrm>
              <a:off x="2941085" y="292595"/>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8A400B20-3D9E-4580-981D-4FABF262DA8D}"/>
                </a:ext>
              </a:extLst>
            </p:cNvPr>
            <p:cNvSpPr txBox="1"/>
            <p:nvPr/>
          </p:nvSpPr>
          <p:spPr>
            <a:xfrm>
              <a:off x="2941084" y="292594"/>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xmlns=""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 tầng lớp lớp: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a16="http://schemas.microsoft.com/office/drawing/2014/main" xmlns=""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xmlns=""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9F1E17D-E3B7-43ED-A34D-C73D246E0C49}"/>
              </a:ext>
            </a:extLst>
          </p:cNvPr>
          <p:cNvGrpSpPr/>
          <p:nvPr/>
        </p:nvGrpSpPr>
        <p:grpSpPr>
          <a:xfrm>
            <a:off x="1645684" y="330232"/>
            <a:ext cx="9675460" cy="1015664"/>
            <a:chOff x="2941084" y="292594"/>
            <a:chExt cx="7153262" cy="1015664"/>
          </a:xfrm>
        </p:grpSpPr>
        <p:sp>
          <p:nvSpPr>
            <p:cNvPr id="10" name="TextBox 9">
              <a:extLst>
                <a:ext uri="{FF2B5EF4-FFF2-40B4-BE49-F238E27FC236}">
                  <a16:creationId xmlns:a16="http://schemas.microsoft.com/office/drawing/2014/main" xmlns="" id="{AD415024-4906-4577-8A52-0014F917B5F2}"/>
                </a:ext>
              </a:extLst>
            </p:cNvPr>
            <p:cNvSpPr txBox="1"/>
            <p:nvPr/>
          </p:nvSpPr>
          <p:spPr>
            <a:xfrm>
              <a:off x="2941085" y="292595"/>
              <a:ext cx="71532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8A400B20-3D9E-4580-981D-4FABF262DA8D}"/>
                </a:ext>
              </a:extLst>
            </p:cNvPr>
            <p:cNvSpPr txBox="1"/>
            <p:nvPr/>
          </p:nvSpPr>
          <p:spPr>
            <a:xfrm>
              <a:off x="2941084" y="292594"/>
              <a:ext cx="7064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xmlns=""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to, vang, kéo dài (thường nói về một số loài thú)</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xmlns=""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xmlns=""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xmlns=""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xmlns=""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xmlns=""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a16="http://schemas.microsoft.com/office/drawing/2014/main" xmlns=""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a16="http://schemas.microsoft.com/office/drawing/2014/main" xmlns=""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 nơi ở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rừng, cây mọc tầng tầng lớp lớp, núi đá chen lẫn đồi cây, sương phủ quanh năm.</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grpSp>
        <p:nvGrpSpPr>
          <p:cNvPr id="14" name="Group 13">
            <a:extLst>
              <a:ext uri="{FF2B5EF4-FFF2-40B4-BE49-F238E27FC236}">
                <a16:creationId xmlns:a16="http://schemas.microsoft.com/office/drawing/2014/main" xmlns=""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song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4"/>
            <a:stretch>
              <a:fillRect/>
            </a:stretch>
          </p:blipFill>
          <p:spPr>
            <a:xfrm>
              <a:off x="665827" y="2881128"/>
              <a:ext cx="895777" cy="585452"/>
            </a:xfrm>
            <a:prstGeom prst="rect">
              <a:avLst/>
            </a:prstGeom>
          </p:spPr>
        </p:pic>
      </p:grpSp>
      <p:pic>
        <p:nvPicPr>
          <p:cNvPr id="3" name="Picture 2">
            <a:extLst>
              <a:ext uri="{FF2B5EF4-FFF2-40B4-BE49-F238E27FC236}">
                <a16:creationId xmlns:a16="http://schemas.microsoft.com/office/drawing/2014/main" xmlns="" id="{842B2651-D0C6-470C-A35C-D7BD47C02D3B}"/>
              </a:ext>
            </a:extLst>
          </p:cNvPr>
          <p:cNvPicPr>
            <a:picLocks noChangeAspect="1"/>
          </p:cNvPicPr>
          <p:nvPr/>
        </p:nvPicPr>
        <p:blipFill>
          <a:blip r:embed="rId5"/>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Cảm nghĩ về loài voi.</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a16="http://schemas.microsoft.com/office/drawing/2014/main" xmlns=""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8151099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xmlns=""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xmlns=""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pic>
          <p:nvPicPr>
            <p:cNvPr id="12" name="Picture 11">
              <a:extLst>
                <a:ext uri="{FF2B5EF4-FFF2-40B4-BE49-F238E27FC236}">
                  <a16:creationId xmlns:a16="http://schemas.microsoft.com/office/drawing/2014/main" xmlns=""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xmlns=""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xmlns=""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xmlns=""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ế</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tận tâm và thương mến nhau như con người.</a:t>
              </a:r>
            </a:p>
          </p:txBody>
        </p:sp>
        <p:pic>
          <p:nvPicPr>
            <p:cNvPr id="16" name="Picture 15">
              <a:extLst>
                <a:ext uri="{FF2B5EF4-FFF2-40B4-BE49-F238E27FC236}">
                  <a16:creationId xmlns:a16="http://schemas.microsoft.com/office/drawing/2014/main" xmlns=""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xmlns=""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xmlns="" id="{28D0082A-F11A-494A-B3E7-CEA5A303A69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xmlns="" id="{D0BB4280-CA38-4C35-B925-A062763FB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xmlns="" id="{B5F3E276-DD79-49B0-AD0B-4F21E386F65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xmlns="" id="{CFE99370-580C-4445-A264-ADF06F4D56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5BF86F7-E978-4002-A467-C27335EDE5F9}"/>
              </a:ext>
            </a:extLst>
          </p:cNvPr>
          <p:cNvPicPr>
            <a:picLocks noChangeAspect="1"/>
          </p:cNvPicPr>
          <p:nvPr/>
        </p:nvPicPr>
        <p:blipFill>
          <a:blip r:embed="rId8"/>
          <a:stretch>
            <a:fillRect/>
          </a:stretch>
        </p:blipFill>
        <p:spPr>
          <a:xfrm>
            <a:off x="1384257" y="1612774"/>
            <a:ext cx="9358171" cy="1237595"/>
          </a:xfrm>
          <a:prstGeom prst="rect">
            <a:avLst/>
          </a:prstGeom>
        </p:spPr>
      </p:pic>
    </p:spTree>
    <p:extLst>
      <p:ext uri="{BB962C8B-B14F-4D97-AF65-F5344CB8AC3E}">
        <p14:creationId xmlns:p14="http://schemas.microsoft.com/office/powerpoint/2010/main" val="2346573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xmlns=""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xmlns=""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xmlns=""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xmlns="" id="{A2BB9B11-FDB3-47F0-B23B-87C057A5C668}"/>
                </a:ext>
              </a:extLst>
            </p:cNvPr>
            <p:cNvPicPr>
              <a:picLocks noChangeAspect="1"/>
            </p:cNvPicPr>
            <p:nvPr/>
          </p:nvPicPr>
          <p:blipFill>
            <a:blip r:embed="rId2"/>
            <a:stretch>
              <a:fillRect/>
            </a:stretch>
          </p:blipFill>
          <p:spPr>
            <a:xfrm>
              <a:off x="7462503" y="4869245"/>
              <a:ext cx="469963" cy="469963"/>
            </a:xfrm>
            <a:prstGeom prst="rect">
              <a:avLst/>
            </a:prstGeom>
          </p:spPr>
        </p:pic>
        <p:pic>
          <p:nvPicPr>
            <p:cNvPr id="6" name="Picture 5">
              <a:extLst>
                <a:ext uri="{FF2B5EF4-FFF2-40B4-BE49-F238E27FC236}">
                  <a16:creationId xmlns:a16="http://schemas.microsoft.com/office/drawing/2014/main" xmlns="" id="{24A2F835-6307-4273-8429-C7C3C7D3D833}"/>
                </a:ext>
              </a:extLst>
            </p:cNvPr>
            <p:cNvPicPr>
              <a:picLocks noChangeAspect="1"/>
            </p:cNvPicPr>
            <p:nvPr/>
          </p:nvPicPr>
          <p:blipFill>
            <a:blip r:embed="rId3"/>
            <a:stretch>
              <a:fillRect/>
            </a:stretch>
          </p:blipFill>
          <p:spPr>
            <a:xfrm>
              <a:off x="6964915" y="4894567"/>
              <a:ext cx="469963" cy="469963"/>
            </a:xfrm>
            <a:prstGeom prst="rect">
              <a:avLst/>
            </a:prstGeom>
          </p:spPr>
        </p:pic>
        <p:pic>
          <p:nvPicPr>
            <p:cNvPr id="7" name="Picture 6">
              <a:extLst>
                <a:ext uri="{FF2B5EF4-FFF2-40B4-BE49-F238E27FC236}">
                  <a16:creationId xmlns:a16="http://schemas.microsoft.com/office/drawing/2014/main" xmlns="" id="{AD840BD4-4E76-4754-A774-FDE5E82D0D73}"/>
                </a:ext>
              </a:extLst>
            </p:cNvPr>
            <p:cNvPicPr>
              <a:picLocks noChangeAspect="1"/>
            </p:cNvPicPr>
            <p:nvPr/>
          </p:nvPicPr>
          <p:blipFill>
            <a:blip r:embed="rId4"/>
            <a:stretch>
              <a:fillRect/>
            </a:stretch>
          </p:blipFill>
          <p:spPr>
            <a:xfrm>
              <a:off x="7960091" y="4877685"/>
              <a:ext cx="469963" cy="469963"/>
            </a:xfrm>
            <a:prstGeom prst="rect">
              <a:avLst/>
            </a:prstGeom>
          </p:spPr>
        </p:pic>
        <p:pic>
          <p:nvPicPr>
            <p:cNvPr id="8" name="Picture 7">
              <a:extLst>
                <a:ext uri="{FF2B5EF4-FFF2-40B4-BE49-F238E27FC236}">
                  <a16:creationId xmlns:a16="http://schemas.microsoft.com/office/drawing/2014/main" xmlns="" id="{2345516F-1A2F-47BD-AB86-FC63F1544F2D}"/>
                </a:ext>
              </a:extLst>
            </p:cNvPr>
            <p:cNvPicPr>
              <a:picLocks noChangeAspect="1"/>
            </p:cNvPicPr>
            <p:nvPr/>
          </p:nvPicPr>
          <p:blipFill>
            <a:blip r:embed="rId2"/>
            <a:stretch>
              <a:fillRect/>
            </a:stretch>
          </p:blipFill>
          <p:spPr>
            <a:xfrm>
              <a:off x="7640701" y="5461467"/>
              <a:ext cx="469963" cy="469963"/>
            </a:xfrm>
            <a:prstGeom prst="rect">
              <a:avLst/>
            </a:prstGeom>
          </p:spPr>
        </p:pic>
        <p:pic>
          <p:nvPicPr>
            <p:cNvPr id="9" name="Picture 8">
              <a:extLst>
                <a:ext uri="{FF2B5EF4-FFF2-40B4-BE49-F238E27FC236}">
                  <a16:creationId xmlns:a16="http://schemas.microsoft.com/office/drawing/2014/main" xmlns="" id="{DD42658D-CC49-4835-9ABB-735AB7003E46}"/>
                </a:ext>
              </a:extLst>
            </p:cNvPr>
            <p:cNvPicPr>
              <a:picLocks noChangeAspect="1"/>
            </p:cNvPicPr>
            <p:nvPr/>
          </p:nvPicPr>
          <p:blipFill>
            <a:blip r:embed="rId3"/>
            <a:stretch>
              <a:fillRect/>
            </a:stretch>
          </p:blipFill>
          <p:spPr>
            <a:xfrm>
              <a:off x="7143112" y="5461467"/>
              <a:ext cx="469963" cy="469963"/>
            </a:xfrm>
            <a:prstGeom prst="rect">
              <a:avLst/>
            </a:prstGeom>
          </p:spPr>
        </p:pic>
        <p:pic>
          <p:nvPicPr>
            <p:cNvPr id="10" name="Picture 9">
              <a:extLst>
                <a:ext uri="{FF2B5EF4-FFF2-40B4-BE49-F238E27FC236}">
                  <a16:creationId xmlns:a16="http://schemas.microsoft.com/office/drawing/2014/main" xmlns="" id="{0D69F421-53B2-4632-8BB7-54551E003DE7}"/>
                </a:ext>
              </a:extLst>
            </p:cNvPr>
            <p:cNvPicPr>
              <a:picLocks noChangeAspect="1"/>
            </p:cNvPicPr>
            <p:nvPr/>
          </p:nvPicPr>
          <p:blipFill>
            <a:blip r:embed="rId4"/>
            <a:stretch>
              <a:fillRect/>
            </a:stretch>
          </p:blipFill>
          <p:spPr>
            <a:xfrm>
              <a:off x="8129849" y="5453027"/>
              <a:ext cx="469963" cy="469963"/>
            </a:xfrm>
            <a:prstGeom prst="rect">
              <a:avLst/>
            </a:prstGeom>
          </p:spPr>
        </p:pic>
        <p:pic>
          <p:nvPicPr>
            <p:cNvPr id="11" name="Picture 10">
              <a:extLst>
                <a:ext uri="{FF2B5EF4-FFF2-40B4-BE49-F238E27FC236}">
                  <a16:creationId xmlns:a16="http://schemas.microsoft.com/office/drawing/2014/main" xmlns="" id="{C83414DD-57EA-44B2-AE59-CA003EF61487}"/>
                </a:ext>
              </a:extLst>
            </p:cNvPr>
            <p:cNvPicPr>
              <a:picLocks noChangeAspect="1"/>
            </p:cNvPicPr>
            <p:nvPr/>
          </p:nvPicPr>
          <p:blipFill>
            <a:blip r:embed="rId2"/>
            <a:stretch>
              <a:fillRect/>
            </a:stretch>
          </p:blipFill>
          <p:spPr>
            <a:xfrm>
              <a:off x="9968511" y="5942562"/>
              <a:ext cx="469963" cy="469963"/>
            </a:xfrm>
            <a:prstGeom prst="rect">
              <a:avLst/>
            </a:prstGeom>
          </p:spPr>
        </p:pic>
        <p:pic>
          <p:nvPicPr>
            <p:cNvPr id="12" name="Picture 11">
              <a:extLst>
                <a:ext uri="{FF2B5EF4-FFF2-40B4-BE49-F238E27FC236}">
                  <a16:creationId xmlns:a16="http://schemas.microsoft.com/office/drawing/2014/main" xmlns="" id="{C9C69F9F-5012-4576-B26E-EE9C5725FA9A}"/>
                </a:ext>
              </a:extLst>
            </p:cNvPr>
            <p:cNvPicPr>
              <a:picLocks noChangeAspect="1"/>
            </p:cNvPicPr>
            <p:nvPr/>
          </p:nvPicPr>
          <p:blipFill>
            <a:blip r:embed="rId3"/>
            <a:stretch>
              <a:fillRect/>
            </a:stretch>
          </p:blipFill>
          <p:spPr>
            <a:xfrm>
              <a:off x="9487805" y="5967884"/>
              <a:ext cx="469963" cy="469963"/>
            </a:xfrm>
            <a:prstGeom prst="rect">
              <a:avLst/>
            </a:prstGeom>
          </p:spPr>
        </p:pic>
        <p:pic>
          <p:nvPicPr>
            <p:cNvPr id="13" name="Picture 12">
              <a:extLst>
                <a:ext uri="{FF2B5EF4-FFF2-40B4-BE49-F238E27FC236}">
                  <a16:creationId xmlns:a16="http://schemas.microsoft.com/office/drawing/2014/main" xmlns=""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xmlns=""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xmlns=""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xmlns=""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1994995882"/>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xmlns=""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xmlns=""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xmlns="" id="{6FCE9A7F-A3A9-415A-9D17-102F6CC4509B}"/>
                </a:ext>
              </a:extLst>
            </p:cNvPr>
            <p:cNvSpPr txBox="1"/>
            <p:nvPr/>
          </p:nvSpPr>
          <p:spPr>
            <a:xfrm>
              <a:off x="5344107" y="338032"/>
              <a:ext cx="1704313" cy="707886"/>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Dặn dò</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pic>
        <p:nvPicPr>
          <p:cNvPr id="46" name="PA_图片 11">
            <a:extLst>
              <a:ext uri="{FF2B5EF4-FFF2-40B4-BE49-F238E27FC236}">
                <a16:creationId xmlns:a16="http://schemas.microsoft.com/office/drawing/2014/main" xmlns=""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xmlns=""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xmlns=""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xmlns=""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2" name="Picture 4" descr="ปูการ์ตูน png | PNGEgg">
              <a:extLst>
                <a:ext uri="{FF2B5EF4-FFF2-40B4-BE49-F238E27FC236}">
                  <a16:creationId xmlns:a16="http://schemas.microsoft.com/office/drawing/2014/main" xmlns=""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5D28415-F8B0-48EC-BB3C-A899045A3D92}"/>
                </a:ext>
              </a:extLst>
            </p:cNvPr>
            <p:cNvSpPr/>
            <p:nvPr/>
          </p:nvSpPr>
          <p:spPr>
            <a:xfrm>
              <a:off x="-3979674" y="3994797"/>
              <a:ext cx="28893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xmlns=""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xmlns=""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8" name="Picture 4" descr="ปูการ์ตูน png | PNGEgg">
              <a:extLst>
                <a:ext uri="{FF2B5EF4-FFF2-40B4-BE49-F238E27FC236}">
                  <a16:creationId xmlns:a16="http://schemas.microsoft.com/office/drawing/2014/main" xmlns=""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xmlns="" id="{CEFC28EC-DB83-47F6-B987-239CED467B51}"/>
                </a:ext>
              </a:extLst>
            </p:cNvPr>
            <p:cNvSpPr/>
            <p:nvPr/>
          </p:nvSpPr>
          <p:spPr>
            <a:xfrm>
              <a:off x="-3773198" y="3829736"/>
              <a:ext cx="33076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grpSp>
    </p:spTree>
    <p:extLst>
      <p:ext uri="{BB962C8B-B14F-4D97-AF65-F5344CB8AC3E}">
        <p14:creationId xmlns:p14="http://schemas.microsoft.com/office/powerpoint/2010/main" val="405222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xmlns=""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xmlns="" id="{5CCD944E-AAAA-4D2F-800D-0B7594FF75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xmlns=""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a16="http://schemas.microsoft.com/office/drawing/2014/main" xmlns=""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xmlns=""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xmlns=""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xmlns=""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a16="http://schemas.microsoft.com/office/drawing/2014/main" xmlns="" id="{C5AAB8AD-E5F6-4B59-8784-A18D9C25061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xmlns=""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xmlns="" id="{EF46197C-7ED7-4D79-97D8-A2E26C67BF9D}"/>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xmlns=""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a16="http://schemas.microsoft.com/office/drawing/2014/main" xmlns=""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a16="http://schemas.microsoft.com/office/drawing/2014/main" xmlns=""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a16="http://schemas.microsoft.com/office/drawing/2014/main" xmlns="" id="{909C0AC7-690C-4AB2-911D-8A3E3A9A3D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a16="http://schemas.microsoft.com/office/drawing/2014/main" xmlns=""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xmlns=""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xmlns=""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xmlns="" id="{91B05907-0D1E-46E0-87A4-5846F8FC0AC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xmlns=""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xmlns="" id="{E4CA1271-F138-425E-AF32-4071FBC1CFE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xmlns=""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xmlns="" id="{86B8FEA6-49D2-4090-BBA9-E8C31A8323E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xmlns="" id="{C3F8F03A-B199-4F99-B4C8-0E16EE60B450}"/>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xmlns="" id="{4CB04BBA-9927-41A8-A7AC-CD5907E549E8}"/>
              </a:ext>
            </a:extLst>
          </p:cNvPr>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xmlns="" id="{EE42ADD2-0429-476D-8858-74BF79BFBAB6}"/>
              </a:ext>
            </a:extLst>
          </p:cNvP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6" action="ppaction://hlinksldjump"/>
            <a:extLst>
              <a:ext uri="{FF2B5EF4-FFF2-40B4-BE49-F238E27FC236}">
                <a16:creationId xmlns:a16="http://schemas.microsoft.com/office/drawing/2014/main" xmlns="" id="{8C506543-9D07-4466-A9A5-52307240C7AE}"/>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xmlns="" id="{55E63834-7D4A-4081-ACDA-000443C16BA5}"/>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xmlns="" id="{7CF03B4A-CB96-4D8A-B2C8-6AF0847BB40C}"/>
              </a:ext>
            </a:extLst>
          </p:cNvPr>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0BBAC634-128D-4808-B15E-C0FA8C1219C1}"/>
              </a:ext>
            </a:extLst>
          </p:cNvPr>
          <p:cNvPicPr>
            <a:picLocks noChangeAspect="1"/>
          </p:cNvPicPr>
          <p:nvPr/>
        </p:nvPicPr>
        <p:blipFill rotWithShape="1">
          <a:blip r:embed="rId32">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xmlns=""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a16="http://schemas.microsoft.com/office/drawing/2014/main" xmlns="" id="{7CEF29E6-F0BE-4732-837B-53C1AB017F0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xmlns=""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3" action="ppaction://hlinksldjump"/>
            <a:extLst>
              <a:ext uri="{FF2B5EF4-FFF2-40B4-BE49-F238E27FC236}">
                <a16:creationId xmlns:a16="http://schemas.microsoft.com/office/drawing/2014/main" xmlns=""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897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xmlns=""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xmlns=""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xmlns=""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xmlns=""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a16="http://schemas.microsoft.com/office/drawing/2014/main" xmlns=""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a16="http://schemas.microsoft.com/office/drawing/2014/main" xmlns=""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xmlns=""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a16="http://schemas.microsoft.com/office/drawing/2014/main" xmlns=""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xmlns=""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xmlns=""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xmlns=""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5848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xmlns=""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xmlns=""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xmlns=""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xmlns=""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xmlns=""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a16="http://schemas.microsoft.com/office/drawing/2014/main" xmlns=""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a16="http://schemas.microsoft.com/office/drawing/2014/main" xmlns=""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a16="http://schemas.microsoft.com/office/drawing/2014/main" xmlns=""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xmlns=""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xmlns=""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xmlns=""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9873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xmlns=""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xmlns=""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xmlns=""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xmlns=""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xmlns=""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a16="http://schemas.microsoft.com/office/drawing/2014/main" xmlns=""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a16="http://schemas.microsoft.com/office/drawing/2014/main" xmlns="" id="{B8857F77-C6B9-4F58-BA0D-FE23D211107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xmlns=""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xmlns="" id="{28D0082A-F11A-494A-B3E7-CEA5A303A69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xmlns="" id="{D0BB4280-CA38-4C35-B925-A062763FB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xmlns="" id="{B5F3E276-DD79-49B0-AD0B-4F21E386F65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xmlns="" id="{CFE99370-580C-4445-A264-ADF06F4D56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7965ED1-9D1D-4DE2-AF82-27C5EA16226A}"/>
              </a:ext>
            </a:extLst>
          </p:cNvPr>
          <p:cNvPicPr>
            <a:picLocks noChangeAspect="1"/>
          </p:cNvPicPr>
          <p:nvPr/>
        </p:nvPicPr>
        <p:blipFill>
          <a:blip r:embed="rId8"/>
          <a:stretch>
            <a:fillRect/>
          </a:stretch>
        </p:blipFill>
        <p:spPr>
          <a:xfrm>
            <a:off x="1637676" y="1416397"/>
            <a:ext cx="9352075" cy="1194920"/>
          </a:xfrm>
          <a:prstGeom prst="rect">
            <a:avLst/>
          </a:prstGeom>
        </p:spPr>
      </p:pic>
    </p:spTree>
    <p:extLst>
      <p:ext uri="{BB962C8B-B14F-4D97-AF65-F5344CB8AC3E}">
        <p14:creationId xmlns:p14="http://schemas.microsoft.com/office/powerpoint/2010/main" val="2570543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TotalTime>
  <Words>2380</Words>
  <Application>Microsoft Office PowerPoint</Application>
  <PresentationFormat>Custom</PresentationFormat>
  <Paragraphs>166</Paragraphs>
  <Slides>35</Slides>
  <Notes>18</Notes>
  <HiddenSlides>3</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68</cp:revision>
  <dcterms:created xsi:type="dcterms:W3CDTF">2022-11-09T12:10:43Z</dcterms:created>
  <dcterms:modified xsi:type="dcterms:W3CDTF">2025-02-19T08:00:50Z</dcterms:modified>
</cp:coreProperties>
</file>