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5" r:id="rId3"/>
    <p:sldMasterId id="2147483697" r:id="rId4"/>
  </p:sldMasterIdLst>
  <p:notesMasterIdLst>
    <p:notesMasterId r:id="rId17"/>
  </p:notesMasterIdLst>
  <p:sldIdLst>
    <p:sldId id="581" r:id="rId5"/>
    <p:sldId id="373" r:id="rId6"/>
    <p:sldId id="321" r:id="rId7"/>
    <p:sldId id="330" r:id="rId8"/>
    <p:sldId id="583" r:id="rId9"/>
    <p:sldId id="369" r:id="rId10"/>
    <p:sldId id="308" r:id="rId11"/>
    <p:sldId id="309" r:id="rId12"/>
    <p:sldId id="310" r:id="rId13"/>
    <p:sldId id="311" r:id="rId14"/>
    <p:sldId id="582" r:id="rId15"/>
    <p:sldId id="30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4660"/>
  </p:normalViewPr>
  <p:slideViewPr>
    <p:cSldViewPr snapToGrid="0">
      <p:cViewPr varScale="1">
        <p:scale>
          <a:sx n="69" d="100"/>
          <a:sy n="69" d="100"/>
        </p:scale>
        <p:origin x="20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A647F-4C37-42E7-984A-B8405E4CC14A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890CA-7885-4004-90DB-310180CE0D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07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890CA-7885-4004-90DB-310180CE0DC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61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1AC3C-D12A-4EEF-89C6-3E48B27E7F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86A42-FD4F-4B7B-BDC0-22D90B496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C6A9A-E752-4B08-99DC-002FF0CE5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9716B-8DE3-477D-AADE-C201FEB2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B409A-33A1-43B3-AF14-9E61103FA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57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1A5FD-6A9D-4D9E-85DC-798FE74EB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349990-2921-4CC4-A6C6-A67D58073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A3F57-B4D6-4DC9-8969-CFEBEA41B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96270-69D5-452A-B1E4-A2962BCFE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34842-92E3-4698-8A4C-7CE2B4D0C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50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812EFF-AFB8-4698-A76F-18EF04F3C8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E34F09-5631-432A-B21A-762952151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C15F9-F381-4E98-9802-D98C2CB4C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93653-207D-4B52-9158-F0801E1F0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DDE4C-10C0-4D47-B95F-67B5EDF9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77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0EDE5C-EDE4-4F9B-3DFE-9F706D3C60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6B7D6D-DEB1-C59C-5418-F6CA76E9C8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B24523-4EA9-E221-2F1C-A7F64C1703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BD4105-352D-401D-90DF-D04D957D5C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66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AF7AE39-7C38-5834-9643-2297E11204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14C887-625A-1BC2-4E02-96C804F806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A87EF92-CD1F-FDB9-34D0-998C37977E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85E6D3-3858-4085-B823-BA1D2FC50E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5035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63B1E9-C304-E99B-3416-FCDA0C9AAD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0D6540-48AC-900E-6688-3F2C739146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F8C1DE-6A1F-1947-5D27-2EBAFF06B9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B63927-71D0-44E7-9BC4-D3A8A8E9E0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4604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7D1CD6-6147-11C1-CEE1-BAEED1B659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8187CF-788E-174A-8564-65A020F7F1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F72BA3-45D3-8B7D-3CFC-4AA5683F94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7B3595-4C6B-4288-ABFA-4AD088EFA1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3068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E16C490-F71A-FC46-AAAE-F4AA498675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6216C9E-6EDD-4AD7-0957-E4CAC025B1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796FB20-D82B-EB6E-9002-48A45AE35E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16E66F-F735-455A-927B-917441D3F7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6770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B974323-A657-01D9-4F6E-15147333D8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7A87769-E6F7-9AD0-39ED-B6FF49618F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3306C6C-2118-893E-A9BB-81DCA3A57D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A2D3D4-3A42-44BB-978B-0785E31B03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75084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3AE59BE-41CD-C67A-4AE0-6829DBE9EC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820ECBF-44EC-F9FC-83B8-791E148A97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B8DBA85-D08B-8AE9-92D3-34B59C6698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2CACD6-6775-4027-8016-7A3FDA79F1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9025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E7ABAF-7D8D-2403-8B2A-74A13895EB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62AB00-0D98-1FC4-71DF-63033988F0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7B3E4D-8299-8506-BBA8-433343F490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4EF1D7-69FE-47AB-8B7E-6A49124D7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0825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0A9E6-4654-4E1F-9D00-297350FE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6A06A-3806-457E-A394-991E2AFA9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A9D3B-1B8F-4DE7-89A2-D04988E97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900E8-DC0B-46D5-90F1-B318B4A0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76169-68EB-4F2D-9D08-1D7DA46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595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8B939A-8C3A-85EB-3F46-E6CEC6025C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255144-EFB2-764D-27A8-A70DD46189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B70C32-6A05-66AD-404E-3D037D30AA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D4316C-84E8-42CF-AD46-59076594CD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892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3A61618-A136-D2CE-35AD-6E284DED2B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6CCFD2-CD37-EE3B-5054-B60CD5FE6E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CA316B-9AB6-D0EF-C654-D18808E8B9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87FCE-D21F-4C99-896B-7A96BB145E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84735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76880A-F476-9EC2-339E-919240426D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C0F114-071B-775D-0F87-909FF2B7E7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D14D77-EA35-92BE-41B3-0DCB8AAC0A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14CF65-0949-423A-8407-C3D587FF9B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21068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B88EDF-AB0B-544C-5C3F-9B85280302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CABE314-8022-5B6B-A23C-91B9630492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8D6261-593E-2092-60E0-EC963F5755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F76A7-A8D2-4A91-B3EA-57B46B5428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69949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227C63-E276-4AFD-9E6D-234B2B904C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C32D19-38BA-B635-40B1-2802012DAA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A5158B-6BD9-97D3-ADB7-7529A7923B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4370B-C378-405F-AAF3-7BB7BFAEA8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89724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84507D1-48AF-28A8-5B16-FE8865CDB1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C661EB-D790-DDD9-808E-251DD14C95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AE40BC-C8C4-4AF1-FC81-629F71FB80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3E0DD-7F0B-494C-9D73-6D2442E8E3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98217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98ED11-C178-090C-A8F4-72E86BA5A4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F2A27E-5963-FD7A-26A9-795B3769B2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1F33CA-BEFE-12FC-8AA8-800C472DE6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66EBF-5071-4B94-9AB7-B2667916B8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44645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D6DB683-F6B3-8D8E-BC21-EEFE46F296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041C947-16EA-08B8-ABB5-BC855E6C77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7D5155D-4F54-7223-01E8-D779C3D8CD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D3A57-3CE6-4F49-AE79-30AC776C6D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67960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B0ADEC8-9964-AB98-B0B8-58C347A86B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ECBB948-B8B7-1944-427C-0342564C1D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A414DED-5DEA-3DC0-F91B-DC5B040A76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D0DD9-93B5-4A53-B08A-FF6AD8855A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95103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3686444-B4BA-4750-35A1-BD3F2F2C61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A2E87D3-4C36-2384-6919-8D8635A250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3B2C5B3-0913-868F-6A69-857FB85781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D31B0-6573-467C-BB36-0CDC138701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07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48E9A-D147-4D35-8940-CD1ACD47D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10BB51-140A-4501-A7FD-203FFECA6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129A7-5124-4522-B901-EA95D124D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B6BD1-FA62-46B6-975C-8EEE4E299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A1D91-D32C-47A1-84AF-74866055A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47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9BCE3C-D226-F02D-7346-2E42BC606A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1EF78B-B9D5-78BB-FE04-DEA41F83A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70DB9C-A1E6-7209-BE8D-1DB31FC716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620ADF-DD79-4CE1-B8F2-1834CDBCB9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5520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6A3494-662E-F129-52A6-ACEB140F59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A819CF-72B6-055A-BC98-E64EA161C6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EA9708-A560-B265-C7FA-01D57E7CDF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ED735-8F18-4427-B225-31974B8DCA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7155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F06777-092C-6DD7-62CF-5178240359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A240692-0036-7554-598F-59C18EAE14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D5630D-E8F3-7B15-1B0F-79F6916BEF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07631-1983-4C5E-89D2-6AD99234DE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6830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A4BEC5-0EC0-805A-C63C-4A13B32669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EB2B7B-2416-E49E-4EC4-FB8E95D97B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4E3F0F-B954-A228-029E-29729E8161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1AA7C-1BE8-4597-9076-2B84365D2D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9037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A51F75-19A0-827D-601E-ADD37C013B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78A63B-EAB5-D28D-09CC-FE8E9DACF7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195821-9949-01C4-0C30-69FBB54C28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37794-0F29-4DA5-8F81-BCE33B890F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35820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649497-F56E-4B28-046F-7379B2F2EF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36B0F6-FD9D-F6A1-B01E-AA9A3AB81C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5F72354-BE39-B581-3607-E24D944206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DFCEB-A087-4CAC-B545-0CBE383997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60085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2EC3E4-0EFE-4632-8F7F-50C2C7A0A3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86DF2C-2718-876B-1500-4D77632860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1E0BF62-26E2-8BC6-12A8-CFD30ADD41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1D38F7-2195-4CB2-A73A-AB3E725823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77098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4B6D4D-FBB7-4447-CA6F-A73B107668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C18B6B-D19F-7B8D-D88E-E99F5CF3F8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FA4335-A1D0-A7AF-10C2-7914432067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3C9BF-2935-41A5-8938-2D8494D599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18616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399C51B-96A4-C597-BEC1-B1A92279C2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BDBB166-EED5-A897-B1B7-18D847F18E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78EA6C8-E563-EAA0-5030-AC3F6D1FDB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B0566-C8E2-4367-80F2-8596F7A682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74306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8AAA87E-6AE4-A050-03B1-0D47A2CDA4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9876B4E-86A3-24D6-1D4B-FAE34959C8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02C83DE-F692-807C-D650-1F082EE9DF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9449A-CDD6-4D26-8BE3-52827544DC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5532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D7A1C-C9C4-4C7F-A0D3-79CAD12A3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10C3-1B8B-452D-932E-72DCB65DFA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A511DB-31CF-43A2-B638-1697C9E69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A4E492-E5F0-4CC7-899C-76081B6B5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DEF565-5D3B-4988-9F41-6A633D52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68AB4-A25D-4223-8434-728201DBC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089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641108C-D4EF-2A2D-C2D8-E278152748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DD61020-5731-9B4F-58E1-B9B10B0D1E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B0F3126-4AD0-E17B-4C7B-0AE49568BF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0DEB7-F8A5-486C-A41B-DE8066BC07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61604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484D91-ED09-08F6-E171-8AE3EF8B49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58BBD5-A244-B4C6-8EE3-EA8C67B059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B2F2C3-BB91-6302-73AC-66241684CF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B92EE-CFC0-4BCD-856A-79D0FD4772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87476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0CAD75-ABD5-9E26-D0F3-1146903A93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A5D493-AEE7-B067-ABA7-01AD806B38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26F450-450E-4BCC-123A-BBE644713C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E6B27-4471-4550-9573-8F37D690D2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42804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98DB89-96C7-57E0-CEBD-8AED68308F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9B5E20-7A7A-E015-9192-08E001310B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C41C71-EF13-40E2-B4E6-30EAC9DEBE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C6B85-709E-4FA1-B181-7A47350211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55160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473A06-1CEC-F895-4BC9-641DA1BD91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15F4EC-7CA6-A97A-6B6A-344B727D81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268972-A24C-66D1-45C7-B9BC792A1D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56014-1BF0-4AFA-97C8-5D560A2EAF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901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7149B-0466-4B38-89EB-DA00A618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C2856-AD22-4225-B26F-7B9BA47DC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28CE02-AED2-4645-AEA4-F68E58BFF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5CC140-52F6-4003-BF30-F45A48AC8D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808E90-6631-4A71-8956-5156A2D940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224A72-3678-42BD-91A7-0CD321157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772601-AD14-46FF-AC12-F96F34360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82C306-FD9C-4E93-8029-CF9FED802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05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D3161-60F1-4B85-80E3-73EF719BF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FA7C94-FC8E-4AE2-8EE4-00225834F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7F5D14-4007-497C-A61B-8B4C0CA26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1A46AB-279E-4EAA-A6D9-574FC400E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27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DC6887-5461-4901-B345-58CB0AB89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C875AC-EC12-48F5-8462-30737EC52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57446-01C2-4092-B047-23609296E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87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A02F1-43E6-41B4-97AB-A0CE197B1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265DB-F95E-485A-9A9D-A84705D27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18B681-7C72-457F-A684-1059CE3F14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56714B-B467-4C6A-9563-4E88422D0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620A0B-D3AF-47CF-81DC-15AB02C9A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698557-7D99-4EA6-91D9-F34684101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86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C65CF-A911-4689-9840-3836F891F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AA9562-3630-429A-8C5F-C9178F13E5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DBB836-CAA9-4FEA-BFAA-277D4FA77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56BF5-2152-434B-A9C5-BBD7EDB6A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82EBB-EE89-4E63-B8B1-03741B82F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D5CCD-39DB-4226-80B2-851AB870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52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AA2ED3-62BA-47A3-B50E-1A4503BA4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01DD3-8CD4-499B-A12C-052E0EC7D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3A8C7-37C7-4652-9CC2-EC20A8237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7D7CF-2B79-476D-B05C-1E9ECF5AEF86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8FC0F-3CFE-4191-A10E-CE5654522B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58FF1-905C-466A-B5B3-BC51A89BA0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0191D-7699-4427-BEAA-39EED7FF9E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9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D1307BB-D870-221C-0842-9823567940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C50497C-E2DA-E84D-8911-C1C4D3F138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05A7383-B69A-32F8-5516-21C8E65FDED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3A1CF5E-882B-B89F-70C8-20D47891B3B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174A223-6902-2643-37F0-9E8823C73C0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DDA5F79E-9ACE-4C16-8D0D-687C85AF48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5493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9DB0600-DA91-9088-8C3E-6E3F1BF831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7FFB833-54CF-2E31-4364-E0585DD1F8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6BFE72C-E0F6-FD92-8A10-6A0C913EC88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F639380-541A-50D8-BF25-6D6C849F620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0C979B9-D166-303E-6FBE-220C04469DC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7B760A3B-3209-4A08-B487-973CF48908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3337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BA0CAC1-E897-2789-85F8-23B149E65C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BCFF6BC-C825-8F87-7957-804F5F10FF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E4705E1-C8CF-14B5-C172-DAA40C67555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3C8474D-BF51-2644-AFF4-39C58064D4C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1967477-3612-FDBF-7531-6CA05E8E28D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B792820-5DF0-44CA-A8FA-88D12DC6CB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0313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61F30-2AE9-E590-5569-D573610BB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C2C47-DB56-3CC1-4FA0-CD662C5AA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08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2D4BE78-DF44-8684-51E8-427B75F92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04800"/>
            <a:ext cx="2590800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2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altLang="en-US" sz="32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CF24ADED-8F44-643A-6863-EF9528AD3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990601"/>
            <a:ext cx="8763000" cy="2678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24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15D8FED1-4BA6-8C05-FC9F-BF5EDE1F7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8840" y="191870"/>
            <a:ext cx="8092440" cy="67556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3600" b="1" dirty="0">
              <a:ln w="22225">
                <a:solidFill>
                  <a:srgbClr val="333399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42950" indent="-742950" algn="just" fontAlgn="base">
              <a:spcBef>
                <a:spcPct val="50000"/>
              </a:spcBef>
              <a:spcAft>
                <a:spcPct val="0"/>
              </a:spcAft>
              <a:buAutoNum type="arabicPeriod"/>
              <a:defRPr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just" fontAlgn="base">
              <a:spcBef>
                <a:spcPct val="50000"/>
              </a:spcBef>
              <a:spcAft>
                <a:spcPct val="0"/>
              </a:spcAft>
              <a:buAutoNum type="arabicPeriod"/>
              <a:defRPr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just" fontAlgn="base">
              <a:spcBef>
                <a:spcPct val="50000"/>
              </a:spcBef>
              <a:spcAft>
                <a:spcPct val="0"/>
              </a:spcAft>
              <a:buAutoNum type="arabicPeriod"/>
              <a:defRPr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3600" b="1" dirty="0">
              <a:ln w="22225">
                <a:solidFill>
                  <a:srgbClr val="333399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dirty="0"/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3600" b="1" dirty="0">
              <a:ln w="22225">
                <a:solidFill>
                  <a:srgbClr val="333399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179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>
            <a:extLst>
              <a:ext uri="{FF2B5EF4-FFF2-40B4-BE49-F238E27FC236}">
                <a16:creationId xmlns:a16="http://schemas.microsoft.com/office/drawing/2014/main" id="{263106D6-2DE4-D198-EDA0-E9CBD2B59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86D02020-BC34-CC17-69E2-65E0B6E6A71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91744" y="2228867"/>
            <a:ext cx="5904656" cy="1087994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Wave1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riblet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kern="10" dirty="0">
                <a:ln>
                  <a:solidFill>
                    <a:srgbClr val="000000">
                      <a:lumMod val="85000"/>
                      <a:lumOff val="15000"/>
                    </a:srgbClr>
                  </a:solidFill>
                </a:ln>
                <a:solidFill>
                  <a:srgbClr val="FF0000"/>
                </a:solidFill>
                <a:latin typeface="Times New Roman"/>
                <a:cs typeface="Times New Roman"/>
              </a:rPr>
              <a:t>Xin chân thành cảm ơn 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47E76-5810-EC1F-2D95-273CEC5A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Mĩ thuật cánh diều lớp 7- Chủ đề- Kết nối nghệ thuật- Bài 11- In tranh tĩnh vật với vật liệu sẵn có (1)">
            <a:hlinkClick r:id="" action="ppaction://media"/>
            <a:extLst>
              <a:ext uri="{FF2B5EF4-FFF2-40B4-BE49-F238E27FC236}">
                <a16:creationId xmlns:a16="http://schemas.microsoft.com/office/drawing/2014/main" id="{CC31BB58-27ED-6A83-019A-B321F195F53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4328" y="274638"/>
            <a:ext cx="7306056" cy="565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1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5">
            <a:extLst>
              <a:ext uri="{FF2B5EF4-FFF2-40B4-BE49-F238E27FC236}">
                <a16:creationId xmlns:a16="http://schemas.microsoft.com/office/drawing/2014/main" id="{066DBEFD-4AC8-20D1-504D-43F73E5BC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39725"/>
            <a:ext cx="8610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KẾT NỐI NGHỆ THUẬT           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11: IN TRANH TĨNH VẬT VỚI VẬT LIỆU SẴN CÓ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alt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pic>
        <p:nvPicPr>
          <p:cNvPr id="4099" name="Picture 14">
            <a:extLst>
              <a:ext uri="{FF2B5EF4-FFF2-40B4-BE49-F238E27FC236}">
                <a16:creationId xmlns:a16="http://schemas.microsoft.com/office/drawing/2014/main" id="{0615EEE1-42D9-80C5-381D-D30171E48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2573337"/>
            <a:ext cx="4057650" cy="2813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15">
            <a:extLst>
              <a:ext uri="{FF2B5EF4-FFF2-40B4-BE49-F238E27FC236}">
                <a16:creationId xmlns:a16="http://schemas.microsoft.com/office/drawing/2014/main" id="{A9AE2544-2CE4-98AE-DCCD-A405EBF22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1905001"/>
            <a:ext cx="3276600" cy="4149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igit 120">
            <a:extLst>
              <a:ext uri="{FF2B5EF4-FFF2-40B4-BE49-F238E27FC236}">
                <a16:creationId xmlns:a16="http://schemas.microsoft.com/office/drawing/2014/main" id="{01A077BF-BFD4-6EDC-BDFC-5F6A7D6C08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9384" y="1220398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7DA92F-3B3D-2488-C46C-CC5AE20A4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233" y="1605972"/>
            <a:ext cx="2250144" cy="26260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0A1123-3B53-C7D5-B670-8520D0ED7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5835" y="4251960"/>
            <a:ext cx="2319669" cy="26260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9A7930-7550-C3F2-AEFF-9803A9463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0512" y="4231986"/>
            <a:ext cx="2414602" cy="2626014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104E52C9-6BDC-24DE-19D7-008BACA2E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725" y="1940802"/>
            <a:ext cx="439738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7DDD9F-D08F-FC33-E08F-A67DE1EC63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4588" y="1404308"/>
            <a:ext cx="438950" cy="5364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B95FEB-A7F8-30F1-E6B0-AD15E2117F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7349" y="4094848"/>
            <a:ext cx="438950" cy="542591"/>
          </a:xfrm>
          <a:prstGeom prst="rect">
            <a:avLst/>
          </a:prstGeom>
        </p:spPr>
      </p:pic>
      <p:sp>
        <p:nvSpPr>
          <p:cNvPr id="11" name="Oval 6">
            <a:extLst>
              <a:ext uri="{FF2B5EF4-FFF2-40B4-BE49-F238E27FC236}">
                <a16:creationId xmlns:a16="http://schemas.microsoft.com/office/drawing/2014/main" id="{A092C02B-FA88-E267-1F82-8F59A0132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4063" y="4366143"/>
            <a:ext cx="304800" cy="303213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</a:p>
        </p:txBody>
      </p:sp>
      <p:pic>
        <p:nvPicPr>
          <p:cNvPr id="15" name="Content Placeholder 2">
            <a:extLst>
              <a:ext uri="{FF2B5EF4-FFF2-40B4-BE49-F238E27FC236}">
                <a16:creationId xmlns:a16="http://schemas.microsoft.com/office/drawing/2014/main" id="{882AA97D-2A3B-4CCF-2AB3-FDD20D79C8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2418370" y="2011425"/>
            <a:ext cx="2821142" cy="2131354"/>
          </a:xfrm>
          <a:prstGeom prst="rect">
            <a:avLst/>
          </a:prstGeom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E4483450-38A3-6361-CAAC-86B4D70B0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912" y="127164"/>
            <a:ext cx="9226296" cy="1631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altLang="en-US" sz="2000" b="1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 : </a:t>
            </a:r>
            <a:r>
              <a:rPr kumimoji="0" lang="en-US" altLang="en-US" sz="2000" b="1" i="0" u="none" strike="noStrike" kern="1200" cap="none" spc="0" normalizeH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 TRANH ĐOÁN CHỮ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Luật</a:t>
            </a:r>
            <a:r>
              <a:rPr kumimoji="0" lang="en-US" altLang="en-US" sz="2000" b="0" i="0" u="none" strike="noStrike" kern="1200" cap="none" spc="0" normalizeH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altLang="en-US" sz="2000" b="0" i="0" u="none" strike="noStrike" kern="1200" cap="none" spc="0" normalizeH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(Sau </a:t>
            </a:r>
            <a:r>
              <a:rPr kumimoji="0" lang="en-US" altLang="en-US" sz="2000" b="0" i="0" u="none" strike="noStrike" kern="1200" cap="none" spc="0" normalizeH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altLang="en-US" sz="2000" b="0" i="0" u="none" strike="noStrike" kern="1200" cap="none" spc="0" normalizeH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altLang="en-US" sz="2000" b="0" i="0" u="none" strike="noStrike" kern="1200" cap="none" spc="0" normalizeH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altLang="en-US" sz="2000" b="0" i="0" u="none" strike="noStrike" kern="1200" cap="none" spc="0" normalizeH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2000" b="0" i="0" u="none" strike="noStrike" kern="1200" cap="none" spc="0" normalizeH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chiếu</a:t>
            </a:r>
            <a:r>
              <a:rPr kumimoji="0" lang="en-US" altLang="en-US" sz="2000" b="0" i="0" u="none" strike="noStrike" kern="1200" cap="none" spc="0" normalizeH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4 </a:t>
            </a:r>
            <a:r>
              <a:rPr kumimoji="0" lang="en-US" altLang="en-US" sz="2000" b="0" i="0" u="none" strike="noStrike" kern="1200" cap="none" spc="0" normalizeH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altLang="en-US" sz="2000" b="0" i="0" u="none" strike="noStrike" kern="1200" cap="none" spc="0" normalizeH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</a:t>
            </a:r>
            <a:r>
              <a:rPr kumimoji="0" lang="en-US" altLang="en-US" sz="2000" b="0" i="0" u="none" strike="noStrike" kern="1200" cap="none" spc="0" normalizeH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altLang="en-US" sz="2000" b="0" i="0" u="none" strike="noStrike" kern="1200" cap="none" spc="0" normalizeH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altLang="en-US" sz="2000" b="0" i="0" u="none" strike="noStrike" kern="1200" cap="none" spc="0" normalizeH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altLang="en-US" sz="2000" b="0" i="0" u="none" strike="noStrike" kern="1200" cap="none" spc="0" normalizeH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altLang="en-US" sz="2000" b="0" i="0" u="none" strike="noStrike" kern="1200" cap="none" spc="0" normalizeH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2000" b="0" i="0" u="none" strike="noStrike" kern="1200" cap="none" spc="0" normalizeH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altLang="en-US" sz="2000" b="0" i="0" u="none" strike="noStrike" kern="1200" cap="none" spc="0" normalizeH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altLang="en-US" sz="2000" b="0" i="0" u="none" strike="noStrike" kern="1200" cap="none" spc="0" normalizeH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altLang="en-US" sz="2000" b="0" i="0" u="none" strike="noStrike" kern="1200" cap="none" spc="0" normalizeH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altLang="en-US" sz="2000" b="0" i="0" u="none" strike="noStrike" kern="1200" cap="none" spc="0" normalizeH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altLang="en-US" sz="2000" b="0" i="0" u="none" strike="noStrike" kern="1200" cap="none" spc="0" normalizeH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en-US" sz="2000" b="0" i="0" u="none" strike="noStrike" kern="1200" cap="none" spc="0" normalizeH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</a:t>
            </a:r>
            <a:r>
              <a:rPr kumimoji="0" lang="en-US" altLang="en-US" sz="2000" b="0" i="0" u="none" strike="noStrike" kern="1200" cap="none" spc="0" normalizeH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altLang="en-US" sz="2000" b="0" i="0" u="none" strike="noStrike" kern="1200" cap="none" spc="0" normalizeH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altLang="en-US" sz="2000" b="0" i="0" u="none" strike="noStrike" kern="1200" cap="none" spc="0" normalizeH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2000" b="0" i="0" u="none" strike="noStrike" kern="1200" cap="none" spc="0" normalizeH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cắt</a:t>
            </a:r>
            <a:r>
              <a:rPr kumimoji="0" lang="en-US" altLang="en-US" sz="2000" b="0" i="0" u="none" strike="noStrike" kern="1200" cap="none" spc="0" normalizeH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dán</a:t>
            </a:r>
            <a:r>
              <a:rPr kumimoji="0" lang="en-US" altLang="en-US" sz="2000" b="0" i="0" u="none" strike="noStrike" kern="1200" cap="none" spc="0" normalizeH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00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00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altLang="en-US" sz="200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00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en-US" sz="200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00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00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200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00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00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00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00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00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00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noProof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 </a:t>
            </a:r>
            <a:r>
              <a:rPr lang="en-US" altLang="en-US" sz="200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altLang="en-US" sz="200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00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en-US" sz="200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00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200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200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4C8D1-D676-7FC7-680A-3D6BF783D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0">
            <a:extLst>
              <a:ext uri="{FF2B5EF4-FFF2-40B4-BE49-F238E27FC236}">
                <a16:creationId xmlns:a16="http://schemas.microsoft.com/office/drawing/2014/main" id="{8EF4D635-C4D1-8436-A9CB-60902F633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52400"/>
            <a:ext cx="4191000" cy="4000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Cách 2: In tranh kết hợp cắt dán</a:t>
            </a:r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id="{3D770576-E0D4-6FB8-316F-C9CA8E7B1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1" y="838201"/>
            <a:ext cx="3362325" cy="2251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2" name="Picture 3">
            <a:extLst>
              <a:ext uri="{FF2B5EF4-FFF2-40B4-BE49-F238E27FC236}">
                <a16:creationId xmlns:a16="http://schemas.microsoft.com/office/drawing/2014/main" id="{5BB9DC91-3BE8-CAFA-C6BD-0993DBCF7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1" y="3351214"/>
            <a:ext cx="2206625" cy="2917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3" name="Picture 4">
            <a:extLst>
              <a:ext uri="{FF2B5EF4-FFF2-40B4-BE49-F238E27FC236}">
                <a16:creationId xmlns:a16="http://schemas.microsoft.com/office/drawing/2014/main" id="{B4DC7530-DF48-85D8-70A6-DA5405C32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1" y="3351214"/>
            <a:ext cx="2246313" cy="2947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4" name="Picture 5">
            <a:extLst>
              <a:ext uri="{FF2B5EF4-FFF2-40B4-BE49-F238E27FC236}">
                <a16:creationId xmlns:a16="http://schemas.microsoft.com/office/drawing/2014/main" id="{A9F65F61-2B8D-318A-B3F0-51CD6F6CD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05739" y="3381375"/>
            <a:ext cx="2219325" cy="2947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CC825662-E7FD-ACA7-4745-6CD7EDD4E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722314"/>
            <a:ext cx="4572000" cy="25542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In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tờ</a:t>
            </a: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Phác</a:t>
            </a: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cục</a:t>
            </a: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endParaRPr kumimoji="0" lang="en-US" altLang="en-US" sz="20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tờ</a:t>
            </a: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cắt</a:t>
            </a: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xé</a:t>
            </a: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cục</a:t>
            </a: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endParaRPr kumimoji="0" lang="en-US" altLang="en-US" sz="20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Dán</a:t>
            </a: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thiện</a:t>
            </a: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altLang="en-US" sz="2000" b="0" i="0" u="none" strike="noStrike" kern="120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endParaRPr kumimoji="0" lang="en-US" altLang="en-US" sz="20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416" name="Picture 8">
            <a:extLst>
              <a:ext uri="{FF2B5EF4-FFF2-40B4-BE49-F238E27FC236}">
                <a16:creationId xmlns:a16="http://schemas.microsoft.com/office/drawing/2014/main" id="{B3E626AD-C04B-C295-C738-8307ABC3C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9601"/>
            <a:ext cx="439738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6">
            <a:extLst>
              <a:ext uri="{FF2B5EF4-FFF2-40B4-BE49-F238E27FC236}">
                <a16:creationId xmlns:a16="http://schemas.microsoft.com/office/drawing/2014/main" id="{2F65B713-6C50-EF2F-4F4E-E71CA1941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6400801"/>
            <a:ext cx="304800" cy="303213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Oval 6">
            <a:extLst>
              <a:ext uri="{FF2B5EF4-FFF2-40B4-BE49-F238E27FC236}">
                <a16:creationId xmlns:a16="http://schemas.microsoft.com/office/drawing/2014/main" id="{908CA283-5E82-F424-BEB4-E1C95A8E9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6400801"/>
            <a:ext cx="304800" cy="303213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Oval 6">
            <a:extLst>
              <a:ext uri="{FF2B5EF4-FFF2-40B4-BE49-F238E27FC236}">
                <a16:creationId xmlns:a16="http://schemas.microsoft.com/office/drawing/2014/main" id="{6475F94E-7236-A539-6C4C-5F7766722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0" y="6400801"/>
            <a:ext cx="304800" cy="303213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6568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>
            <a:extLst>
              <a:ext uri="{FF2B5EF4-FFF2-40B4-BE49-F238E27FC236}">
                <a16:creationId xmlns:a16="http://schemas.microsoft.com/office/drawing/2014/main" id="{B09D98A4-7350-AF4E-158C-E1D40C3A1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10" y="1377950"/>
            <a:ext cx="2835636" cy="3013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9925F615-F8F7-C2E1-8128-F32058FC5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54000"/>
            <a:ext cx="6096000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2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32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altLang="en-US" sz="32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2" name="Picture 2">
            <a:extLst>
              <a:ext uri="{FF2B5EF4-FFF2-40B4-BE49-F238E27FC236}">
                <a16:creationId xmlns:a16="http://schemas.microsoft.com/office/drawing/2014/main" id="{7FC5A1B0-8E5F-A938-49AF-9BC425E27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2618" y="1377950"/>
            <a:ext cx="2763982" cy="3013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052672-9072-97B7-ADC5-4F1B98249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3804" y="1344757"/>
            <a:ext cx="3278923" cy="317629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1E792D97-2FEB-23EA-8621-899EB7004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787400"/>
            <a:ext cx="2819400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2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0F1B9F23-07B4-9322-D173-668A02231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449388"/>
            <a:ext cx="8915400" cy="452431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Hoàn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A4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altLang="en-US" sz="24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24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24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2AC29155-C59D-3541-7B43-7B3F4C9F2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772181"/>
            <a:ext cx="3124200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3F671504-FC59-268D-3948-07284AF55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416" y="1700214"/>
            <a:ext cx="5586984" cy="470898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4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24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24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240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0" name="Picture 7" descr="z2808684803466_04ff34a5809aeacb7dad3b057953bd79">
            <a:extLst>
              <a:ext uri="{FF2B5EF4-FFF2-40B4-BE49-F238E27FC236}">
                <a16:creationId xmlns:a16="http://schemas.microsoft.com/office/drawing/2014/main" id="{BF6CD21E-43EE-27A1-BFD3-EB168740E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09600"/>
            <a:ext cx="83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>
            <a:extLst>
              <a:ext uri="{FF2B5EF4-FFF2-40B4-BE49-F238E27FC236}">
                <a16:creationId xmlns:a16="http://schemas.microsoft.com/office/drawing/2014/main" id="{45EC9F20-53D6-8347-2128-07FF11EA8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7456" y="502920"/>
            <a:ext cx="4389120" cy="4778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582" name="TextBox 8">
            <a:extLst>
              <a:ext uri="{FF2B5EF4-FFF2-40B4-BE49-F238E27FC236}">
                <a16:creationId xmlns:a16="http://schemas.microsoft.com/office/drawing/2014/main" id="{CEC1A391-CB38-C363-64D6-0EB591107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8080" y="5593080"/>
            <a:ext cx="3605784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in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 Minh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Hà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alt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42266FD2-8B16-1813-A402-AE6056E9D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191870"/>
            <a:ext cx="3429000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ln w="22225">
                  <a:solidFill>
                    <a:srgbClr val="333399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860A8896-495C-F93D-7BEC-8AC213C2F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158875"/>
            <a:ext cx="7467600" cy="17541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alt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5604" name="Picture 8" descr="z2808684799648_0149d4de977f2bf8ec8aa3d75527cf08">
            <a:extLst>
              <a:ext uri="{FF2B5EF4-FFF2-40B4-BE49-F238E27FC236}">
                <a16:creationId xmlns:a16="http://schemas.microsoft.com/office/drawing/2014/main" id="{92122921-0DEB-AE1D-0170-37253A9FC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"/>
            <a:ext cx="91440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8">
            <a:extLst>
              <a:ext uri="{FF2B5EF4-FFF2-40B4-BE49-F238E27FC236}">
                <a16:creationId xmlns:a16="http://schemas.microsoft.com/office/drawing/2014/main" id="{92CE5143-30D2-073B-D28B-68E8A6E2C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3352800"/>
            <a:ext cx="2590800" cy="3105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558" name="Picture 9">
            <a:extLst>
              <a:ext uri="{FF2B5EF4-FFF2-40B4-BE49-F238E27FC236}">
                <a16:creationId xmlns:a16="http://schemas.microsoft.com/office/drawing/2014/main" id="{E2D375BB-A315-6D57-D15C-4C60A4A0A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88114" y="2998788"/>
            <a:ext cx="2657475" cy="3467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836</TotalTime>
  <Words>462</Words>
  <Application>Microsoft Office PowerPoint</Application>
  <PresentationFormat>Widescreen</PresentationFormat>
  <Paragraphs>45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van tien [gv]</dc:creator>
  <cp:lastModifiedBy>DELL</cp:lastModifiedBy>
  <cp:revision>62</cp:revision>
  <dcterms:created xsi:type="dcterms:W3CDTF">2021-11-15T08:13:06Z</dcterms:created>
  <dcterms:modified xsi:type="dcterms:W3CDTF">2025-03-04T00:55:15Z</dcterms:modified>
</cp:coreProperties>
</file>