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773" r:id="rId2"/>
    <p:sldMasterId id="2147483785" r:id="rId3"/>
    <p:sldMasterId id="2147483809" r:id="rId4"/>
    <p:sldMasterId id="2147483833" r:id="rId5"/>
    <p:sldMasterId id="2147483845" r:id="rId6"/>
    <p:sldMasterId id="2147483857" r:id="rId7"/>
    <p:sldMasterId id="2147483881" r:id="rId8"/>
    <p:sldMasterId id="2147483893" r:id="rId9"/>
    <p:sldMasterId id="2147483918" r:id="rId10"/>
    <p:sldMasterId id="2147483930" r:id="rId11"/>
    <p:sldMasterId id="2147483942" r:id="rId12"/>
    <p:sldMasterId id="2147483954" r:id="rId13"/>
  </p:sldMasterIdLst>
  <p:notesMasterIdLst>
    <p:notesMasterId r:id="rId38"/>
  </p:notesMasterIdLst>
  <p:sldIdLst>
    <p:sldId id="315" r:id="rId14"/>
    <p:sldId id="347" r:id="rId15"/>
    <p:sldId id="383" r:id="rId16"/>
    <p:sldId id="355" r:id="rId17"/>
    <p:sldId id="356" r:id="rId18"/>
    <p:sldId id="360" r:id="rId19"/>
    <p:sldId id="363" r:id="rId20"/>
    <p:sldId id="385" r:id="rId21"/>
    <p:sldId id="377" r:id="rId22"/>
    <p:sldId id="331" r:id="rId23"/>
    <p:sldId id="263" r:id="rId24"/>
    <p:sldId id="394" r:id="rId25"/>
    <p:sldId id="391" r:id="rId26"/>
    <p:sldId id="395" r:id="rId27"/>
    <p:sldId id="323" r:id="rId28"/>
    <p:sldId id="364" r:id="rId29"/>
    <p:sldId id="370" r:id="rId30"/>
    <p:sldId id="368" r:id="rId31"/>
    <p:sldId id="332" r:id="rId32"/>
    <p:sldId id="304" r:id="rId33"/>
    <p:sldId id="307" r:id="rId34"/>
    <p:sldId id="308" r:id="rId35"/>
    <p:sldId id="319" r:id="rId36"/>
    <p:sldId id="375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19">
          <p15:clr>
            <a:srgbClr val="9AA0A6"/>
          </p15:clr>
        </p15:guide>
        <p15:guide id="2" pos="3034">
          <p15:clr>
            <a:srgbClr val="9AA0A6"/>
          </p15:clr>
        </p15:guide>
        <p15:guide id="3" orient="horz" pos="2832">
          <p15:clr>
            <a:srgbClr val="9AA0A6"/>
          </p15:clr>
        </p15:guide>
        <p15:guide id="4" pos="627">
          <p15:clr>
            <a:srgbClr val="9AA0A6"/>
          </p15:clr>
        </p15:guide>
        <p15:guide id="5" pos="2350">
          <p15:clr>
            <a:srgbClr val="9AA0A6"/>
          </p15:clr>
        </p15:guide>
        <p15:guide id="6" orient="horz" pos="1015">
          <p15:clr>
            <a:srgbClr val="9AA0A6"/>
          </p15:clr>
        </p15:guide>
        <p15:guide id="7" orient="horz" pos="273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3399"/>
    <a:srgbClr val="FF0066"/>
    <a:srgbClr val="FF99CC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3F6AA-886A-4990-894F-95DED628D310}">
  <a:tblStyle styleId="{A643F6AA-886A-4990-894F-95DED628D3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0" y="452"/>
      </p:cViewPr>
      <p:guideLst>
        <p:guide orient="horz" pos="919"/>
        <p:guide pos="3034"/>
        <p:guide orient="horz" pos="2832"/>
        <p:guide pos="627"/>
        <p:guide pos="2350"/>
        <p:guide orient="horz" pos="1015"/>
        <p:guide orient="horz" pos="27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699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79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447431F-5291-482B-8BDF-6263E23B89CB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4D8C1A2-187D-B453-8300-B02DD7BF5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3318D0F-D9CA-A3FC-843C-A12AB4A04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0D88553-F14B-BC12-180D-3F06865B1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23A7B9-E432-4F2B-A07C-6A818738136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5F21-DF08-4D47-9AC8-00F7AF37F4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E9B2D-77DA-4E16-BD55-49AD833D23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5393-3C40-4D86-84DA-E018264014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C48B8-1179-4FEF-ACED-FE47F7B27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961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306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5137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3442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37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9665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5190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53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41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2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41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5673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41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2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41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3353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54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1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0D72-DE53-47F5-A019-C90DF8A948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BF3CC-40E9-432A-B259-8E04BF76FF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45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749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080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8772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0678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6004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311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2604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6358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3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9854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3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53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80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2160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4415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731A0-5379-3329-744D-E3BF939A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9AD9-049C-4F07-82AA-9147B5BC8C56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51D8-318D-8061-754E-DE636717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ED99B-65B1-F66B-40DC-35CD1C99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9654-F4CA-4347-9FE9-87179C40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47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DFEAE-03BC-FC0E-F3A2-9377748E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55E5A-3222-4CAF-A619-D67FE22B4A7B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652A6-4B53-1B21-18A0-00396EE4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8F20C-5461-CD14-AA59-A681103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42BD-4A33-43F8-9B0B-D1DD7647D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607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35D-EE11-898F-F383-8D51E324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D34D3-ACDC-434A-B21D-7CECBC9F3FBC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B88E-9F75-DEBB-19E0-E5E02AE2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324B-6352-2095-FFC5-BA9BC21C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DD96-D543-495C-9E44-91278E9D4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009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7FD4ED-0049-2F90-8CC2-21C2A387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D02CE-CCF9-47E5-9344-FBE5B8B1C3D1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6F3408-2458-7840-65AF-16F623C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ADDF4A-B3D4-D6E0-14F6-C904F282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E70A-05EC-4BD5-B1BE-16568080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560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51FADC-F438-E623-CBD4-5E34377A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7481-5EAE-460E-BB00-2484D01F05D7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B6BD77-4F70-FA97-E873-5B105702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001618-E331-BBFD-9701-CCE7FB1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9537-4822-4C27-8E58-F8EEDFBD3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14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4A0021-43F1-9839-B75F-9735142E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6670-3D18-4AD0-8E1B-83585560F61A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0A1CDA-70D6-C18A-670B-5AAD0DE2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9BE119-AC3F-39E6-9BE9-84582F12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EB6E3-72E2-4EBA-9012-A35FBAA79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125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24399B-015F-86CC-1B70-ACF69B83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04EB-0613-4259-BAFE-2496B9A273A8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6966A8-B4B7-CC2D-97D5-60BDCA20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341E74-6EC1-B589-86D3-BE13CD15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9CD8-0D02-4716-AA6C-B60B9757D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20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1"/>
            <a:ext cx="1504157" cy="234553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96BD31-1E65-1C0D-9BE0-C5AA4377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BF37E-C132-463E-9CAC-5268FD00C773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D64B42-4726-8F33-D28E-D5715E85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367F8A-0620-2D7A-FB53-D83380C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488F2-7376-4ACF-9C26-912F42A4C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43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364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8869ED-AE06-5DAE-5A37-E863D322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5E19-0D3D-4060-8443-88D472CCAD48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87AA43-4A0F-53F6-7C9F-8DD42F79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84E530-A2C8-476E-93C6-3133309D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3BE94-D1C8-4AA3-880E-5A2D152C7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450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BF577-3293-310B-CFB6-602FD846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14B6-4BC7-4288-A31B-1B1B9AB2A312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29A5C-E822-5F37-16EB-77ABAD34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903BA-4D70-7123-2611-32CC358B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BEF0-DFD2-47D9-84DF-FFD8134CF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717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F8D7F-B884-2FDC-C0EB-8F6AA70A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55DC-11AB-47FD-A34D-9A8855AAF102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D832-0B01-6FA4-FBC9-19507623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F85A8-1D83-6BD4-6F49-8C4CDCC1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51041-4A3B-4D26-9070-8F86B88CB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C736EF-FC9C-00DB-8298-AF0352E2E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0BC492-5C96-226B-2199-F2B70AC0FA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634BD-ADAF-938B-96AD-CF047CFF5C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EA623-F28C-4EB4-B5DC-059CAF1BC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4037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AD80D-7B8C-351C-11F4-9E54668A2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9E6C7B-A925-F69E-C9FB-48F87D624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05ABFB-C218-3685-D044-7129AA9AD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D64D3-5406-43E8-BA56-914F16A47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869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FFE5BE-BDE6-D8D6-981A-9ECCA63CA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F0DAD5-13F3-AF7D-40C1-C8C4DE737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E18D36-A942-578B-2FE1-C8AE000E7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3A96E-1106-4D4C-BF72-B9C4195A2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2616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BE802-4477-9E09-AF93-0CA80B3A3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56DA3-49EA-BED6-B68D-781394CBE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F0E656-5E58-4BA2-B23E-0EF1DB2CD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836F3-968E-47F2-8873-B4AC2382A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2513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344901-673E-8F7C-C32E-8731BE9E2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5DE19E-68B6-A5BB-E7D1-4968FE20C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66E136-DF35-735F-9CA8-723659E66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3564-B170-4EA4-9515-FAF86E19A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4331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9DD455-DE15-B229-3B84-2B2AF5199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63AA95-3FEB-E49C-1BCE-9EBA3CEC2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699278-25A1-9F0A-5614-8051FBF00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AD855-4448-4746-913E-A7C70A9A6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4787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CF1381-CD9C-70F6-CA5E-C2E3C6DCCF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2D0A8A-A9DD-4347-E8C1-8FB5AEF59A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2033B6-3BC6-9BF2-57E0-9BD742CB2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07AA4-9991-445A-AC67-AC5A4B950F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7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9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2F63-DC90-25AD-8DE2-C113B26A3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9AC17D-D8F5-EAF6-6709-BE5F788CB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243D96-F49C-0FD8-D4FA-21FA4E07D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41FC-ACBB-4415-BDDD-E49D17686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734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AE2FC-15EA-3769-3976-347EEC5DB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259-0737-36D0-C15E-1CD7B8E09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1B782-A9AE-1672-BAFC-D07D33DD64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B30FD-DCB1-440D-859B-F633C103E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8447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21D4EB-06F7-7EB7-1A6E-8B78E216C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33393-8E20-501A-71AB-24B6C1FD3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439A2-488A-5FC1-8455-2343340B1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2228-D3AA-4E1C-BF08-36D47911EA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5481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F2FAD8-1D99-F789-E73D-31D5DD036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015FBB-8C89-6EAF-9CA2-2A489DD23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BF1739-AB03-8E6D-736B-C6071A547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6A1AA-565F-443C-B4AE-4D20BC3A49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014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48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49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26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75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3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75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4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60AB-FEF9-485E-AEB7-DE460A1E2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B4523-4206-459F-8A51-3EDB445B79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0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75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37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75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42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31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74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91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53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76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43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61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39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6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F5104-6B29-4633-8E4F-1D8A50749E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E4769-E538-467A-8133-08DC500B4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02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71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3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71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41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71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3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71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35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66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57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93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18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63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9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53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5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87BA7-B4CD-410D-A21E-338AA67C58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2CA23-63CF-4574-A679-34B044D9E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56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2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5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2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5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08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5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26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5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39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2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16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49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8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4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ADA5-7A73-4882-8160-B1BDE055DE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D0706-33D2-42B3-8605-5BF568984E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5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01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41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7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1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7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11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7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1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7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14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77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27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10DC4-573A-4924-B14E-55280139E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446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3C8BA-C7E0-4220-B247-370AADD80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214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533B-F3AD-4D3E-ACED-778EB27CB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597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A7318-005D-4D72-BFD2-D301D7654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93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75090-80FD-43D7-9AA7-1135D7E697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F9BB6-7AE2-4821-BD89-4101836AF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5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FA3E-8A98-4AC0-ADFC-9B4C4261D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70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8BC0E-3D56-4D64-9354-5016C2E18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6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C1FEF-1032-465A-87CE-F6C6014B0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004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7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1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7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69CCF-E611-4A74-A2F4-61FE186CF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483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27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1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27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460EC-BC46-423B-A6C6-5B197781A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393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896B-03B2-4066-9802-230FBAD8E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2470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A7776-76F2-4A38-A280-48F0C8C4E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11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FC84B-8A11-4DF6-9931-CB11A587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872E8-2670-4001-8174-9B4BD22705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63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25FB4-CD00-4B64-A617-5D696565D1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8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65FE-D2EA-4EDF-AF35-FF77D6938B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6748B-200E-4A30-9850-88E7969E0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2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B3B5-4959-4E0E-8A0A-EDA470DB65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54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1175C-F6CE-4E61-8270-B1A668265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08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26C7F-F22F-4B8F-A12C-7D974D0B5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2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25C23-B255-43F0-99EF-1B9CB917EB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907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5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0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5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0B1A3-857A-4715-95AC-6271235C8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77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5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0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5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9DF8E-BB7A-49C2-B907-185C810EB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95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4C3BE-48F7-41C5-9E76-BB34A3C0E8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57A63-7A31-4780-A8BB-4F83085EEE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08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FC84B-8A11-4DF6-9931-CB11A587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8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872E8-2670-4001-8174-9B4BD22705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3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C72B-0937-4811-B019-E4B48E3C65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187ED-371C-4AFB-B885-49B1BCEF29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37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25FB4-CD00-4B64-A617-5D696565D1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48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B3B5-4959-4E0E-8A0A-EDA470DB65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5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3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3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1175C-F6CE-4E61-8270-B1A668265E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260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26C7F-F22F-4B8F-A12C-7D974D0B5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9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25C23-B255-43F0-99EF-1B9CB917EB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80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8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0B1A3-857A-4715-95AC-6271235C8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0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8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3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9DF8E-BB7A-49C2-B907-185C810EB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458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4C3BE-48F7-41C5-9E76-BB34A3C0E8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07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57A63-7A31-4780-A8BB-4F83085EEE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76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6E503-7D77-4835-9A02-4DD229B12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F845-1D50-45D0-9EBC-BE00E24926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EBB7E-D1CD-4A1A-AC88-6712BCF9F7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123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0D5C7-CAE5-401C-95A6-4CDF734D3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127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0577C-37A3-4C1B-8C40-EFB37696FC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85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2B905-9018-464F-AB76-8ADA722744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82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74E41-9C5C-4D1E-AB56-67CB1030DA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55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0D440-9FC8-44B7-BF5B-4F754DF0DB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76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9C6F3-CA73-4CE9-94BF-E0A8451C84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88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E095A-091F-400D-8B6F-0053069F0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834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AB749-B187-44BB-8A90-510C3973E6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466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113DC-3983-44AB-9EE1-418A9372BE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193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BC8D7-B113-4C0E-B6C5-CF8D6F8BDB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2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178">
              <a:buClrTx/>
              <a:defRPr/>
            </a:pPr>
            <a:fld id="{31590CBD-A1B1-4FC4-9385-6B8C70E04A6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178">
                <a:buClrTx/>
                <a:defRPr/>
              </a:pPr>
              <a:t>11/15/2024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178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178" fontAlgn="base">
              <a:spcBef>
                <a:spcPct val="0"/>
              </a:spcBef>
              <a:spcAft>
                <a:spcPct val="0"/>
              </a:spcAft>
              <a:buClrTx/>
            </a:pPr>
            <a:fld id="{0F896241-D2F4-402B-A3D4-845783407016}" type="slidenum">
              <a:rPr lang="en-US" kern="1200" smtClean="0">
                <a:latin typeface="Calibri" pitchFamily="34" charset="0"/>
                <a:ea typeface="+mn-ea"/>
                <a:cs typeface="+mn-cs"/>
              </a:rPr>
              <a:pPr defTabSz="457178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5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88" indent="-2285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38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14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EB6E6B8-53FC-0103-EFA7-4E8FD1665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6922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2D5F8A3-C62D-12D4-BAD0-30C2C02B6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0"/>
            <a:ext cx="4114800" cy="22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28BB-EC78-10BF-1133-44BCDB2A1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7779"/>
            <a:ext cx="1066800" cy="18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2A26D8-5ABA-4F40-9584-AC46B835D928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EA1C-D0C7-4CBB-A916-42BC20B8F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7779"/>
            <a:ext cx="1447800" cy="18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7372F-3005-5166-40A2-70CD2F902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7779"/>
            <a:ext cx="1066800" cy="18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6CD8C7-D5B9-4776-A0BA-936A71B61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9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16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28588" indent="-128588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0717F3-21FC-1928-5344-BADD83785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C27DA5-B611-00A4-6372-E979A373D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B0B51D-5BCC-47FD-25BE-235BD365D6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931B57-660B-3804-0290-471D2A249B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B479BD-BC69-D241-C0B7-4150228B15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6A8E58AB-E5F6-4DB8-9F00-56D5AED60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7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6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DD16C4-A6B9-4992-BA6C-4BAB88F5FB7E}" type="slidenum">
              <a:rPr lang="en-US" altLang="en-US" kern="1200" smtClean="0">
                <a:latin typeface="Arial" pitchFamily="34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264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60236DC-FA95-47EA-AC9D-0A7683C98566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5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60236DC-FA95-47EA-AC9D-0A7683C98566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5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E603A8C-BC3A-4A01-9B19-FE60E03BDA25}" type="slidenum">
              <a:rPr lang="en-US" altLang="en-US" kern="1200" smtClean="0">
                <a:latin typeface="Arial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5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8.jpe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8.jpeg"/><Relationship Id="rId7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jpeg"/><Relationship Id="rId5" Type="http://schemas.openxmlformats.org/officeDocument/2006/relationships/image" Target="../media/image46.jpeg"/><Relationship Id="rId4" Type="http://schemas.openxmlformats.org/officeDocument/2006/relationships/image" Target="../media/image72.jpe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J0099171">
            <a:extLst>
              <a:ext uri="{FF2B5EF4-FFF2-40B4-BE49-F238E27FC236}">
                <a16:creationId xmlns:a16="http://schemas.microsoft.com/office/drawing/2014/main" id="{6AB5451F-D861-9CC1-D658-6CFF9D20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59" y="118084"/>
            <a:ext cx="1822847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9" descr="J0099171">
            <a:extLst>
              <a:ext uri="{FF2B5EF4-FFF2-40B4-BE49-F238E27FC236}">
                <a16:creationId xmlns:a16="http://schemas.microsoft.com/office/drawing/2014/main" id="{DAB4D2B8-4EB1-42E9-3D81-09A799DA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661787"/>
            <a:ext cx="21145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 descr="J0099171">
            <a:extLst>
              <a:ext uri="{FF2B5EF4-FFF2-40B4-BE49-F238E27FC236}">
                <a16:creationId xmlns:a16="http://schemas.microsoft.com/office/drawing/2014/main" id="{C719CB84-316F-80EF-966D-A204F2B0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3844" y="3423285"/>
            <a:ext cx="14430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J0099171">
            <a:extLst>
              <a:ext uri="{FF2B5EF4-FFF2-40B4-BE49-F238E27FC236}">
                <a16:creationId xmlns:a16="http://schemas.microsoft.com/office/drawing/2014/main" id="{8D5BD2F0-C333-5F5B-3B4E-F208829D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2812" y="526852"/>
            <a:ext cx="11763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Firewrk8">
            <a:extLst>
              <a:ext uri="{FF2B5EF4-FFF2-40B4-BE49-F238E27FC236}">
                <a16:creationId xmlns:a16="http://schemas.microsoft.com/office/drawing/2014/main" id="{ABC4B6A1-D258-C46D-2D57-8B24CBB0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2265760"/>
            <a:ext cx="859631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B7CF7-041C-9E20-AF18-13EBFF3D24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96" t="3003" r="7938" b="3706"/>
          <a:stretch>
            <a:fillRect/>
          </a:stretch>
        </p:blipFill>
        <p:spPr bwMode="auto">
          <a:xfrm>
            <a:off x="2305050" y="1503178"/>
            <a:ext cx="4210767" cy="33097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3F241E-41B6-814F-93EB-B55B064ECFE5}"/>
              </a:ext>
            </a:extLst>
          </p:cNvPr>
          <p:cNvSpPr/>
          <p:nvPr/>
        </p:nvSpPr>
        <p:spPr>
          <a:xfrm>
            <a:off x="490194" y="399190"/>
            <a:ext cx="7567956" cy="4212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342900">
              <a:buClrTx/>
              <a:defRPr/>
            </a:pPr>
            <a:r>
              <a:rPr lang="en-US" sz="2400" b="1" kern="1200" spc="2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CHÀO MỪNG CÁC THẦY CÔ GIÁO VỀ DỰ GIỜ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E18A5-96C3-00B1-0D20-EBD11DB788BD}"/>
              </a:ext>
            </a:extLst>
          </p:cNvPr>
          <p:cNvSpPr/>
          <p:nvPr/>
        </p:nvSpPr>
        <p:spPr>
          <a:xfrm>
            <a:off x="2689227" y="884068"/>
            <a:ext cx="3630353" cy="450123"/>
          </a:xfrm>
          <a:prstGeom prst="rect">
            <a:avLst/>
          </a:prstGeom>
          <a:noFill/>
        </p:spPr>
        <p:txBody>
          <a:bodyPr wrap="none" lIns="34290" tIns="17145" rIns="34290" bIns="17145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>
              <a:buClrTx/>
              <a:defRPr/>
            </a:pPr>
            <a:r>
              <a:rPr lang="en-US" sz="2700" b="1" kern="1200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ea typeface="+mn-ea"/>
                <a:cs typeface="+mn-cs"/>
              </a:rPr>
              <a:t>MÔN MĨ THUẬT LỚP 6A1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3BAC9E36-DD25-7591-424B-D11E2E96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935" y="301228"/>
            <a:ext cx="25146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800" b="1" kern="120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3" name="Picture 8" descr="z2808684823429_9bfb34fd38dbbbf7354415199313e231">
            <a:extLst>
              <a:ext uri="{FF2B5EF4-FFF2-40B4-BE49-F238E27FC236}">
                <a16:creationId xmlns:a16="http://schemas.microsoft.com/office/drawing/2014/main" id="{899486A0-817E-B870-8CAB-97E33B6D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" y="175260"/>
            <a:ext cx="10064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5CE0D1-88A3-FDE4-FF55-01129029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734642"/>
            <a:ext cx="8420100" cy="27415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lvl="0" indent="-257175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vi-VN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257175" lvl="0" indent="-257175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2000" b="1" kern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</a:pP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Em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altLang="en-US" sz="2000" kern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</a:pP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vi-VN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Em đã bao giờ sử dụng lá cây để sáng tạo và trang trí chưa?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endParaRPr lang="en-US" altLang="en-US" sz="2000" kern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</a:pPr>
            <a:r>
              <a:rPr lang="en-US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vi-VN" altLang="en-US" sz="20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Hãy chia sẻ ý tưởng mới của em về bài học</a:t>
            </a:r>
            <a:r>
              <a:rPr lang="vi-VN" altLang="en-US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lang="en-US" altLang="en-US" sz="2000" kern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8C6D6D2-F09D-7EA5-7515-D6A2A04B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458" y="1114221"/>
            <a:ext cx="3733557" cy="4178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ClrTx/>
            </a:pPr>
            <a:r>
              <a:rPr lang="en-US" alt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  <a:endParaRPr lang="en-US" altLang="en-US" sz="2000" kern="1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95AEF1B4-D12F-5C91-C1ED-AF4EDE19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0"/>
            <a:ext cx="25146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1800" b="1" kern="120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7171" name="Picture 11">
            <a:extLst>
              <a:ext uri="{FF2B5EF4-FFF2-40B4-BE49-F238E27FC236}">
                <a16:creationId xmlns:a16="http://schemas.microsoft.com/office/drawing/2014/main" id="{CC4F57F6-A493-6D8F-2E21-B20FBD190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03" y="471606"/>
            <a:ext cx="2260757" cy="182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2">
            <a:extLst>
              <a:ext uri="{FF2B5EF4-FFF2-40B4-BE49-F238E27FC236}">
                <a16:creationId xmlns:a16="http://schemas.microsoft.com/office/drawing/2014/main" id="{4AD2BAD7-4BBC-5573-136B-83B98253B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48" y="369332"/>
            <a:ext cx="245364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4">
            <a:extLst>
              <a:ext uri="{FF2B5EF4-FFF2-40B4-BE49-F238E27FC236}">
                <a16:creationId xmlns:a16="http://schemas.microsoft.com/office/drawing/2014/main" id="{0691C3BA-07A6-71CB-5255-4587558FE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84666"/>
            <a:ext cx="1928813" cy="262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">
            <a:extLst>
              <a:ext uri="{FF2B5EF4-FFF2-40B4-BE49-F238E27FC236}">
                <a16:creationId xmlns:a16="http://schemas.microsoft.com/office/drawing/2014/main" id="{FF8C8437-CDB3-62CF-6669-61249F7D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955257"/>
            <a:ext cx="3657600" cy="11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" descr="Thiệp hoa khô trang trí - Sắp xếp theo liên quan sản phẩm | Timki">
            <a:extLst>
              <a:ext uri="{FF2B5EF4-FFF2-40B4-BE49-F238E27FC236}">
                <a16:creationId xmlns:a16="http://schemas.microsoft.com/office/drawing/2014/main" id="{5661BBE1-03D9-81E7-85F2-DED3033D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11" y="2439591"/>
            <a:ext cx="382714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3" descr="5 cách làm đẹp nhà với hoa khô">
            <a:extLst>
              <a:ext uri="{FF2B5EF4-FFF2-40B4-BE49-F238E27FC236}">
                <a16:creationId xmlns:a16="http://schemas.microsoft.com/office/drawing/2014/main" id="{659EA2F6-9AC3-2080-E5BF-C4746084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51" y="3454837"/>
            <a:ext cx="2453640" cy="158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Sen đá bị rụng lá thì phải làm sao?">
            <a:extLst>
              <a:ext uri="{FF2B5EF4-FFF2-40B4-BE49-F238E27FC236}">
                <a16:creationId xmlns:a16="http://schemas.microsoft.com/office/drawing/2014/main" id="{59F784E4-3520-34D8-0BF9-410C1DBA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9" y="2968228"/>
            <a:ext cx="176926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 descr="Những điều cần lưu ý khi trồng và chăm sóc cây Lưỡi Hổ - Phân Bón Việt Mỹ">
            <a:extLst>
              <a:ext uri="{FF2B5EF4-FFF2-40B4-BE49-F238E27FC236}">
                <a16:creationId xmlns:a16="http://schemas.microsoft.com/office/drawing/2014/main" id="{C67C45E2-6419-461D-F8B0-BD10DDB2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75" y="168866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>
            <a:extLst>
              <a:ext uri="{FF2B5EF4-FFF2-40B4-BE49-F238E27FC236}">
                <a16:creationId xmlns:a16="http://schemas.microsoft.com/office/drawing/2014/main" id="{AA488EB8-C85D-4019-1949-B0F4F947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02" y="4157663"/>
            <a:ext cx="2131457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DB909C66-B9CB-95AB-9228-F03D594272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71606"/>
            <a:ext cx="1543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D196-4E68-0E52-ECED-865ADBE3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0"/>
            <a:ext cx="4251960" cy="434340"/>
          </a:xfrm>
        </p:spPr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9AB25-2806-573D-BF0A-AE322748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780"/>
            <a:ext cx="8229600" cy="406884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3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9" y="12164"/>
            <a:ext cx="1775463" cy="150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53" y="84753"/>
            <a:ext cx="2143072" cy="142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9" descr="10 Lá tre ý tưởng | hình vẽ thực vật, hình xăm chữ kiểu, c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3" descr="Cung cấp cá kìm | Cá Kìm Nhật Bản | Cung Cấp Cá Kìm | Cá Kìm Đông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76" y="-19721"/>
            <a:ext cx="1980793" cy="13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Rau lang tốt cho sức khỏe nhưng cần lưu ý những điều sau - Báo Khánh Hòa 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5" y="1612743"/>
            <a:ext cx="1883662" cy="9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08" y="1695448"/>
            <a:ext cx="1798876" cy="9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59" y="1986228"/>
            <a:ext cx="200388" cy="23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52" y="1390859"/>
            <a:ext cx="1530016" cy="128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23" y="499417"/>
            <a:ext cx="217691" cy="25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Lá tre mọc hoang cho không ai lấy, sang trời Tây bán giá &quot;cắt cổ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03" y="7937"/>
            <a:ext cx="2250355" cy="131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5" y="475142"/>
            <a:ext cx="252856" cy="29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00" y="1573504"/>
            <a:ext cx="263590" cy="3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3815" y="1299520"/>
            <a:ext cx="1451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16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lang="en-US" altLang="en-US" sz="16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endParaRPr lang="en-US" altLang="en-US" sz="1600" b="1" kern="1200" dirty="0">
              <a:solidFill>
                <a:srgbClr val="CC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4136" y="956367"/>
            <a:ext cx="82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16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kìm</a:t>
            </a:r>
            <a:endParaRPr lang="en-US" altLang="en-US" sz="1600" b="1" kern="1200" dirty="0">
              <a:solidFill>
                <a:srgbClr val="CC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8364" y="2227684"/>
            <a:ext cx="760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16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hói</a:t>
            </a:r>
            <a:endParaRPr lang="en-US" altLang="en-US" sz="1600" b="1" kern="1200" dirty="0">
              <a:solidFill>
                <a:srgbClr val="CC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429" y="1986228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16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endParaRPr lang="en-US" altLang="en-US" sz="1600" b="1" kern="1200" dirty="0">
              <a:solidFill>
                <a:srgbClr val="CC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15" y="-5502730"/>
            <a:ext cx="3559629" cy="272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tgsdn\Desktop\z6007416712173_8911bb4074a54b961061f1381e595d0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08" y="1499790"/>
            <a:ext cx="1560429" cy="12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ùng bé làm tranh sáng tạo đơn giản và ấn tượng">
            <a:extLst>
              <a:ext uri="{FF2B5EF4-FFF2-40B4-BE49-F238E27FC236}">
                <a16:creationId xmlns:a16="http://schemas.microsoft.com/office/drawing/2014/main" id="{56972EA1-8A97-E077-06A6-88D809BF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4" y="2771495"/>
            <a:ext cx="1883662" cy="18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Thiệp hoa khô trang trí - Sắp xếp theo liên quan sản phẩm | Timki">
            <a:extLst>
              <a:ext uri="{FF2B5EF4-FFF2-40B4-BE49-F238E27FC236}">
                <a16:creationId xmlns:a16="http://schemas.microsoft.com/office/drawing/2014/main" id="{D3EA2FE3-36DF-C0A6-4D70-A0D9CC39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95" y="2766782"/>
            <a:ext cx="2509838" cy="186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EA41480-471A-162A-778F-B19DCCA6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44" y="2934331"/>
            <a:ext cx="1952000" cy="18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D2C3DC1-0C34-A1AE-AF6F-4B36B39B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34" y="2934330"/>
            <a:ext cx="2175242" cy="18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418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CD3FD-6ECF-004F-B50D-EE1E2104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9559"/>
            <a:ext cx="8229600" cy="4625341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r>
              <a:rPr lang="vi-VN" sz="20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pt-BR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Lá bàng, lá đa, lá mít, lá lưỡi hổ...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pt-BR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đã bao giờ sử dụng lá cây để sáng tạo và trang trí chưa?</a:t>
            </a:r>
            <a:endParaRPr lang="en-US" sz="2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pt-BR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Em từng sử dụng lá cây để làm thiệp, dán tranh, ép khô, kẹp vào sổ...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pt-BR" sz="20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Hãy chia sẻ ý tưởng mới của em về bài học?</a:t>
            </a:r>
            <a:endParaRPr lang="en-US" sz="2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800"/>
              </a:lnSpc>
              <a:spcAft>
                <a:spcPts val="800"/>
              </a:spcAft>
              <a:buNone/>
            </a:pPr>
            <a:r>
              <a:rPr lang="pt-BR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lá cây để tạo hình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103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8">
            <a:extLst>
              <a:ext uri="{FF2B5EF4-FFF2-40B4-BE49-F238E27FC236}">
                <a16:creationId xmlns:a16="http://schemas.microsoft.com/office/drawing/2014/main" id="{8CDC9B2E-1CE7-0553-E3AC-5792CEF9A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357" y="96932"/>
            <a:ext cx="50044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14" descr="a15">
            <a:extLst>
              <a:ext uri="{FF2B5EF4-FFF2-40B4-BE49-F238E27FC236}">
                <a16:creationId xmlns:a16="http://schemas.microsoft.com/office/drawing/2014/main" id="{3EF16567-DAA9-78D4-B44E-7095DF98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" y="663893"/>
            <a:ext cx="3844290" cy="35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8" descr="a4">
            <a:extLst>
              <a:ext uri="{FF2B5EF4-FFF2-40B4-BE49-F238E27FC236}">
                <a16:creationId xmlns:a16="http://schemas.microsoft.com/office/drawing/2014/main" id="{9EE52156-3D9E-261A-230A-2B0EB5F4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80" y="736521"/>
            <a:ext cx="316992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8">
            <a:extLst>
              <a:ext uri="{FF2B5EF4-FFF2-40B4-BE49-F238E27FC236}">
                <a16:creationId xmlns:a16="http://schemas.microsoft.com/office/drawing/2014/main" id="{5A5347C1-D54E-8A2D-4D4C-049DF24F3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230" y="4294941"/>
            <a:ext cx="2053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in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2" name="TextBox 8">
            <a:extLst>
              <a:ext uri="{FF2B5EF4-FFF2-40B4-BE49-F238E27FC236}">
                <a16:creationId xmlns:a16="http://schemas.microsoft.com/office/drawing/2014/main" id="{7C8B6880-C13B-2067-FA60-89EECF927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4187219"/>
            <a:ext cx="3901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in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41991" grpId="0"/>
      <p:bldP spid="419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thi-cong-nha-la-da-lat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50" y="1567708"/>
            <a:ext cx="2714171" cy="151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la1-1377687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0" y="3199846"/>
            <a:ext cx="2152041" cy="185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i deo hướng dẫn phụ huynh dạy trẻ tại nhà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9" y="1516031"/>
            <a:ext cx="2443446" cy="151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Ghé thăm ngôi làng cổ nổi tiếng nghề làm nón lá ở Thủ đô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71" y="1789642"/>
            <a:ext cx="2143919" cy="134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EF3F277-C47C-ECBD-4F20-3B67303DD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605" y="156992"/>
            <a:ext cx="2270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23" descr="Kệ để cây cảnh trong nhà hiện đại KGTN-011KTT010">
            <a:extLst>
              <a:ext uri="{FF2B5EF4-FFF2-40B4-BE49-F238E27FC236}">
                <a16:creationId xmlns:a16="http://schemas.microsoft.com/office/drawing/2014/main" id="{9889C4BC-BCF0-A473-7098-C241C411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95" y="3180487"/>
            <a:ext cx="2783710" cy="187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Cây Thuốc Nam Quý: Phân Loại, Điều Chế, Cách Dùng Hiệu Quả Nhất">
            <a:extLst>
              <a:ext uri="{FF2B5EF4-FFF2-40B4-BE49-F238E27FC236}">
                <a16:creationId xmlns:a16="http://schemas.microsoft.com/office/drawing/2014/main" id="{A1A3B457-84D9-A826-6FDE-969295AD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80" y="3341899"/>
            <a:ext cx="2783710" cy="157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70F81B6-C1C5-F7E7-A07C-29002A6C3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30" y="787772"/>
            <a:ext cx="833627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04268D-A0CD-2D49-48E0-EC81C8389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05276"/>
            <a:ext cx="769620" cy="5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3400" y="1100171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32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altLang="en-US" sz="3200" b="1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altLang="en-US" sz="32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altLang="en-US" sz="2800" b="1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endParaRPr lang="en-US" altLang="en-US" sz="2800" b="1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809625" y="2166972"/>
            <a:ext cx="1905000" cy="6465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7413" name="Text Box 30"/>
          <p:cNvSpPr txBox="1">
            <a:spLocks noChangeArrowheads="1"/>
          </p:cNvSpPr>
          <p:nvPr/>
        </p:nvSpPr>
        <p:spPr bwMode="auto">
          <a:xfrm>
            <a:off x="152400" y="3390900"/>
            <a:ext cx="2971800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Xác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định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chủ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đề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bức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tranh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cá</a:t>
            </a:r>
            <a:endParaRPr lang="en-US" alt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733800" y="2166972"/>
            <a:ext cx="1905000" cy="6465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6637707" y="2141968"/>
            <a:ext cx="1828800" cy="67156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 err="1">
                <a:latin typeface="Times New Roman" pitchFamily="18" charset="0"/>
                <a:ea typeface="+mn-ea"/>
                <a:cs typeface="+mn-cs"/>
              </a:rPr>
              <a:t>Bước</a:t>
            </a:r>
            <a:r>
              <a:rPr lang="en-US" altLang="en-US" sz="2400" b="1" kern="1200" dirty="0">
                <a:latin typeface="Times New Roman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17416" name="Text Box 30"/>
          <p:cNvSpPr txBox="1">
            <a:spLocks noChangeArrowheads="1"/>
          </p:cNvSpPr>
          <p:nvPr/>
        </p:nvSpPr>
        <p:spPr bwMode="auto">
          <a:xfrm>
            <a:off x="3390900" y="3390900"/>
            <a:ext cx="2590800" cy="70788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Chọn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lá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cây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phù</a:t>
            </a:r>
            <a:r>
              <a:rPr lang="en-US" altLang="en-US" sz="2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0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hợp</a:t>
            </a:r>
            <a:endParaRPr lang="en-US" altLang="en-US" sz="20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17" name="Text Box 30"/>
          <p:cNvSpPr txBox="1">
            <a:spLocks noChangeArrowheads="1"/>
          </p:cNvSpPr>
          <p:nvPr/>
        </p:nvSpPr>
        <p:spPr bwMode="auto">
          <a:xfrm>
            <a:off x="6215063" y="3390900"/>
            <a:ext cx="2819400" cy="70788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Xác định phương pháp thực hành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9886CEF-2BB1-4C03-17C5-E6B25DB96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395" y="511969"/>
            <a:ext cx="2286000" cy="5078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</p:txBody>
      </p:sp>
      <p:pic>
        <p:nvPicPr>
          <p:cNvPr id="6" name="Picture 11" descr="z2808684812079_fc0aae2126069bde8403d146313ca547">
            <a:extLst>
              <a:ext uri="{FF2B5EF4-FFF2-40B4-BE49-F238E27FC236}">
                <a16:creationId xmlns:a16="http://schemas.microsoft.com/office/drawing/2014/main" id="{0E3011E7-5D5D-85CA-DF7F-83469E3D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88478"/>
            <a:ext cx="74295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7413" grpId="0" animBg="1"/>
      <p:bldP spid="9" grpId="0" animBg="1"/>
      <p:bldP spid="10" grpId="0" animBg="1"/>
      <p:bldP spid="17416" grpId="0" animBg="1"/>
      <p:bldP spid="174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8" y="1351181"/>
            <a:ext cx="2743200" cy="104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82" y="1260584"/>
            <a:ext cx="2590800" cy="14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2" y="1287107"/>
            <a:ext cx="25146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2286001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endParaRPr lang="en-US" altLang="en-US" sz="2000" b="1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2800" y="2481828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lang="en-US" altLang="en-US" sz="2000" b="1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30816" y="2399705"/>
            <a:ext cx="251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xát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altLang="en-US" sz="20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lang="en-US" altLang="en-US" sz="2000" b="1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0" y="2412534"/>
            <a:ext cx="3048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 dirty="0"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5958682" y="2463114"/>
            <a:ext cx="3048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 dirty="0"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130061" y="2454474"/>
            <a:ext cx="3048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kern="1200"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844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103607"/>
            <a:ext cx="2665046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56" y="3107591"/>
            <a:ext cx="275748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82" y="3045309"/>
            <a:ext cx="2971800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81000" y="4400551"/>
            <a:ext cx="251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lang="en-US" altLang="en-US" sz="2000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276600" y="4400551"/>
            <a:ext cx="251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lang="en-US" altLang="en-US" sz="2000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172200" y="4400550"/>
            <a:ext cx="251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altLang="en-US" sz="2000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000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lang="en-US" altLang="en-US" sz="2000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22165" y="710590"/>
            <a:ext cx="8115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2400" b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altLang="en-US" sz="2400" b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bắng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phấn</a:t>
            </a:r>
            <a:r>
              <a:rPr lang="en-US" altLang="en-US" sz="2400" i="1" kern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lang="en-US" altLang="en-US" sz="2400" i="1" kern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218" y="125815"/>
            <a:ext cx="2509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32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altLang="en-US" sz="3200" b="1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200" b="1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lang="en-US" altLang="en-US" sz="3200" b="1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>
            <a:extLst>
              <a:ext uri="{FF2B5EF4-FFF2-40B4-BE49-F238E27FC236}">
                <a16:creationId xmlns:a16="http://schemas.microsoft.com/office/drawing/2014/main" id="{7AF518B9-9C02-FC44-FF9C-9EA3FB2A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Text Placeholder 3">
            <a:extLst>
              <a:ext uri="{FF2B5EF4-FFF2-40B4-BE49-F238E27FC236}">
                <a16:creationId xmlns:a16="http://schemas.microsoft.com/office/drawing/2014/main" id="{101DB756-D6A9-5CF7-62DC-CA69B5407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Tạo hình cá bằng lá cây - Cách 1 - Mĩ thuật 6 - Hoc10">
            <a:hlinkClick r:id="" action="ppaction://media"/>
            <a:extLst>
              <a:ext uri="{FF2B5EF4-FFF2-40B4-BE49-F238E27FC236}">
                <a16:creationId xmlns:a16="http://schemas.microsoft.com/office/drawing/2014/main" id="{6D7AC202-D563-6C8E-4ACF-9B6F82BB46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59" y="273843"/>
            <a:ext cx="8109873" cy="4166181"/>
          </a:xfrm>
        </p:spPr>
      </p:pic>
      <p:sp>
        <p:nvSpPr>
          <p:cNvPr id="16389" name="Text Placeholder 5">
            <a:extLst>
              <a:ext uri="{FF2B5EF4-FFF2-40B4-BE49-F238E27FC236}">
                <a16:creationId xmlns:a16="http://schemas.microsoft.com/office/drawing/2014/main" id="{CC62AC58-1837-13F1-6C23-A1C601CD19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6390" name="Content Placeholder 6">
            <a:extLst>
              <a:ext uri="{FF2B5EF4-FFF2-40B4-BE49-F238E27FC236}">
                <a16:creationId xmlns:a16="http://schemas.microsoft.com/office/drawing/2014/main" id="{DF038D09-DC86-EDCF-9012-DEAA35049F79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8457" y="137582"/>
            <a:ext cx="3547086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" y="930728"/>
            <a:ext cx="8542020" cy="258531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TRÒ CHƠI: NHÌN HÌNH ẢNH ĐOÁN TÊN LOÀI CÁ</a:t>
            </a:r>
          </a:p>
          <a:p>
            <a:pPr lvl="0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Luật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chơi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: Quan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sự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kết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hợp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2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hình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ảnh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trên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hình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chiếu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đoán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ra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loài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cá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mà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em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biết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. Ai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trả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lời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nhanh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chính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xác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giành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chiến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thắng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. </a:t>
            </a:r>
          </a:p>
          <a:p>
            <a:pPr lvl="0"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57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5D57395-36C9-B64B-CECC-05EEEE58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57200"/>
            <a:ext cx="1885950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15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15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15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A5D2BCB-553B-2F49-A543-C582CDF0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0"/>
            <a:ext cx="222885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1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A3A82C09-452E-670E-661A-DA2520DFC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"/>
            <a:ext cx="2914650" cy="181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E4FCE4E0-CCA0-85EC-4BAF-C754E3A8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748904"/>
            <a:ext cx="1771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>
            <a:extLst>
              <a:ext uri="{FF2B5EF4-FFF2-40B4-BE49-F238E27FC236}">
                <a16:creationId xmlns:a16="http://schemas.microsoft.com/office/drawing/2014/main" id="{5D773968-845E-E1F1-53E9-5F4C23D31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912144"/>
            <a:ext cx="26289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6">
            <a:extLst>
              <a:ext uri="{FF2B5EF4-FFF2-40B4-BE49-F238E27FC236}">
                <a16:creationId xmlns:a16="http://schemas.microsoft.com/office/drawing/2014/main" id="{7FDAE9F6-13E4-CCEC-9D37-9AB940B08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42900"/>
            <a:ext cx="2286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37454FAA-EEA5-697F-D038-07D882446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397" y="1740694"/>
            <a:ext cx="2286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17204D5A-6D7E-39C2-670E-C995EB439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647" y="2583657"/>
            <a:ext cx="228600" cy="22741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7A726A4-E0C1-73C0-E1D6-665FDCE69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154781"/>
            <a:ext cx="22860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alt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20E8A2B-42CF-0642-F291-EC72606D7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837" y="2005013"/>
            <a:ext cx="2643188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07A71E5-24BC-7CB8-2BD2-66F323628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2983707"/>
            <a:ext cx="165735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45EAB1-541B-399B-9140-D389D69E2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4" y="3020616"/>
            <a:ext cx="6686550" cy="15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080130F-8A1C-9C98-6931-DA50E316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81" y="4617244"/>
            <a:ext cx="2228850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155BF3F-66F7-7EDC-6E77-F000477FA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627960"/>
            <a:ext cx="22288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4561B30-6751-CC92-137C-9A5722E19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4558904"/>
            <a:ext cx="22288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079897-09FD-DA46-59D8-33D7833E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28600"/>
            <a:ext cx="9715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A8C607E-68AD-C8EC-D377-4CFBAC98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742950"/>
            <a:ext cx="6572250" cy="23083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alt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endParaRPr lang="en-US" alt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alt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921BEB3-324F-EF2A-B16F-F0696D32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76250"/>
            <a:ext cx="21145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9F045C8-3B64-5403-89BD-01D96EE25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971551"/>
            <a:ext cx="66294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A6C4B4F4-A868-E88E-522E-60E88C72C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43087"/>
            <a:ext cx="580072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435D2AE-89D1-B557-A3AC-089FFD37E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771900"/>
            <a:ext cx="257175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gouache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83FF328-8B49-A06C-A481-70CDDB080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771900"/>
            <a:ext cx="2343150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Junbaby: Cách làm con vật bằng lá cây">
            <a:extLst>
              <a:ext uri="{FF2B5EF4-FFF2-40B4-BE49-F238E27FC236}">
                <a16:creationId xmlns:a16="http://schemas.microsoft.com/office/drawing/2014/main" id="{8B0A1C3D-F44A-E059-36C6-870BADE0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4" y="1998300"/>
            <a:ext cx="2272903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9">
            <a:extLst>
              <a:ext uri="{FF2B5EF4-FFF2-40B4-BE49-F238E27FC236}">
                <a16:creationId xmlns:a16="http://schemas.microsoft.com/office/drawing/2014/main" id="{7CEC3FC7-1E81-E544-C715-D56574122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-13573"/>
            <a:ext cx="8542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(SGK)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17" descr="Thiệp hoa khô trang trí - Sắp xếp theo liên quan sản phẩm | Timki">
            <a:extLst>
              <a:ext uri="{FF2B5EF4-FFF2-40B4-BE49-F238E27FC236}">
                <a16:creationId xmlns:a16="http://schemas.microsoft.com/office/drawing/2014/main" id="{46DF855D-6CE7-0DE7-4875-67F90F7E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34" y="1998300"/>
            <a:ext cx="2272903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>
            <a:extLst>
              <a:ext uri="{FF2B5EF4-FFF2-40B4-BE49-F238E27FC236}">
                <a16:creationId xmlns:a16="http://schemas.microsoft.com/office/drawing/2014/main" id="{B8C71C76-1A89-018C-63CC-B130F647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66" y="1998300"/>
            <a:ext cx="2173844" cy="12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Cùng bé làm tranh sáng tạo đơn giản và ấn tượng">
            <a:extLst>
              <a:ext uri="{FF2B5EF4-FFF2-40B4-BE49-F238E27FC236}">
                <a16:creationId xmlns:a16="http://schemas.microsoft.com/office/drawing/2014/main" id="{0174B670-2FDF-B43F-521E-6BFAD7C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50" y="1995487"/>
            <a:ext cx="193714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86C37B31-B31E-6B29-4442-84D85677A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220" y="4738212"/>
            <a:ext cx="2686050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VOV1 | BAN THỜI SỰ VOV1">
            <a:extLst>
              <a:ext uri="{FF2B5EF4-FFF2-40B4-BE49-F238E27FC236}">
                <a16:creationId xmlns:a16="http://schemas.microsoft.com/office/drawing/2014/main" id="{576305B6-6596-2845-036D-5C9A8697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477936"/>
            <a:ext cx="2359660" cy="13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ời khẩn cầu từ các loài sinh vật biển - 2">
            <a:extLst>
              <a:ext uri="{FF2B5EF4-FFF2-40B4-BE49-F238E27FC236}">
                <a16:creationId xmlns:a16="http://schemas.microsoft.com/office/drawing/2014/main" id="{F7E3A295-3CD5-210C-9C8B-14BF6ABC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82" y="3535681"/>
            <a:ext cx="2173845" cy="12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435C1CC-E1D0-7808-143B-6B705AA5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00" y="3473706"/>
            <a:ext cx="2105177" cy="126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715870A-9F79-4EFE-99A4-E92FD5C9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51" y="3529696"/>
            <a:ext cx="1888570" cy="115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67744" y="1671652"/>
            <a:ext cx="5904656" cy="815996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vi-VN" sz="3600" b="1" kern="10" dirty="0"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Xin chân thành cảm ơn !</a:t>
            </a:r>
          </a:p>
        </p:txBody>
      </p:sp>
    </p:spTree>
    <p:extLst>
      <p:ext uri="{BB962C8B-B14F-4D97-AF65-F5344CB8AC3E}">
        <p14:creationId xmlns:p14="http://schemas.microsoft.com/office/powerpoint/2010/main" val="189177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hát cuồng với 18 chú heo có gu thời trang &amp;quot;chất nhất quả đất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2"/>
            <a:ext cx="3581400" cy="23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Nằm mơ thấy cá vàng có ý nghĩa gì? Đánh con g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7" y="628664"/>
            <a:ext cx="3408363" cy="17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 descr="Truyện cổ tích cho bé: Khỉ và cá h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14702"/>
            <a:ext cx="4419600" cy="209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0015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2286000" y="57202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 tên các loại cá?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609600" y="3714802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heo</a:t>
            </a:r>
          </a:p>
        </p:txBody>
      </p:sp>
    </p:spTree>
    <p:extLst>
      <p:ext uri="{BB962C8B-B14F-4D97-AF65-F5344CB8AC3E}">
        <p14:creationId xmlns:p14="http://schemas.microsoft.com/office/powerpoint/2010/main" val="15128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á He - TRẠI CÁ GIỐNG L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052"/>
            <a:ext cx="3657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Nằm mơ thấy chim bồ câu có ý nghĩa gì? Đánh con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23" y="571501"/>
            <a:ext cx="358616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Cá Chim Trắ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0015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2286000" y="5721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 tên các loại cá?</a:t>
            </a: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3657600" y="4743519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chim</a:t>
            </a:r>
          </a:p>
        </p:txBody>
      </p:sp>
    </p:spTree>
    <p:extLst>
      <p:ext uri="{BB962C8B-B14F-4D97-AF65-F5344CB8AC3E}">
        <p14:creationId xmlns:p14="http://schemas.microsoft.com/office/powerpoint/2010/main" val="40113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hạm Văn Nhiêu - Người tiên phong đưa cá chim trắng về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3352800" cy="15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Giá vàng tăng mạnh dù giao dịch ảm đ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62400" cy="210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 descr="Cá vàng tự chuốc say cơ thể để sống sót qua mùa đ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71750"/>
            <a:ext cx="396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2286000" y="57217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 tên các loại cá?</a:t>
            </a: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3276600" y="4457767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vàng</a:t>
            </a:r>
          </a:p>
        </p:txBody>
      </p:sp>
    </p:spTree>
    <p:extLst>
      <p:ext uri="{BB962C8B-B14F-4D97-AF65-F5344CB8AC3E}">
        <p14:creationId xmlns:p14="http://schemas.microsoft.com/office/powerpoint/2010/main" val="18197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500 con cá vàng - Tâm sự - Việt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685800"/>
            <a:ext cx="35464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10 lợi ích không thể ngờ của quả chuối | Thu mua nông sản Đồng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18" y="342958"/>
            <a:ext cx="3514725" cy="188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Giá bán buôn cá Quả, cá chuối 2021 toàn quốc, cam kết rẻ nhất | Chợ cá Yên  Sở - Chợ đầu mối thủy sản lớn nhất Miền B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28900"/>
            <a:ext cx="4470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2286000" y="57208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3429000" y="4572058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chuối</a:t>
            </a:r>
          </a:p>
        </p:txBody>
      </p:sp>
    </p:spTree>
    <p:extLst>
      <p:ext uri="{BB962C8B-B14F-4D97-AF65-F5344CB8AC3E}">
        <p14:creationId xmlns:p14="http://schemas.microsoft.com/office/powerpoint/2010/main" val="1798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Rủ nhau tắm sông Đà, 2 nữ sinh chết đuối thương t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1500"/>
            <a:ext cx="342900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8" descr="Cá đuối Nghệ - Hải Sản Tru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86050"/>
            <a:ext cx="441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á chép - Cyprinus carpio - Tép B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4351"/>
            <a:ext cx="3352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2286000" y="57195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 tên các loại cá?</a:t>
            </a:r>
          </a:p>
        </p:txBody>
      </p:sp>
      <p:sp>
        <p:nvSpPr>
          <p:cNvPr id="56327" name="Rectangle 9"/>
          <p:cNvSpPr>
            <a:spLocks noChangeArrowheads="1"/>
          </p:cNvSpPr>
          <p:nvPr/>
        </p:nvSpPr>
        <p:spPr bwMode="auto">
          <a:xfrm>
            <a:off x="3352800" y="4572045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đuối</a:t>
            </a:r>
          </a:p>
        </p:txBody>
      </p:sp>
    </p:spTree>
    <p:extLst>
      <p:ext uri="{BB962C8B-B14F-4D97-AF65-F5344CB8AC3E}">
        <p14:creationId xmlns:p14="http://schemas.microsoft.com/office/powerpoint/2010/main" val="39094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á lúi sọc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8650"/>
            <a:ext cx="3505200" cy="166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4352"/>
            <a:ext cx="3829050" cy="179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á Ngựa (Hải Mã) - Tác dụng, cách dùng, giá bán #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71750"/>
            <a:ext cx="40211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Giải mã các biểu tượng &amp;quot;biết nhưng không hiểu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14451"/>
            <a:ext cx="10668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2286000" y="5721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Đoán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lang="en-US" altLang="en-US" sz="2400" b="1" kern="120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533400" y="3543363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kern="1200">
                <a:latin typeface="Times New Roman" pitchFamily="18" charset="0"/>
                <a:ea typeface="+mn-ea"/>
                <a:cs typeface="Times New Roman" pitchFamily="18" charset="0"/>
              </a:rPr>
              <a:t>Cá ngựa</a:t>
            </a:r>
          </a:p>
        </p:txBody>
      </p:sp>
    </p:spTree>
    <p:extLst>
      <p:ext uri="{BB962C8B-B14F-4D97-AF65-F5344CB8AC3E}">
        <p14:creationId xmlns:p14="http://schemas.microsoft.com/office/powerpoint/2010/main" val="41710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678180" y="933770"/>
            <a:ext cx="8153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CHỦ ĐỀ: MĨ THUẬT VÀ THIÊN NHIÊN             </a:t>
            </a:r>
            <a:r>
              <a:rPr lang="en-US" altLang="en-US" sz="2400" b="1" kern="1200" dirty="0" err="1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altLang="en-US" sz="2400" b="1" kern="1200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6: TẠO HÌNH CÁ BẰNG LÁ CÂY (</a:t>
            </a:r>
            <a:r>
              <a:rPr lang="en-US" altLang="en-US" sz="2400" kern="1200" dirty="0" err="1"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altLang="en-US" sz="2400" kern="1200" dirty="0"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lang="en-US" altLang="en-US" sz="2400" b="1" kern="1200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32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837</Words>
  <Application>Microsoft Office PowerPoint</Application>
  <PresentationFormat>On-screen Show (16:9)</PresentationFormat>
  <Paragraphs>98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Calibri</vt:lpstr>
      <vt:lpstr>Arial</vt:lpstr>
      <vt:lpstr>Times New Roman</vt:lpstr>
      <vt:lpstr>Calibri Light</vt:lpstr>
      <vt:lpstr>1_Office Theme</vt:lpstr>
      <vt:lpstr>1_Default Design</vt:lpstr>
      <vt:lpstr>2_Default Design</vt:lpstr>
      <vt:lpstr>4_Default Design</vt:lpstr>
      <vt:lpstr>6_Default Design</vt:lpstr>
      <vt:lpstr>7_Default Design</vt:lpstr>
      <vt:lpstr>8_Default Design</vt:lpstr>
      <vt:lpstr>10_Default Design</vt:lpstr>
      <vt:lpstr>11_Default Design</vt:lpstr>
      <vt:lpstr>12_Default Design</vt:lpstr>
      <vt:lpstr>3_Default Design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của các nhóm.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133</cp:revision>
  <dcterms:modified xsi:type="dcterms:W3CDTF">2024-11-14T18:21:41Z</dcterms:modified>
</cp:coreProperties>
</file>