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32" r:id="rId2"/>
    <p:sldMasterId id="2147483753" r:id="rId3"/>
  </p:sldMasterIdLst>
  <p:notesMasterIdLst>
    <p:notesMasterId r:id="rId19"/>
  </p:notesMasterIdLst>
  <p:sldIdLst>
    <p:sldId id="336" r:id="rId4"/>
    <p:sldId id="424" r:id="rId5"/>
    <p:sldId id="393" r:id="rId6"/>
    <p:sldId id="435" r:id="rId7"/>
    <p:sldId id="388" r:id="rId8"/>
    <p:sldId id="421" r:id="rId9"/>
    <p:sldId id="432" r:id="rId10"/>
    <p:sldId id="390" r:id="rId11"/>
    <p:sldId id="436" r:id="rId12"/>
    <p:sldId id="392" r:id="rId13"/>
    <p:sldId id="433" r:id="rId14"/>
    <p:sldId id="281" r:id="rId15"/>
    <p:sldId id="267" r:id="rId16"/>
    <p:sldId id="332" r:id="rId17"/>
    <p:sldId id="383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CBAD"/>
    <a:srgbClr val="00FF00"/>
    <a:srgbClr val="006600"/>
    <a:srgbClr val="FFFFCC"/>
    <a:srgbClr val="51B416"/>
    <a:srgbClr val="FF66CC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9585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954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2" name="Google Shape;7092;g13b297e38e2_3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3" name="Google Shape;7093;g13b297e38e2_3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enter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“Hai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0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12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932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7620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8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lIns="91425" tIns="91425" rIns="91425" bIns="91425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34;p8"/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>
              <a:buNone/>
              <a:defRPr smtClean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E2E5393B-1EC6-4540-89FD-A9D5AE38E1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107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448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442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32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360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B2BED-5391-4ED5-9526-C687F3FC8705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19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B409A-4A82-4390-8BC6-420F02160BA4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34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4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815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4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134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966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813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4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87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4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85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938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796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4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128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129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4455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965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521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085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979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130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98ADE-2512-470D-A0A7-9F2E1E07660F}" type="datetimeFigureOut">
              <a:rPr lang="en-US"/>
              <a:pPr>
                <a:defRPr/>
              </a:pPr>
              <a:t>24/10/2024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3243E-8562-49F2-9AEE-19797B5A55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5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40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B2BED-5391-4ED5-9526-C687F3FC8705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6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2084" y="5916785"/>
            <a:ext cx="1200734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71232" y="5724151"/>
            <a:ext cx="2492700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311954" y="5793133"/>
            <a:ext cx="1019668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56101" y="-55833"/>
            <a:ext cx="1265434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6844" y="-357315"/>
            <a:ext cx="3116835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802100" y="653885"/>
            <a:ext cx="681734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97330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69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86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24/10/2024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80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26" r:id="rId4"/>
    <p:sldLayoutId id="2147483730" r:id="rId5"/>
    <p:sldLayoutId id="2147483731" r:id="rId6"/>
    <p:sldLayoutId id="214748376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auto">
              <a:buClr>
                <a:srgbClr val="000000"/>
              </a:buClr>
              <a:buFont typeface="Arial"/>
              <a:buNone/>
            </a:pPr>
            <a:endParaRPr lang="en-SG" kern="0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auto">
              <a:buClr>
                <a:srgbClr val="000000"/>
              </a:buClr>
              <a:buFont typeface="Arial"/>
              <a:buNone/>
            </a:pPr>
            <a:endParaRPr lang="en-SG" kern="0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auto"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/>
              <a:pPr fontAlgn="auto"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499614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37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6.gif"/><Relationship Id="rId12" Type="http://schemas.openxmlformats.org/officeDocument/2006/relationships/image" Target="../media/image1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3.gif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133600" y="1371601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vi-VN" altLang="en-US">
              <a:solidFill>
                <a:prstClr val="black"/>
              </a:solidFill>
              <a:cs typeface="+mn-cs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438400" y="1371601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vi-VN" altLang="en-US">
              <a:solidFill>
                <a:prstClr val="black"/>
              </a:solidFill>
              <a:cs typeface="+mn-cs"/>
            </a:endParaRPr>
          </a:p>
        </p:txBody>
      </p:sp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2133600" y="609600"/>
            <a:ext cx="7772400" cy="7162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hangingPunct="0"/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endParaRPr lang="en-US" sz="4800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76" name="Picture 12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7939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15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158876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31"/>
          <p:cNvSpPr txBox="1">
            <a:spLocks noChangeArrowheads="1"/>
          </p:cNvSpPr>
          <p:nvPr/>
        </p:nvSpPr>
        <p:spPr bwMode="auto">
          <a:xfrm>
            <a:off x="3467100" y="2373313"/>
            <a:ext cx="4953000" cy="11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6600" b="1" dirty="0" err="1">
                <a:solidFill>
                  <a:srgbClr val="C04F32"/>
                </a:solidFill>
                <a:cs typeface="+mn-cs"/>
              </a:rPr>
              <a:t>Toán</a:t>
            </a:r>
            <a:endParaRPr lang="en-US" altLang="en-US" sz="6600" b="1" dirty="0">
              <a:solidFill>
                <a:srgbClr val="C04F32"/>
              </a:solidFill>
              <a:cs typeface="+mn-cs"/>
            </a:endParaRPr>
          </a:p>
        </p:txBody>
      </p:sp>
      <p:pic>
        <p:nvPicPr>
          <p:cNvPr id="62499" name="Picture 35" descr="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5487989"/>
            <a:ext cx="64262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31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25" y="569595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2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569595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WordArt 34"/>
          <p:cNvSpPr>
            <a:spLocks noChangeArrowheads="1" noChangeShapeType="1" noTextEdit="1"/>
          </p:cNvSpPr>
          <p:nvPr/>
        </p:nvSpPr>
        <p:spPr bwMode="auto">
          <a:xfrm>
            <a:off x="2425700" y="4006850"/>
            <a:ext cx="72009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b="1" kern="10" dirty="0" err="1">
                <a:ln w="66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C04F3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66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C04F3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VIÊN: </a:t>
            </a:r>
            <a:r>
              <a:rPr lang="en-US" sz="3600" b="1" kern="10" dirty="0" err="1">
                <a:ln w="66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C04F3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b="1" kern="10" dirty="0">
                <a:ln w="66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C04F3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66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C04F3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kern="10" dirty="0">
                <a:ln w="66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C04F3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66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C04F3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600" b="1" kern="10" dirty="0">
              <a:ln w="66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8100" dir="2700000" algn="tl" rotWithShape="0">
                  <a:srgbClr val="C04F3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2755900" y="4883185"/>
            <a:ext cx="6400800" cy="5854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+mn-cs"/>
              </a:rPr>
              <a:t>Trường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+mn-cs"/>
              </a:rPr>
              <a:t>TH&amp;THCS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+mn-cs"/>
              </a:rPr>
              <a:t>Cẩm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+mn-cs"/>
              </a:rPr>
              <a:t>Hải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02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"/>
          <a:stretch/>
        </p:blipFill>
        <p:spPr>
          <a:xfrm>
            <a:off x="-44584" y="-3235"/>
            <a:ext cx="12192000" cy="644652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3890857" y="1733700"/>
            <a:ext cx="5006255" cy="1706862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3451" r="53839" b="45113"/>
          <a:stretch/>
        </p:blipFill>
        <p:spPr>
          <a:xfrm>
            <a:off x="554471" y="4177851"/>
            <a:ext cx="1869677" cy="21853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54472" y="358584"/>
            <a:ext cx="10779531" cy="1151078"/>
            <a:chOff x="-2481582" y="125793"/>
            <a:chExt cx="10242221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277910" y="125793"/>
              <a:ext cx="10038549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481582" y="419978"/>
              <a:ext cx="54213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839757" y="510459"/>
            <a:ext cx="107086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thêm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7E658BB-676B-431A-81A2-3319D07670C4}"/>
              </a:ext>
            </a:extLst>
          </p:cNvPr>
          <p:cNvSpPr/>
          <p:nvPr/>
        </p:nvSpPr>
        <p:spPr>
          <a:xfrm>
            <a:off x="4784749" y="1871481"/>
            <a:ext cx="196718" cy="37504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E0714AA-56AE-4B33-AB36-34A8769AB01D}"/>
              </a:ext>
            </a:extLst>
          </p:cNvPr>
          <p:cNvSpPr/>
          <p:nvPr/>
        </p:nvSpPr>
        <p:spPr>
          <a:xfrm>
            <a:off x="4883108" y="2380082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D511ADA-8816-4DD6-8AB7-57257AEB52CA}"/>
              </a:ext>
            </a:extLst>
          </p:cNvPr>
          <p:cNvSpPr/>
          <p:nvPr/>
        </p:nvSpPr>
        <p:spPr>
          <a:xfrm>
            <a:off x="5663379" y="2873899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3444B85-289E-45D4-B287-9DB631E8B99A}"/>
              </a:ext>
            </a:extLst>
          </p:cNvPr>
          <p:cNvGrpSpPr/>
          <p:nvPr/>
        </p:nvGrpSpPr>
        <p:grpSpPr>
          <a:xfrm>
            <a:off x="4623393" y="1835979"/>
            <a:ext cx="1027827" cy="461665"/>
            <a:chOff x="6095997" y="4392782"/>
            <a:chExt cx="642734" cy="41725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D1F9B90-8B53-4A3A-AA9B-9B4144AFF09F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824DE64-EF4F-4009-BCEA-7EF22CEAB0BD}"/>
                </a:ext>
              </a:extLst>
            </p:cNvPr>
            <p:cNvSpPr txBox="1"/>
            <p:nvPr/>
          </p:nvSpPr>
          <p:spPr>
            <a:xfrm>
              <a:off x="6146987" y="4392782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9   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3B5E177-9BC2-4AEC-89C8-66DB2728D4CB}"/>
              </a:ext>
            </a:extLst>
          </p:cNvPr>
          <p:cNvGrpSpPr/>
          <p:nvPr/>
        </p:nvGrpSpPr>
        <p:grpSpPr>
          <a:xfrm>
            <a:off x="4850714" y="2354388"/>
            <a:ext cx="654726" cy="528537"/>
            <a:chOff x="5766989" y="4383349"/>
            <a:chExt cx="591744" cy="477695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57AA30C-F0CD-4DBB-B055-6E9C6FA7439F}"/>
                </a:ext>
              </a:extLst>
            </p:cNvPr>
            <p:cNvSpPr/>
            <p:nvPr/>
          </p:nvSpPr>
          <p:spPr>
            <a:xfrm>
              <a:off x="5835934" y="4383349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15A051A-83A2-4FDB-A579-F53DDC0DF872}"/>
                </a:ext>
              </a:extLst>
            </p:cNvPr>
            <p:cNvSpPr txBox="1"/>
            <p:nvPr/>
          </p:nvSpPr>
          <p:spPr>
            <a:xfrm>
              <a:off x="5766989" y="4443788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7" name="y2mate.com - 3 Minute Ticking Countdown Timer With Bomb Explosion Sound  Digital LED Style_360p">
            <a:hlinkClick r:id="" action="ppaction://media"/>
            <a:extLst>
              <a:ext uri="{FF2B5EF4-FFF2-40B4-BE49-F238E27FC236}">
                <a16:creationId xmlns:a16="http://schemas.microsoft.com/office/drawing/2014/main" id="{E3817278-2390-FED6-CE36-2824187698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9548" y="4008286"/>
            <a:ext cx="2645455" cy="143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6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8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 animBg="1"/>
      <p:bldP spid="40" grpId="0" animBg="1"/>
      <p:bldP spid="41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"/>
          <a:stretch/>
        </p:blipFill>
        <p:spPr>
          <a:xfrm>
            <a:off x="0" y="0"/>
            <a:ext cx="12192000" cy="644652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3890857" y="1733700"/>
            <a:ext cx="5006255" cy="1706862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b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51" r="53839" b="45113"/>
          <a:stretch/>
        </p:blipFill>
        <p:spPr>
          <a:xfrm>
            <a:off x="554471" y="4177851"/>
            <a:ext cx="1869677" cy="21853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178689" y="3681102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830884" y="4702793"/>
            <a:ext cx="25418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591997" y="5353470"/>
            <a:ext cx="45889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54472" y="358584"/>
            <a:ext cx="10779531" cy="1151078"/>
            <a:chOff x="-2481582" y="125793"/>
            <a:chExt cx="10242221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277910" y="125793"/>
              <a:ext cx="10038549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481582" y="419978"/>
              <a:ext cx="54213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839757" y="510459"/>
            <a:ext cx="107086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thêm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260429" y="4162183"/>
            <a:ext cx="776346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3959410" y="4702793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229876" y="4702793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235409" y="4711220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639052" y="4719609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6252187" y="5349310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644544" y="4720098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3961866" y="4706261"/>
            <a:ext cx="544839" cy="532660"/>
            <a:chOff x="6096000" y="4395692"/>
            <a:chExt cx="544839" cy="53266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177850" y="4395692"/>
              <a:ext cx="439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231839" y="4697664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208775" y="4706542"/>
            <a:ext cx="677694" cy="541538"/>
            <a:chOff x="6062436" y="4386814"/>
            <a:chExt cx="677694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6226531" y="5350304"/>
            <a:ext cx="677694" cy="541538"/>
            <a:chOff x="6062436" y="4386814"/>
            <a:chExt cx="677694" cy="541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12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7E658BB-676B-431A-81A2-3319D07670C4}"/>
              </a:ext>
            </a:extLst>
          </p:cNvPr>
          <p:cNvSpPr/>
          <p:nvPr/>
        </p:nvSpPr>
        <p:spPr>
          <a:xfrm>
            <a:off x="4784749" y="1791701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E0714AA-56AE-4B33-AB36-34A8769AB01D}"/>
              </a:ext>
            </a:extLst>
          </p:cNvPr>
          <p:cNvSpPr/>
          <p:nvPr/>
        </p:nvSpPr>
        <p:spPr>
          <a:xfrm>
            <a:off x="5137307" y="2325286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D511ADA-8816-4DD6-8AB7-57257AEB52CA}"/>
              </a:ext>
            </a:extLst>
          </p:cNvPr>
          <p:cNvSpPr/>
          <p:nvPr/>
        </p:nvSpPr>
        <p:spPr>
          <a:xfrm>
            <a:off x="5663379" y="2873899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3444B85-289E-45D4-B287-9DB631E8B99A}"/>
              </a:ext>
            </a:extLst>
          </p:cNvPr>
          <p:cNvGrpSpPr/>
          <p:nvPr/>
        </p:nvGrpSpPr>
        <p:grpSpPr>
          <a:xfrm>
            <a:off x="4803180" y="1741715"/>
            <a:ext cx="607010" cy="461665"/>
            <a:chOff x="6095997" y="4392778"/>
            <a:chExt cx="642730" cy="41725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D1F9B90-8B53-4A3A-AA9B-9B4144AFF09F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824DE64-EF4F-4009-BCEA-7EF22CEAB0BD}"/>
                </a:ext>
              </a:extLst>
            </p:cNvPr>
            <p:cNvSpPr txBox="1"/>
            <p:nvPr/>
          </p:nvSpPr>
          <p:spPr>
            <a:xfrm>
              <a:off x="6146983" y="4392778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3B5E177-9BC2-4AEC-89C8-66DB2728D4CB}"/>
              </a:ext>
            </a:extLst>
          </p:cNvPr>
          <p:cNvGrpSpPr/>
          <p:nvPr/>
        </p:nvGrpSpPr>
        <p:grpSpPr>
          <a:xfrm>
            <a:off x="5152699" y="2339826"/>
            <a:ext cx="711139" cy="461665"/>
            <a:chOff x="6095997" y="4392778"/>
            <a:chExt cx="642730" cy="41725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57AA30C-F0CD-4DBB-B055-6E9C6FA7439F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15A051A-83A2-4FDB-A579-F53DDC0DF872}"/>
                </a:ext>
              </a:extLst>
            </p:cNvPr>
            <p:cNvSpPr txBox="1"/>
            <p:nvPr/>
          </p:nvSpPr>
          <p:spPr>
            <a:xfrm>
              <a:off x="6146983" y="4392778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59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40" grpId="0" animBg="1"/>
      <p:bldP spid="41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12113" y="3530166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C50F9055-5814-DF46-9289-EC0BB71A9796}"/>
              </a:ext>
            </a:extLst>
          </p:cNvPr>
          <p:cNvCxnSpPr>
            <a:cxnSpLocks/>
          </p:cNvCxnSpPr>
          <p:nvPr/>
        </p:nvCxnSpPr>
        <p:spPr>
          <a:xfrm flipV="1">
            <a:off x="7292701" y="2025748"/>
            <a:ext cx="2287397" cy="625340"/>
          </a:xfrm>
          <a:prstGeom prst="curvedConnector3">
            <a:avLst/>
          </a:prstGeom>
          <a:ln w="38100">
            <a:solidFill>
              <a:srgbClr val="50C0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F911D54A-8EDF-CE27-41FA-1A6340B7C1C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18803" y="4506024"/>
            <a:ext cx="1231997" cy="724217"/>
          </a:xfrm>
          <a:prstGeom prst="curvedConnector3">
            <a:avLst/>
          </a:prstGeom>
          <a:ln w="38100">
            <a:solidFill>
              <a:srgbClr val="50C0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0C1A6F-9049-DC1C-71B0-E2BDB25161D8}"/>
              </a:ext>
            </a:extLst>
          </p:cNvPr>
          <p:cNvGrpSpPr/>
          <p:nvPr/>
        </p:nvGrpSpPr>
        <p:grpSpPr>
          <a:xfrm rot="259121">
            <a:off x="2445705" y="2397110"/>
            <a:ext cx="5674550" cy="2312560"/>
            <a:chOff x="2141192" y="2032704"/>
            <a:chExt cx="5730726" cy="1963022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47CF422B-4FC4-EADE-FCBB-3658FF8C110E}"/>
                </a:ext>
              </a:extLst>
            </p:cNvPr>
            <p:cNvSpPr/>
            <p:nvPr/>
          </p:nvSpPr>
          <p:spPr>
            <a:xfrm rot="21492452">
              <a:off x="2141192" y="2032704"/>
              <a:ext cx="5730726" cy="1963022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19DD1F-640D-0D44-4FCD-DDB700754783}"/>
                </a:ext>
              </a:extLst>
            </p:cNvPr>
            <p:cNvSpPr txBox="1"/>
            <p:nvPr/>
          </p:nvSpPr>
          <p:spPr>
            <a:xfrm rot="21340879">
              <a:off x="2522024" y="2646242"/>
              <a:ext cx="5019204" cy="1175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endPara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828C01C1-0C16-B6D2-93FF-925C2C314FE8}"/>
              </a:ext>
            </a:extLst>
          </p:cNvPr>
          <p:cNvCxnSpPr>
            <a:cxnSpLocks/>
          </p:cNvCxnSpPr>
          <p:nvPr/>
        </p:nvCxnSpPr>
        <p:spPr>
          <a:xfrm rot="16200000" flipV="1">
            <a:off x="4001079" y="1601498"/>
            <a:ext cx="1061767" cy="794322"/>
          </a:xfrm>
          <a:prstGeom prst="curvedConnector3">
            <a:avLst/>
          </a:prstGeom>
          <a:ln w="38100">
            <a:solidFill>
              <a:srgbClr val="50C0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9AC8DB-2B82-C6DC-B720-5634513BB8EF}"/>
              </a:ext>
            </a:extLst>
          </p:cNvPr>
          <p:cNvSpPr txBox="1"/>
          <p:nvPr/>
        </p:nvSpPr>
        <p:spPr>
          <a:xfrm>
            <a:off x="325139" y="150584"/>
            <a:ext cx="70766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45056D-694F-401B-9F13-005EFA965312}"/>
              </a:ext>
            </a:extLst>
          </p:cNvPr>
          <p:cNvSpPr txBox="1"/>
          <p:nvPr/>
        </p:nvSpPr>
        <p:spPr>
          <a:xfrm>
            <a:off x="474825" y="5081819"/>
            <a:ext cx="46936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621DF6-37B4-D6EF-6C06-D0BC1FE6C444}"/>
              </a:ext>
            </a:extLst>
          </p:cNvPr>
          <p:cNvSpPr txBox="1"/>
          <p:nvPr/>
        </p:nvSpPr>
        <p:spPr>
          <a:xfrm>
            <a:off x="8503512" y="1341239"/>
            <a:ext cx="33849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2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160868" y="1408113"/>
            <a:ext cx="422263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HÁI HOA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itchFamily="34" charset="0"/>
                <a:cs typeface="Arial"/>
                <a:sym typeface="Arial"/>
              </a:rPr>
              <a:t>DÂN CHỦ</a:t>
            </a:r>
          </a:p>
        </p:txBody>
      </p:sp>
      <p:pic>
        <p:nvPicPr>
          <p:cNvPr id="5123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86" y="1976439"/>
            <a:ext cx="4953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3" y="2303463"/>
            <a:ext cx="4953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3" y="1408114"/>
            <a:ext cx="4953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451" y="2606675"/>
            <a:ext cx="68156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6894" y="4072427"/>
            <a:ext cx="10941052" cy="219734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Em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hãy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nêu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bài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của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bài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toán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sau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Long </a:t>
            </a: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có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8 </a:t>
            </a: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viên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bi, </a:t>
            </a: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Bảo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có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6 </a:t>
            </a: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viên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bi. </a:t>
            </a: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Hỏi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2 </a:t>
            </a: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bạn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có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tất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cả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viên</a:t>
            </a:r>
            <a:r>
              <a: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bi?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8048" y="3969036"/>
            <a:ext cx="9667599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Nêu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các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bước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của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bài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toán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liên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quan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đến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69" y="4761402"/>
            <a:ext cx="9662495" cy="137477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Khi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toán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liên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quan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đến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chúng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ta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thực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hiện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theo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mấy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bước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93" y="2776942"/>
            <a:ext cx="9144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94" y="1219162"/>
            <a:ext cx="112183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47" y="2380681"/>
            <a:ext cx="91651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73DE29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2" y="6475901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7984" y="1516065"/>
            <a:ext cx="68156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338907" y="6427077"/>
            <a:ext cx="49022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HÁI HOA DÂN CHỦ</a:t>
            </a:r>
          </a:p>
        </p:txBody>
      </p:sp>
      <p:pic>
        <p:nvPicPr>
          <p:cNvPr id="5140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415" y="5786669"/>
            <a:ext cx="884767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085" y="6039727"/>
            <a:ext cx="144144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67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31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33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8 -0.07161 L -0.4401 0.04352 " pathEditMode="relative" rAng="0" ptsTypes="AA">
                                      <p:cBhvr>
                                        <p:cTn id="3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1 0.04352 L -0.11875 -0.84414 " pathEditMode="relative" rAng="0" ptsTypes="AA">
                                      <p:cBhvr>
                                        <p:cTn id="5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-0.30608 0.24846 " pathEditMode="relative" rAng="0" ptsTypes="AA">
                                      <p:cBhvr>
                                        <p:cTn id="63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806 0.26265 L -0.0441 -0.57161 " pathEditMode="relative" rAng="0" ptsTypes="AA">
                                      <p:cBhvr>
                                        <p:cTn id="79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41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79479 0.27901 " pathEditMode="relative" rAng="0" ptsTypes="AA">
                                      <p:cBhvr>
                                        <p:cTn id="8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40" y="1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9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479 0.27901 L -0.21059 -0.5642 " pathEditMode="relative" rAng="0" ptsTypes="AA">
                                      <p:cBhvr>
                                        <p:cTn id="104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1" y="-421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10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33" grpId="0" animBg="1"/>
      <p:bldP spid="33" grpId="1" animBg="1"/>
      <p:bldP spid="35" grpId="0" animBg="1"/>
      <p:bldP spid="35" grpId="1" animBg="1"/>
      <p:bldP spid="39" grpId="0" animBg="1"/>
      <p:bldP spid="3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hình nền powerpo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09" y="130476"/>
            <a:ext cx="12065391" cy="66002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327030" y="161538"/>
            <a:ext cx="8229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CHÚC THẦY GIÁO,CÔ GIÁO VÀ CÁC EM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MẠNH KHỎE – HẠNH PHÚC</a:t>
            </a:r>
          </a:p>
        </p:txBody>
      </p:sp>
      <p:pic>
        <p:nvPicPr>
          <p:cNvPr id="7" name="Picture 12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1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5013326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3900489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13164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15" y="3038471"/>
            <a:ext cx="10093569" cy="349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180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FEE6E0A7-52C8-8F76-A4DD-59E4548246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168" end="1331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1802843" cy="585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8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0B30EA-A260-4017-8535-0D23DD74E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071" y="-7492"/>
            <a:ext cx="12192000" cy="64299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5E426-78B5-4F85-8E93-A65B775D7561}"/>
              </a:ext>
            </a:extLst>
          </p:cNvPr>
          <p:cNvGrpSpPr/>
          <p:nvPr/>
        </p:nvGrpSpPr>
        <p:grpSpPr>
          <a:xfrm>
            <a:off x="2772382" y="2672553"/>
            <a:ext cx="3471265" cy="3802099"/>
            <a:chOff x="1409351" y="1368279"/>
            <a:chExt cx="3704958" cy="41214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0B69E8-5CE2-4050-A9AF-B09518CFF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86" t="18792" r="48853" b="18792"/>
            <a:stretch/>
          </p:blipFill>
          <p:spPr>
            <a:xfrm>
              <a:off x="1409351" y="1368279"/>
              <a:ext cx="3045204" cy="4121442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5D66B5-4F08-4A7C-9966-0F7ADC49EA96}"/>
                </a:ext>
              </a:extLst>
            </p:cNvPr>
            <p:cNvGrpSpPr/>
            <p:nvPr/>
          </p:nvGrpSpPr>
          <p:grpSpPr>
            <a:xfrm>
              <a:off x="3487206" y="1368279"/>
              <a:ext cx="1627103" cy="2138371"/>
              <a:chOff x="3294259" y="1284426"/>
              <a:chExt cx="1627103" cy="213837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05CB3CB-D7D6-4F84-87A7-A2CF4AFB5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174" b="95217" l="6977" r="87597">
                            <a14:foregroundMark x1="38760" y1="6087" x2="38760" y2="6087"/>
                            <a14:foregroundMark x1="58915" y1="6087" x2="58915" y2="6087"/>
                            <a14:foregroundMark x1="10078" y1="27826" x2="10078" y2="27826"/>
                            <a14:foregroundMark x1="9302" y1="26522" x2="6977" y2="26522"/>
                            <a14:foregroundMark x1="68217" y1="5217" x2="68217" y2="5217"/>
                            <a14:foregroundMark x1="51163" y1="4348" x2="51163" y2="4348"/>
                            <a14:foregroundMark x1="41860" y1="4348" x2="41860" y2="4348"/>
                            <a14:foregroundMark x1="87597" y1="29565" x2="87597" y2="29565"/>
                            <a14:foregroundMark x1="87597" y1="23043" x2="87597" y2="23043"/>
                            <a14:foregroundMark x1="86047" y1="23913" x2="86047" y2="23913"/>
                            <a14:foregroundMark x1="62791" y1="3478" x2="62791" y2="3478"/>
                            <a14:foregroundMark x1="50388" y1="2174" x2="50388" y2="2174"/>
                            <a14:foregroundMark x1="58140" y1="91739" x2="58140" y2="91739"/>
                            <a14:foregroundMark x1="57364" y1="95217" x2="57364" y2="95217"/>
                            <a14:foregroundMark x1="55814" y1="45217" x2="55814" y2="45217"/>
                            <a14:foregroundMark x1="54264" y1="42174" x2="54264" y2="4217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536225">
                <a:off x="4203887" y="1367014"/>
                <a:ext cx="690105" cy="179490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95966C5-AB94-472C-A005-EC1D007D3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94259" y="1284426"/>
                <a:ext cx="1627103" cy="2138371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33B80A-C241-402D-BAB4-A6D874F2CE2C}"/>
              </a:ext>
            </a:extLst>
          </p:cNvPr>
          <p:cNvGrpSpPr/>
          <p:nvPr/>
        </p:nvGrpSpPr>
        <p:grpSpPr>
          <a:xfrm>
            <a:off x="6527075" y="2531002"/>
            <a:ext cx="3113036" cy="3986529"/>
            <a:chOff x="5914162" y="1214306"/>
            <a:chExt cx="3582176" cy="44293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EDF4B-A29F-4C3A-8A79-20C647E668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39" t="16746" r="1508" b="16174"/>
            <a:stretch/>
          </p:blipFill>
          <p:spPr>
            <a:xfrm>
              <a:off x="6543032" y="1214306"/>
              <a:ext cx="2953306" cy="44293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22AFE8-A87A-42C5-A8FC-67FCCFE3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415711">
              <a:off x="5914162" y="1279134"/>
              <a:ext cx="1627103" cy="213837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F5EA42-3FCE-40ED-A863-F3301D4B6444}"/>
              </a:ext>
            </a:extLst>
          </p:cNvPr>
          <p:cNvGrpSpPr/>
          <p:nvPr/>
        </p:nvGrpSpPr>
        <p:grpSpPr>
          <a:xfrm>
            <a:off x="1709689" y="1358877"/>
            <a:ext cx="2429164" cy="1006764"/>
            <a:chOff x="2244437" y="1071418"/>
            <a:chExt cx="2429164" cy="1006764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6F6131CF-7DC0-4A1F-BDF2-7699DA430EE1}"/>
                </a:ext>
              </a:extLst>
            </p:cNvPr>
            <p:cNvSpPr/>
            <p:nvPr/>
          </p:nvSpPr>
          <p:spPr>
            <a:xfrm>
              <a:off x="2244437" y="1071418"/>
              <a:ext cx="2429164" cy="1006764"/>
            </a:xfrm>
            <a:prstGeom prst="wedgeEllipseCallout">
              <a:avLst>
                <a:gd name="adj1" fmla="val 15405"/>
                <a:gd name="adj2" fmla="val 797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C67A07-1EE1-43F7-B826-C8EE051AE41E}"/>
                </a:ext>
              </a:extLst>
            </p:cNvPr>
            <p:cNvSpPr txBox="1"/>
            <p:nvPr/>
          </p:nvSpPr>
          <p:spPr>
            <a:xfrm>
              <a:off x="2523793" y="1220857"/>
              <a:ext cx="1870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Tớ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hái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821798-794B-4BFB-9F08-B812B981447B}"/>
              </a:ext>
            </a:extLst>
          </p:cNvPr>
          <p:cNvGrpSpPr/>
          <p:nvPr/>
        </p:nvGrpSpPr>
        <p:grpSpPr>
          <a:xfrm>
            <a:off x="8458026" y="1411868"/>
            <a:ext cx="2429164" cy="1301558"/>
            <a:chOff x="2244437" y="1071418"/>
            <a:chExt cx="2429164" cy="1006764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BBD2450A-1DDD-4F63-8576-562D4189C4A3}"/>
                </a:ext>
              </a:extLst>
            </p:cNvPr>
            <p:cNvSpPr/>
            <p:nvPr/>
          </p:nvSpPr>
          <p:spPr>
            <a:xfrm>
              <a:off x="2244437" y="1071418"/>
              <a:ext cx="2429164" cy="1006764"/>
            </a:xfrm>
            <a:prstGeom prst="wedgeEllipseCallout">
              <a:avLst>
                <a:gd name="adj1" fmla="val -8218"/>
                <a:gd name="adj2" fmla="val 67212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FAAE9C-0F23-4063-9832-7CA0E5BE43C9}"/>
                </a:ext>
              </a:extLst>
            </p:cNvPr>
            <p:cNvSpPr txBox="1"/>
            <p:nvPr/>
          </p:nvSpPr>
          <p:spPr>
            <a:xfrm>
              <a:off x="2458093" y="1219174"/>
              <a:ext cx="2001851" cy="785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Tớ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hái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thêm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nữa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2DF9B41-B106-4888-88EE-C1539E67D100}"/>
              </a:ext>
            </a:extLst>
          </p:cNvPr>
          <p:cNvSpPr/>
          <p:nvPr/>
        </p:nvSpPr>
        <p:spPr>
          <a:xfrm>
            <a:off x="1834574" y="194572"/>
            <a:ext cx="8818109" cy="871370"/>
          </a:xfrm>
          <a:prstGeom prst="round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B341C2-752C-4F51-AEA0-4EB0F8AD43F6}"/>
              </a:ext>
            </a:extLst>
          </p:cNvPr>
          <p:cNvSpPr/>
          <p:nvPr/>
        </p:nvSpPr>
        <p:spPr>
          <a:xfrm>
            <a:off x="4756975" y="1966533"/>
            <a:ext cx="3179327" cy="272962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D20FA-73A3-48EF-8B2C-0206E4978F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2929" y="901468"/>
            <a:ext cx="667284" cy="1161179"/>
          </a:xfrm>
          <a:prstGeom prst="rect">
            <a:avLst/>
          </a:prstGeom>
        </p:spPr>
      </p:pic>
      <p:pic>
        <p:nvPicPr>
          <p:cNvPr id="9" name="p_30992730_961">
            <a:hlinkClick r:id="" action="ppaction://media"/>
            <a:extLst>
              <a:ext uri="{FF2B5EF4-FFF2-40B4-BE49-F238E27FC236}">
                <a16:creationId xmlns:a16="http://schemas.microsoft.com/office/drawing/2014/main" id="{7F55CD24-F5A4-4F05-0BC7-984D2933B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4186" y="3687386"/>
            <a:ext cx="609600" cy="609600"/>
          </a:xfrm>
          <a:prstGeom prst="rect">
            <a:avLst/>
          </a:prstGeom>
        </p:spPr>
      </p:pic>
      <p:pic>
        <p:nvPicPr>
          <p:cNvPr id="11" name="p_30992753_24">
            <a:hlinkClick r:id="" action="ppaction://media"/>
            <a:extLst>
              <a:ext uri="{FF2B5EF4-FFF2-40B4-BE49-F238E27FC236}">
                <a16:creationId xmlns:a16="http://schemas.microsoft.com/office/drawing/2014/main" id="{B0751066-A384-E675-81CE-861EB1D73E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10558685" y="4035636"/>
            <a:ext cx="90814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5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0;p7">
            <a:extLst>
              <a:ext uri="{FF2B5EF4-FFF2-40B4-BE49-F238E27FC236}">
                <a16:creationId xmlns:a16="http://schemas.microsoft.com/office/drawing/2014/main" id="{5E569036-C5DC-4B87-9FE2-99AC51611326}"/>
              </a:ext>
            </a:extLst>
          </p:cNvPr>
          <p:cNvSpPr txBox="1"/>
          <p:nvPr/>
        </p:nvSpPr>
        <p:spPr>
          <a:xfrm>
            <a:off x="-309490" y="1645964"/>
            <a:ext cx="12295163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Bài22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5400" b="1" i="0" u="none" strike="noStrike" dirty="0" err="1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400" b="1" i="0" u="none" strike="noStrike" dirty="0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dirty="0" err="1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toán</a:t>
            </a:r>
            <a:r>
              <a:rPr lang="en-US" sz="5400" b="1" i="0" u="none" strike="noStrike" dirty="0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dirty="0" err="1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liên</a:t>
            </a:r>
            <a:r>
              <a:rPr lang="en-US" sz="5400" b="1" i="0" u="none" strike="noStrike" dirty="0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dirty="0" err="1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quan</a:t>
            </a:r>
            <a:r>
              <a:rPr lang="en-US" sz="5400" b="1" i="0" u="none" strike="noStrike" dirty="0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dirty="0" err="1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5400" b="1" i="0" u="none" strike="noStrike" dirty="0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5400" b="1" i="0" u="none" strike="noStrike" dirty="0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dirty="0" err="1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5400" b="1" i="0" u="none" strike="noStrike" dirty="0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5400" b="1" i="0" u="none" strike="noStrike" dirty="0" err="1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5400" b="1" i="0" u="none" strike="noStrike" dirty="0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dirty="0" err="1">
                <a:solidFill>
                  <a:srgbClr val="0000FF"/>
                </a:solidFill>
                <a:latin typeface="HP001 4 hàng" panose="020B0603050302020204" pitchFamily="34" charset="0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5400" b="1" dirty="0">
                <a:solidFill>
                  <a:srgbClr val="0000FF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4400" dirty="0">
                <a:solidFill>
                  <a:srgbClr val="0000FF"/>
                </a:solidFill>
                <a:latin typeface="HP001 4 hàng" panose="020B0603050302020204" pitchFamily="34" charset="0"/>
                <a:ea typeface="Calibri" panose="020F0502020204030204" pitchFamily="34" charset="0"/>
              </a:rPr>
              <a:t>(</a:t>
            </a:r>
            <a:r>
              <a:rPr lang="en-US" sz="4400" dirty="0" err="1">
                <a:solidFill>
                  <a:srgbClr val="0000FF"/>
                </a:solidFill>
                <a:latin typeface="HP001 4 hàng" panose="020B0603050302020204" pitchFamily="34" charset="0"/>
                <a:ea typeface="Calibri" panose="020F0502020204030204" pitchFamily="34" charset="0"/>
              </a:rPr>
              <a:t>tiết</a:t>
            </a:r>
            <a:r>
              <a:rPr lang="en-US" sz="4400" dirty="0">
                <a:solidFill>
                  <a:srgbClr val="0000FF"/>
                </a:solidFill>
                <a:latin typeface="HP001 4 hàng" panose="020B0603050302020204" pitchFamily="34" charset="0"/>
                <a:ea typeface="Calibri" panose="020F0502020204030204" pitchFamily="34" charset="0"/>
              </a:rPr>
              <a:t> 1)</a:t>
            </a:r>
            <a:endParaRPr lang="en-US" sz="5400" spc="100" dirty="0">
              <a:ln w="22225">
                <a:noFill/>
                <a:prstDash val="solid"/>
              </a:ln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C0D1FA-84C1-EC3C-4899-672336E74F61}"/>
              </a:ext>
            </a:extLst>
          </p:cNvPr>
          <p:cNvSpPr txBox="1"/>
          <p:nvPr/>
        </p:nvSpPr>
        <p:spPr>
          <a:xfrm>
            <a:off x="2039816" y="578879"/>
            <a:ext cx="7107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 </a:t>
            </a:r>
            <a:r>
              <a:rPr lang="en-US" sz="2800" b="1" dirty="0" err="1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sáu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wgày 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25 </a:t>
            </a:r>
            <a:r>
              <a:rPr lang="el-GR" sz="28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κ</a:t>
            </a:r>
            <a:r>
              <a:rPr lang="vi-VN" sz="28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áng 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10</a:t>
            </a:r>
            <a:r>
              <a:rPr lang="vi-VN" sz="28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wăm 202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2800" b="1" dirty="0" err="1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Toán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96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"/>
          <a:stretch/>
        </p:blipFill>
        <p:spPr>
          <a:xfrm>
            <a:off x="0" y="0"/>
            <a:ext cx="12192000" cy="64465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1D6176A-4555-4327-B278-30CB46CEA319}"/>
              </a:ext>
            </a:extLst>
          </p:cNvPr>
          <p:cNvGrpSpPr/>
          <p:nvPr/>
        </p:nvGrpSpPr>
        <p:grpSpPr>
          <a:xfrm>
            <a:off x="1420010" y="364424"/>
            <a:ext cx="9133241" cy="1062538"/>
            <a:chOff x="1488020" y="109832"/>
            <a:chExt cx="9133241" cy="10625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B2D239-7EE6-4F9E-885D-918A0DFC6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488020" y="109832"/>
              <a:ext cx="9133241" cy="106253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D955BC-4DB9-435F-8505-1AE5611002D8}"/>
                </a:ext>
              </a:extLst>
            </p:cNvPr>
            <p:cNvSpPr/>
            <p:nvPr/>
          </p:nvSpPr>
          <p:spPr>
            <a:xfrm>
              <a:off x="2236500" y="281811"/>
              <a:ext cx="78550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BÀI TOÁN LIÊN QUAN ĐẾN PHÉP CỘNG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3451" r="53839" b="45113"/>
          <a:stretch/>
        </p:blipFill>
        <p:spPr>
          <a:xfrm>
            <a:off x="4226323" y="4219488"/>
            <a:ext cx="1869677" cy="21853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542140" y="1431826"/>
            <a:ext cx="3304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B43E05-7FFE-4D92-B09D-016CBF20535C}"/>
              </a:ext>
            </a:extLst>
          </p:cNvPr>
          <p:cNvSpPr txBox="1"/>
          <p:nvPr/>
        </p:nvSpPr>
        <p:spPr>
          <a:xfrm>
            <a:off x="2451666" y="1927538"/>
            <a:ext cx="821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5C703E-5D3D-4BCA-8D01-4A4E4831DCBB}"/>
              </a:ext>
            </a:extLst>
          </p:cNvPr>
          <p:cNvSpPr txBox="1"/>
          <p:nvPr/>
        </p:nvSpPr>
        <p:spPr>
          <a:xfrm>
            <a:off x="4226323" y="2503037"/>
            <a:ext cx="2206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+ 4 =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986628" y="2466720"/>
            <a:ext cx="175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941780" y="3070491"/>
            <a:ext cx="3930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9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A02F2-9794-44F8-ACCD-2405706EDF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703" t="4988" b="26564"/>
          <a:stretch/>
        </p:blipFill>
        <p:spPr>
          <a:xfrm>
            <a:off x="5872364" y="4070290"/>
            <a:ext cx="2069053" cy="2348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A004387-DCA5-489E-90B6-F79B03980B2C}"/>
              </a:ext>
            </a:extLst>
          </p:cNvPr>
          <p:cNvGrpSpPr/>
          <p:nvPr/>
        </p:nvGrpSpPr>
        <p:grpSpPr>
          <a:xfrm>
            <a:off x="707366" y="4219488"/>
            <a:ext cx="3590360" cy="1262106"/>
            <a:chOff x="-5218" y="3270326"/>
            <a:chExt cx="5000894" cy="892884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6EDFB5F-DCD2-4245-B5B1-2F0B5D8209C7}"/>
                </a:ext>
              </a:extLst>
            </p:cNvPr>
            <p:cNvSpPr/>
            <p:nvPr/>
          </p:nvSpPr>
          <p:spPr>
            <a:xfrm>
              <a:off x="156952" y="3270326"/>
              <a:ext cx="4784829" cy="892884"/>
            </a:xfrm>
            <a:prstGeom prst="wedgeRoundRectCallout">
              <a:avLst>
                <a:gd name="adj1" fmla="val 56756"/>
                <a:gd name="adj2" fmla="val -998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BF00CD-9F02-4D1E-B54D-32D4311AC066}"/>
                </a:ext>
              </a:extLst>
            </p:cNvPr>
            <p:cNvSpPr txBox="1"/>
            <p:nvPr/>
          </p:nvSpPr>
          <p:spPr>
            <a:xfrm>
              <a:off x="-5218" y="3345013"/>
              <a:ext cx="5000894" cy="71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Khi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trình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bày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toán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văn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FA310A-D374-48D6-8B2A-AFCDF44E5CA4}"/>
              </a:ext>
            </a:extLst>
          </p:cNvPr>
          <p:cNvGrpSpPr/>
          <p:nvPr/>
        </p:nvGrpSpPr>
        <p:grpSpPr>
          <a:xfrm>
            <a:off x="7941417" y="3862636"/>
            <a:ext cx="3395572" cy="1631230"/>
            <a:chOff x="475410" y="3270326"/>
            <a:chExt cx="4520266" cy="1154023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8C5E391E-B547-4095-BB9B-709C810744C8}"/>
                </a:ext>
              </a:extLst>
            </p:cNvPr>
            <p:cNvSpPr/>
            <p:nvPr/>
          </p:nvSpPr>
          <p:spPr>
            <a:xfrm>
              <a:off x="523796" y="3270326"/>
              <a:ext cx="4412474" cy="1154023"/>
            </a:xfrm>
            <a:prstGeom prst="wedgeRoundRectCallout">
              <a:avLst>
                <a:gd name="adj1" fmla="val -61096"/>
                <a:gd name="adj2" fmla="val -960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81DA50-21D8-452F-B8C5-B425EF77194E}"/>
                </a:ext>
              </a:extLst>
            </p:cNvPr>
            <p:cNvSpPr txBox="1"/>
            <p:nvPr/>
          </p:nvSpPr>
          <p:spPr>
            <a:xfrm>
              <a:off x="475410" y="3345013"/>
              <a:ext cx="4520266" cy="936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lvl="2"/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-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lvl="2"/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-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lvl="2"/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-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C8EFAB3-0FB4-40C5-8AA6-8F5A852972EF}"/>
              </a:ext>
            </a:extLst>
          </p:cNvPr>
          <p:cNvSpPr txBox="1"/>
          <p:nvPr/>
        </p:nvSpPr>
        <p:spPr>
          <a:xfrm>
            <a:off x="1034523" y="1958315"/>
            <a:ext cx="141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1: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7BFAAE-2803-4C55-9052-999AC1DE4118}"/>
              </a:ext>
            </a:extLst>
          </p:cNvPr>
          <p:cNvSpPr txBox="1"/>
          <p:nvPr/>
        </p:nvSpPr>
        <p:spPr>
          <a:xfrm>
            <a:off x="1034523" y="2573465"/>
            <a:ext cx="141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2: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72260A-F7EB-4FD2-AE63-DBDDCB6C5035}"/>
              </a:ext>
            </a:extLst>
          </p:cNvPr>
          <p:cNvSpPr txBox="1"/>
          <p:nvPr/>
        </p:nvSpPr>
        <p:spPr>
          <a:xfrm>
            <a:off x="1034522" y="3157837"/>
            <a:ext cx="141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121027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3172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451" r="53839" b="45113"/>
          <a:stretch/>
        </p:blipFill>
        <p:spPr>
          <a:xfrm>
            <a:off x="532835" y="4177851"/>
            <a:ext cx="1869677" cy="21853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35170" y="423999"/>
            <a:ext cx="10351702" cy="1151078"/>
            <a:chOff x="-2195675" y="125793"/>
            <a:chExt cx="9956313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195675" y="125793"/>
              <a:ext cx="9956313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116407" y="383566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630802" y="505232"/>
            <a:ext cx="9807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7" name="y2mate.com - 3 Minute Ticking Countdown Timer With Bomb Explosion Sound  Digital LED Style_360p">
            <a:hlinkClick r:id="" action="ppaction://media"/>
            <a:extLst>
              <a:ext uri="{FF2B5EF4-FFF2-40B4-BE49-F238E27FC236}">
                <a16:creationId xmlns:a16="http://schemas.microsoft.com/office/drawing/2014/main" id="{5B0C626C-B487-AB22-F1ED-6E70D66F4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2867" y="2993777"/>
            <a:ext cx="2645455" cy="143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1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"/>
          <a:stretch/>
        </p:blipFill>
        <p:spPr>
          <a:xfrm>
            <a:off x="0" y="0"/>
            <a:ext cx="12192000" cy="644652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3380232" y="1957672"/>
            <a:ext cx="4997111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Long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9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451" r="53839" b="45113"/>
          <a:stretch/>
        </p:blipFill>
        <p:spPr>
          <a:xfrm>
            <a:off x="532835" y="4177851"/>
            <a:ext cx="1869677" cy="21853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80247" y="3931630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6132442" y="4953321"/>
            <a:ext cx="27872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001662" y="5657723"/>
            <a:ext cx="48140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35170" y="423999"/>
            <a:ext cx="10351702" cy="1151078"/>
            <a:chOff x="-2195675" y="125793"/>
            <a:chExt cx="9956313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195675" y="125793"/>
              <a:ext cx="9956313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116407" y="383566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630802" y="505232"/>
            <a:ext cx="9807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561987" y="4412711"/>
            <a:ext cx="74853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4296480" y="4953321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531434" y="4953321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536967" y="496174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940610" y="4970137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6553745" y="559983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946102" y="4970626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4259363" y="4946571"/>
            <a:ext cx="677694" cy="541538"/>
            <a:chOff x="6062436" y="4386814"/>
            <a:chExt cx="677694" cy="54153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533397" y="4948192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510333" y="4957070"/>
            <a:ext cx="677694" cy="541538"/>
            <a:chOff x="6062436" y="4386814"/>
            <a:chExt cx="677694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6528089" y="5600832"/>
            <a:ext cx="677694" cy="541538"/>
            <a:chOff x="6062436" y="4386814"/>
            <a:chExt cx="677694" cy="541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13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3"/>
          <a:stretch/>
        </p:blipFill>
        <p:spPr>
          <a:xfrm>
            <a:off x="264905" y="205740"/>
            <a:ext cx="12192000" cy="6446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51" r="53839" b="45113"/>
          <a:stretch/>
        </p:blipFill>
        <p:spPr>
          <a:xfrm>
            <a:off x="554471" y="4177851"/>
            <a:ext cx="1869677" cy="21853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54472" y="358584"/>
            <a:ext cx="10779531" cy="1151078"/>
            <a:chOff x="-2481582" y="125793"/>
            <a:chExt cx="10242221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277910" y="125793"/>
              <a:ext cx="10038549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481582" y="419978"/>
              <a:ext cx="54213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839757" y="510459"/>
            <a:ext cx="107086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thêm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9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3191</TotalTime>
  <Words>687</Words>
  <Application>Microsoft Office PowerPoint</Application>
  <PresentationFormat>Widescreen</PresentationFormat>
  <Paragraphs>112</Paragraphs>
  <Slides>15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HP001 4 hàng</vt:lpstr>
      <vt:lpstr>Times New Roman</vt:lpstr>
      <vt:lpstr>UTM Avo</vt:lpstr>
      <vt:lpstr>UTM Cookies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520</cp:revision>
  <dcterms:created xsi:type="dcterms:W3CDTF">2021-02-20T02:56:00Z</dcterms:created>
  <dcterms:modified xsi:type="dcterms:W3CDTF">2024-10-24T12:52:20Z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