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7"/>
  </p:notesMasterIdLst>
  <p:sldIdLst>
    <p:sldId id="310" r:id="rId2"/>
    <p:sldId id="315" r:id="rId3"/>
    <p:sldId id="324" r:id="rId4"/>
    <p:sldId id="256" r:id="rId5"/>
    <p:sldId id="257" r:id="rId6"/>
    <p:sldId id="328" r:id="rId7"/>
    <p:sldId id="329" r:id="rId8"/>
    <p:sldId id="330" r:id="rId9"/>
    <p:sldId id="331" r:id="rId10"/>
    <p:sldId id="312" r:id="rId11"/>
    <p:sldId id="327" r:id="rId12"/>
    <p:sldId id="264" r:id="rId13"/>
    <p:sldId id="325" r:id="rId14"/>
    <p:sldId id="258" r:id="rId15"/>
    <p:sldId id="290" r:id="rId16"/>
  </p:sldIdLst>
  <p:sldSz cx="12161838" cy="6858000"/>
  <p:notesSz cx="6858000" cy="9144000"/>
  <p:embeddedFontLst>
    <p:embeddedFont>
      <p:font typeface="Arial Rounded MT Bold" panose="020F0704030504030204" pitchFamily="34" charset="0"/>
      <p:regular r:id="rId18"/>
    </p:embeddedFont>
    <p:embeddedFont>
      <p:font typeface="Arial-Rounded" panose="020B0500000000000000" pitchFamily="34" charset="0"/>
      <p:regular r:id="rId19"/>
    </p:embeddedFont>
    <p:embeddedFont>
      <p:font typeface="Caveat Brush" pitchFamily="2" charset="0"/>
      <p:regular r:id="rId20"/>
    </p:embeddedFont>
    <p:embeddedFont>
      <p:font typeface="Nunito" pitchFamily="2" charset="0"/>
      <p:regular r:id="rId21"/>
      <p:bold r:id="rId22"/>
      <p:italic r:id="rId23"/>
      <p:boldItalic r:id="rId24"/>
    </p:embeddedFont>
    <p:embeddedFont>
      <p:font typeface="Roboto Condensed Light" panose="02000000000000000000" pitchFamily="2" charset="0"/>
      <p:regular r:id="rId25"/>
      <p: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  <p15:guide id="7" orient="horz" pos="768">
          <p15:clr>
            <a:srgbClr val="A4A3A4"/>
          </p15:clr>
        </p15:guide>
        <p15:guide id="8" orient="horz" pos="3791">
          <p15:clr>
            <a:srgbClr val="A4A3A4"/>
          </p15:clr>
        </p15:guide>
        <p15:guide id="9" orient="horz" pos="2392">
          <p15:clr>
            <a:srgbClr val="A4A3A4"/>
          </p15:clr>
        </p15:guide>
        <p15:guide id="10" pos="604">
          <p15:clr>
            <a:srgbClr val="A4A3A4"/>
          </p15:clr>
        </p15:guide>
        <p15:guide id="11" pos="7057">
          <p15:clr>
            <a:srgbClr val="A4A3A4"/>
          </p15:clr>
        </p15:guide>
        <p15:guide id="1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66"/>
    <a:srgbClr val="F09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E8047C-CD58-48A2-AB3F-55819AF1ADA1}">
  <a:tblStyle styleId="{4EE8047C-CD58-48A2-AB3F-55819AF1AD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69" autoAdjust="0"/>
  </p:normalViewPr>
  <p:slideViewPr>
    <p:cSldViewPr snapToGrid="0">
      <p:cViewPr>
        <p:scale>
          <a:sx n="33" d="100"/>
          <a:sy n="33" d="100"/>
        </p:scale>
        <p:origin x="2160" y="612"/>
      </p:cViewPr>
      <p:guideLst>
        <p:guide pos="454"/>
        <p:guide orient="horz" pos="576"/>
        <p:guide orient="horz" pos="2843"/>
        <p:guide pos="5306"/>
        <p:guide pos="2880"/>
        <p:guide orient="horz" pos="1794"/>
        <p:guide orient="horz" pos="768"/>
        <p:guide orient="horz" pos="3791"/>
        <p:guide orient="horz" pos="2392"/>
        <p:guide pos="604"/>
        <p:guide pos="7057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7420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làm</a:t>
            </a:r>
            <a:r>
              <a:rPr lang="en-US" baseline="0"/>
              <a:t> việc nhóm đôi, 1 bạn hỏi và tự mời bạn khác trả lời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4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ca19421708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ca19421708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Từ</a:t>
            </a:r>
            <a:r>
              <a:rPr lang="en-US" baseline="0"/>
              <a:t> đó dẫn vào bài ngày hnay 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1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Kho ppt Phan Linh – 0916.604.268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Từ</a:t>
            </a:r>
            <a:r>
              <a:rPr lang="en-US" baseline="0"/>
              <a:t> đó GV chốt ý nghĩa của câu chuyện. Gv linh động thay đổi nội dung nếu thấy chưa phù hợp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7625" y="1236033"/>
            <a:ext cx="7601149" cy="3751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7625" y="4987567"/>
            <a:ext cx="6023461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1310" y="4762633"/>
            <a:ext cx="5799218" cy="70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2147" y="2949667"/>
            <a:ext cx="6957545" cy="1696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5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0" name="Google Shape;8290;p46"/>
          <p:cNvGrpSpPr/>
          <p:nvPr/>
        </p:nvGrpSpPr>
        <p:grpSpPr>
          <a:xfrm>
            <a:off x="-2275" y="-11449"/>
            <a:ext cx="12162051" cy="6882076"/>
            <a:chOff x="-2000" y="-12625"/>
            <a:chExt cx="10692000" cy="7589400"/>
          </a:xfrm>
        </p:grpSpPr>
        <p:sp>
          <p:nvSpPr>
            <p:cNvPr id="8291" name="Google Shape;8291;p46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92" name="Google Shape;8292;p46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8293" name="Google Shape;8293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294" name="Google Shape;8294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295" name="Google Shape;829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96" name="Google Shape;829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97" name="Google Shape;829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298" name="Google Shape;829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299" name="Google Shape;829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0" name="Google Shape;830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1" name="Google Shape;830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2" name="Google Shape;830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303" name="Google Shape;830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4" name="Google Shape;830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5" name="Google Shape;830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6" name="Google Shape;830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307" name="Google Shape;830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8" name="Google Shape;830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09" name="Google Shape;830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310" name="Google Shape;831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311" name="Google Shape;8311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312" name="Google Shape;8312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13" name="Google Shape;8313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14" name="Google Shape;8314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5" name="Google Shape;831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16" name="Google Shape;831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17" name="Google Shape;831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18" name="Google Shape;8318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9" name="Google Shape;831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0" name="Google Shape;832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1" name="Google Shape;832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22" name="Google Shape;8322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3" name="Google Shape;832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4" name="Google Shape;832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5" name="Google Shape;832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26" name="Google Shape;8326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7" name="Google Shape;832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8" name="Google Shape;832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29" name="Google Shape;832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330" name="Google Shape;8330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31" name="Google Shape;8331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2" name="Google Shape;833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3" name="Google Shape;833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4" name="Google Shape;833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35" name="Google Shape;8335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6" name="Google Shape;833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7" name="Google Shape;833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38" name="Google Shape;833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39" name="Google Shape;8339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0" name="Google Shape;834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1" name="Google Shape;834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2" name="Google Shape;834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43" name="Google Shape;8343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4" name="Google Shape;834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5" name="Google Shape;834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46" name="Google Shape;834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347" name="Google Shape;8347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48" name="Google Shape;8348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49" name="Google Shape;8349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0" name="Google Shape;835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1" name="Google Shape;835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2" name="Google Shape;835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53" name="Google Shape;8353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4" name="Google Shape;835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5" name="Google Shape;835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6" name="Google Shape;835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57" name="Google Shape;8357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8" name="Google Shape;835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59" name="Google Shape;835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0" name="Google Shape;836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61" name="Google Shape;8361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2" name="Google Shape;836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3" name="Google Shape;836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4" name="Google Shape;836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365" name="Google Shape;8365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66" name="Google Shape;8366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7" name="Google Shape;836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8" name="Google Shape;836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69" name="Google Shape;836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0" name="Google Shape;8370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1" name="Google Shape;837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2" name="Google Shape;837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3" name="Google Shape;837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4" name="Google Shape;8374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5" name="Google Shape;837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6" name="Google Shape;837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77" name="Google Shape;837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378" name="Google Shape;8378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9" name="Google Shape;837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80" name="Google Shape;838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381" name="Google Shape;838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382" name="Google Shape;8382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383" name="Google Shape;8383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4" name="Google Shape;838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5" name="Google Shape;838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6" name="Google Shape;838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87" name="Google Shape;8387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8" name="Google Shape;838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89" name="Google Shape;838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0" name="Google Shape;839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91" name="Google Shape;8391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2" name="Google Shape;839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3" name="Google Shape;839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4" name="Google Shape;839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395" name="Google Shape;8395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6" name="Google Shape;8396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7" name="Google Shape;8397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98" name="Google Shape;8398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</p:grpSp>
          <p:grpSp>
            <p:nvGrpSpPr>
              <p:cNvPr id="8399" name="Google Shape;8399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400" name="Google Shape;84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1" name="Google Shape;84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2" name="Google Shape;84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3" name="Google Shape;84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404" name="Google Shape;84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5" name="Google Shape;84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6" name="Google Shape;84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7" name="Google Shape;84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408" name="Google Shape;8408;p46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8409" name="Google Shape;8409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410" name="Google Shape;8410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411" name="Google Shape;8411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2" name="Google Shape;841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3" name="Google Shape;841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4" name="Google Shape;841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15" name="Google Shape;8415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6" name="Google Shape;84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7" name="Google Shape;84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18" name="Google Shape;84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19" name="Google Shape;8419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0" name="Google Shape;84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1" name="Google Shape;84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2" name="Google Shape;84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423" name="Google Shape;8423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4" name="Google Shape;84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5" name="Google Shape;84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426" name="Google Shape;84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427" name="Google Shape;8427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428" name="Google Shape;8428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29" name="Google Shape;8429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30" name="Google Shape;8430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1" name="Google Shape;843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2" name="Google Shape;843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3" name="Google Shape;843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34" name="Google Shape;8434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5" name="Google Shape;843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6" name="Google Shape;843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37" name="Google Shape;843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38" name="Google Shape;8438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9" name="Google Shape;843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0" name="Google Shape;844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1" name="Google Shape;844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42" name="Google Shape;8442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3" name="Google Shape;844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4" name="Google Shape;844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5" name="Google Shape;844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446" name="Google Shape;8446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47" name="Google Shape;8447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8" name="Google Shape;844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49" name="Google Shape;844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0" name="Google Shape;845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1" name="Google Shape;8451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2" name="Google Shape;845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3" name="Google Shape;845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4" name="Google Shape;845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5" name="Google Shape;8455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6" name="Google Shape;845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7" name="Google Shape;845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58" name="Google Shape;845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59" name="Google Shape;8459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0" name="Google Shape;846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1" name="Google Shape;846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2" name="Google Shape;846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463" name="Google Shape;8463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64" name="Google Shape;8464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65" name="Google Shape;8465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6" name="Google Shape;846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7" name="Google Shape;846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68" name="Google Shape;846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69" name="Google Shape;8469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0" name="Google Shape;847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1" name="Google Shape;847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2" name="Google Shape;847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73" name="Google Shape;8473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4" name="Google Shape;847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5" name="Google Shape;847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6" name="Google Shape;847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77" name="Google Shape;8477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8" name="Google Shape;847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79" name="Google Shape;847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0" name="Google Shape;848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  <p:grpSp>
                  <p:nvGrpSpPr>
                    <p:cNvPr id="8481" name="Google Shape;8481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82" name="Google Shape;8482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3" name="Google Shape;848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4" name="Google Shape;848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5" name="Google Shape;848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86" name="Google Shape;8486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7" name="Google Shape;848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8" name="Google Shape;848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89" name="Google Shape;848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90" name="Google Shape;8490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1" name="Google Shape;849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2" name="Google Shape;849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3" name="Google Shape;849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  <p:grpSp>
                    <p:nvGrpSpPr>
                      <p:cNvPr id="8494" name="Google Shape;8494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5" name="Google Shape;849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6" name="Google Shape;849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8497" name="Google Shape;849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  <p:grpSp>
                <p:nvGrpSpPr>
                  <p:cNvPr id="8498" name="Google Shape;8498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499" name="Google Shape;8499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0" name="Google Shape;8500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1" name="Google Shape;8501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2" name="Google Shape;8502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03" name="Google Shape;8503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4" name="Google Shape;850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5" name="Google Shape;850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6" name="Google Shape;850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07" name="Google Shape;8507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8" name="Google Shape;850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09" name="Google Shape;850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0" name="Google Shape;851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8511" name="Google Shape;8511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12" name="Google Shape;851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3" name="Google Shape;851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14" name="Google Shape;851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</p:grpSp>
          <p:grpSp>
            <p:nvGrpSpPr>
              <p:cNvPr id="8515" name="Google Shape;8515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516" name="Google Shape;8516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17" name="Google Shape;851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18" name="Google Shape;851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19" name="Google Shape;851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520" name="Google Shape;8520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21" name="Google Shape;852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2" name="Google Shape;852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3" name="Google Shape;852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524" name="Google Shape;8524;p46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8525" name="Google Shape;8525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26" name="Google Shape;8526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27" name="Google Shape;852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28" name="Google Shape;85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29" name="Google Shape;85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0" name="Google Shape;85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1" name="Google Shape;853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2" name="Google Shape;853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3" name="Google Shape;853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4" name="Google Shape;853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5" name="Google Shape;853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6" name="Google Shape;853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7" name="Google Shape;853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38" name="Google Shape;853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39" name="Google Shape;853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0" name="Google Shape;854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1" name="Google Shape;854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2" name="Google Shape;854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543" name="Google Shape;8543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44" name="Google Shape;8544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5" name="Google Shape;85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6" name="Google Shape;85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47" name="Google Shape;85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48" name="Google Shape;8548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9" name="Google Shape;854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0" name="Google Shape;855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1" name="Google Shape;855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52" name="Google Shape;8552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3" name="Google Shape;855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4" name="Google Shape;855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5" name="Google Shape;855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56" name="Google Shape;8556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7" name="Google Shape;855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8" name="Google Shape;855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59" name="Google Shape;855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560" name="Google Shape;8560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61" name="Google Shape;8561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62" name="Google Shape;856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3" name="Google Shape;85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4" name="Google Shape;85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5" name="Google Shape;85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66" name="Google Shape;856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7" name="Google Shape;856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8" name="Google Shape;856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69" name="Google Shape;856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70" name="Google Shape;857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1" name="Google Shape;857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2" name="Google Shape;857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3" name="Google Shape;857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74" name="Google Shape;857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5" name="Google Shape;857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6" name="Google Shape;857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77" name="Google Shape;857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578" name="Google Shape;8578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79" name="Google Shape;8579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0" name="Google Shape;85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1" name="Google Shape;85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2" name="Google Shape;85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83" name="Google Shape;8583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4" name="Google Shape;858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5" name="Google Shape;858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6" name="Google Shape;858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87" name="Google Shape;8587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8" name="Google Shape;858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89" name="Google Shape;858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0" name="Google Shape;859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591" name="Google Shape;8591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92" name="Google Shape;859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3" name="Google Shape;859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594" name="Google Shape;859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595" name="Google Shape;8595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596" name="Google Shape;8596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97" name="Google Shape;85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98" name="Google Shape;85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99" name="Google Shape;85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0" name="Google Shape;86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1" name="Google Shape;86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2" name="Google Shape;86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3" name="Google Shape;86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4" name="Google Shape;86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5" name="Google Shape;86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6" name="Google Shape;86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7" name="Google Shape;86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08" name="Google Shape;8608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9" name="Google Shape;860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10" name="Google Shape;861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11" name="Google Shape;861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612" name="Google Shape;8612;p46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8613" name="Google Shape;8613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14" name="Google Shape;8614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15" name="Google Shape;861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16" name="Google Shape;86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17" name="Google Shape;86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18" name="Google Shape;86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19" name="Google Shape;861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0" name="Google Shape;86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1" name="Google Shape;86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2" name="Google Shape;86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23" name="Google Shape;862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4" name="Google Shape;86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5" name="Google Shape;86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6" name="Google Shape;86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27" name="Google Shape;862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8" name="Google Shape;86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29" name="Google Shape;86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0" name="Google Shape;86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631" name="Google Shape;8631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32" name="Google Shape;863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3" name="Google Shape;863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4" name="Google Shape;863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5" name="Google Shape;863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36" name="Google Shape;863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7" name="Google Shape;863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8" name="Google Shape;863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39" name="Google Shape;863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40" name="Google Shape;864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1" name="Google Shape;864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2" name="Google Shape;864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3" name="Google Shape;864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44" name="Google Shape;864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5" name="Google Shape;86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6" name="Google Shape;86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47" name="Google Shape;86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648" name="Google Shape;8648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49" name="Google Shape;8649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50" name="Google Shape;8650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1" name="Google Shape;865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2" name="Google Shape;865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3" name="Google Shape;865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54" name="Google Shape;8654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5" name="Google Shape;865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6" name="Google Shape;865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57" name="Google Shape;865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58" name="Google Shape;8658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9" name="Google Shape;865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0" name="Google Shape;866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1" name="Google Shape;866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62" name="Google Shape;8662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3" name="Google Shape;86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4" name="Google Shape;86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5" name="Google Shape;86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8666" name="Google Shape;8666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67" name="Google Shape;866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8" name="Google Shape;866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69" name="Google Shape;866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0" name="Google Shape;867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1" name="Google Shape;867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2" name="Google Shape;867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3" name="Google Shape;867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4" name="Google Shape;867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5" name="Google Shape;867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6" name="Google Shape;867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7" name="Google Shape;867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78" name="Google Shape;867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8679" name="Google Shape;867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80" name="Google Shape;86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81" name="Google Shape;86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8682" name="Google Shape;86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8683" name="Google Shape;8683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684" name="Google Shape;8684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5" name="Google Shape;868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86" name="Google Shape;868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87" name="Google Shape;868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88" name="Google Shape;8688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9" name="Google Shape;868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0" name="Google Shape;869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1" name="Google Shape;869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92" name="Google Shape;8692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3" name="Google Shape;8693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4" name="Google Shape;8694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5" name="Google Shape;8695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696" name="Google Shape;8696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7" name="Google Shape;86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8" name="Google Shape;86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9" name="Google Shape;86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53079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89831" y="2147233"/>
            <a:ext cx="6353044" cy="255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07213" y="1072567"/>
            <a:ext cx="2118346" cy="1122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66202" y="4785833"/>
            <a:ext cx="3400367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443" y="-1734032"/>
            <a:ext cx="9105715" cy="15504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7625" y="1621003"/>
            <a:ext cx="10246588" cy="45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82954" y="1742800"/>
            <a:ext cx="5995930" cy="337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57625" y="3047200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3114" y="1597333"/>
            <a:ext cx="8245152" cy="261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55651" y="4098300"/>
            <a:ext cx="6481126" cy="10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4AE809-A769-364F-26AA-9400455FE079}"/>
              </a:ext>
            </a:extLst>
          </p:cNvPr>
          <p:cNvSpPr txBox="1"/>
          <p:nvPr userDrawn="1"/>
        </p:nvSpPr>
        <p:spPr>
          <a:xfrm>
            <a:off x="3042752" y="7609536"/>
            <a:ext cx="607633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Kho ppt Phan Linh – 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1" r:id="rId9"/>
    <p:sldLayoutId id="2147483663" r:id="rId10"/>
    <p:sldLayoutId id="2147483671" r:id="rId11"/>
    <p:sldLayoutId id="2147483673" r:id="rId12"/>
    <p:sldLayoutId id="2147483679" r:id="rId13"/>
    <p:sldLayoutId id="214748368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" y="0"/>
            <a:ext cx="12157087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498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1796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/>
          <p:cNvSpPr txBox="1">
            <a:spLocks/>
          </p:cNvSpPr>
          <p:nvPr/>
        </p:nvSpPr>
        <p:spPr>
          <a:xfrm>
            <a:off x="152400" y="0"/>
            <a:ext cx="1187211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Nghe kể chuyện</a:t>
            </a:r>
          </a:p>
        </p:txBody>
      </p:sp>
      <p:pic>
        <p:nvPicPr>
          <p:cNvPr id="6" name="Kể chuyện lớp 2 -Hai anh em- ( Tuần 14, tập 1, sách Kết nối tri thức với cuộc sống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078" y="979143"/>
            <a:ext cx="10128762" cy="56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/>
          <p:cNvSpPr txBox="1">
            <a:spLocks/>
          </p:cNvSpPr>
          <p:nvPr/>
        </p:nvSpPr>
        <p:spPr>
          <a:xfrm>
            <a:off x="152400" y="247650"/>
            <a:ext cx="1187211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Chọn kể 1 – 2 đoạn của câu chuyện theo tranh.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636593" y="1442805"/>
            <a:ext cx="3035522" cy="25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r="53288"/>
          <a:stretch/>
        </p:blipFill>
        <p:spPr bwMode="auto">
          <a:xfrm>
            <a:off x="3191106" y="4265724"/>
            <a:ext cx="3035523" cy="256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4185336" y="1442806"/>
            <a:ext cx="3035522" cy="25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8" r="3348"/>
          <a:stretch/>
        </p:blipFill>
        <p:spPr bwMode="auto">
          <a:xfrm>
            <a:off x="7044648" y="4265725"/>
            <a:ext cx="3035523" cy="256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57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3" y="0"/>
            <a:ext cx="5513385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3771285" y="970424"/>
            <a:ext cx="4855159" cy="74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3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59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6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1152803" y="2849884"/>
            <a:ext cx="10034068" cy="2555053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just"/>
            <a:r>
              <a:rPr lang="en-US" sz="54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 em trong một nhà nên yêu thương, nhường nhịn nhau.</a:t>
            </a:r>
            <a:endParaRPr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 idx="4294967295"/>
          </p:nvPr>
        </p:nvSpPr>
        <p:spPr>
          <a:xfrm>
            <a:off x="4374990" y="2413669"/>
            <a:ext cx="3647753" cy="74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3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59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6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9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9479" y="4195167"/>
            <a:ext cx="1691071" cy="16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6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373727" y="3452366"/>
            <a:ext cx="2905595" cy="15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69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2690403"/>
            <a:ext cx="1969014" cy="45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0640" y="3452366"/>
            <a:ext cx="3020866" cy="340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1" y="687841"/>
            <a:ext cx="11225109" cy="200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3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/>
              <a:t>Alternative Resources</a:t>
            </a:r>
            <a:endParaRPr/>
          </a:p>
        </p:txBody>
      </p:sp>
      <p:pic>
        <p:nvPicPr>
          <p:cNvPr id="596" name="Google Shape;59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4078" y="4158872"/>
            <a:ext cx="2260933" cy="167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233" y="4358539"/>
            <a:ext cx="2244224" cy="172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8860" y="1835799"/>
            <a:ext cx="1611477" cy="16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9952" y="2995871"/>
            <a:ext cx="1721382" cy="301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7236" y="2323881"/>
            <a:ext cx="2422424" cy="132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23634" y="3652564"/>
            <a:ext cx="1386629" cy="932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79272" y="4673650"/>
            <a:ext cx="879869" cy="109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06554" y="1862671"/>
            <a:ext cx="2072005" cy="225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-1423836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0697635" y="1542967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9781" y="1956733"/>
            <a:ext cx="6353044" cy="25540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r>
              <a:rPr lang="en-US" sz="540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br>
              <a:rPr lang="en-US" sz="800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8000" i="1">
                <a:solidFill>
                  <a:srgbClr val="FF5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chữ bí mật</a:t>
            </a:r>
          </a:p>
        </p:txBody>
      </p:sp>
    </p:spTree>
    <p:extLst>
      <p:ext uri="{BB962C8B-B14F-4D97-AF65-F5344CB8AC3E}">
        <p14:creationId xmlns:p14="http://schemas.microsoft.com/office/powerpoint/2010/main" val="375587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498278"/>
              </p:ext>
            </p:extLst>
          </p:nvPr>
        </p:nvGraphicFramePr>
        <p:xfrm>
          <a:off x="4575969" y="1916210"/>
          <a:ext cx="5760720" cy="320040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Q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509205" y="3200400"/>
            <a:ext cx="3815895" cy="6096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5400000">
            <a:off x="6785822" y="-380005"/>
            <a:ext cx="685641" cy="517371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41787" y="4495798"/>
            <a:ext cx="5783313" cy="60960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0719" y="1550819"/>
            <a:ext cx="3505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TINH MẮT?</a:t>
            </a:r>
          </a:p>
          <a:p>
            <a:pPr algn="ctr"/>
            <a:endParaRPr lang="en-US" sz="360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60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hoặc thêm dấu thanh để có các từ ngữ nói về tình cảm anh em trong gia đình.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20694" y="3835400"/>
            <a:ext cx="3815895" cy="60960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13345" y="541552"/>
            <a:ext cx="8351688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3350" y="800146"/>
            <a:ext cx="8431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…. ngày … tháng ….. năm 2021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52044" y="5019933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S/111</a:t>
            </a:r>
          </a:p>
        </p:txBody>
      </p:sp>
      <p:sp>
        <p:nvSpPr>
          <p:cNvPr id="145" name="Google Shape;145;p39"/>
          <p:cNvSpPr txBox="1">
            <a:spLocks noGrp="1"/>
          </p:cNvSpPr>
          <p:nvPr>
            <p:ph type="ctrTitle"/>
          </p:nvPr>
        </p:nvSpPr>
        <p:spPr>
          <a:xfrm>
            <a:off x="292244" y="919771"/>
            <a:ext cx="8181353" cy="2393582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25</a:t>
            </a:r>
            <a:b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TỈ MUỘI</a:t>
            </a:r>
            <a:endParaRPr lang="vi-VN" sz="3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547" y="406393"/>
            <a:ext cx="3008850" cy="645160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73347" y="3486196"/>
            <a:ext cx="8431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09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và nghe: Hai anh 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/>
          <p:cNvSpPr txBox="1">
            <a:spLocks/>
          </p:cNvSpPr>
          <p:nvPr/>
        </p:nvSpPr>
        <p:spPr>
          <a:xfrm>
            <a:off x="133350" y="0"/>
            <a:ext cx="1282065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Dựa vào câu hỏi gợi ý, đoán nội dung của từng tranh.</a:t>
            </a:r>
          </a:p>
        </p:txBody>
      </p:sp>
      <p:sp>
        <p:nvSpPr>
          <p:cNvPr id="6" name="Google Shape;1333;p36"/>
          <p:cNvSpPr txBox="1">
            <a:spLocks/>
          </p:cNvSpPr>
          <p:nvPr/>
        </p:nvSpPr>
        <p:spPr>
          <a:xfrm>
            <a:off x="3885079" y="620200"/>
            <a:ext cx="440676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>
                <a:solidFill>
                  <a:schemeClr val="accent4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anh em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636593" y="1442805"/>
            <a:ext cx="3035522" cy="25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r="53288"/>
          <a:stretch/>
        </p:blipFill>
        <p:spPr bwMode="auto">
          <a:xfrm>
            <a:off x="3191106" y="4265724"/>
            <a:ext cx="3035523" cy="256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8" t="-953" r="1503" b="953"/>
          <a:stretch/>
        </p:blipFill>
        <p:spPr bwMode="auto">
          <a:xfrm>
            <a:off x="4185336" y="1442806"/>
            <a:ext cx="3035522" cy="25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8" r="3348"/>
          <a:stretch/>
        </p:blipFill>
        <p:spPr bwMode="auto">
          <a:xfrm>
            <a:off x="7044648" y="4265725"/>
            <a:ext cx="3035523" cy="256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3176593" y="1036402"/>
            <a:ext cx="5933707" cy="507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3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331"/>
          <a:stretch/>
        </p:blipFill>
        <p:spPr bwMode="auto">
          <a:xfrm>
            <a:off x="2815441" y="739884"/>
            <a:ext cx="6508406" cy="556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5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" r="53288"/>
          <a:stretch/>
        </p:blipFill>
        <p:spPr bwMode="auto">
          <a:xfrm>
            <a:off x="2944363" y="738753"/>
            <a:ext cx="5967408" cy="503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32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08" r="3348"/>
          <a:stretch/>
        </p:blipFill>
        <p:spPr bwMode="auto">
          <a:xfrm>
            <a:off x="2646819" y="738754"/>
            <a:ext cx="6602141" cy="557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1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214</Words>
  <Application>Microsoft Office PowerPoint</Application>
  <PresentationFormat>Custom</PresentationFormat>
  <Paragraphs>66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Arial-Rounded</vt:lpstr>
      <vt:lpstr>Roboto Condensed Light</vt:lpstr>
      <vt:lpstr>Nunito</vt:lpstr>
      <vt:lpstr>Arial</vt:lpstr>
      <vt:lpstr>Caveat Brush</vt:lpstr>
      <vt:lpstr>Arial Rounded MT Bold</vt:lpstr>
      <vt:lpstr>Question of the Day for Preschool by Slidesgo</vt:lpstr>
      <vt:lpstr>PowerPoint Presentation</vt:lpstr>
      <vt:lpstr>KHỞI ĐỘNG Ô chữ bí mật</vt:lpstr>
      <vt:lpstr>PowerPoint Presentation</vt:lpstr>
      <vt:lpstr>Bài 25 SỰ TÍCH HOA TỈ MUỘI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</vt:lpstr>
      <vt:lpstr>Dặn dò</vt:lpstr>
      <vt:lpstr>PowerPoint Presentation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 of the Day for Preschool</dc:title>
  <dc:creator>PC</dc:creator>
  <cp:lastModifiedBy>ADMIN</cp:lastModifiedBy>
  <cp:revision>53</cp:revision>
  <dcterms:modified xsi:type="dcterms:W3CDTF">2024-11-27T07:45:45Z</dcterms:modified>
</cp:coreProperties>
</file>