
<file path=[Content_Types].xml><?xml version="1.0" encoding="utf-8"?>
<Types xmlns="http://schemas.openxmlformats.org/package/2006/content-types">
  <Default Extension="gif" ContentType="image/gif"/>
  <Default Extension="jpe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37"/>
  </p:notesMasterIdLst>
  <p:sldIdLst>
    <p:sldId id="264" r:id="rId3"/>
    <p:sldId id="332" r:id="rId4"/>
    <p:sldId id="256" r:id="rId5"/>
    <p:sldId id="257" r:id="rId6"/>
    <p:sldId id="258" r:id="rId7"/>
    <p:sldId id="259" r:id="rId8"/>
    <p:sldId id="261" r:id="rId9"/>
    <p:sldId id="260" r:id="rId10"/>
    <p:sldId id="262" r:id="rId11"/>
    <p:sldId id="265" r:id="rId12"/>
    <p:sldId id="266" r:id="rId13"/>
    <p:sldId id="267" r:id="rId14"/>
    <p:sldId id="331" r:id="rId15"/>
    <p:sldId id="269" r:id="rId16"/>
    <p:sldId id="270" r:id="rId17"/>
    <p:sldId id="271" r:id="rId18"/>
    <p:sldId id="272" r:id="rId19"/>
    <p:sldId id="273" r:id="rId20"/>
    <p:sldId id="274" r:id="rId21"/>
    <p:sldId id="275" r:id="rId22"/>
    <p:sldId id="276" r:id="rId23"/>
    <p:sldId id="311" r:id="rId24"/>
    <p:sldId id="279" r:id="rId25"/>
    <p:sldId id="312" r:id="rId26"/>
    <p:sldId id="280" r:id="rId27"/>
    <p:sldId id="281" r:id="rId28"/>
    <p:sldId id="284" r:id="rId29"/>
    <p:sldId id="285" r:id="rId30"/>
    <p:sldId id="290" r:id="rId31"/>
    <p:sldId id="288" r:id="rId32"/>
    <p:sldId id="289" r:id="rId33"/>
    <p:sldId id="327" r:id="rId34"/>
    <p:sldId id="328" r:id="rId35"/>
    <p:sldId id="330" r:id="rId36"/>
  </p:sldIdLst>
  <p:sldSz cx="12161838" cy="6858000"/>
  <p:notesSz cx="6858000" cy="9144000"/>
  <p:defaultTextStyle>
    <a:defPPr>
      <a:defRPr lang="en-US"/>
    </a:defPPr>
    <a:lvl1pPr marL="0" algn="l" defTabSz="1217249" rtl="0" eaLnBrk="1" latinLnBrk="0" hangingPunct="1">
      <a:defRPr sz="2400" kern="1200">
        <a:solidFill>
          <a:schemeClr val="tx1"/>
        </a:solidFill>
        <a:latin typeface="+mn-lt"/>
        <a:ea typeface="+mn-ea"/>
        <a:cs typeface="+mn-cs"/>
      </a:defRPr>
    </a:lvl1pPr>
    <a:lvl2pPr marL="608625" algn="l" defTabSz="1217249" rtl="0" eaLnBrk="1" latinLnBrk="0" hangingPunct="1">
      <a:defRPr sz="2400" kern="1200">
        <a:solidFill>
          <a:schemeClr val="tx1"/>
        </a:solidFill>
        <a:latin typeface="+mn-lt"/>
        <a:ea typeface="+mn-ea"/>
        <a:cs typeface="+mn-cs"/>
      </a:defRPr>
    </a:lvl2pPr>
    <a:lvl3pPr marL="1217249" algn="l" defTabSz="1217249" rtl="0" eaLnBrk="1" latinLnBrk="0" hangingPunct="1">
      <a:defRPr sz="2400" kern="1200">
        <a:solidFill>
          <a:schemeClr val="tx1"/>
        </a:solidFill>
        <a:latin typeface="+mn-lt"/>
        <a:ea typeface="+mn-ea"/>
        <a:cs typeface="+mn-cs"/>
      </a:defRPr>
    </a:lvl3pPr>
    <a:lvl4pPr marL="1825874" algn="l" defTabSz="1217249" rtl="0" eaLnBrk="1" latinLnBrk="0" hangingPunct="1">
      <a:defRPr sz="2400" kern="1200">
        <a:solidFill>
          <a:schemeClr val="tx1"/>
        </a:solidFill>
        <a:latin typeface="+mn-lt"/>
        <a:ea typeface="+mn-ea"/>
        <a:cs typeface="+mn-cs"/>
      </a:defRPr>
    </a:lvl4pPr>
    <a:lvl5pPr marL="2434499" algn="l" defTabSz="1217249" rtl="0" eaLnBrk="1" latinLnBrk="0" hangingPunct="1">
      <a:defRPr sz="2400" kern="1200">
        <a:solidFill>
          <a:schemeClr val="tx1"/>
        </a:solidFill>
        <a:latin typeface="+mn-lt"/>
        <a:ea typeface="+mn-ea"/>
        <a:cs typeface="+mn-cs"/>
      </a:defRPr>
    </a:lvl5pPr>
    <a:lvl6pPr marL="3043123" algn="l" defTabSz="1217249" rtl="0" eaLnBrk="1" latinLnBrk="0" hangingPunct="1">
      <a:defRPr sz="2400" kern="1200">
        <a:solidFill>
          <a:schemeClr val="tx1"/>
        </a:solidFill>
        <a:latin typeface="+mn-lt"/>
        <a:ea typeface="+mn-ea"/>
        <a:cs typeface="+mn-cs"/>
      </a:defRPr>
    </a:lvl6pPr>
    <a:lvl7pPr marL="3651748" algn="l" defTabSz="1217249" rtl="0" eaLnBrk="1" latinLnBrk="0" hangingPunct="1">
      <a:defRPr sz="2400" kern="1200">
        <a:solidFill>
          <a:schemeClr val="tx1"/>
        </a:solidFill>
        <a:latin typeface="+mn-lt"/>
        <a:ea typeface="+mn-ea"/>
        <a:cs typeface="+mn-cs"/>
      </a:defRPr>
    </a:lvl7pPr>
    <a:lvl8pPr marL="4260372" algn="l" defTabSz="1217249" rtl="0" eaLnBrk="1" latinLnBrk="0" hangingPunct="1">
      <a:defRPr sz="2400" kern="1200">
        <a:solidFill>
          <a:schemeClr val="tx1"/>
        </a:solidFill>
        <a:latin typeface="+mn-lt"/>
        <a:ea typeface="+mn-ea"/>
        <a:cs typeface="+mn-cs"/>
      </a:defRPr>
    </a:lvl8pPr>
    <a:lvl9pPr marL="4868997" algn="l" defTabSz="1217249"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3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FFFFFF"/>
    <a:srgbClr val="FF99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7544" autoAdjust="0"/>
  </p:normalViewPr>
  <p:slideViewPr>
    <p:cSldViewPr>
      <p:cViewPr varScale="1">
        <p:scale>
          <a:sx n="56" d="100"/>
          <a:sy n="56" d="100"/>
        </p:scale>
        <p:origin x="1278" y="72"/>
      </p:cViewPr>
      <p:guideLst>
        <p:guide orient="horz" pos="2160"/>
        <p:guide pos="3831"/>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E4840E9-B831-496B-844E-7CEEBD0F32BA}" type="datetimeFigureOut">
              <a:rPr lang="en-US" smtClean="0"/>
              <a:t>9/18/2024</a:t>
            </a:fld>
            <a:endParaRPr lang="en-US"/>
          </a:p>
        </p:txBody>
      </p:sp>
      <p:sp>
        <p:nvSpPr>
          <p:cNvPr id="4" name="Slide Image Placeholder 3"/>
          <p:cNvSpPr>
            <a:spLocks noGrp="1" noRot="1" noChangeAspect="1"/>
          </p:cNvSpPr>
          <p:nvPr>
            <p:ph type="sldImg" idx="2"/>
          </p:nvPr>
        </p:nvSpPr>
        <p:spPr>
          <a:xfrm>
            <a:off x="388938" y="685800"/>
            <a:ext cx="608012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26C9995-E298-4780-AFD5-FE18EB59DEAA}" type="slidenum">
              <a:rPr lang="en-US" smtClean="0"/>
              <a:t>‹#›</a:t>
            </a:fld>
            <a:endParaRPr lang="en-US"/>
          </a:p>
        </p:txBody>
      </p:sp>
    </p:spTree>
    <p:extLst>
      <p:ext uri="{BB962C8B-B14F-4D97-AF65-F5344CB8AC3E}">
        <p14:creationId xmlns:p14="http://schemas.microsoft.com/office/powerpoint/2010/main" val="3184749794"/>
      </p:ext>
    </p:extLst>
  </p:cSld>
  <p:clrMap bg1="lt1" tx1="dk1" bg2="lt2" tx2="dk2" accent1="accent1" accent2="accent2" accent3="accent3" accent4="accent4" accent5="accent5" accent6="accent6" hlink="hlink" folHlink="folHlink"/>
  <p:notesStyle>
    <a:lvl1pPr marL="0" algn="l" defTabSz="1217249" rtl="0" eaLnBrk="1" latinLnBrk="0" hangingPunct="1">
      <a:defRPr sz="1600" kern="1200">
        <a:solidFill>
          <a:schemeClr val="tx1"/>
        </a:solidFill>
        <a:latin typeface="+mn-lt"/>
        <a:ea typeface="+mn-ea"/>
        <a:cs typeface="+mn-cs"/>
      </a:defRPr>
    </a:lvl1pPr>
    <a:lvl2pPr marL="608625" algn="l" defTabSz="1217249" rtl="0" eaLnBrk="1" latinLnBrk="0" hangingPunct="1">
      <a:defRPr sz="1600" kern="1200">
        <a:solidFill>
          <a:schemeClr val="tx1"/>
        </a:solidFill>
        <a:latin typeface="+mn-lt"/>
        <a:ea typeface="+mn-ea"/>
        <a:cs typeface="+mn-cs"/>
      </a:defRPr>
    </a:lvl2pPr>
    <a:lvl3pPr marL="1217249" algn="l" defTabSz="1217249" rtl="0" eaLnBrk="1" latinLnBrk="0" hangingPunct="1">
      <a:defRPr sz="1600" kern="1200">
        <a:solidFill>
          <a:schemeClr val="tx1"/>
        </a:solidFill>
        <a:latin typeface="+mn-lt"/>
        <a:ea typeface="+mn-ea"/>
        <a:cs typeface="+mn-cs"/>
      </a:defRPr>
    </a:lvl3pPr>
    <a:lvl4pPr marL="1825874" algn="l" defTabSz="1217249" rtl="0" eaLnBrk="1" latinLnBrk="0" hangingPunct="1">
      <a:defRPr sz="1600" kern="1200">
        <a:solidFill>
          <a:schemeClr val="tx1"/>
        </a:solidFill>
        <a:latin typeface="+mn-lt"/>
        <a:ea typeface="+mn-ea"/>
        <a:cs typeface="+mn-cs"/>
      </a:defRPr>
    </a:lvl4pPr>
    <a:lvl5pPr marL="2434499" algn="l" defTabSz="1217249" rtl="0" eaLnBrk="1" latinLnBrk="0" hangingPunct="1">
      <a:defRPr sz="1600" kern="1200">
        <a:solidFill>
          <a:schemeClr val="tx1"/>
        </a:solidFill>
        <a:latin typeface="+mn-lt"/>
        <a:ea typeface="+mn-ea"/>
        <a:cs typeface="+mn-cs"/>
      </a:defRPr>
    </a:lvl5pPr>
    <a:lvl6pPr marL="3043123" algn="l" defTabSz="1217249" rtl="0" eaLnBrk="1" latinLnBrk="0" hangingPunct="1">
      <a:defRPr sz="1600" kern="1200">
        <a:solidFill>
          <a:schemeClr val="tx1"/>
        </a:solidFill>
        <a:latin typeface="+mn-lt"/>
        <a:ea typeface="+mn-ea"/>
        <a:cs typeface="+mn-cs"/>
      </a:defRPr>
    </a:lvl6pPr>
    <a:lvl7pPr marL="3651748" algn="l" defTabSz="1217249" rtl="0" eaLnBrk="1" latinLnBrk="0" hangingPunct="1">
      <a:defRPr sz="1600" kern="1200">
        <a:solidFill>
          <a:schemeClr val="tx1"/>
        </a:solidFill>
        <a:latin typeface="+mn-lt"/>
        <a:ea typeface="+mn-ea"/>
        <a:cs typeface="+mn-cs"/>
      </a:defRPr>
    </a:lvl7pPr>
    <a:lvl8pPr marL="4260372" algn="l" defTabSz="1217249" rtl="0" eaLnBrk="1" latinLnBrk="0" hangingPunct="1">
      <a:defRPr sz="1600" kern="1200">
        <a:solidFill>
          <a:schemeClr val="tx1"/>
        </a:solidFill>
        <a:latin typeface="+mn-lt"/>
        <a:ea typeface="+mn-ea"/>
        <a:cs typeface="+mn-cs"/>
      </a:defRPr>
    </a:lvl8pPr>
    <a:lvl9pPr marL="4868997" algn="l" defTabSz="1217249"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2.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26C9995-E298-4780-AFD5-FE18EB59DEAA}" type="slidenum">
              <a:rPr lang="en-US" smtClean="0"/>
              <a:t>3</a:t>
            </a:fld>
            <a:endParaRPr lang="en-US"/>
          </a:p>
        </p:txBody>
      </p:sp>
    </p:spTree>
    <p:extLst>
      <p:ext uri="{BB962C8B-B14F-4D97-AF65-F5344CB8AC3E}">
        <p14:creationId xmlns:p14="http://schemas.microsoft.com/office/powerpoint/2010/main" val="3422121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a:latin typeface="Arial" pitchFamily="34" charset="0"/>
                <a:cs typeface="Arial" pitchFamily="34" charset="0"/>
              </a:rPr>
              <a:t>+ Zalo: 0916.604.268</a:t>
            </a:r>
          </a:p>
          <a:p>
            <a:r>
              <a:rPr lang="en-US" sz="1600" b="1">
                <a:latin typeface="Arial" pitchFamily="34" charset="0"/>
                <a:cs typeface="Arial" pitchFamily="34" charset="0"/>
              </a:rPr>
              <a:t>+ Facebook cá nhân: </a:t>
            </a:r>
            <a:r>
              <a:rPr lang="en-US" sz="1600">
                <a:hlinkClick r:id="rId3"/>
              </a:rPr>
              <a:t>https://www.facebook.com/nhilinh.phan/</a:t>
            </a:r>
            <a:endParaRPr lang="en-US" sz="1600"/>
          </a:p>
          <a:p>
            <a:r>
              <a:rPr lang="en-US" sz="1600" b="1">
                <a:latin typeface="Arial" pitchFamily="34" charset="0"/>
                <a:cs typeface="Arial" pitchFamily="34" charset="0"/>
              </a:rPr>
              <a:t>+ Nhóm chia sẻ tài liệu: </a:t>
            </a:r>
            <a:r>
              <a:rPr lang="en-US" sz="1600">
                <a:hlinkClick r:id="rId4"/>
              </a:rPr>
              <a:t>https://www.facebook.com/groups/443096903751589</a:t>
            </a:r>
            <a:endParaRPr lang="en-US" sz="1600" b="1">
              <a:latin typeface="Arial" pitchFamily="34" charset="0"/>
              <a:cs typeface="Arial" pitchFamily="34" charset="0"/>
            </a:endParaRPr>
          </a:p>
          <a:p>
            <a:endParaRPr lang="en-US"/>
          </a:p>
        </p:txBody>
      </p:sp>
      <p:sp>
        <p:nvSpPr>
          <p:cNvPr id="4" name="Slide Number Placeholder 3"/>
          <p:cNvSpPr>
            <a:spLocks noGrp="1"/>
          </p:cNvSpPr>
          <p:nvPr>
            <p:ph type="sldNum" sz="quarter" idx="5"/>
          </p:nvPr>
        </p:nvSpPr>
        <p:spPr/>
        <p:txBody>
          <a:bodyPr/>
          <a:lstStyle/>
          <a:p>
            <a:fld id="{BE602FCF-448E-419E-82E4-12DAE3C8EF89}" type="slidenum">
              <a:rPr lang="en-US" smtClean="0"/>
              <a:t>22</a:t>
            </a:fld>
            <a:endParaRPr lang="en-US"/>
          </a:p>
        </p:txBody>
      </p:sp>
    </p:spTree>
    <p:extLst>
      <p:ext uri="{BB962C8B-B14F-4D97-AF65-F5344CB8AC3E}">
        <p14:creationId xmlns:p14="http://schemas.microsoft.com/office/powerpoint/2010/main" val="31204383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Đọc</a:t>
            </a:r>
            <a:r>
              <a:rPr lang="en-US" baseline="0"/>
              <a:t> lại toàn bài</a:t>
            </a:r>
            <a:endParaRPr lang="en-US"/>
          </a:p>
        </p:txBody>
      </p:sp>
      <p:sp>
        <p:nvSpPr>
          <p:cNvPr id="4" name="Slide Number Placeholder 3"/>
          <p:cNvSpPr>
            <a:spLocks noGrp="1"/>
          </p:cNvSpPr>
          <p:nvPr>
            <p:ph type="sldNum" sz="quarter" idx="10"/>
          </p:nvPr>
        </p:nvSpPr>
        <p:spPr/>
        <p:txBody>
          <a:bodyPr/>
          <a:lstStyle/>
          <a:p>
            <a:fld id="{61EDDC2B-84F9-49EC-8469-3DF7D2942154}" type="slidenum">
              <a:rPr lang="en-US" smtClean="0"/>
              <a:t>23</a:t>
            </a:fld>
            <a:endParaRPr lang="en-US"/>
          </a:p>
        </p:txBody>
      </p:sp>
    </p:spTree>
    <p:extLst>
      <p:ext uri="{BB962C8B-B14F-4D97-AF65-F5344CB8AC3E}">
        <p14:creationId xmlns:p14="http://schemas.microsoft.com/office/powerpoint/2010/main" val="27992505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a:solidFill>
                  <a:srgbClr val="0070C0"/>
                </a:solidFill>
                <a:latin typeface="Arial" pitchFamily="34" charset="0"/>
                <a:cs typeface="Arial" pitchFamily="34" charset="0"/>
              </a:rPr>
              <a:t>Người soạn	: Phan Thị Linh</a:t>
            </a:r>
          </a:p>
          <a:p>
            <a:r>
              <a:rPr lang="en-US" sz="1600">
                <a:solidFill>
                  <a:srgbClr val="0070C0"/>
                </a:solidFill>
                <a:latin typeface="Arial" pitchFamily="34" charset="0"/>
                <a:cs typeface="Arial" pitchFamily="34" charset="0"/>
              </a:rPr>
              <a:t>LH		: 0916.604.268</a:t>
            </a:r>
          </a:p>
          <a:p>
            <a:endParaRPr lang="en-US"/>
          </a:p>
        </p:txBody>
      </p:sp>
      <p:sp>
        <p:nvSpPr>
          <p:cNvPr id="4" name="Slide Number Placeholder 3"/>
          <p:cNvSpPr>
            <a:spLocks noGrp="1"/>
          </p:cNvSpPr>
          <p:nvPr>
            <p:ph type="sldNum" sz="quarter" idx="5"/>
          </p:nvPr>
        </p:nvSpPr>
        <p:spPr/>
        <p:txBody>
          <a:bodyPr/>
          <a:lstStyle/>
          <a:p>
            <a:fld id="{BE602FCF-448E-419E-82E4-12DAE3C8EF89}" type="slidenum">
              <a:rPr lang="en-US" smtClean="0"/>
              <a:t>24</a:t>
            </a:fld>
            <a:endParaRPr lang="en-US"/>
          </a:p>
        </p:txBody>
      </p:sp>
    </p:spTree>
    <p:extLst>
      <p:ext uri="{BB962C8B-B14F-4D97-AF65-F5344CB8AC3E}">
        <p14:creationId xmlns:p14="http://schemas.microsoft.com/office/powerpoint/2010/main" val="18458437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có</a:t>
            </a:r>
            <a:r>
              <a:rPr lang="en-US" baseline="0"/>
              <a:t> thể chia nhóm cho HS hoạt động</a:t>
            </a:r>
          </a:p>
          <a:p>
            <a:endParaRPr lang="en-US" baseline="0"/>
          </a:p>
          <a:p>
            <a:r>
              <a:rPr lang="en-US" sz="1600">
                <a:solidFill>
                  <a:srgbClr val="0070C0"/>
                </a:solidFill>
                <a:latin typeface="Arial" pitchFamily="34" charset="0"/>
                <a:cs typeface="Arial" pitchFamily="34" charset="0"/>
              </a:rPr>
              <a:t>Người soạn	: Phan Thị Linh</a:t>
            </a:r>
          </a:p>
          <a:p>
            <a:r>
              <a:rPr lang="en-US" sz="1600">
                <a:solidFill>
                  <a:srgbClr val="0070C0"/>
                </a:solidFill>
                <a:latin typeface="Arial" pitchFamily="34" charset="0"/>
                <a:cs typeface="Arial" pitchFamily="34" charset="0"/>
              </a:rPr>
              <a:t>LH		: 0916.604.268</a:t>
            </a:r>
          </a:p>
          <a:p>
            <a:endParaRPr lang="en-US"/>
          </a:p>
        </p:txBody>
      </p:sp>
      <p:sp>
        <p:nvSpPr>
          <p:cNvPr id="4" name="Slide Number Placeholder 3"/>
          <p:cNvSpPr>
            <a:spLocks noGrp="1"/>
          </p:cNvSpPr>
          <p:nvPr>
            <p:ph type="sldNum" sz="quarter" idx="10"/>
          </p:nvPr>
        </p:nvSpPr>
        <p:spPr/>
        <p:txBody>
          <a:bodyPr/>
          <a:lstStyle/>
          <a:p>
            <a:fld id="{BE602FCF-448E-419E-82E4-12DAE3C8EF89}" type="slidenum">
              <a:rPr lang="en-US" smtClean="0"/>
              <a:t>25</a:t>
            </a:fld>
            <a:endParaRPr lang="en-US"/>
          </a:p>
        </p:txBody>
      </p:sp>
    </p:spTree>
    <p:extLst>
      <p:ext uri="{BB962C8B-B14F-4D97-AF65-F5344CB8AC3E}">
        <p14:creationId xmlns:p14="http://schemas.microsoft.com/office/powerpoint/2010/main" val="28963307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nên</a:t>
            </a:r>
            <a:r>
              <a:rPr lang="en-US" baseline="0"/>
              <a:t> cho HS đóng vai, kể cả hoc online</a:t>
            </a:r>
            <a:endParaRPr lang="en-US"/>
          </a:p>
        </p:txBody>
      </p:sp>
      <p:sp>
        <p:nvSpPr>
          <p:cNvPr id="4" name="Slide Number Placeholder 3"/>
          <p:cNvSpPr>
            <a:spLocks noGrp="1"/>
          </p:cNvSpPr>
          <p:nvPr>
            <p:ph type="sldNum" sz="quarter" idx="10"/>
          </p:nvPr>
        </p:nvSpPr>
        <p:spPr/>
        <p:txBody>
          <a:bodyPr/>
          <a:lstStyle/>
          <a:p>
            <a:fld id="{BE602FCF-448E-419E-82E4-12DAE3C8EF89}" type="slidenum">
              <a:rPr lang="en-US" smtClean="0"/>
              <a:t>26</a:t>
            </a:fld>
            <a:endParaRPr lang="en-US"/>
          </a:p>
        </p:txBody>
      </p:sp>
    </p:spTree>
    <p:extLst>
      <p:ext uri="{BB962C8B-B14F-4D97-AF65-F5344CB8AC3E}">
        <p14:creationId xmlns:p14="http://schemas.microsoft.com/office/powerpoint/2010/main" val="28963307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Con</a:t>
            </a:r>
            <a:r>
              <a:rPr lang="en-US" baseline="0"/>
              <a:t> vật nào cũng tự nhận mình là thông minh, đều đưa ra câu tl đúng. Chúng mình hay giúp các con vật nhé!</a:t>
            </a:r>
            <a:endParaRPr lang="en-US"/>
          </a:p>
        </p:txBody>
      </p:sp>
      <p:sp>
        <p:nvSpPr>
          <p:cNvPr id="4" name="Slide Number Placeholder 3"/>
          <p:cNvSpPr>
            <a:spLocks noGrp="1"/>
          </p:cNvSpPr>
          <p:nvPr>
            <p:ph type="sldNum" sz="quarter" idx="10"/>
          </p:nvPr>
        </p:nvSpPr>
        <p:spPr/>
        <p:txBody>
          <a:bodyPr/>
          <a:lstStyle/>
          <a:p>
            <a:fld id="{61EDDC2B-84F9-49EC-8469-3DF7D2942154}" type="slidenum">
              <a:rPr lang="en-US" smtClean="0"/>
              <a:t>28</a:t>
            </a:fld>
            <a:endParaRPr lang="en-US"/>
          </a:p>
        </p:txBody>
      </p:sp>
    </p:spTree>
    <p:extLst>
      <p:ext uri="{BB962C8B-B14F-4D97-AF65-F5344CB8AC3E}">
        <p14:creationId xmlns:p14="http://schemas.microsoft.com/office/powerpoint/2010/main" val="16262958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1EDDC2B-84F9-49EC-8469-3DF7D2942154}" type="slidenum">
              <a:rPr lang="en-US" smtClean="0"/>
              <a:t>29</a:t>
            </a:fld>
            <a:endParaRPr lang="en-US"/>
          </a:p>
        </p:txBody>
      </p:sp>
    </p:spTree>
    <p:extLst>
      <p:ext uri="{BB962C8B-B14F-4D97-AF65-F5344CB8AC3E}">
        <p14:creationId xmlns:p14="http://schemas.microsoft.com/office/powerpoint/2010/main" val="16262958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Tuỳ</a:t>
            </a:r>
            <a:r>
              <a:rPr lang="en-US" baseline="0"/>
              <a:t> trường thầy cô dùng trống hay chuông, thầy cô sửa lại đáp án đúng nhé</a:t>
            </a:r>
            <a:endParaRPr lang="en-US"/>
          </a:p>
        </p:txBody>
      </p:sp>
      <p:sp>
        <p:nvSpPr>
          <p:cNvPr id="4" name="Slide Number Placeholder 3"/>
          <p:cNvSpPr>
            <a:spLocks noGrp="1"/>
          </p:cNvSpPr>
          <p:nvPr>
            <p:ph type="sldNum" sz="quarter" idx="10"/>
          </p:nvPr>
        </p:nvSpPr>
        <p:spPr/>
        <p:txBody>
          <a:bodyPr/>
          <a:lstStyle/>
          <a:p>
            <a:fld id="{E26C9995-E298-4780-AFD5-FE18EB59DEAA}" type="slidenum">
              <a:rPr lang="en-US" smtClean="0"/>
              <a:t>9</a:t>
            </a:fld>
            <a:endParaRPr lang="en-US"/>
          </a:p>
        </p:txBody>
      </p:sp>
    </p:spTree>
    <p:extLst>
      <p:ext uri="{BB962C8B-B14F-4D97-AF65-F5344CB8AC3E}">
        <p14:creationId xmlns:p14="http://schemas.microsoft.com/office/powerpoint/2010/main" val="178177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đọc</a:t>
            </a:r>
            <a:r>
              <a:rPr lang="en-US" baseline="0"/>
              <a:t> mẫu toàn bài, cả lớp đọc thầm theo (nên cho Hs nhìn trong SGK)</a:t>
            </a:r>
          </a:p>
          <a:p>
            <a:r>
              <a:rPr lang="en-US" baseline="0"/>
              <a:t>GV chú ý HDHS đọc đúng giọng điệu, ngắt nghỉ, nhấn giọng…</a:t>
            </a:r>
          </a:p>
          <a:p>
            <a:r>
              <a:rPr lang="en-US" baseline="0"/>
              <a:t>GV linh động từ khó đọc theo đúng địa phương nhé!</a:t>
            </a:r>
            <a:endParaRPr lang="en-US"/>
          </a:p>
        </p:txBody>
      </p:sp>
      <p:sp>
        <p:nvSpPr>
          <p:cNvPr id="4" name="Slide Number Placeholder 3"/>
          <p:cNvSpPr>
            <a:spLocks noGrp="1"/>
          </p:cNvSpPr>
          <p:nvPr>
            <p:ph type="sldNum" sz="quarter" idx="10"/>
          </p:nvPr>
        </p:nvSpPr>
        <p:spPr/>
        <p:txBody>
          <a:bodyPr/>
          <a:lstStyle/>
          <a:p>
            <a:fld id="{61EDDC2B-84F9-49EC-8469-3DF7D2942154}" type="slidenum">
              <a:rPr lang="en-US" smtClean="0"/>
              <a:t>12</a:t>
            </a:fld>
            <a:endParaRPr lang="en-US"/>
          </a:p>
        </p:txBody>
      </p:sp>
    </p:spTree>
    <p:extLst>
      <p:ext uri="{BB962C8B-B14F-4D97-AF65-F5344CB8AC3E}">
        <p14:creationId xmlns:p14="http://schemas.microsoft.com/office/powerpoint/2010/main" val="27992505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hỏi</a:t>
            </a:r>
            <a:r>
              <a:rPr lang="en-US" baseline="0"/>
              <a:t> HS bài thơ gồm mấy khổ thơ?</a:t>
            </a:r>
          </a:p>
          <a:p>
            <a:r>
              <a:rPr lang="en-US" baseline="0"/>
              <a:t>Dấu hiệu nhận biết các khổ thơ là gì?</a:t>
            </a:r>
          </a:p>
          <a:p>
            <a:r>
              <a:rPr lang="en-US" baseline="0"/>
              <a:t>Đọc theo nhóm, đọc nối tiếp theo khổ</a:t>
            </a:r>
          </a:p>
        </p:txBody>
      </p:sp>
      <p:sp>
        <p:nvSpPr>
          <p:cNvPr id="4" name="Slide Number Placeholder 3"/>
          <p:cNvSpPr>
            <a:spLocks noGrp="1"/>
          </p:cNvSpPr>
          <p:nvPr>
            <p:ph type="sldNum" sz="quarter" idx="10"/>
          </p:nvPr>
        </p:nvSpPr>
        <p:spPr/>
        <p:txBody>
          <a:bodyPr/>
          <a:lstStyle/>
          <a:p>
            <a:fld id="{61EDDC2B-84F9-49EC-8469-3DF7D2942154}" type="slidenum">
              <a:rPr lang="en-US" smtClean="0"/>
              <a:t>14</a:t>
            </a:fld>
            <a:endParaRPr lang="en-US"/>
          </a:p>
        </p:txBody>
      </p:sp>
    </p:spTree>
    <p:extLst>
      <p:ext uri="{BB962C8B-B14F-4D97-AF65-F5344CB8AC3E}">
        <p14:creationId xmlns:p14="http://schemas.microsoft.com/office/powerpoint/2010/main" val="27992505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Giúp</a:t>
            </a:r>
            <a:r>
              <a:rPr lang="en-US" baseline="0"/>
              <a:t> hd so sánh lá khi chưa khép là khi đã khép</a:t>
            </a:r>
            <a:endParaRPr lang="en-US"/>
          </a:p>
        </p:txBody>
      </p:sp>
      <p:sp>
        <p:nvSpPr>
          <p:cNvPr id="4" name="Slide Number Placeholder 3"/>
          <p:cNvSpPr>
            <a:spLocks noGrp="1"/>
          </p:cNvSpPr>
          <p:nvPr>
            <p:ph type="sldNum" sz="quarter" idx="10"/>
          </p:nvPr>
        </p:nvSpPr>
        <p:spPr/>
        <p:txBody>
          <a:bodyPr/>
          <a:lstStyle/>
          <a:p>
            <a:fld id="{BE602FCF-448E-419E-82E4-12DAE3C8EF89}" type="slidenum">
              <a:rPr lang="en-US" smtClean="0"/>
              <a:t>15</a:t>
            </a:fld>
            <a:endParaRPr lang="en-US"/>
          </a:p>
        </p:txBody>
      </p:sp>
    </p:spTree>
    <p:extLst>
      <p:ext uri="{BB962C8B-B14F-4D97-AF65-F5344CB8AC3E}">
        <p14:creationId xmlns:p14="http://schemas.microsoft.com/office/powerpoint/2010/main" val="27088015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Luyện</a:t>
            </a:r>
            <a:r>
              <a:rPr lang="en-US" baseline="0"/>
              <a:t> đọc theo cặp/nhóm</a:t>
            </a:r>
            <a:endParaRPr lang="en-US"/>
          </a:p>
        </p:txBody>
      </p:sp>
      <p:sp>
        <p:nvSpPr>
          <p:cNvPr id="4" name="Slide Number Placeholder 3"/>
          <p:cNvSpPr>
            <a:spLocks noGrp="1"/>
          </p:cNvSpPr>
          <p:nvPr>
            <p:ph type="sldNum" sz="quarter" idx="10"/>
          </p:nvPr>
        </p:nvSpPr>
        <p:spPr/>
        <p:txBody>
          <a:bodyPr/>
          <a:lstStyle/>
          <a:p>
            <a:fld id="{61EDDC2B-84F9-49EC-8469-3DF7D2942154}" type="slidenum">
              <a:rPr lang="en-US" smtClean="0"/>
              <a:t>16</a:t>
            </a:fld>
            <a:endParaRPr lang="en-US"/>
          </a:p>
        </p:txBody>
      </p:sp>
    </p:spTree>
    <p:extLst>
      <p:ext uri="{BB962C8B-B14F-4D97-AF65-F5344CB8AC3E}">
        <p14:creationId xmlns:p14="http://schemas.microsoft.com/office/powerpoint/2010/main" val="27992505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Thầy</a:t>
            </a:r>
            <a:r>
              <a:rPr lang="en-US" baseline="0"/>
              <a:t> cô muốn nghỉ tiết 1 ở đâu thì kéo slide này lên nhé. </a:t>
            </a:r>
            <a:endParaRPr lang="en-US"/>
          </a:p>
        </p:txBody>
      </p:sp>
      <p:sp>
        <p:nvSpPr>
          <p:cNvPr id="4" name="Slide Number Placeholder 3"/>
          <p:cNvSpPr>
            <a:spLocks noGrp="1"/>
          </p:cNvSpPr>
          <p:nvPr>
            <p:ph type="sldNum" sz="quarter" idx="10"/>
          </p:nvPr>
        </p:nvSpPr>
        <p:spPr/>
        <p:txBody>
          <a:bodyPr/>
          <a:lstStyle/>
          <a:p>
            <a:fld id="{61EDDC2B-84F9-49EC-8469-3DF7D2942154}" type="slidenum">
              <a:rPr lang="en-US" smtClean="0"/>
              <a:t>17</a:t>
            </a:fld>
            <a:endParaRPr lang="en-US"/>
          </a:p>
        </p:txBody>
      </p:sp>
    </p:spTree>
    <p:extLst>
      <p:ext uri="{BB962C8B-B14F-4D97-AF65-F5344CB8AC3E}">
        <p14:creationId xmlns:p14="http://schemas.microsoft.com/office/powerpoint/2010/main" val="8081955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Yêu</a:t>
            </a:r>
            <a:r>
              <a:rPr lang="en-US" baseline="0"/>
              <a:t> cầu HS đọc khổ thơ 1, 2</a:t>
            </a:r>
          </a:p>
          <a:p>
            <a:r>
              <a:rPr lang="en-US" baseline="0"/>
              <a:t>Hỏi, HS tl xong chiếu đáp án</a:t>
            </a:r>
            <a:endParaRPr lang="en-US"/>
          </a:p>
        </p:txBody>
      </p:sp>
      <p:sp>
        <p:nvSpPr>
          <p:cNvPr id="4" name="Slide Number Placeholder 3"/>
          <p:cNvSpPr>
            <a:spLocks noGrp="1"/>
          </p:cNvSpPr>
          <p:nvPr>
            <p:ph type="sldNum" sz="quarter" idx="10"/>
          </p:nvPr>
        </p:nvSpPr>
        <p:spPr/>
        <p:txBody>
          <a:bodyPr/>
          <a:lstStyle/>
          <a:p>
            <a:fld id="{E26C9995-E298-4780-AFD5-FE18EB59DEAA}" type="slidenum">
              <a:rPr lang="en-US" smtClean="0"/>
              <a:t>18</a:t>
            </a:fld>
            <a:endParaRPr lang="en-US"/>
          </a:p>
        </p:txBody>
      </p:sp>
    </p:spTree>
    <p:extLst>
      <p:ext uri="{BB962C8B-B14F-4D97-AF65-F5344CB8AC3E}">
        <p14:creationId xmlns:p14="http://schemas.microsoft.com/office/powerpoint/2010/main" val="15002148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có</a:t>
            </a:r>
            <a:r>
              <a:rPr lang="en-US" baseline="0"/>
              <a:t> thể linh động thay câu trả lời cho phù hợp ạ. Hoặc linh động khi HS trả lời những đáp án khác</a:t>
            </a:r>
            <a:endParaRPr lang="en-US"/>
          </a:p>
        </p:txBody>
      </p:sp>
      <p:sp>
        <p:nvSpPr>
          <p:cNvPr id="4" name="Slide Number Placeholder 3"/>
          <p:cNvSpPr>
            <a:spLocks noGrp="1"/>
          </p:cNvSpPr>
          <p:nvPr>
            <p:ph type="sldNum" sz="quarter" idx="10"/>
          </p:nvPr>
        </p:nvSpPr>
        <p:spPr/>
        <p:txBody>
          <a:bodyPr/>
          <a:lstStyle/>
          <a:p>
            <a:fld id="{BE602FCF-448E-419E-82E4-12DAE3C8EF89}" type="slidenum">
              <a:rPr lang="en-US" smtClean="0"/>
              <a:t>21</a:t>
            </a:fld>
            <a:endParaRPr lang="en-US"/>
          </a:p>
        </p:txBody>
      </p:sp>
    </p:spTree>
    <p:extLst>
      <p:ext uri="{BB962C8B-B14F-4D97-AF65-F5344CB8AC3E}">
        <p14:creationId xmlns:p14="http://schemas.microsoft.com/office/powerpoint/2010/main" val="14636702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2138" y="2130426"/>
            <a:ext cx="10337562" cy="1470025"/>
          </a:xfrm>
        </p:spPr>
        <p:txBody>
          <a:bodyPr/>
          <a:lstStyle/>
          <a:p>
            <a:r>
              <a:rPr lang="en-US"/>
              <a:t>Click to edit Master title style</a:t>
            </a:r>
          </a:p>
        </p:txBody>
      </p:sp>
      <p:sp>
        <p:nvSpPr>
          <p:cNvPr id="3" name="Subtitle 2"/>
          <p:cNvSpPr>
            <a:spLocks noGrp="1"/>
          </p:cNvSpPr>
          <p:nvPr>
            <p:ph type="subTitle" idx="1"/>
          </p:nvPr>
        </p:nvSpPr>
        <p:spPr>
          <a:xfrm>
            <a:off x="1824276" y="3886200"/>
            <a:ext cx="8513287" cy="1752600"/>
          </a:xfrm>
        </p:spPr>
        <p:txBody>
          <a:bodyPr/>
          <a:lstStyle>
            <a:lvl1pPr marL="0" indent="0" algn="ctr">
              <a:buNone/>
              <a:defRPr>
                <a:solidFill>
                  <a:schemeClr val="tx1">
                    <a:tint val="75000"/>
                  </a:schemeClr>
                </a:solidFill>
              </a:defRPr>
            </a:lvl1pPr>
            <a:lvl2pPr marL="608625" indent="0" algn="ctr">
              <a:buNone/>
              <a:defRPr>
                <a:solidFill>
                  <a:schemeClr val="tx1">
                    <a:tint val="75000"/>
                  </a:schemeClr>
                </a:solidFill>
              </a:defRPr>
            </a:lvl2pPr>
            <a:lvl3pPr marL="1217249" indent="0" algn="ctr">
              <a:buNone/>
              <a:defRPr>
                <a:solidFill>
                  <a:schemeClr val="tx1">
                    <a:tint val="75000"/>
                  </a:schemeClr>
                </a:solidFill>
              </a:defRPr>
            </a:lvl3pPr>
            <a:lvl4pPr marL="1825874" indent="0" algn="ctr">
              <a:buNone/>
              <a:defRPr>
                <a:solidFill>
                  <a:schemeClr val="tx1">
                    <a:tint val="75000"/>
                  </a:schemeClr>
                </a:solidFill>
              </a:defRPr>
            </a:lvl4pPr>
            <a:lvl5pPr marL="2434499" indent="0" algn="ctr">
              <a:buNone/>
              <a:defRPr>
                <a:solidFill>
                  <a:schemeClr val="tx1">
                    <a:tint val="75000"/>
                  </a:schemeClr>
                </a:solidFill>
              </a:defRPr>
            </a:lvl5pPr>
            <a:lvl6pPr marL="3043123" indent="0" algn="ctr">
              <a:buNone/>
              <a:defRPr>
                <a:solidFill>
                  <a:schemeClr val="tx1">
                    <a:tint val="75000"/>
                  </a:schemeClr>
                </a:solidFill>
              </a:defRPr>
            </a:lvl6pPr>
            <a:lvl7pPr marL="3651748" indent="0" algn="ctr">
              <a:buNone/>
              <a:defRPr>
                <a:solidFill>
                  <a:schemeClr val="tx1">
                    <a:tint val="75000"/>
                  </a:schemeClr>
                </a:solidFill>
              </a:defRPr>
            </a:lvl7pPr>
            <a:lvl8pPr marL="4260372" indent="0" algn="ctr">
              <a:buNone/>
              <a:defRPr>
                <a:solidFill>
                  <a:schemeClr val="tx1">
                    <a:tint val="75000"/>
                  </a:schemeClr>
                </a:solidFill>
              </a:defRPr>
            </a:lvl8pPr>
            <a:lvl9pPr marL="486899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138E80B-084D-4A7A-9F88-BB3E4EABE714}" type="datetimeFigureOut">
              <a:rPr lang="en-US" smtClean="0"/>
              <a:t>9/18/2024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97D2AD-FA6F-4A0B-9285-9B0CD075C97E}" type="slidenum">
              <a:rPr lang="en-US" smtClean="0"/>
              <a:t>‹#›</a:t>
            </a:fld>
            <a:endParaRPr lang="en-US"/>
          </a:p>
        </p:txBody>
      </p:sp>
    </p:spTree>
    <p:extLst>
      <p:ext uri="{BB962C8B-B14F-4D97-AF65-F5344CB8AC3E}">
        <p14:creationId xmlns:p14="http://schemas.microsoft.com/office/powerpoint/2010/main" val="683478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138E80B-084D-4A7A-9F88-BB3E4EABE714}" type="datetimeFigureOut">
              <a:rPr lang="en-US" smtClean="0"/>
              <a:t>9/18/2024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97D2AD-FA6F-4A0B-9285-9B0CD075C97E}" type="slidenum">
              <a:rPr lang="en-US" smtClean="0"/>
              <a:t>‹#›</a:t>
            </a:fld>
            <a:endParaRPr lang="en-US"/>
          </a:p>
        </p:txBody>
      </p:sp>
    </p:spTree>
    <p:extLst>
      <p:ext uri="{BB962C8B-B14F-4D97-AF65-F5344CB8AC3E}">
        <p14:creationId xmlns:p14="http://schemas.microsoft.com/office/powerpoint/2010/main" val="8595514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7332" y="206375"/>
            <a:ext cx="2736414"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8092" y="206375"/>
            <a:ext cx="8006543"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138E80B-084D-4A7A-9F88-BB3E4EABE714}" type="datetimeFigureOut">
              <a:rPr lang="en-US" smtClean="0"/>
              <a:t>9/18/2024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97D2AD-FA6F-4A0B-9285-9B0CD075C97E}" type="slidenum">
              <a:rPr lang="en-US" smtClean="0"/>
              <a:t>‹#›</a:t>
            </a:fld>
            <a:endParaRPr lang="en-US"/>
          </a:p>
        </p:txBody>
      </p:sp>
    </p:spTree>
    <p:extLst>
      <p:ext uri="{BB962C8B-B14F-4D97-AF65-F5344CB8AC3E}">
        <p14:creationId xmlns:p14="http://schemas.microsoft.com/office/powerpoint/2010/main" val="22369729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aption 2">
  <p:cSld name="Caption 2">
    <p:spTree>
      <p:nvGrpSpPr>
        <p:cNvPr id="1" name="Shape 276"/>
        <p:cNvGrpSpPr/>
        <p:nvPr/>
      </p:nvGrpSpPr>
      <p:grpSpPr>
        <a:xfrm>
          <a:off x="0" y="0"/>
          <a:ext cx="0" cy="0"/>
          <a:chOff x="0" y="0"/>
          <a:chExt cx="0" cy="0"/>
        </a:xfrm>
      </p:grpSpPr>
      <p:grpSp>
        <p:nvGrpSpPr>
          <p:cNvPr id="277" name="Google Shape;277;p22"/>
          <p:cNvGrpSpPr/>
          <p:nvPr/>
        </p:nvGrpSpPr>
        <p:grpSpPr>
          <a:xfrm>
            <a:off x="5324928" y="4896633"/>
            <a:ext cx="7102951" cy="3608400"/>
            <a:chOff x="4003600" y="3672475"/>
            <a:chExt cx="5340425" cy="2706300"/>
          </a:xfrm>
        </p:grpSpPr>
        <p:sp>
          <p:nvSpPr>
            <p:cNvPr id="278" name="Google Shape;278;p22"/>
            <p:cNvSpPr/>
            <p:nvPr/>
          </p:nvSpPr>
          <p:spPr>
            <a:xfrm>
              <a:off x="4003600" y="3672475"/>
              <a:ext cx="2706300" cy="27063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22"/>
            <p:cNvSpPr/>
            <p:nvPr/>
          </p:nvSpPr>
          <p:spPr>
            <a:xfrm>
              <a:off x="5229225" y="3672475"/>
              <a:ext cx="4114800" cy="16521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0" name="Google Shape;280;p22"/>
          <p:cNvSpPr/>
          <p:nvPr/>
        </p:nvSpPr>
        <p:spPr>
          <a:xfrm>
            <a:off x="11734981" y="4167985"/>
            <a:ext cx="1595087"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1" name="Google Shape;281;p22"/>
          <p:cNvSpPr/>
          <p:nvPr/>
        </p:nvSpPr>
        <p:spPr>
          <a:xfrm>
            <a:off x="11193140" y="3841348"/>
            <a:ext cx="1595087"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2" name="Google Shape;282;p22"/>
          <p:cNvSpPr/>
          <p:nvPr/>
        </p:nvSpPr>
        <p:spPr>
          <a:xfrm>
            <a:off x="11139624" y="3171067"/>
            <a:ext cx="408885"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lt1"/>
            </a:solidFill>
            <a:prstDash val="solid"/>
            <a:miter lim="370229"/>
            <a:headEnd type="none" w="sm" len="sm"/>
            <a:tailEnd type="none" w="sm" len="sm"/>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283" name="Google Shape;283;p22"/>
          <p:cNvSpPr/>
          <p:nvPr/>
        </p:nvSpPr>
        <p:spPr>
          <a:xfrm rot="7641468">
            <a:off x="1455909" y="4644260"/>
            <a:ext cx="345775" cy="301264"/>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lt1"/>
            </a:solidFill>
            <a:prstDash val="solid"/>
            <a:round/>
            <a:headEnd type="none" w="sm" len="sm"/>
            <a:tailEnd type="none" w="sm" len="sm"/>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284" name="Google Shape;284;p22"/>
          <p:cNvSpPr/>
          <p:nvPr/>
        </p:nvSpPr>
        <p:spPr>
          <a:xfrm>
            <a:off x="149214" y="5387385"/>
            <a:ext cx="1595087"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5" name="Google Shape;285;p22"/>
          <p:cNvSpPr/>
          <p:nvPr/>
        </p:nvSpPr>
        <p:spPr>
          <a:xfrm>
            <a:off x="-392626" y="5060748"/>
            <a:ext cx="1595087"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6" name="Google Shape;286;p22"/>
          <p:cNvSpPr/>
          <p:nvPr/>
        </p:nvSpPr>
        <p:spPr>
          <a:xfrm>
            <a:off x="314753" y="970181"/>
            <a:ext cx="1595087"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7" name="Google Shape;287;p22"/>
          <p:cNvSpPr/>
          <p:nvPr/>
        </p:nvSpPr>
        <p:spPr>
          <a:xfrm rot="7641468">
            <a:off x="843395" y="501793"/>
            <a:ext cx="345775" cy="301264"/>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lt1"/>
            </a:solidFill>
            <a:prstDash val="solid"/>
            <a:round/>
            <a:headEnd type="none" w="sm" len="sm"/>
            <a:tailEnd type="none" w="sm" len="sm"/>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288" name="Google Shape;288;p22"/>
          <p:cNvSpPr/>
          <p:nvPr/>
        </p:nvSpPr>
        <p:spPr>
          <a:xfrm>
            <a:off x="1424351" y="1294400"/>
            <a:ext cx="408885"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lt1"/>
            </a:solidFill>
            <a:prstDash val="solid"/>
            <a:miter lim="370229"/>
            <a:headEnd type="none" w="sm" len="sm"/>
            <a:tailEnd type="none" w="sm" len="sm"/>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289" name="Google Shape;289;p22"/>
          <p:cNvSpPr txBox="1">
            <a:spLocks noGrp="1"/>
          </p:cNvSpPr>
          <p:nvPr>
            <p:ph type="subTitle" idx="1"/>
          </p:nvPr>
        </p:nvSpPr>
        <p:spPr>
          <a:xfrm flipH="1">
            <a:off x="6519265" y="5422000"/>
            <a:ext cx="4126167" cy="614400"/>
          </a:xfrm>
          <a:prstGeom prst="rect">
            <a:avLst/>
          </a:prstGeom>
        </p:spPr>
        <p:txBody>
          <a:bodyPr spcFirstLastPara="1" wrap="square" lIns="121705" tIns="121705" rIns="121705" bIns="121705" anchor="ctr" anchorCtr="0">
            <a:noAutofit/>
          </a:bodyPr>
          <a:lstStyle>
            <a:lvl1pPr lvl="0" algn="r" rtl="0">
              <a:lnSpc>
                <a:spcPct val="100000"/>
              </a:lnSpc>
              <a:spcBef>
                <a:spcPts val="0"/>
              </a:spcBef>
              <a:spcAft>
                <a:spcPts val="0"/>
              </a:spcAft>
              <a:buNone/>
              <a:defRPr sz="3200" b="1">
                <a:solidFill>
                  <a:schemeClr val="lt1"/>
                </a:solidFill>
                <a:latin typeface="Quicksand"/>
                <a:ea typeface="Quicksand"/>
                <a:cs typeface="Quicksand"/>
                <a:sym typeface="Quicksand"/>
              </a:defRPr>
            </a:lvl1pPr>
            <a:lvl2pPr lvl="1" algn="r" rtl="0">
              <a:lnSpc>
                <a:spcPct val="100000"/>
              </a:lnSpc>
              <a:spcBef>
                <a:spcPts val="0"/>
              </a:spcBef>
              <a:spcAft>
                <a:spcPts val="0"/>
              </a:spcAft>
              <a:buNone/>
              <a:defRPr sz="3200" b="1">
                <a:solidFill>
                  <a:schemeClr val="lt1"/>
                </a:solidFill>
                <a:latin typeface="Quicksand"/>
                <a:ea typeface="Quicksand"/>
                <a:cs typeface="Quicksand"/>
                <a:sym typeface="Quicksand"/>
              </a:defRPr>
            </a:lvl2pPr>
            <a:lvl3pPr lvl="2" algn="r" rtl="0">
              <a:lnSpc>
                <a:spcPct val="100000"/>
              </a:lnSpc>
              <a:spcBef>
                <a:spcPts val="0"/>
              </a:spcBef>
              <a:spcAft>
                <a:spcPts val="0"/>
              </a:spcAft>
              <a:buNone/>
              <a:defRPr sz="3200" b="1">
                <a:solidFill>
                  <a:schemeClr val="lt1"/>
                </a:solidFill>
                <a:latin typeface="Quicksand"/>
                <a:ea typeface="Quicksand"/>
                <a:cs typeface="Quicksand"/>
                <a:sym typeface="Quicksand"/>
              </a:defRPr>
            </a:lvl3pPr>
            <a:lvl4pPr lvl="3" algn="r" rtl="0">
              <a:lnSpc>
                <a:spcPct val="100000"/>
              </a:lnSpc>
              <a:spcBef>
                <a:spcPts val="0"/>
              </a:spcBef>
              <a:spcAft>
                <a:spcPts val="0"/>
              </a:spcAft>
              <a:buNone/>
              <a:defRPr sz="3200" b="1">
                <a:solidFill>
                  <a:schemeClr val="lt1"/>
                </a:solidFill>
                <a:latin typeface="Quicksand"/>
                <a:ea typeface="Quicksand"/>
                <a:cs typeface="Quicksand"/>
                <a:sym typeface="Quicksand"/>
              </a:defRPr>
            </a:lvl4pPr>
            <a:lvl5pPr lvl="4" algn="r" rtl="0">
              <a:lnSpc>
                <a:spcPct val="100000"/>
              </a:lnSpc>
              <a:spcBef>
                <a:spcPts val="0"/>
              </a:spcBef>
              <a:spcAft>
                <a:spcPts val="0"/>
              </a:spcAft>
              <a:buNone/>
              <a:defRPr sz="3200" b="1">
                <a:solidFill>
                  <a:schemeClr val="lt1"/>
                </a:solidFill>
                <a:latin typeface="Quicksand"/>
                <a:ea typeface="Quicksand"/>
                <a:cs typeface="Quicksand"/>
                <a:sym typeface="Quicksand"/>
              </a:defRPr>
            </a:lvl5pPr>
            <a:lvl6pPr lvl="5" algn="r" rtl="0">
              <a:lnSpc>
                <a:spcPct val="100000"/>
              </a:lnSpc>
              <a:spcBef>
                <a:spcPts val="0"/>
              </a:spcBef>
              <a:spcAft>
                <a:spcPts val="0"/>
              </a:spcAft>
              <a:buNone/>
              <a:defRPr sz="3200" b="1">
                <a:solidFill>
                  <a:schemeClr val="lt1"/>
                </a:solidFill>
                <a:latin typeface="Quicksand"/>
                <a:ea typeface="Quicksand"/>
                <a:cs typeface="Quicksand"/>
                <a:sym typeface="Quicksand"/>
              </a:defRPr>
            </a:lvl6pPr>
            <a:lvl7pPr lvl="6" algn="r" rtl="0">
              <a:lnSpc>
                <a:spcPct val="100000"/>
              </a:lnSpc>
              <a:spcBef>
                <a:spcPts val="0"/>
              </a:spcBef>
              <a:spcAft>
                <a:spcPts val="0"/>
              </a:spcAft>
              <a:buNone/>
              <a:defRPr sz="3200" b="1">
                <a:solidFill>
                  <a:schemeClr val="lt1"/>
                </a:solidFill>
                <a:latin typeface="Quicksand"/>
                <a:ea typeface="Quicksand"/>
                <a:cs typeface="Quicksand"/>
                <a:sym typeface="Quicksand"/>
              </a:defRPr>
            </a:lvl7pPr>
            <a:lvl8pPr lvl="7" algn="r" rtl="0">
              <a:lnSpc>
                <a:spcPct val="100000"/>
              </a:lnSpc>
              <a:spcBef>
                <a:spcPts val="0"/>
              </a:spcBef>
              <a:spcAft>
                <a:spcPts val="0"/>
              </a:spcAft>
              <a:buNone/>
              <a:defRPr sz="3200" b="1">
                <a:solidFill>
                  <a:schemeClr val="lt1"/>
                </a:solidFill>
                <a:latin typeface="Quicksand"/>
                <a:ea typeface="Quicksand"/>
                <a:cs typeface="Quicksand"/>
                <a:sym typeface="Quicksand"/>
              </a:defRPr>
            </a:lvl8pPr>
            <a:lvl9pPr lvl="8" algn="r" rtl="0">
              <a:lnSpc>
                <a:spcPct val="100000"/>
              </a:lnSpc>
              <a:spcBef>
                <a:spcPts val="0"/>
              </a:spcBef>
              <a:spcAft>
                <a:spcPts val="0"/>
              </a:spcAft>
              <a:buNone/>
              <a:defRPr sz="3200" b="1">
                <a:solidFill>
                  <a:schemeClr val="lt1"/>
                </a:solidFill>
                <a:latin typeface="Quicksand"/>
                <a:ea typeface="Quicksand"/>
                <a:cs typeface="Quicksand"/>
                <a:sym typeface="Quicksand"/>
              </a:defRPr>
            </a:lvl9pPr>
          </a:lstStyle>
          <a:p>
            <a:endParaRPr/>
          </a:p>
        </p:txBody>
      </p:sp>
    </p:spTree>
    <p:extLst>
      <p:ext uri="{BB962C8B-B14F-4D97-AF65-F5344CB8AC3E}">
        <p14:creationId xmlns:p14="http://schemas.microsoft.com/office/powerpoint/2010/main" val="16096405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title"/>
          </p:nvPr>
        </p:nvSpPr>
        <p:spPr>
          <a:xfrm>
            <a:off x="3200463" y="1514767"/>
            <a:ext cx="5760913" cy="2406800"/>
          </a:xfrm>
          <a:prstGeom prst="rect">
            <a:avLst/>
          </a:prstGeom>
        </p:spPr>
        <p:txBody>
          <a:bodyPr spcFirstLastPara="1" wrap="square" lIns="91425" tIns="91425" rIns="91425" bIns="91425" anchor="ctr" anchorCtr="0">
            <a:noAutofit/>
          </a:bodyPr>
          <a:lstStyle>
            <a:lvl1pPr lvl="0">
              <a:spcBef>
                <a:spcPts val="0"/>
              </a:spcBef>
              <a:spcAft>
                <a:spcPts val="0"/>
              </a:spcAft>
              <a:buSzPts val="3000"/>
              <a:buNone/>
              <a:defRPr sz="9576" b="0"/>
            </a:lvl1pPr>
            <a:lvl2pPr lvl="1">
              <a:spcBef>
                <a:spcPts val="0"/>
              </a:spcBef>
              <a:spcAft>
                <a:spcPts val="0"/>
              </a:spcAft>
              <a:buSzPts val="3000"/>
              <a:buNone/>
              <a:defRPr>
                <a:latin typeface="Roboto"/>
                <a:ea typeface="Roboto"/>
                <a:cs typeface="Roboto"/>
                <a:sym typeface="Roboto"/>
              </a:defRPr>
            </a:lvl2pPr>
            <a:lvl3pPr lvl="2">
              <a:spcBef>
                <a:spcPts val="0"/>
              </a:spcBef>
              <a:spcAft>
                <a:spcPts val="0"/>
              </a:spcAft>
              <a:buSzPts val="3000"/>
              <a:buNone/>
              <a:defRPr>
                <a:latin typeface="Roboto"/>
                <a:ea typeface="Roboto"/>
                <a:cs typeface="Roboto"/>
                <a:sym typeface="Roboto"/>
              </a:defRPr>
            </a:lvl3pPr>
            <a:lvl4pPr lvl="3">
              <a:spcBef>
                <a:spcPts val="0"/>
              </a:spcBef>
              <a:spcAft>
                <a:spcPts val="0"/>
              </a:spcAft>
              <a:buSzPts val="3000"/>
              <a:buNone/>
              <a:defRPr>
                <a:latin typeface="Roboto"/>
                <a:ea typeface="Roboto"/>
                <a:cs typeface="Roboto"/>
                <a:sym typeface="Roboto"/>
              </a:defRPr>
            </a:lvl4pPr>
            <a:lvl5pPr lvl="4">
              <a:spcBef>
                <a:spcPts val="0"/>
              </a:spcBef>
              <a:spcAft>
                <a:spcPts val="0"/>
              </a:spcAft>
              <a:buSzPts val="3000"/>
              <a:buNone/>
              <a:defRPr>
                <a:latin typeface="Roboto"/>
                <a:ea typeface="Roboto"/>
                <a:cs typeface="Roboto"/>
                <a:sym typeface="Roboto"/>
              </a:defRPr>
            </a:lvl5pPr>
            <a:lvl6pPr lvl="5">
              <a:spcBef>
                <a:spcPts val="0"/>
              </a:spcBef>
              <a:spcAft>
                <a:spcPts val="0"/>
              </a:spcAft>
              <a:buSzPts val="3000"/>
              <a:buNone/>
              <a:defRPr>
                <a:latin typeface="Roboto"/>
                <a:ea typeface="Roboto"/>
                <a:cs typeface="Roboto"/>
                <a:sym typeface="Roboto"/>
              </a:defRPr>
            </a:lvl6pPr>
            <a:lvl7pPr lvl="6">
              <a:spcBef>
                <a:spcPts val="0"/>
              </a:spcBef>
              <a:spcAft>
                <a:spcPts val="0"/>
              </a:spcAft>
              <a:buSzPts val="3000"/>
              <a:buNone/>
              <a:defRPr>
                <a:latin typeface="Roboto"/>
                <a:ea typeface="Roboto"/>
                <a:cs typeface="Roboto"/>
                <a:sym typeface="Roboto"/>
              </a:defRPr>
            </a:lvl7pPr>
            <a:lvl8pPr lvl="7">
              <a:spcBef>
                <a:spcPts val="0"/>
              </a:spcBef>
              <a:spcAft>
                <a:spcPts val="0"/>
              </a:spcAft>
              <a:buSzPts val="3000"/>
              <a:buNone/>
              <a:defRPr>
                <a:latin typeface="Roboto"/>
                <a:ea typeface="Roboto"/>
                <a:cs typeface="Roboto"/>
                <a:sym typeface="Roboto"/>
              </a:defRPr>
            </a:lvl8pPr>
            <a:lvl9pPr lvl="8">
              <a:spcBef>
                <a:spcPts val="0"/>
              </a:spcBef>
              <a:spcAft>
                <a:spcPts val="0"/>
              </a:spcAft>
              <a:buSzPts val="3000"/>
              <a:buNone/>
              <a:defRPr>
                <a:latin typeface="Roboto"/>
                <a:ea typeface="Roboto"/>
                <a:cs typeface="Roboto"/>
                <a:sym typeface="Roboto"/>
              </a:defRPr>
            </a:lvl9pPr>
          </a:lstStyle>
          <a:p>
            <a:endParaRPr/>
          </a:p>
        </p:txBody>
      </p:sp>
      <p:sp>
        <p:nvSpPr>
          <p:cNvPr id="10" name="Google Shape;10;p2"/>
          <p:cNvSpPr txBox="1">
            <a:spLocks noGrp="1"/>
          </p:cNvSpPr>
          <p:nvPr>
            <p:ph type="subTitle" idx="1"/>
          </p:nvPr>
        </p:nvSpPr>
        <p:spPr>
          <a:xfrm>
            <a:off x="2807438" y="4340717"/>
            <a:ext cx="6546963" cy="580800"/>
          </a:xfrm>
          <a:prstGeom prst="rect">
            <a:avLst/>
          </a:prstGeom>
        </p:spPr>
        <p:txBody>
          <a:bodyPr spcFirstLastPara="1" wrap="square" lIns="91425" tIns="91425" rIns="91425" bIns="91425" anchor="t" anchorCtr="0">
            <a:noAutofit/>
          </a:bodyPr>
          <a:lstStyle>
            <a:lvl1pPr lvl="0" algn="ctr">
              <a:spcBef>
                <a:spcPts val="0"/>
              </a:spcBef>
              <a:spcAft>
                <a:spcPts val="0"/>
              </a:spcAft>
              <a:buSzPts val="2200"/>
              <a:buNone/>
              <a:defRPr sz="2394">
                <a:latin typeface="Roboto"/>
                <a:ea typeface="Roboto"/>
                <a:cs typeface="Roboto"/>
                <a:sym typeface="Roboto"/>
              </a:defRPr>
            </a:lvl1pPr>
            <a:lvl2pPr lvl="1">
              <a:spcBef>
                <a:spcPts val="0"/>
              </a:spcBef>
              <a:spcAft>
                <a:spcPts val="0"/>
              </a:spcAft>
              <a:buSzPts val="2200"/>
              <a:buNone/>
              <a:defRPr>
                <a:latin typeface="Roboto"/>
                <a:ea typeface="Roboto"/>
                <a:cs typeface="Roboto"/>
                <a:sym typeface="Roboto"/>
              </a:defRPr>
            </a:lvl2pPr>
            <a:lvl3pPr lvl="2">
              <a:spcBef>
                <a:spcPts val="0"/>
              </a:spcBef>
              <a:spcAft>
                <a:spcPts val="0"/>
              </a:spcAft>
              <a:buSzPts val="2200"/>
              <a:buNone/>
              <a:defRPr>
                <a:latin typeface="Roboto"/>
                <a:ea typeface="Roboto"/>
                <a:cs typeface="Roboto"/>
                <a:sym typeface="Roboto"/>
              </a:defRPr>
            </a:lvl3pPr>
            <a:lvl4pPr lvl="3">
              <a:spcBef>
                <a:spcPts val="0"/>
              </a:spcBef>
              <a:spcAft>
                <a:spcPts val="0"/>
              </a:spcAft>
              <a:buSzPts val="2200"/>
              <a:buNone/>
              <a:defRPr>
                <a:latin typeface="Roboto"/>
                <a:ea typeface="Roboto"/>
                <a:cs typeface="Roboto"/>
                <a:sym typeface="Roboto"/>
              </a:defRPr>
            </a:lvl4pPr>
            <a:lvl5pPr lvl="4">
              <a:spcBef>
                <a:spcPts val="0"/>
              </a:spcBef>
              <a:spcAft>
                <a:spcPts val="0"/>
              </a:spcAft>
              <a:buSzPts val="2200"/>
              <a:buNone/>
              <a:defRPr>
                <a:latin typeface="Roboto"/>
                <a:ea typeface="Roboto"/>
                <a:cs typeface="Roboto"/>
                <a:sym typeface="Roboto"/>
              </a:defRPr>
            </a:lvl5pPr>
            <a:lvl6pPr lvl="5">
              <a:spcBef>
                <a:spcPts val="0"/>
              </a:spcBef>
              <a:spcAft>
                <a:spcPts val="0"/>
              </a:spcAft>
              <a:buSzPts val="2200"/>
              <a:buNone/>
              <a:defRPr>
                <a:latin typeface="Roboto"/>
                <a:ea typeface="Roboto"/>
                <a:cs typeface="Roboto"/>
                <a:sym typeface="Roboto"/>
              </a:defRPr>
            </a:lvl6pPr>
            <a:lvl7pPr lvl="6">
              <a:spcBef>
                <a:spcPts val="0"/>
              </a:spcBef>
              <a:spcAft>
                <a:spcPts val="0"/>
              </a:spcAft>
              <a:buSzPts val="2200"/>
              <a:buNone/>
              <a:defRPr>
                <a:latin typeface="Roboto"/>
                <a:ea typeface="Roboto"/>
                <a:cs typeface="Roboto"/>
                <a:sym typeface="Roboto"/>
              </a:defRPr>
            </a:lvl7pPr>
            <a:lvl8pPr lvl="7">
              <a:spcBef>
                <a:spcPts val="0"/>
              </a:spcBef>
              <a:spcAft>
                <a:spcPts val="0"/>
              </a:spcAft>
              <a:buSzPts val="2200"/>
              <a:buNone/>
              <a:defRPr>
                <a:latin typeface="Roboto"/>
                <a:ea typeface="Roboto"/>
                <a:cs typeface="Roboto"/>
                <a:sym typeface="Roboto"/>
              </a:defRPr>
            </a:lvl8pPr>
            <a:lvl9pPr lvl="8">
              <a:spcBef>
                <a:spcPts val="0"/>
              </a:spcBef>
              <a:spcAft>
                <a:spcPts val="0"/>
              </a:spcAft>
              <a:buSzPts val="2200"/>
              <a:buNone/>
              <a:defRPr>
                <a:latin typeface="Roboto"/>
                <a:ea typeface="Roboto"/>
                <a:cs typeface="Roboto"/>
                <a:sym typeface="Roboto"/>
              </a:defRPr>
            </a:lvl9pPr>
          </a:lstStyle>
          <a:p>
            <a:endParaRPr/>
          </a:p>
        </p:txBody>
      </p:sp>
      <p:sp>
        <p:nvSpPr>
          <p:cNvPr id="11" name="Google Shape;11;p2"/>
          <p:cNvSpPr/>
          <p:nvPr/>
        </p:nvSpPr>
        <p:spPr>
          <a:xfrm>
            <a:off x="11025611" y="5267674"/>
            <a:ext cx="4049396" cy="3392916"/>
          </a:xfrm>
          <a:custGeom>
            <a:avLst/>
            <a:gdLst/>
            <a:ahLst/>
            <a:cxnLst/>
            <a:rect l="l" t="t" r="r" b="b"/>
            <a:pathLst>
              <a:path w="65503" h="54748" extrusionOk="0">
                <a:moveTo>
                  <a:pt x="25723" y="0"/>
                </a:moveTo>
                <a:cubicBezTo>
                  <a:pt x="24144" y="0"/>
                  <a:pt x="22575" y="187"/>
                  <a:pt x="21064" y="677"/>
                </a:cubicBezTo>
                <a:cubicBezTo>
                  <a:pt x="15259" y="2561"/>
                  <a:pt x="11702" y="8306"/>
                  <a:pt x="8784" y="13625"/>
                </a:cubicBezTo>
                <a:cubicBezTo>
                  <a:pt x="5563" y="19431"/>
                  <a:pt x="2401" y="25388"/>
                  <a:pt x="1186" y="31863"/>
                </a:cubicBezTo>
                <a:cubicBezTo>
                  <a:pt x="0" y="38337"/>
                  <a:pt x="1034" y="45450"/>
                  <a:pt x="5411" y="50222"/>
                </a:cubicBezTo>
                <a:cubicBezTo>
                  <a:pt x="8030" y="53078"/>
                  <a:pt x="12001" y="54747"/>
                  <a:pt x="15894" y="54747"/>
                </a:cubicBezTo>
                <a:cubicBezTo>
                  <a:pt x="18505" y="54747"/>
                  <a:pt x="21081" y="53997"/>
                  <a:pt x="23192" y="52349"/>
                </a:cubicBezTo>
                <a:cubicBezTo>
                  <a:pt x="28785" y="47972"/>
                  <a:pt x="29727" y="39158"/>
                  <a:pt x="35867" y="35601"/>
                </a:cubicBezTo>
                <a:cubicBezTo>
                  <a:pt x="38002" y="34383"/>
                  <a:pt x="40368" y="34028"/>
                  <a:pt x="42803" y="34028"/>
                </a:cubicBezTo>
                <a:cubicBezTo>
                  <a:pt x="45289" y="34028"/>
                  <a:pt x="47848" y="34399"/>
                  <a:pt x="50305" y="34598"/>
                </a:cubicBezTo>
                <a:cubicBezTo>
                  <a:pt x="51011" y="34660"/>
                  <a:pt x="51739" y="34694"/>
                  <a:pt x="52475" y="34694"/>
                </a:cubicBezTo>
                <a:cubicBezTo>
                  <a:pt x="56811" y="34694"/>
                  <a:pt x="61422" y="33507"/>
                  <a:pt x="63345" y="29765"/>
                </a:cubicBezTo>
                <a:cubicBezTo>
                  <a:pt x="65503" y="25571"/>
                  <a:pt x="63010" y="20677"/>
                  <a:pt x="60123" y="17151"/>
                </a:cubicBezTo>
                <a:cubicBezTo>
                  <a:pt x="52554" y="8002"/>
                  <a:pt x="42980" y="2713"/>
                  <a:pt x="31247" y="586"/>
                </a:cubicBezTo>
                <a:cubicBezTo>
                  <a:pt x="29442" y="258"/>
                  <a:pt x="27575" y="0"/>
                  <a:pt x="25723"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3192"/>
          </a:p>
        </p:txBody>
      </p:sp>
      <p:sp>
        <p:nvSpPr>
          <p:cNvPr id="12" name="Google Shape;12;p2"/>
          <p:cNvSpPr/>
          <p:nvPr/>
        </p:nvSpPr>
        <p:spPr>
          <a:xfrm>
            <a:off x="-1747239" y="5320884"/>
            <a:ext cx="2439108" cy="2526157"/>
          </a:xfrm>
          <a:custGeom>
            <a:avLst/>
            <a:gdLst/>
            <a:ahLst/>
            <a:cxnLst/>
            <a:rect l="l" t="t" r="r" b="b"/>
            <a:pathLst>
              <a:path w="39455" h="40762" extrusionOk="0">
                <a:moveTo>
                  <a:pt x="19728" y="1"/>
                </a:moveTo>
                <a:cubicBezTo>
                  <a:pt x="8816" y="1"/>
                  <a:pt x="1" y="9119"/>
                  <a:pt x="1" y="20366"/>
                </a:cubicBezTo>
                <a:cubicBezTo>
                  <a:pt x="1" y="31612"/>
                  <a:pt x="8816" y="40761"/>
                  <a:pt x="19728" y="40761"/>
                </a:cubicBezTo>
                <a:cubicBezTo>
                  <a:pt x="30640" y="40761"/>
                  <a:pt x="39454" y="31612"/>
                  <a:pt x="39454" y="20366"/>
                </a:cubicBezTo>
                <a:cubicBezTo>
                  <a:pt x="39454" y="9119"/>
                  <a:pt x="30640" y="1"/>
                  <a:pt x="19728" y="1"/>
                </a:cubicBezTo>
                <a:close/>
              </a:path>
            </a:pathLst>
          </a:cu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3192"/>
          </a:p>
        </p:txBody>
      </p:sp>
      <p:sp>
        <p:nvSpPr>
          <p:cNvPr id="13" name="Google Shape;13;p2"/>
          <p:cNvSpPr/>
          <p:nvPr/>
        </p:nvSpPr>
        <p:spPr>
          <a:xfrm>
            <a:off x="10736806" y="-552379"/>
            <a:ext cx="2876918" cy="2697637"/>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3192"/>
          </a:p>
        </p:txBody>
      </p:sp>
      <p:sp>
        <p:nvSpPr>
          <p:cNvPr id="14" name="Google Shape;14;p2"/>
          <p:cNvSpPr/>
          <p:nvPr/>
        </p:nvSpPr>
        <p:spPr>
          <a:xfrm rot="-2426310">
            <a:off x="-2707596" y="-1517893"/>
            <a:ext cx="4973583" cy="3417047"/>
          </a:xfrm>
          <a:custGeom>
            <a:avLst/>
            <a:gdLst/>
            <a:ahLst/>
            <a:cxnLst/>
            <a:rect l="l" t="t" r="r" b="b"/>
            <a:pathLst>
              <a:path w="80455" h="55139" extrusionOk="0">
                <a:moveTo>
                  <a:pt x="39610" y="0"/>
                </a:moveTo>
                <a:cubicBezTo>
                  <a:pt x="38635" y="0"/>
                  <a:pt x="37659" y="30"/>
                  <a:pt x="36684" y="90"/>
                </a:cubicBezTo>
                <a:cubicBezTo>
                  <a:pt x="28021" y="637"/>
                  <a:pt x="19389" y="3555"/>
                  <a:pt x="12641" y="9117"/>
                </a:cubicBezTo>
                <a:cubicBezTo>
                  <a:pt x="5863" y="14710"/>
                  <a:pt x="1091" y="23069"/>
                  <a:pt x="483" y="32005"/>
                </a:cubicBezTo>
                <a:cubicBezTo>
                  <a:pt x="0" y="38734"/>
                  <a:pt x="3681" y="55139"/>
                  <a:pt x="12448" y="55139"/>
                </a:cubicBezTo>
                <a:cubicBezTo>
                  <a:pt x="12512" y="55139"/>
                  <a:pt x="12577" y="55138"/>
                  <a:pt x="12641" y="55136"/>
                </a:cubicBezTo>
                <a:cubicBezTo>
                  <a:pt x="17049" y="55015"/>
                  <a:pt x="22368" y="51094"/>
                  <a:pt x="26866" y="50091"/>
                </a:cubicBezTo>
                <a:cubicBezTo>
                  <a:pt x="32338" y="48844"/>
                  <a:pt x="37900" y="48449"/>
                  <a:pt x="43462" y="47932"/>
                </a:cubicBezTo>
                <a:cubicBezTo>
                  <a:pt x="54800" y="46899"/>
                  <a:pt x="67171" y="44954"/>
                  <a:pt x="74861" y="36261"/>
                </a:cubicBezTo>
                <a:cubicBezTo>
                  <a:pt x="78235" y="32431"/>
                  <a:pt x="80454" y="27111"/>
                  <a:pt x="79299" y="22066"/>
                </a:cubicBezTo>
                <a:cubicBezTo>
                  <a:pt x="78387" y="18114"/>
                  <a:pt x="75530" y="14923"/>
                  <a:pt x="72521" y="12309"/>
                </a:cubicBezTo>
                <a:cubicBezTo>
                  <a:pt x="63391" y="4415"/>
                  <a:pt x="51509" y="0"/>
                  <a:pt x="39610"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3192"/>
          </a:p>
        </p:txBody>
      </p:sp>
      <p:sp>
        <p:nvSpPr>
          <p:cNvPr id="15" name="Google Shape;15;p2"/>
          <p:cNvSpPr/>
          <p:nvPr/>
        </p:nvSpPr>
        <p:spPr>
          <a:xfrm>
            <a:off x="2777346" y="6470035"/>
            <a:ext cx="5357260" cy="2190564"/>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3192"/>
          </a:p>
        </p:txBody>
      </p:sp>
      <p:sp>
        <p:nvSpPr>
          <p:cNvPr id="16" name="Google Shape;16;p2"/>
          <p:cNvSpPr/>
          <p:nvPr/>
        </p:nvSpPr>
        <p:spPr>
          <a:xfrm rot="315047" flipH="1">
            <a:off x="3731800" y="-1127548"/>
            <a:ext cx="5357010" cy="1532503"/>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3192"/>
          </a:p>
        </p:txBody>
      </p:sp>
    </p:spTree>
    <p:extLst>
      <p:ext uri="{BB962C8B-B14F-4D97-AF65-F5344CB8AC3E}">
        <p14:creationId xmlns:p14="http://schemas.microsoft.com/office/powerpoint/2010/main" val="11579449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7"/>
        <p:cNvGrpSpPr/>
        <p:nvPr/>
      </p:nvGrpSpPr>
      <p:grpSpPr>
        <a:xfrm>
          <a:off x="0" y="0"/>
          <a:ext cx="0" cy="0"/>
          <a:chOff x="0" y="0"/>
          <a:chExt cx="0" cy="0"/>
        </a:xfrm>
      </p:grpSpPr>
      <p:sp>
        <p:nvSpPr>
          <p:cNvPr id="18" name="Google Shape;18;p3"/>
          <p:cNvSpPr txBox="1">
            <a:spLocks noGrp="1"/>
          </p:cNvSpPr>
          <p:nvPr>
            <p:ph type="title"/>
          </p:nvPr>
        </p:nvSpPr>
        <p:spPr>
          <a:xfrm>
            <a:off x="7037049" y="3568933"/>
            <a:ext cx="3283856" cy="8924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4200"/>
              <a:buNone/>
              <a:defRPr b="0"/>
            </a:lvl1pPr>
            <a:lvl2pPr lvl="1" rtl="0">
              <a:spcBef>
                <a:spcPts val="0"/>
              </a:spcBef>
              <a:spcAft>
                <a:spcPts val="0"/>
              </a:spcAft>
              <a:buSzPts val="4200"/>
              <a:buNone/>
              <a:defRPr sz="5586"/>
            </a:lvl2pPr>
            <a:lvl3pPr lvl="2" rtl="0">
              <a:spcBef>
                <a:spcPts val="0"/>
              </a:spcBef>
              <a:spcAft>
                <a:spcPts val="0"/>
              </a:spcAft>
              <a:buSzPts val="4200"/>
              <a:buNone/>
              <a:defRPr sz="5586"/>
            </a:lvl3pPr>
            <a:lvl4pPr lvl="3" rtl="0">
              <a:spcBef>
                <a:spcPts val="0"/>
              </a:spcBef>
              <a:spcAft>
                <a:spcPts val="0"/>
              </a:spcAft>
              <a:buSzPts val="4200"/>
              <a:buNone/>
              <a:defRPr sz="5586"/>
            </a:lvl4pPr>
            <a:lvl5pPr lvl="4" rtl="0">
              <a:spcBef>
                <a:spcPts val="0"/>
              </a:spcBef>
              <a:spcAft>
                <a:spcPts val="0"/>
              </a:spcAft>
              <a:buSzPts val="4200"/>
              <a:buNone/>
              <a:defRPr sz="5586"/>
            </a:lvl5pPr>
            <a:lvl6pPr lvl="5" rtl="0">
              <a:spcBef>
                <a:spcPts val="0"/>
              </a:spcBef>
              <a:spcAft>
                <a:spcPts val="0"/>
              </a:spcAft>
              <a:buSzPts val="4200"/>
              <a:buNone/>
              <a:defRPr sz="5586"/>
            </a:lvl6pPr>
            <a:lvl7pPr lvl="6" rtl="0">
              <a:spcBef>
                <a:spcPts val="0"/>
              </a:spcBef>
              <a:spcAft>
                <a:spcPts val="0"/>
              </a:spcAft>
              <a:buSzPts val="4200"/>
              <a:buNone/>
              <a:defRPr sz="5586"/>
            </a:lvl7pPr>
            <a:lvl8pPr lvl="7" rtl="0">
              <a:spcBef>
                <a:spcPts val="0"/>
              </a:spcBef>
              <a:spcAft>
                <a:spcPts val="0"/>
              </a:spcAft>
              <a:buSzPts val="4200"/>
              <a:buNone/>
              <a:defRPr sz="5586"/>
            </a:lvl8pPr>
            <a:lvl9pPr lvl="8" rtl="0">
              <a:spcBef>
                <a:spcPts val="0"/>
              </a:spcBef>
              <a:spcAft>
                <a:spcPts val="0"/>
              </a:spcAft>
              <a:buSzPts val="4200"/>
              <a:buNone/>
              <a:defRPr sz="5586"/>
            </a:lvl9pPr>
          </a:lstStyle>
          <a:p>
            <a:endParaRPr/>
          </a:p>
        </p:txBody>
      </p:sp>
      <p:sp>
        <p:nvSpPr>
          <p:cNvPr id="19" name="Google Shape;19;p3"/>
          <p:cNvSpPr txBox="1">
            <a:spLocks noGrp="1"/>
          </p:cNvSpPr>
          <p:nvPr>
            <p:ph type="subTitle" idx="1"/>
          </p:nvPr>
        </p:nvSpPr>
        <p:spPr>
          <a:xfrm>
            <a:off x="7037048" y="4651533"/>
            <a:ext cx="3039661" cy="606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100"/>
              <a:buNone/>
              <a:defRPr sz="1862">
                <a:latin typeface="Roboto"/>
                <a:ea typeface="Roboto"/>
                <a:cs typeface="Roboto"/>
                <a:sym typeface="Roboto"/>
              </a:defRPr>
            </a:lvl1pPr>
            <a:lvl2pPr lvl="1" rtl="0">
              <a:lnSpc>
                <a:spcPct val="100000"/>
              </a:lnSpc>
              <a:spcBef>
                <a:spcPts val="0"/>
              </a:spcBef>
              <a:spcAft>
                <a:spcPts val="0"/>
              </a:spcAft>
              <a:buSzPts val="2100"/>
              <a:buNone/>
              <a:defRPr sz="2793"/>
            </a:lvl2pPr>
            <a:lvl3pPr lvl="2" rtl="0">
              <a:lnSpc>
                <a:spcPct val="100000"/>
              </a:lnSpc>
              <a:spcBef>
                <a:spcPts val="0"/>
              </a:spcBef>
              <a:spcAft>
                <a:spcPts val="0"/>
              </a:spcAft>
              <a:buSzPts val="2100"/>
              <a:buNone/>
              <a:defRPr sz="2793"/>
            </a:lvl3pPr>
            <a:lvl4pPr lvl="3" rtl="0">
              <a:lnSpc>
                <a:spcPct val="100000"/>
              </a:lnSpc>
              <a:spcBef>
                <a:spcPts val="0"/>
              </a:spcBef>
              <a:spcAft>
                <a:spcPts val="0"/>
              </a:spcAft>
              <a:buSzPts val="2100"/>
              <a:buNone/>
              <a:defRPr sz="2793"/>
            </a:lvl4pPr>
            <a:lvl5pPr lvl="4" rtl="0">
              <a:lnSpc>
                <a:spcPct val="100000"/>
              </a:lnSpc>
              <a:spcBef>
                <a:spcPts val="0"/>
              </a:spcBef>
              <a:spcAft>
                <a:spcPts val="0"/>
              </a:spcAft>
              <a:buSzPts val="2100"/>
              <a:buNone/>
              <a:defRPr sz="2793"/>
            </a:lvl5pPr>
            <a:lvl6pPr lvl="5" rtl="0">
              <a:lnSpc>
                <a:spcPct val="100000"/>
              </a:lnSpc>
              <a:spcBef>
                <a:spcPts val="0"/>
              </a:spcBef>
              <a:spcAft>
                <a:spcPts val="0"/>
              </a:spcAft>
              <a:buSzPts val="2100"/>
              <a:buNone/>
              <a:defRPr sz="2793"/>
            </a:lvl6pPr>
            <a:lvl7pPr lvl="6" rtl="0">
              <a:lnSpc>
                <a:spcPct val="100000"/>
              </a:lnSpc>
              <a:spcBef>
                <a:spcPts val="0"/>
              </a:spcBef>
              <a:spcAft>
                <a:spcPts val="0"/>
              </a:spcAft>
              <a:buSzPts val="2100"/>
              <a:buNone/>
              <a:defRPr sz="2793"/>
            </a:lvl7pPr>
            <a:lvl8pPr lvl="7" rtl="0">
              <a:lnSpc>
                <a:spcPct val="100000"/>
              </a:lnSpc>
              <a:spcBef>
                <a:spcPts val="0"/>
              </a:spcBef>
              <a:spcAft>
                <a:spcPts val="0"/>
              </a:spcAft>
              <a:buSzPts val="2100"/>
              <a:buNone/>
              <a:defRPr sz="2793"/>
            </a:lvl8pPr>
            <a:lvl9pPr lvl="8" rtl="0">
              <a:lnSpc>
                <a:spcPct val="100000"/>
              </a:lnSpc>
              <a:spcBef>
                <a:spcPts val="0"/>
              </a:spcBef>
              <a:spcAft>
                <a:spcPts val="0"/>
              </a:spcAft>
              <a:buSzPts val="2100"/>
              <a:buNone/>
              <a:defRPr sz="2793"/>
            </a:lvl9pPr>
          </a:lstStyle>
          <a:p>
            <a:endParaRPr/>
          </a:p>
        </p:txBody>
      </p:sp>
      <p:sp>
        <p:nvSpPr>
          <p:cNvPr id="20" name="Google Shape;20;p3"/>
          <p:cNvSpPr txBox="1">
            <a:spLocks noGrp="1"/>
          </p:cNvSpPr>
          <p:nvPr>
            <p:ph type="title" idx="2" hasCustomPrompt="1"/>
          </p:nvPr>
        </p:nvSpPr>
        <p:spPr>
          <a:xfrm>
            <a:off x="7037049" y="1846433"/>
            <a:ext cx="2621499" cy="1405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12000"/>
              <a:buNone/>
              <a:defRPr sz="15960" b="0"/>
            </a:lvl1pPr>
            <a:lvl2pPr lvl="1" rtl="0">
              <a:spcBef>
                <a:spcPts val="0"/>
              </a:spcBef>
              <a:spcAft>
                <a:spcPts val="0"/>
              </a:spcAft>
              <a:buSzPts val="12000"/>
              <a:buNone/>
              <a:defRPr sz="15960"/>
            </a:lvl2pPr>
            <a:lvl3pPr lvl="2" rtl="0">
              <a:spcBef>
                <a:spcPts val="0"/>
              </a:spcBef>
              <a:spcAft>
                <a:spcPts val="0"/>
              </a:spcAft>
              <a:buSzPts val="12000"/>
              <a:buNone/>
              <a:defRPr sz="15960"/>
            </a:lvl3pPr>
            <a:lvl4pPr lvl="3" rtl="0">
              <a:spcBef>
                <a:spcPts val="0"/>
              </a:spcBef>
              <a:spcAft>
                <a:spcPts val="0"/>
              </a:spcAft>
              <a:buSzPts val="12000"/>
              <a:buNone/>
              <a:defRPr sz="15960"/>
            </a:lvl4pPr>
            <a:lvl5pPr lvl="4" rtl="0">
              <a:spcBef>
                <a:spcPts val="0"/>
              </a:spcBef>
              <a:spcAft>
                <a:spcPts val="0"/>
              </a:spcAft>
              <a:buSzPts val="12000"/>
              <a:buNone/>
              <a:defRPr sz="15960"/>
            </a:lvl5pPr>
            <a:lvl6pPr lvl="5" rtl="0">
              <a:spcBef>
                <a:spcPts val="0"/>
              </a:spcBef>
              <a:spcAft>
                <a:spcPts val="0"/>
              </a:spcAft>
              <a:buSzPts val="12000"/>
              <a:buNone/>
              <a:defRPr sz="15960"/>
            </a:lvl6pPr>
            <a:lvl7pPr lvl="6" rtl="0">
              <a:spcBef>
                <a:spcPts val="0"/>
              </a:spcBef>
              <a:spcAft>
                <a:spcPts val="0"/>
              </a:spcAft>
              <a:buSzPts val="12000"/>
              <a:buNone/>
              <a:defRPr sz="15960"/>
            </a:lvl7pPr>
            <a:lvl8pPr lvl="7" rtl="0">
              <a:spcBef>
                <a:spcPts val="0"/>
              </a:spcBef>
              <a:spcAft>
                <a:spcPts val="0"/>
              </a:spcAft>
              <a:buSzPts val="12000"/>
              <a:buNone/>
              <a:defRPr sz="15960"/>
            </a:lvl8pPr>
            <a:lvl9pPr lvl="8" rtl="0">
              <a:spcBef>
                <a:spcPts val="0"/>
              </a:spcBef>
              <a:spcAft>
                <a:spcPts val="0"/>
              </a:spcAft>
              <a:buSzPts val="12000"/>
              <a:buNone/>
              <a:defRPr sz="15960"/>
            </a:lvl9pPr>
          </a:lstStyle>
          <a:p>
            <a:r>
              <a:t>xx%</a:t>
            </a:r>
          </a:p>
        </p:txBody>
      </p:sp>
      <p:sp>
        <p:nvSpPr>
          <p:cNvPr id="21" name="Google Shape;21;p3"/>
          <p:cNvSpPr/>
          <p:nvPr/>
        </p:nvSpPr>
        <p:spPr>
          <a:xfrm>
            <a:off x="9598085" y="5940707"/>
            <a:ext cx="4049396" cy="3392916"/>
          </a:xfrm>
          <a:custGeom>
            <a:avLst/>
            <a:gdLst/>
            <a:ahLst/>
            <a:cxnLst/>
            <a:rect l="l" t="t" r="r" b="b"/>
            <a:pathLst>
              <a:path w="65503" h="54748" extrusionOk="0">
                <a:moveTo>
                  <a:pt x="25723" y="0"/>
                </a:moveTo>
                <a:cubicBezTo>
                  <a:pt x="24144" y="0"/>
                  <a:pt x="22575" y="187"/>
                  <a:pt x="21064" y="677"/>
                </a:cubicBezTo>
                <a:cubicBezTo>
                  <a:pt x="15259" y="2561"/>
                  <a:pt x="11702" y="8306"/>
                  <a:pt x="8784" y="13625"/>
                </a:cubicBezTo>
                <a:cubicBezTo>
                  <a:pt x="5563" y="19431"/>
                  <a:pt x="2401" y="25388"/>
                  <a:pt x="1186" y="31863"/>
                </a:cubicBezTo>
                <a:cubicBezTo>
                  <a:pt x="0" y="38337"/>
                  <a:pt x="1034" y="45450"/>
                  <a:pt x="5411" y="50222"/>
                </a:cubicBezTo>
                <a:cubicBezTo>
                  <a:pt x="8030" y="53078"/>
                  <a:pt x="12001" y="54747"/>
                  <a:pt x="15894" y="54747"/>
                </a:cubicBezTo>
                <a:cubicBezTo>
                  <a:pt x="18505" y="54747"/>
                  <a:pt x="21081" y="53997"/>
                  <a:pt x="23192" y="52349"/>
                </a:cubicBezTo>
                <a:cubicBezTo>
                  <a:pt x="28785" y="47972"/>
                  <a:pt x="29727" y="39158"/>
                  <a:pt x="35867" y="35601"/>
                </a:cubicBezTo>
                <a:cubicBezTo>
                  <a:pt x="38002" y="34383"/>
                  <a:pt x="40368" y="34028"/>
                  <a:pt x="42803" y="34028"/>
                </a:cubicBezTo>
                <a:cubicBezTo>
                  <a:pt x="45289" y="34028"/>
                  <a:pt x="47848" y="34399"/>
                  <a:pt x="50305" y="34598"/>
                </a:cubicBezTo>
                <a:cubicBezTo>
                  <a:pt x="51011" y="34660"/>
                  <a:pt x="51739" y="34694"/>
                  <a:pt x="52475" y="34694"/>
                </a:cubicBezTo>
                <a:cubicBezTo>
                  <a:pt x="56811" y="34694"/>
                  <a:pt x="61422" y="33507"/>
                  <a:pt x="63345" y="29765"/>
                </a:cubicBezTo>
                <a:cubicBezTo>
                  <a:pt x="65503" y="25571"/>
                  <a:pt x="63010" y="20677"/>
                  <a:pt x="60123" y="17151"/>
                </a:cubicBezTo>
                <a:cubicBezTo>
                  <a:pt x="52554" y="8002"/>
                  <a:pt x="42980" y="2713"/>
                  <a:pt x="31247" y="586"/>
                </a:cubicBezTo>
                <a:cubicBezTo>
                  <a:pt x="29442" y="258"/>
                  <a:pt x="27575" y="0"/>
                  <a:pt x="25723"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3192"/>
          </a:p>
        </p:txBody>
      </p:sp>
      <p:sp>
        <p:nvSpPr>
          <p:cNvPr id="22" name="Google Shape;22;p3"/>
          <p:cNvSpPr/>
          <p:nvPr/>
        </p:nvSpPr>
        <p:spPr>
          <a:xfrm>
            <a:off x="10441638" y="-566179"/>
            <a:ext cx="2876918" cy="2697637"/>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3192"/>
          </a:p>
        </p:txBody>
      </p:sp>
      <p:sp>
        <p:nvSpPr>
          <p:cNvPr id="23" name="Google Shape;23;p3"/>
          <p:cNvSpPr/>
          <p:nvPr/>
        </p:nvSpPr>
        <p:spPr>
          <a:xfrm>
            <a:off x="-6" y="6296638"/>
            <a:ext cx="5357260" cy="2441811"/>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3192"/>
          </a:p>
        </p:txBody>
      </p:sp>
      <p:sp>
        <p:nvSpPr>
          <p:cNvPr id="24" name="Google Shape;24;p3"/>
          <p:cNvSpPr/>
          <p:nvPr/>
        </p:nvSpPr>
        <p:spPr>
          <a:xfrm rot="-3863724">
            <a:off x="-3592684" y="148963"/>
            <a:ext cx="5370415" cy="3024410"/>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3192"/>
          </a:p>
        </p:txBody>
      </p:sp>
      <p:sp>
        <p:nvSpPr>
          <p:cNvPr id="25" name="Google Shape;25;p3"/>
          <p:cNvSpPr/>
          <p:nvPr/>
        </p:nvSpPr>
        <p:spPr>
          <a:xfrm rot="684159">
            <a:off x="2556659" y="-2261393"/>
            <a:ext cx="5357359" cy="3031927"/>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3192"/>
          </a:p>
        </p:txBody>
      </p:sp>
    </p:spTree>
    <p:extLst>
      <p:ext uri="{BB962C8B-B14F-4D97-AF65-F5344CB8AC3E}">
        <p14:creationId xmlns:p14="http://schemas.microsoft.com/office/powerpoint/2010/main" val="19901102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6"/>
        <p:cNvGrpSpPr/>
        <p:nvPr/>
      </p:nvGrpSpPr>
      <p:grpSpPr>
        <a:xfrm>
          <a:off x="0" y="0"/>
          <a:ext cx="0" cy="0"/>
          <a:chOff x="0" y="0"/>
          <a:chExt cx="0" cy="0"/>
        </a:xfrm>
      </p:grpSpPr>
      <p:sp>
        <p:nvSpPr>
          <p:cNvPr id="27" name="Google Shape;27;p4"/>
          <p:cNvSpPr txBox="1">
            <a:spLocks noGrp="1"/>
          </p:cNvSpPr>
          <p:nvPr>
            <p:ph type="body" idx="1"/>
          </p:nvPr>
        </p:nvSpPr>
        <p:spPr>
          <a:xfrm>
            <a:off x="950410" y="1344833"/>
            <a:ext cx="10251376" cy="4796400"/>
          </a:xfrm>
          <a:prstGeom prst="rect">
            <a:avLst/>
          </a:prstGeom>
        </p:spPr>
        <p:txBody>
          <a:bodyPr spcFirstLastPara="1" wrap="square" lIns="91425" tIns="91425" rIns="91425" bIns="91425" anchor="t" anchorCtr="0">
            <a:noAutofit/>
          </a:bodyPr>
          <a:lstStyle>
            <a:lvl1pPr marL="608076" lvl="0" indent="-456057" rtl="0">
              <a:spcBef>
                <a:spcPts val="0"/>
              </a:spcBef>
              <a:spcAft>
                <a:spcPts val="0"/>
              </a:spcAft>
              <a:buSzPts val="1800"/>
              <a:buChar char="●"/>
              <a:defRPr sz="1596"/>
            </a:lvl1pPr>
            <a:lvl2pPr marL="1216152" lvl="1" indent="-422275" rtl="0">
              <a:spcBef>
                <a:spcPts val="0"/>
              </a:spcBef>
              <a:spcAft>
                <a:spcPts val="0"/>
              </a:spcAft>
              <a:buSzPts val="1400"/>
              <a:buFont typeface="Arial"/>
              <a:buChar char="○"/>
              <a:defRPr/>
            </a:lvl2pPr>
            <a:lvl3pPr marL="1824228" lvl="2" indent="-422275" rtl="0">
              <a:spcBef>
                <a:spcPts val="0"/>
              </a:spcBef>
              <a:spcAft>
                <a:spcPts val="0"/>
              </a:spcAft>
              <a:buSzPts val="1400"/>
              <a:buFont typeface="Arial"/>
              <a:buChar char="■"/>
              <a:defRPr/>
            </a:lvl3pPr>
            <a:lvl4pPr marL="2432304" lvl="3" indent="-422275" rtl="0">
              <a:spcBef>
                <a:spcPts val="0"/>
              </a:spcBef>
              <a:spcAft>
                <a:spcPts val="0"/>
              </a:spcAft>
              <a:buSzPts val="1400"/>
              <a:buFont typeface="Arial"/>
              <a:buChar char="●"/>
              <a:defRPr/>
            </a:lvl4pPr>
            <a:lvl5pPr marL="3040380" lvl="4" indent="-422275" rtl="0">
              <a:spcBef>
                <a:spcPts val="0"/>
              </a:spcBef>
              <a:spcAft>
                <a:spcPts val="0"/>
              </a:spcAft>
              <a:buSzPts val="1400"/>
              <a:buFont typeface="Arial"/>
              <a:buChar char="○"/>
              <a:defRPr/>
            </a:lvl5pPr>
            <a:lvl6pPr marL="3648456" lvl="5" indent="-422275" rtl="0">
              <a:spcBef>
                <a:spcPts val="0"/>
              </a:spcBef>
              <a:spcAft>
                <a:spcPts val="0"/>
              </a:spcAft>
              <a:buSzPts val="1400"/>
              <a:buFont typeface="Arial"/>
              <a:buChar char="■"/>
              <a:defRPr/>
            </a:lvl6pPr>
            <a:lvl7pPr marL="4256532" lvl="6" indent="-422275" rtl="0">
              <a:spcBef>
                <a:spcPts val="0"/>
              </a:spcBef>
              <a:spcAft>
                <a:spcPts val="0"/>
              </a:spcAft>
              <a:buSzPts val="1400"/>
              <a:buFont typeface="Arial"/>
              <a:buChar char="●"/>
              <a:defRPr/>
            </a:lvl7pPr>
            <a:lvl8pPr marL="4864608" lvl="7" indent="-422275" rtl="0">
              <a:spcBef>
                <a:spcPts val="0"/>
              </a:spcBef>
              <a:spcAft>
                <a:spcPts val="0"/>
              </a:spcAft>
              <a:buSzPts val="1400"/>
              <a:buFont typeface="Arial"/>
              <a:buChar char="○"/>
              <a:defRPr/>
            </a:lvl8pPr>
            <a:lvl9pPr marL="5472684" lvl="8" indent="-422275" rtl="0">
              <a:spcBef>
                <a:spcPts val="0"/>
              </a:spcBef>
              <a:spcAft>
                <a:spcPts val="0"/>
              </a:spcAft>
              <a:buSzPts val="1400"/>
              <a:buFont typeface="Arial"/>
              <a:buChar char="■"/>
              <a:defRPr/>
            </a:lvl9pPr>
          </a:lstStyle>
          <a:p>
            <a:endParaRPr/>
          </a:p>
        </p:txBody>
      </p:sp>
      <p:sp>
        <p:nvSpPr>
          <p:cNvPr id="28" name="Google Shape;28;p4"/>
          <p:cNvSpPr txBox="1">
            <a:spLocks noGrp="1"/>
          </p:cNvSpPr>
          <p:nvPr>
            <p:ph type="title"/>
          </p:nvPr>
        </p:nvSpPr>
        <p:spPr>
          <a:xfrm>
            <a:off x="1293991" y="604100"/>
            <a:ext cx="9573856" cy="8620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990" b="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9" name="Google Shape;29;p4"/>
          <p:cNvSpPr/>
          <p:nvPr/>
        </p:nvSpPr>
        <p:spPr>
          <a:xfrm rot="6085008">
            <a:off x="10127873" y="2956577"/>
            <a:ext cx="5370403" cy="3024395"/>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3192"/>
          </a:p>
        </p:txBody>
      </p:sp>
      <p:sp>
        <p:nvSpPr>
          <p:cNvPr id="30" name="Google Shape;30;p4"/>
          <p:cNvSpPr/>
          <p:nvPr/>
        </p:nvSpPr>
        <p:spPr>
          <a:xfrm>
            <a:off x="-991284" y="-2237621"/>
            <a:ext cx="4973462" cy="3416964"/>
          </a:xfrm>
          <a:custGeom>
            <a:avLst/>
            <a:gdLst/>
            <a:ahLst/>
            <a:cxnLst/>
            <a:rect l="l" t="t" r="r" b="b"/>
            <a:pathLst>
              <a:path w="80455" h="55139" extrusionOk="0">
                <a:moveTo>
                  <a:pt x="39610" y="0"/>
                </a:moveTo>
                <a:cubicBezTo>
                  <a:pt x="38635" y="0"/>
                  <a:pt x="37659" y="30"/>
                  <a:pt x="36684" y="90"/>
                </a:cubicBezTo>
                <a:cubicBezTo>
                  <a:pt x="28021" y="637"/>
                  <a:pt x="19389" y="3555"/>
                  <a:pt x="12641" y="9117"/>
                </a:cubicBezTo>
                <a:cubicBezTo>
                  <a:pt x="5863" y="14710"/>
                  <a:pt x="1091" y="23069"/>
                  <a:pt x="483" y="32005"/>
                </a:cubicBezTo>
                <a:cubicBezTo>
                  <a:pt x="0" y="38734"/>
                  <a:pt x="3681" y="55139"/>
                  <a:pt x="12448" y="55139"/>
                </a:cubicBezTo>
                <a:cubicBezTo>
                  <a:pt x="12512" y="55139"/>
                  <a:pt x="12577" y="55138"/>
                  <a:pt x="12641" y="55136"/>
                </a:cubicBezTo>
                <a:cubicBezTo>
                  <a:pt x="17049" y="55015"/>
                  <a:pt x="22368" y="51094"/>
                  <a:pt x="26866" y="50091"/>
                </a:cubicBezTo>
                <a:cubicBezTo>
                  <a:pt x="32338" y="48844"/>
                  <a:pt x="37900" y="48449"/>
                  <a:pt x="43462" y="47932"/>
                </a:cubicBezTo>
                <a:cubicBezTo>
                  <a:pt x="54800" y="46899"/>
                  <a:pt x="67171" y="44954"/>
                  <a:pt x="74861" y="36261"/>
                </a:cubicBezTo>
                <a:cubicBezTo>
                  <a:pt x="78235" y="32431"/>
                  <a:pt x="80454" y="27111"/>
                  <a:pt x="79299" y="22066"/>
                </a:cubicBezTo>
                <a:cubicBezTo>
                  <a:pt x="78387" y="18114"/>
                  <a:pt x="75530" y="14923"/>
                  <a:pt x="72521" y="12309"/>
                </a:cubicBezTo>
                <a:cubicBezTo>
                  <a:pt x="63391" y="4415"/>
                  <a:pt x="51509" y="0"/>
                  <a:pt x="39610"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3192"/>
          </a:p>
        </p:txBody>
      </p:sp>
      <p:sp>
        <p:nvSpPr>
          <p:cNvPr id="31" name="Google Shape;31;p4"/>
          <p:cNvSpPr/>
          <p:nvPr/>
        </p:nvSpPr>
        <p:spPr>
          <a:xfrm>
            <a:off x="-53634" y="6386100"/>
            <a:ext cx="2571622" cy="1397200"/>
          </a:xfrm>
          <a:prstGeom prst="ellipse">
            <a:avLst/>
          </a:pr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3192"/>
          </a:p>
        </p:txBody>
      </p:sp>
    </p:spTree>
    <p:extLst>
      <p:ext uri="{BB962C8B-B14F-4D97-AF65-F5344CB8AC3E}">
        <p14:creationId xmlns:p14="http://schemas.microsoft.com/office/powerpoint/2010/main" val="8043252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15"/>
        <p:cNvGrpSpPr/>
        <p:nvPr/>
      </p:nvGrpSpPr>
      <p:grpSpPr>
        <a:xfrm>
          <a:off x="0" y="0"/>
          <a:ext cx="0" cy="0"/>
          <a:chOff x="0" y="0"/>
          <a:chExt cx="0" cy="0"/>
        </a:xfrm>
      </p:grpSpPr>
      <p:sp>
        <p:nvSpPr>
          <p:cNvPr id="116" name="Google Shape;116;p15"/>
          <p:cNvSpPr/>
          <p:nvPr/>
        </p:nvSpPr>
        <p:spPr>
          <a:xfrm rot="1036562">
            <a:off x="9861076" y="-277326"/>
            <a:ext cx="3919352" cy="3591123"/>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3192"/>
          </a:p>
        </p:txBody>
      </p:sp>
      <p:sp>
        <p:nvSpPr>
          <p:cNvPr id="117" name="Google Shape;117;p15"/>
          <p:cNvSpPr/>
          <p:nvPr/>
        </p:nvSpPr>
        <p:spPr>
          <a:xfrm rot="-10256595">
            <a:off x="-1191802" y="6105572"/>
            <a:ext cx="7890693" cy="3417149"/>
          </a:xfrm>
          <a:custGeom>
            <a:avLst/>
            <a:gdLst/>
            <a:ahLst/>
            <a:cxnLst/>
            <a:rect l="l" t="t" r="r" b="b"/>
            <a:pathLst>
              <a:path w="80455" h="55139" extrusionOk="0">
                <a:moveTo>
                  <a:pt x="39610" y="0"/>
                </a:moveTo>
                <a:cubicBezTo>
                  <a:pt x="38635" y="0"/>
                  <a:pt x="37659" y="30"/>
                  <a:pt x="36684" y="90"/>
                </a:cubicBezTo>
                <a:cubicBezTo>
                  <a:pt x="28021" y="637"/>
                  <a:pt x="19389" y="3555"/>
                  <a:pt x="12641" y="9117"/>
                </a:cubicBezTo>
                <a:cubicBezTo>
                  <a:pt x="5863" y="14710"/>
                  <a:pt x="1091" y="23069"/>
                  <a:pt x="483" y="32005"/>
                </a:cubicBezTo>
                <a:cubicBezTo>
                  <a:pt x="0" y="38734"/>
                  <a:pt x="3681" y="55139"/>
                  <a:pt x="12448" y="55139"/>
                </a:cubicBezTo>
                <a:cubicBezTo>
                  <a:pt x="12512" y="55139"/>
                  <a:pt x="12577" y="55138"/>
                  <a:pt x="12641" y="55136"/>
                </a:cubicBezTo>
                <a:cubicBezTo>
                  <a:pt x="17049" y="55015"/>
                  <a:pt x="22368" y="51094"/>
                  <a:pt x="26866" y="50091"/>
                </a:cubicBezTo>
                <a:cubicBezTo>
                  <a:pt x="32338" y="48844"/>
                  <a:pt x="37900" y="48449"/>
                  <a:pt x="43462" y="47932"/>
                </a:cubicBezTo>
                <a:cubicBezTo>
                  <a:pt x="54800" y="46899"/>
                  <a:pt x="67171" y="44954"/>
                  <a:pt x="74861" y="36261"/>
                </a:cubicBezTo>
                <a:cubicBezTo>
                  <a:pt x="78235" y="32431"/>
                  <a:pt x="80454" y="27111"/>
                  <a:pt x="79299" y="22066"/>
                </a:cubicBezTo>
                <a:cubicBezTo>
                  <a:pt x="78387" y="18114"/>
                  <a:pt x="75530" y="14923"/>
                  <a:pt x="72521" y="12309"/>
                </a:cubicBezTo>
                <a:cubicBezTo>
                  <a:pt x="63391" y="4415"/>
                  <a:pt x="51509" y="0"/>
                  <a:pt x="39610" y="0"/>
                </a:cubicBezTo>
                <a:close/>
              </a:path>
            </a:pathLst>
          </a:cu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3192"/>
          </a:p>
        </p:txBody>
      </p:sp>
      <p:sp>
        <p:nvSpPr>
          <p:cNvPr id="118" name="Google Shape;118;p15"/>
          <p:cNvSpPr/>
          <p:nvPr/>
        </p:nvSpPr>
        <p:spPr>
          <a:xfrm rot="7101805">
            <a:off x="-2140498" y="-1014642"/>
            <a:ext cx="4453991" cy="2670508"/>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3192"/>
          </a:p>
        </p:txBody>
      </p:sp>
      <p:sp>
        <p:nvSpPr>
          <p:cNvPr id="119" name="Google Shape;119;p15"/>
          <p:cNvSpPr txBox="1">
            <a:spLocks noGrp="1"/>
          </p:cNvSpPr>
          <p:nvPr>
            <p:ph type="title"/>
          </p:nvPr>
        </p:nvSpPr>
        <p:spPr>
          <a:xfrm>
            <a:off x="1293991" y="604100"/>
            <a:ext cx="9573856" cy="8620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990" b="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19456799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90"/>
        <p:cNvGrpSpPr/>
        <p:nvPr/>
      </p:nvGrpSpPr>
      <p:grpSpPr>
        <a:xfrm>
          <a:off x="0" y="0"/>
          <a:ext cx="0" cy="0"/>
          <a:chOff x="0" y="0"/>
          <a:chExt cx="0" cy="0"/>
        </a:xfrm>
      </p:grpSpPr>
      <p:sp>
        <p:nvSpPr>
          <p:cNvPr id="291" name="Google Shape;291;p32"/>
          <p:cNvSpPr/>
          <p:nvPr/>
        </p:nvSpPr>
        <p:spPr>
          <a:xfrm rot="8999889">
            <a:off x="10197480" y="5047604"/>
            <a:ext cx="3313037" cy="2775933"/>
          </a:xfrm>
          <a:custGeom>
            <a:avLst/>
            <a:gdLst/>
            <a:ahLst/>
            <a:cxnLst/>
            <a:rect l="l" t="t" r="r" b="b"/>
            <a:pathLst>
              <a:path w="65503" h="54748" extrusionOk="0">
                <a:moveTo>
                  <a:pt x="25723" y="0"/>
                </a:moveTo>
                <a:cubicBezTo>
                  <a:pt x="24144" y="0"/>
                  <a:pt x="22575" y="187"/>
                  <a:pt x="21064" y="677"/>
                </a:cubicBezTo>
                <a:cubicBezTo>
                  <a:pt x="15259" y="2561"/>
                  <a:pt x="11702" y="8306"/>
                  <a:pt x="8784" y="13625"/>
                </a:cubicBezTo>
                <a:cubicBezTo>
                  <a:pt x="5563" y="19431"/>
                  <a:pt x="2401" y="25388"/>
                  <a:pt x="1186" y="31863"/>
                </a:cubicBezTo>
                <a:cubicBezTo>
                  <a:pt x="0" y="38337"/>
                  <a:pt x="1034" y="45450"/>
                  <a:pt x="5411" y="50222"/>
                </a:cubicBezTo>
                <a:cubicBezTo>
                  <a:pt x="8030" y="53078"/>
                  <a:pt x="12001" y="54747"/>
                  <a:pt x="15894" y="54747"/>
                </a:cubicBezTo>
                <a:cubicBezTo>
                  <a:pt x="18505" y="54747"/>
                  <a:pt x="21081" y="53997"/>
                  <a:pt x="23192" y="52349"/>
                </a:cubicBezTo>
                <a:cubicBezTo>
                  <a:pt x="28785" y="47972"/>
                  <a:pt x="29727" y="39158"/>
                  <a:pt x="35867" y="35601"/>
                </a:cubicBezTo>
                <a:cubicBezTo>
                  <a:pt x="38002" y="34383"/>
                  <a:pt x="40368" y="34028"/>
                  <a:pt x="42803" y="34028"/>
                </a:cubicBezTo>
                <a:cubicBezTo>
                  <a:pt x="45289" y="34028"/>
                  <a:pt x="47848" y="34399"/>
                  <a:pt x="50305" y="34598"/>
                </a:cubicBezTo>
                <a:cubicBezTo>
                  <a:pt x="51011" y="34660"/>
                  <a:pt x="51739" y="34694"/>
                  <a:pt x="52475" y="34694"/>
                </a:cubicBezTo>
                <a:cubicBezTo>
                  <a:pt x="56811" y="34694"/>
                  <a:pt x="61422" y="33507"/>
                  <a:pt x="63345" y="29765"/>
                </a:cubicBezTo>
                <a:cubicBezTo>
                  <a:pt x="65503" y="25571"/>
                  <a:pt x="63010" y="20677"/>
                  <a:pt x="60123" y="17151"/>
                </a:cubicBezTo>
                <a:cubicBezTo>
                  <a:pt x="52554" y="8002"/>
                  <a:pt x="42980" y="2713"/>
                  <a:pt x="31247" y="586"/>
                </a:cubicBezTo>
                <a:cubicBezTo>
                  <a:pt x="29442" y="258"/>
                  <a:pt x="27575" y="0"/>
                  <a:pt x="25723"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3192"/>
          </a:p>
        </p:txBody>
      </p:sp>
      <p:sp>
        <p:nvSpPr>
          <p:cNvPr id="292" name="Google Shape;292;p32"/>
          <p:cNvSpPr/>
          <p:nvPr/>
        </p:nvSpPr>
        <p:spPr>
          <a:xfrm>
            <a:off x="10684236" y="-728279"/>
            <a:ext cx="2876918" cy="2697637"/>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3192"/>
          </a:p>
        </p:txBody>
      </p:sp>
      <p:sp>
        <p:nvSpPr>
          <p:cNvPr id="293" name="Google Shape;293;p32"/>
          <p:cNvSpPr/>
          <p:nvPr/>
        </p:nvSpPr>
        <p:spPr>
          <a:xfrm>
            <a:off x="-68897" y="6356803"/>
            <a:ext cx="4382741" cy="1997631"/>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3192"/>
          </a:p>
        </p:txBody>
      </p:sp>
      <p:sp>
        <p:nvSpPr>
          <p:cNvPr id="294" name="Google Shape;294;p32"/>
          <p:cNvSpPr/>
          <p:nvPr/>
        </p:nvSpPr>
        <p:spPr>
          <a:xfrm rot="-3863648">
            <a:off x="-2716619" y="113888"/>
            <a:ext cx="4400988" cy="2478417"/>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3192"/>
          </a:p>
        </p:txBody>
      </p:sp>
    </p:spTree>
    <p:extLst>
      <p:ext uri="{BB962C8B-B14F-4D97-AF65-F5344CB8AC3E}">
        <p14:creationId xmlns:p14="http://schemas.microsoft.com/office/powerpoint/2010/main" val="14914134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274"/>
        <p:cNvGrpSpPr/>
        <p:nvPr/>
      </p:nvGrpSpPr>
      <p:grpSpPr>
        <a:xfrm>
          <a:off x="0" y="0"/>
          <a:ext cx="0" cy="0"/>
          <a:chOff x="0" y="0"/>
          <a:chExt cx="0" cy="0"/>
        </a:xfrm>
      </p:grpSpPr>
      <p:sp>
        <p:nvSpPr>
          <p:cNvPr id="275" name="Google Shape;275;p14"/>
          <p:cNvSpPr txBox="1">
            <a:spLocks noGrp="1"/>
          </p:cNvSpPr>
          <p:nvPr>
            <p:ph type="title"/>
          </p:nvPr>
        </p:nvSpPr>
        <p:spPr>
          <a:xfrm>
            <a:off x="957625" y="518504"/>
            <a:ext cx="10246588" cy="7636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000"/>
              <a:buNone/>
              <a:defRPr sz="4256"/>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276" name="Google Shape;276;p14"/>
          <p:cNvGrpSpPr/>
          <p:nvPr/>
        </p:nvGrpSpPr>
        <p:grpSpPr>
          <a:xfrm rot="-867273" flipH="1">
            <a:off x="11405416" y="1673939"/>
            <a:ext cx="765471" cy="874685"/>
            <a:chOff x="-2959061" y="1263984"/>
            <a:chExt cx="575554" cy="656045"/>
          </a:xfrm>
        </p:grpSpPr>
        <p:sp>
          <p:nvSpPr>
            <p:cNvPr id="277" name="Google Shape;277;p14"/>
            <p:cNvSpPr/>
            <p:nvPr/>
          </p:nvSpPr>
          <p:spPr>
            <a:xfrm>
              <a:off x="-2959061" y="1263984"/>
              <a:ext cx="575554" cy="656045"/>
            </a:xfrm>
            <a:custGeom>
              <a:avLst/>
              <a:gdLst/>
              <a:ahLst/>
              <a:cxnLst/>
              <a:rect l="l" t="t" r="r" b="b"/>
              <a:pathLst>
                <a:path w="575554" h="656045" extrusionOk="0">
                  <a:moveTo>
                    <a:pt x="361394" y="369994"/>
                  </a:moveTo>
                  <a:cubicBezTo>
                    <a:pt x="435484" y="337273"/>
                    <a:pt x="680812" y="212320"/>
                    <a:pt x="524409" y="50491"/>
                  </a:cubicBezTo>
                  <a:cubicBezTo>
                    <a:pt x="341642" y="-138634"/>
                    <a:pt x="238560" y="264454"/>
                    <a:pt x="238560" y="264454"/>
                  </a:cubicBezTo>
                  <a:cubicBezTo>
                    <a:pt x="238560" y="264454"/>
                    <a:pt x="174134" y="46931"/>
                    <a:pt x="64356" y="120428"/>
                  </a:cubicBezTo>
                  <a:cubicBezTo>
                    <a:pt x="-91709" y="224866"/>
                    <a:pt x="79445" y="353549"/>
                    <a:pt x="124289" y="383897"/>
                  </a:cubicBezTo>
                  <a:cubicBezTo>
                    <a:pt x="106317" y="392120"/>
                    <a:pt x="90465" y="401869"/>
                    <a:pt x="77580" y="413228"/>
                  </a:cubicBezTo>
                  <a:cubicBezTo>
                    <a:pt x="55539" y="432556"/>
                    <a:pt x="41637" y="456037"/>
                    <a:pt x="39009" y="482147"/>
                  </a:cubicBezTo>
                  <a:cubicBezTo>
                    <a:pt x="36381" y="508341"/>
                    <a:pt x="45451" y="534027"/>
                    <a:pt x="63253" y="557339"/>
                  </a:cubicBezTo>
                  <a:cubicBezTo>
                    <a:pt x="76054" y="574039"/>
                    <a:pt x="93347" y="589468"/>
                    <a:pt x="114286" y="602946"/>
                  </a:cubicBezTo>
                  <a:cubicBezTo>
                    <a:pt x="129375" y="612610"/>
                    <a:pt x="146244" y="621341"/>
                    <a:pt x="164640" y="628717"/>
                  </a:cubicBezTo>
                  <a:cubicBezTo>
                    <a:pt x="181425" y="635498"/>
                    <a:pt x="199481" y="641093"/>
                    <a:pt x="218555" y="645501"/>
                  </a:cubicBezTo>
                  <a:cubicBezTo>
                    <a:pt x="235254" y="649401"/>
                    <a:pt x="252632" y="652283"/>
                    <a:pt x="270604" y="654063"/>
                  </a:cubicBezTo>
                  <a:lnTo>
                    <a:pt x="270604" y="654063"/>
                  </a:lnTo>
                  <a:cubicBezTo>
                    <a:pt x="289508" y="655928"/>
                    <a:pt x="308073" y="656437"/>
                    <a:pt x="326045" y="655759"/>
                  </a:cubicBezTo>
                  <a:cubicBezTo>
                    <a:pt x="437010" y="651605"/>
                    <a:pt x="524494" y="601081"/>
                    <a:pt x="531445" y="530975"/>
                  </a:cubicBezTo>
                  <a:cubicBezTo>
                    <a:pt x="538227" y="462395"/>
                    <a:pt x="465748" y="397037"/>
                    <a:pt x="361479" y="370079"/>
                  </a:cubicBezTo>
                  <a:close/>
                </a:path>
              </a:pathLst>
            </a:custGeom>
            <a:solidFill>
              <a:schemeClr val="accent6"/>
            </a:solidFill>
            <a:ln w="1524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394">
                <a:latin typeface="Calibri"/>
                <a:ea typeface="Calibri"/>
                <a:cs typeface="Calibri"/>
                <a:sym typeface="Calibri"/>
              </a:endParaRPr>
            </a:p>
          </p:txBody>
        </p:sp>
        <p:grpSp>
          <p:nvGrpSpPr>
            <p:cNvPr id="278" name="Google Shape;278;p14"/>
            <p:cNvGrpSpPr/>
            <p:nvPr/>
          </p:nvGrpSpPr>
          <p:grpSpPr>
            <a:xfrm>
              <a:off x="-2959060" y="1263984"/>
              <a:ext cx="575553" cy="656045"/>
              <a:chOff x="-3178861" y="1263984"/>
              <a:chExt cx="575553" cy="656045"/>
            </a:xfrm>
          </p:grpSpPr>
          <p:sp>
            <p:nvSpPr>
              <p:cNvPr id="279" name="Google Shape;279;p14"/>
              <p:cNvSpPr/>
              <p:nvPr/>
            </p:nvSpPr>
            <p:spPr>
              <a:xfrm>
                <a:off x="-3178861" y="1263984"/>
                <a:ext cx="575553" cy="390509"/>
              </a:xfrm>
              <a:custGeom>
                <a:avLst/>
                <a:gdLst/>
                <a:ahLst/>
                <a:cxnLst/>
                <a:rect l="l" t="t" r="r" b="b"/>
                <a:pathLst>
                  <a:path w="575553" h="390509" extrusionOk="0">
                    <a:moveTo>
                      <a:pt x="341232" y="378387"/>
                    </a:moveTo>
                    <a:cubicBezTo>
                      <a:pt x="341232" y="378387"/>
                      <a:pt x="707190" y="239616"/>
                      <a:pt x="524423" y="50491"/>
                    </a:cubicBezTo>
                    <a:cubicBezTo>
                      <a:pt x="341656" y="-138634"/>
                      <a:pt x="238574" y="264454"/>
                      <a:pt x="238574" y="264454"/>
                    </a:cubicBezTo>
                    <a:cubicBezTo>
                      <a:pt x="238574" y="264454"/>
                      <a:pt x="174148" y="46931"/>
                      <a:pt x="64369" y="120428"/>
                    </a:cubicBezTo>
                    <a:cubicBezTo>
                      <a:pt x="-113820" y="239616"/>
                      <a:pt x="134475" y="390509"/>
                      <a:pt x="134475" y="390509"/>
                    </a:cubicBezTo>
                    <a:lnTo>
                      <a:pt x="341317" y="378472"/>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394">
                  <a:solidFill>
                    <a:srgbClr val="000000"/>
                  </a:solidFill>
                  <a:latin typeface="Calibri"/>
                  <a:ea typeface="Calibri"/>
                  <a:cs typeface="Calibri"/>
                  <a:sym typeface="Calibri"/>
                </a:endParaRPr>
              </a:p>
            </p:txBody>
          </p:sp>
          <p:grpSp>
            <p:nvGrpSpPr>
              <p:cNvPr id="280" name="Google Shape;280;p14"/>
              <p:cNvGrpSpPr/>
              <p:nvPr/>
            </p:nvGrpSpPr>
            <p:grpSpPr>
              <a:xfrm>
                <a:off x="-3140370" y="1620955"/>
                <a:ext cx="493324" cy="298702"/>
                <a:chOff x="-3140370" y="1620955"/>
                <a:chExt cx="493324" cy="298702"/>
              </a:xfrm>
            </p:grpSpPr>
            <p:sp>
              <p:nvSpPr>
                <p:cNvPr id="281" name="Google Shape;281;p14"/>
                <p:cNvSpPr/>
                <p:nvPr/>
              </p:nvSpPr>
              <p:spPr>
                <a:xfrm>
                  <a:off x="-3140370" y="1677212"/>
                  <a:ext cx="39018" cy="144111"/>
                </a:xfrm>
                <a:custGeom>
                  <a:avLst/>
                  <a:gdLst/>
                  <a:ahLst/>
                  <a:cxnLst/>
                  <a:rect l="l" t="t" r="r" b="b"/>
                  <a:pathLst>
                    <a:path w="39018" h="144111" extrusionOk="0">
                      <a:moveTo>
                        <a:pt x="447" y="68919"/>
                      </a:moveTo>
                      <a:cubicBezTo>
                        <a:pt x="-2181" y="95113"/>
                        <a:pt x="6890" y="120799"/>
                        <a:pt x="24692" y="144111"/>
                      </a:cubicBezTo>
                      <a:lnTo>
                        <a:pt x="39018" y="0"/>
                      </a:lnTo>
                      <a:cubicBezTo>
                        <a:pt x="16977" y="19328"/>
                        <a:pt x="3075" y="42809"/>
                        <a:pt x="447" y="68919"/>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394">
                    <a:solidFill>
                      <a:srgbClr val="000000"/>
                    </a:solidFill>
                    <a:latin typeface="Calibri"/>
                    <a:ea typeface="Calibri"/>
                    <a:cs typeface="Calibri"/>
                    <a:sym typeface="Calibri"/>
                  </a:endParaRPr>
                </a:p>
              </p:txBody>
            </p:sp>
            <p:sp>
              <p:nvSpPr>
                <p:cNvPr id="282" name="Google Shape;282;p14"/>
                <p:cNvSpPr/>
                <p:nvPr/>
              </p:nvSpPr>
              <p:spPr>
                <a:xfrm>
                  <a:off x="-3064562" y="1627027"/>
                  <a:ext cx="76633" cy="265503"/>
                </a:xfrm>
                <a:custGeom>
                  <a:avLst/>
                  <a:gdLst/>
                  <a:ahLst/>
                  <a:cxnLst/>
                  <a:rect l="l" t="t" r="r" b="b"/>
                  <a:pathLst>
                    <a:path w="76633" h="265503" extrusionOk="0">
                      <a:moveTo>
                        <a:pt x="22210" y="15428"/>
                      </a:moveTo>
                      <a:lnTo>
                        <a:pt x="0" y="239733"/>
                      </a:lnTo>
                      <a:cubicBezTo>
                        <a:pt x="15089" y="249397"/>
                        <a:pt x="31959" y="258129"/>
                        <a:pt x="50354" y="265504"/>
                      </a:cubicBezTo>
                      <a:lnTo>
                        <a:pt x="76633" y="0"/>
                      </a:lnTo>
                      <a:cubicBezTo>
                        <a:pt x="57136" y="3645"/>
                        <a:pt x="38910" y="8816"/>
                        <a:pt x="22210" y="15344"/>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394">
                    <a:solidFill>
                      <a:srgbClr val="000000"/>
                    </a:solidFill>
                    <a:latin typeface="Calibri"/>
                    <a:ea typeface="Calibri"/>
                    <a:cs typeface="Calibri"/>
                    <a:sym typeface="Calibri"/>
                  </a:endParaRPr>
                </a:p>
              </p:txBody>
            </p:sp>
            <p:sp>
              <p:nvSpPr>
                <p:cNvPr id="283" name="Google Shape;283;p14"/>
                <p:cNvSpPr/>
                <p:nvPr/>
              </p:nvSpPr>
              <p:spPr>
                <a:xfrm>
                  <a:off x="-2960293" y="1620955"/>
                  <a:ext cx="81295" cy="297006"/>
                </a:xfrm>
                <a:custGeom>
                  <a:avLst/>
                  <a:gdLst/>
                  <a:ahLst/>
                  <a:cxnLst/>
                  <a:rect l="l" t="t" r="r" b="b"/>
                  <a:pathLst>
                    <a:path w="81295" h="297006" extrusionOk="0">
                      <a:moveTo>
                        <a:pt x="28568" y="223"/>
                      </a:moveTo>
                      <a:lnTo>
                        <a:pt x="0" y="288445"/>
                      </a:lnTo>
                      <a:cubicBezTo>
                        <a:pt x="16700" y="292345"/>
                        <a:pt x="34078" y="295227"/>
                        <a:pt x="52050" y="297007"/>
                      </a:cubicBezTo>
                      <a:lnTo>
                        <a:pt x="52050" y="297007"/>
                      </a:lnTo>
                      <a:lnTo>
                        <a:pt x="81296" y="2003"/>
                      </a:lnTo>
                      <a:cubicBezTo>
                        <a:pt x="63324" y="223"/>
                        <a:pt x="45692" y="-371"/>
                        <a:pt x="28568" y="223"/>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394">
                    <a:solidFill>
                      <a:srgbClr val="000000"/>
                    </a:solidFill>
                    <a:latin typeface="Calibri"/>
                    <a:ea typeface="Calibri"/>
                    <a:cs typeface="Calibri"/>
                    <a:sym typeface="Calibri"/>
                  </a:endParaRPr>
                </a:p>
              </p:txBody>
            </p:sp>
            <p:sp>
              <p:nvSpPr>
                <p:cNvPr id="284" name="Google Shape;284;p14"/>
                <p:cNvSpPr/>
                <p:nvPr/>
              </p:nvSpPr>
              <p:spPr>
                <a:xfrm>
                  <a:off x="-2852888" y="1632198"/>
                  <a:ext cx="205842" cy="287459"/>
                </a:xfrm>
                <a:custGeom>
                  <a:avLst/>
                  <a:gdLst/>
                  <a:ahLst/>
                  <a:cxnLst/>
                  <a:rect l="l" t="t" r="r" b="b"/>
                  <a:pathLst>
                    <a:path w="205842" h="287459" extrusionOk="0">
                      <a:moveTo>
                        <a:pt x="28483" y="0"/>
                      </a:moveTo>
                      <a:lnTo>
                        <a:pt x="0" y="287460"/>
                      </a:lnTo>
                      <a:cubicBezTo>
                        <a:pt x="110966" y="283306"/>
                        <a:pt x="198450" y="232782"/>
                        <a:pt x="205401" y="162676"/>
                      </a:cubicBezTo>
                      <a:cubicBezTo>
                        <a:pt x="212352" y="92570"/>
                        <a:pt x="136482" y="25855"/>
                        <a:pt x="28483" y="0"/>
                      </a:cubicBezTo>
                      <a:close/>
                      <a:moveTo>
                        <a:pt x="96470" y="173188"/>
                      </a:moveTo>
                      <a:cubicBezTo>
                        <a:pt x="77057" y="171238"/>
                        <a:pt x="62900" y="153945"/>
                        <a:pt x="64765" y="134532"/>
                      </a:cubicBezTo>
                      <a:cubicBezTo>
                        <a:pt x="66715" y="115119"/>
                        <a:pt x="84008" y="100963"/>
                        <a:pt x="103421" y="102828"/>
                      </a:cubicBezTo>
                      <a:cubicBezTo>
                        <a:pt x="122834" y="104777"/>
                        <a:pt x="136990" y="122071"/>
                        <a:pt x="135126" y="141483"/>
                      </a:cubicBezTo>
                      <a:cubicBezTo>
                        <a:pt x="133176" y="160896"/>
                        <a:pt x="115882" y="175053"/>
                        <a:pt x="96470" y="17318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394">
                    <a:solidFill>
                      <a:srgbClr val="000000"/>
                    </a:solidFill>
                    <a:latin typeface="Calibri"/>
                    <a:ea typeface="Calibri"/>
                    <a:cs typeface="Calibri"/>
                    <a:sym typeface="Calibri"/>
                  </a:endParaRPr>
                </a:p>
              </p:txBody>
            </p:sp>
          </p:grpSp>
          <p:grpSp>
            <p:nvGrpSpPr>
              <p:cNvPr id="285" name="Google Shape;285;p14"/>
              <p:cNvGrpSpPr/>
              <p:nvPr/>
            </p:nvGrpSpPr>
            <p:grpSpPr>
              <a:xfrm>
                <a:off x="-3115679" y="1621178"/>
                <a:ext cx="398095" cy="298851"/>
                <a:chOff x="-3115679" y="1621178"/>
                <a:chExt cx="398095" cy="298851"/>
              </a:xfrm>
            </p:grpSpPr>
            <p:sp>
              <p:nvSpPr>
                <p:cNvPr id="286" name="Google Shape;286;p14"/>
                <p:cNvSpPr/>
                <p:nvPr/>
              </p:nvSpPr>
              <p:spPr>
                <a:xfrm>
                  <a:off x="-2908328" y="1623043"/>
                  <a:ext cx="83923" cy="296986"/>
                </a:xfrm>
                <a:custGeom>
                  <a:avLst/>
                  <a:gdLst/>
                  <a:ahLst/>
                  <a:cxnLst/>
                  <a:rect l="l" t="t" r="r" b="b"/>
                  <a:pathLst>
                    <a:path w="83923" h="296986" extrusionOk="0">
                      <a:moveTo>
                        <a:pt x="29246" y="0"/>
                      </a:moveTo>
                      <a:lnTo>
                        <a:pt x="29246" y="0"/>
                      </a:lnTo>
                      <a:lnTo>
                        <a:pt x="0" y="295004"/>
                      </a:lnTo>
                      <a:cubicBezTo>
                        <a:pt x="18904" y="296869"/>
                        <a:pt x="37469" y="297378"/>
                        <a:pt x="55440" y="296700"/>
                      </a:cubicBezTo>
                      <a:lnTo>
                        <a:pt x="83924" y="9240"/>
                      </a:lnTo>
                      <a:cubicBezTo>
                        <a:pt x="66461" y="5086"/>
                        <a:pt x="48150" y="1950"/>
                        <a:pt x="29246"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394">
                    <a:solidFill>
                      <a:srgbClr val="000000"/>
                    </a:solidFill>
                    <a:latin typeface="Calibri"/>
                    <a:ea typeface="Calibri"/>
                    <a:cs typeface="Calibri"/>
                    <a:sym typeface="Calibri"/>
                  </a:endParaRPr>
                </a:p>
              </p:txBody>
            </p:sp>
            <p:sp>
              <p:nvSpPr>
                <p:cNvPr id="287" name="Google Shape;287;p14"/>
                <p:cNvSpPr/>
                <p:nvPr/>
              </p:nvSpPr>
              <p:spPr>
                <a:xfrm>
                  <a:off x="-3115679" y="1642540"/>
                  <a:ext cx="73242" cy="224304"/>
                </a:xfrm>
                <a:custGeom>
                  <a:avLst/>
                  <a:gdLst/>
                  <a:ahLst/>
                  <a:cxnLst/>
                  <a:rect l="l" t="t" r="r" b="b"/>
                  <a:pathLst>
                    <a:path w="73242" h="224304" extrusionOk="0">
                      <a:moveTo>
                        <a:pt x="14326" y="34587"/>
                      </a:moveTo>
                      <a:lnTo>
                        <a:pt x="0" y="178698"/>
                      </a:lnTo>
                      <a:cubicBezTo>
                        <a:pt x="12800" y="195398"/>
                        <a:pt x="30094" y="210826"/>
                        <a:pt x="51032" y="224305"/>
                      </a:cubicBezTo>
                      <a:lnTo>
                        <a:pt x="73242" y="0"/>
                      </a:lnTo>
                      <a:cubicBezTo>
                        <a:pt x="50100" y="9070"/>
                        <a:pt x="30009" y="20854"/>
                        <a:pt x="14242" y="3467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394">
                    <a:solidFill>
                      <a:srgbClr val="000000"/>
                    </a:solidFill>
                    <a:latin typeface="Calibri"/>
                    <a:ea typeface="Calibri"/>
                    <a:cs typeface="Calibri"/>
                    <a:sym typeface="Calibri"/>
                  </a:endParaRPr>
                </a:p>
              </p:txBody>
            </p:sp>
            <p:sp>
              <p:nvSpPr>
                <p:cNvPr id="288" name="Google Shape;288;p14"/>
                <p:cNvSpPr/>
                <p:nvPr/>
              </p:nvSpPr>
              <p:spPr>
                <a:xfrm>
                  <a:off x="-3014207" y="1621178"/>
                  <a:ext cx="82482" cy="288222"/>
                </a:xfrm>
                <a:custGeom>
                  <a:avLst/>
                  <a:gdLst/>
                  <a:ahLst/>
                  <a:cxnLst/>
                  <a:rect l="l" t="t" r="r" b="b"/>
                  <a:pathLst>
                    <a:path w="82482" h="288222" extrusionOk="0">
                      <a:moveTo>
                        <a:pt x="26279" y="5934"/>
                      </a:moveTo>
                      <a:lnTo>
                        <a:pt x="0" y="271438"/>
                      </a:lnTo>
                      <a:cubicBezTo>
                        <a:pt x="16785" y="278219"/>
                        <a:pt x="34841" y="283814"/>
                        <a:pt x="53915" y="288222"/>
                      </a:cubicBezTo>
                      <a:lnTo>
                        <a:pt x="82482" y="0"/>
                      </a:lnTo>
                      <a:cubicBezTo>
                        <a:pt x="62985" y="593"/>
                        <a:pt x="44166" y="2628"/>
                        <a:pt x="26279" y="593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394">
                    <a:solidFill>
                      <a:srgbClr val="000000"/>
                    </a:solidFill>
                    <a:latin typeface="Calibri"/>
                    <a:ea typeface="Calibri"/>
                    <a:cs typeface="Calibri"/>
                    <a:sym typeface="Calibri"/>
                  </a:endParaRPr>
                </a:p>
              </p:txBody>
            </p:sp>
            <p:sp>
              <p:nvSpPr>
                <p:cNvPr id="289" name="Google Shape;289;p14"/>
                <p:cNvSpPr/>
                <p:nvPr/>
              </p:nvSpPr>
              <p:spPr>
                <a:xfrm>
                  <a:off x="-2788301" y="1734932"/>
                  <a:ext cx="70717" cy="70717"/>
                </a:xfrm>
                <a:custGeom>
                  <a:avLst/>
                  <a:gdLst/>
                  <a:ahLst/>
                  <a:cxnLst/>
                  <a:rect l="l" t="t" r="r" b="b"/>
                  <a:pathLst>
                    <a:path w="70717" h="70717" extrusionOk="0">
                      <a:moveTo>
                        <a:pt x="38834" y="179"/>
                      </a:moveTo>
                      <a:cubicBezTo>
                        <a:pt x="19422" y="-1771"/>
                        <a:pt x="2128" y="12470"/>
                        <a:pt x="179" y="31883"/>
                      </a:cubicBezTo>
                      <a:cubicBezTo>
                        <a:pt x="-1771" y="51296"/>
                        <a:pt x="12470" y="68589"/>
                        <a:pt x="31883" y="70539"/>
                      </a:cubicBezTo>
                      <a:cubicBezTo>
                        <a:pt x="51296" y="72488"/>
                        <a:pt x="68589" y="58247"/>
                        <a:pt x="70539" y="38834"/>
                      </a:cubicBezTo>
                      <a:cubicBezTo>
                        <a:pt x="72488" y="19422"/>
                        <a:pt x="58247" y="2128"/>
                        <a:pt x="38834" y="17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394">
                    <a:solidFill>
                      <a:srgbClr val="000000"/>
                    </a:solidFill>
                    <a:latin typeface="Calibri"/>
                    <a:ea typeface="Calibri"/>
                    <a:cs typeface="Calibri"/>
                    <a:sym typeface="Calibri"/>
                  </a:endParaRPr>
                </a:p>
              </p:txBody>
            </p:sp>
          </p:grpSp>
        </p:grpSp>
      </p:grpSp>
      <p:grpSp>
        <p:nvGrpSpPr>
          <p:cNvPr id="290" name="Google Shape;290;p14"/>
          <p:cNvGrpSpPr/>
          <p:nvPr/>
        </p:nvGrpSpPr>
        <p:grpSpPr>
          <a:xfrm rot="286818" flipH="1">
            <a:off x="11013002" y="5099844"/>
            <a:ext cx="1189154" cy="1626289"/>
            <a:chOff x="1298198" y="3238347"/>
            <a:chExt cx="1252237" cy="1708326"/>
          </a:xfrm>
        </p:grpSpPr>
        <p:sp>
          <p:nvSpPr>
            <p:cNvPr id="291" name="Google Shape;291;p14"/>
            <p:cNvSpPr/>
            <p:nvPr/>
          </p:nvSpPr>
          <p:spPr>
            <a:xfrm>
              <a:off x="1298198" y="3238347"/>
              <a:ext cx="1252237" cy="697851"/>
            </a:xfrm>
            <a:custGeom>
              <a:avLst/>
              <a:gdLst/>
              <a:ahLst/>
              <a:cxnLst/>
              <a:rect l="l" t="t" r="r" b="b"/>
              <a:pathLst>
                <a:path w="1252237" h="697851" extrusionOk="0">
                  <a:moveTo>
                    <a:pt x="1243795" y="466648"/>
                  </a:moveTo>
                  <a:cubicBezTo>
                    <a:pt x="1237794" y="456742"/>
                    <a:pt x="1227983" y="449313"/>
                    <a:pt x="1218839" y="445312"/>
                  </a:cubicBezTo>
                  <a:cubicBezTo>
                    <a:pt x="1224745" y="449503"/>
                    <a:pt x="1230460" y="454837"/>
                    <a:pt x="1234460" y="461028"/>
                  </a:cubicBezTo>
                  <a:cubicBezTo>
                    <a:pt x="1238556" y="467220"/>
                    <a:pt x="1240747" y="474078"/>
                    <a:pt x="1241604" y="480650"/>
                  </a:cubicBezTo>
                  <a:cubicBezTo>
                    <a:pt x="1239413" y="473316"/>
                    <a:pt x="1234841" y="464362"/>
                    <a:pt x="1226840" y="457885"/>
                  </a:cubicBezTo>
                  <a:cubicBezTo>
                    <a:pt x="1219030" y="451313"/>
                    <a:pt x="1209314" y="447503"/>
                    <a:pt x="1200932" y="444836"/>
                  </a:cubicBezTo>
                  <a:cubicBezTo>
                    <a:pt x="1192455" y="442455"/>
                    <a:pt x="1184549" y="440169"/>
                    <a:pt x="1178358" y="439121"/>
                  </a:cubicBezTo>
                  <a:cubicBezTo>
                    <a:pt x="1172167" y="438264"/>
                    <a:pt x="1167690" y="437883"/>
                    <a:pt x="1166166" y="438359"/>
                  </a:cubicBezTo>
                  <a:cubicBezTo>
                    <a:pt x="1160451" y="436359"/>
                    <a:pt x="1154641" y="435406"/>
                    <a:pt x="1148735" y="433882"/>
                  </a:cubicBezTo>
                  <a:cubicBezTo>
                    <a:pt x="1118922" y="429977"/>
                    <a:pt x="1108349" y="432930"/>
                    <a:pt x="1102634" y="434263"/>
                  </a:cubicBezTo>
                  <a:cubicBezTo>
                    <a:pt x="1096919" y="436263"/>
                    <a:pt x="1095681" y="437883"/>
                    <a:pt x="1083965" y="438930"/>
                  </a:cubicBezTo>
                  <a:cubicBezTo>
                    <a:pt x="1074059" y="439788"/>
                    <a:pt x="1064153" y="440645"/>
                    <a:pt x="1054343" y="442264"/>
                  </a:cubicBezTo>
                  <a:cubicBezTo>
                    <a:pt x="1063868" y="439597"/>
                    <a:pt x="1073583" y="437692"/>
                    <a:pt x="1083298" y="435787"/>
                  </a:cubicBezTo>
                  <a:cubicBezTo>
                    <a:pt x="1053771" y="439788"/>
                    <a:pt x="1042151" y="442645"/>
                    <a:pt x="1019100" y="448170"/>
                  </a:cubicBezTo>
                  <a:lnTo>
                    <a:pt x="1018910" y="448360"/>
                  </a:lnTo>
                  <a:cubicBezTo>
                    <a:pt x="1020529" y="447979"/>
                    <a:pt x="1021577" y="447789"/>
                    <a:pt x="1021767" y="447884"/>
                  </a:cubicBezTo>
                  <a:lnTo>
                    <a:pt x="1017862" y="449313"/>
                  </a:lnTo>
                  <a:cubicBezTo>
                    <a:pt x="1015004" y="451980"/>
                    <a:pt x="1000907" y="458171"/>
                    <a:pt x="981952" y="466172"/>
                  </a:cubicBezTo>
                  <a:cubicBezTo>
                    <a:pt x="978904" y="467410"/>
                    <a:pt x="975952" y="468744"/>
                    <a:pt x="973094" y="469982"/>
                  </a:cubicBezTo>
                  <a:cubicBezTo>
                    <a:pt x="974618" y="467982"/>
                    <a:pt x="976047" y="465981"/>
                    <a:pt x="977476" y="463981"/>
                  </a:cubicBezTo>
                  <a:cubicBezTo>
                    <a:pt x="977761" y="463886"/>
                    <a:pt x="978047" y="463695"/>
                    <a:pt x="978333" y="463600"/>
                  </a:cubicBezTo>
                  <a:lnTo>
                    <a:pt x="978523" y="462648"/>
                  </a:lnTo>
                  <a:cubicBezTo>
                    <a:pt x="980810" y="459600"/>
                    <a:pt x="983000" y="456552"/>
                    <a:pt x="985191" y="453504"/>
                  </a:cubicBezTo>
                  <a:cubicBezTo>
                    <a:pt x="998240" y="434930"/>
                    <a:pt x="1012052" y="416261"/>
                    <a:pt x="1034911" y="376161"/>
                  </a:cubicBezTo>
                  <a:lnTo>
                    <a:pt x="1029959" y="382638"/>
                  </a:lnTo>
                  <a:cubicBezTo>
                    <a:pt x="1037960" y="366159"/>
                    <a:pt x="1045008" y="349395"/>
                    <a:pt x="1049104" y="345681"/>
                  </a:cubicBezTo>
                  <a:cubicBezTo>
                    <a:pt x="1060629" y="320630"/>
                    <a:pt x="1072440" y="295103"/>
                    <a:pt x="1079965" y="268147"/>
                  </a:cubicBezTo>
                  <a:cubicBezTo>
                    <a:pt x="1087585" y="241572"/>
                    <a:pt x="1089966" y="214045"/>
                    <a:pt x="1086537" y="192138"/>
                  </a:cubicBezTo>
                  <a:cubicBezTo>
                    <a:pt x="1084822" y="189280"/>
                    <a:pt x="1083108" y="186423"/>
                    <a:pt x="1081203" y="183756"/>
                  </a:cubicBezTo>
                  <a:cubicBezTo>
                    <a:pt x="1079393" y="177088"/>
                    <a:pt x="1077488" y="168325"/>
                    <a:pt x="1074250" y="160705"/>
                  </a:cubicBezTo>
                  <a:cubicBezTo>
                    <a:pt x="1071106" y="153085"/>
                    <a:pt x="1066916" y="146703"/>
                    <a:pt x="1062820" y="145084"/>
                  </a:cubicBezTo>
                  <a:cubicBezTo>
                    <a:pt x="1055962" y="136797"/>
                    <a:pt x="1047485" y="129177"/>
                    <a:pt x="1037197" y="123558"/>
                  </a:cubicBezTo>
                  <a:cubicBezTo>
                    <a:pt x="1027482" y="117747"/>
                    <a:pt x="1018719" y="115461"/>
                    <a:pt x="1009385" y="113937"/>
                  </a:cubicBezTo>
                  <a:cubicBezTo>
                    <a:pt x="1000145" y="112890"/>
                    <a:pt x="990144" y="112509"/>
                    <a:pt x="978333" y="114604"/>
                  </a:cubicBezTo>
                  <a:lnTo>
                    <a:pt x="978333" y="114604"/>
                  </a:lnTo>
                  <a:cubicBezTo>
                    <a:pt x="978333" y="114604"/>
                    <a:pt x="978238" y="114604"/>
                    <a:pt x="978238" y="114604"/>
                  </a:cubicBezTo>
                  <a:cubicBezTo>
                    <a:pt x="976714" y="114795"/>
                    <a:pt x="975285" y="115080"/>
                    <a:pt x="973856" y="115366"/>
                  </a:cubicBezTo>
                  <a:cubicBezTo>
                    <a:pt x="973856" y="115366"/>
                    <a:pt x="974047" y="115461"/>
                    <a:pt x="974142" y="115557"/>
                  </a:cubicBezTo>
                  <a:cubicBezTo>
                    <a:pt x="968427" y="116985"/>
                    <a:pt x="964427" y="118414"/>
                    <a:pt x="961569" y="119748"/>
                  </a:cubicBezTo>
                  <a:cubicBezTo>
                    <a:pt x="958616" y="120986"/>
                    <a:pt x="956711" y="121843"/>
                    <a:pt x="955568" y="122605"/>
                  </a:cubicBezTo>
                  <a:cubicBezTo>
                    <a:pt x="953187" y="124034"/>
                    <a:pt x="953187" y="124415"/>
                    <a:pt x="953092" y="124796"/>
                  </a:cubicBezTo>
                  <a:cubicBezTo>
                    <a:pt x="953092" y="125939"/>
                    <a:pt x="950806" y="126129"/>
                    <a:pt x="931660" y="139179"/>
                  </a:cubicBezTo>
                  <a:cubicBezTo>
                    <a:pt x="918802" y="146799"/>
                    <a:pt x="921564" y="152323"/>
                    <a:pt x="906419" y="166992"/>
                  </a:cubicBezTo>
                  <a:cubicBezTo>
                    <a:pt x="900609" y="171183"/>
                    <a:pt x="894799" y="175659"/>
                    <a:pt x="889369" y="180136"/>
                  </a:cubicBezTo>
                  <a:cubicBezTo>
                    <a:pt x="876892" y="193757"/>
                    <a:pt x="870986" y="202806"/>
                    <a:pt x="864128" y="213664"/>
                  </a:cubicBezTo>
                  <a:cubicBezTo>
                    <a:pt x="857461" y="224713"/>
                    <a:pt x="849841" y="237477"/>
                    <a:pt x="836315" y="259956"/>
                  </a:cubicBezTo>
                  <a:cubicBezTo>
                    <a:pt x="821932" y="280815"/>
                    <a:pt x="812884" y="289864"/>
                    <a:pt x="818218" y="273481"/>
                  </a:cubicBezTo>
                  <a:cubicBezTo>
                    <a:pt x="810312" y="295579"/>
                    <a:pt x="815265" y="283959"/>
                    <a:pt x="802502" y="311772"/>
                  </a:cubicBezTo>
                  <a:cubicBezTo>
                    <a:pt x="798882" y="315201"/>
                    <a:pt x="800025" y="312153"/>
                    <a:pt x="801835" y="305390"/>
                  </a:cubicBezTo>
                  <a:cubicBezTo>
                    <a:pt x="787643" y="328536"/>
                    <a:pt x="795453" y="320916"/>
                    <a:pt x="786309" y="339108"/>
                  </a:cubicBezTo>
                  <a:cubicBezTo>
                    <a:pt x="786499" y="345776"/>
                    <a:pt x="788119" y="354063"/>
                    <a:pt x="785452" y="360063"/>
                  </a:cubicBezTo>
                  <a:lnTo>
                    <a:pt x="789738" y="353491"/>
                  </a:lnTo>
                  <a:cubicBezTo>
                    <a:pt x="787452" y="359206"/>
                    <a:pt x="785166" y="365112"/>
                    <a:pt x="782689" y="371017"/>
                  </a:cubicBezTo>
                  <a:cubicBezTo>
                    <a:pt x="783642" y="357587"/>
                    <a:pt x="784499" y="343490"/>
                    <a:pt x="785356" y="327869"/>
                  </a:cubicBezTo>
                  <a:lnTo>
                    <a:pt x="787166" y="335394"/>
                  </a:lnTo>
                  <a:cubicBezTo>
                    <a:pt x="790595" y="316439"/>
                    <a:pt x="784118" y="329869"/>
                    <a:pt x="786119" y="307390"/>
                  </a:cubicBezTo>
                  <a:lnTo>
                    <a:pt x="788976" y="306342"/>
                  </a:lnTo>
                  <a:cubicBezTo>
                    <a:pt x="785833" y="286626"/>
                    <a:pt x="790405" y="280911"/>
                    <a:pt x="791833" y="267195"/>
                  </a:cubicBezTo>
                  <a:lnTo>
                    <a:pt x="788119" y="273576"/>
                  </a:lnTo>
                  <a:cubicBezTo>
                    <a:pt x="788404" y="265004"/>
                    <a:pt x="788690" y="256431"/>
                    <a:pt x="788690" y="247764"/>
                  </a:cubicBezTo>
                  <a:cubicBezTo>
                    <a:pt x="789071" y="219189"/>
                    <a:pt x="792691" y="229952"/>
                    <a:pt x="794881" y="234143"/>
                  </a:cubicBezTo>
                  <a:cubicBezTo>
                    <a:pt x="793739" y="227666"/>
                    <a:pt x="792405" y="221189"/>
                    <a:pt x="790976" y="214617"/>
                  </a:cubicBezTo>
                  <a:lnTo>
                    <a:pt x="793929" y="210521"/>
                  </a:lnTo>
                  <a:cubicBezTo>
                    <a:pt x="788881" y="196424"/>
                    <a:pt x="793643" y="196043"/>
                    <a:pt x="788214" y="170802"/>
                  </a:cubicBezTo>
                  <a:cubicBezTo>
                    <a:pt x="789071" y="168516"/>
                    <a:pt x="790881" y="174897"/>
                    <a:pt x="789928" y="166134"/>
                  </a:cubicBezTo>
                  <a:cubicBezTo>
                    <a:pt x="786023" y="152323"/>
                    <a:pt x="781832" y="138512"/>
                    <a:pt x="776308" y="125082"/>
                  </a:cubicBezTo>
                  <a:cubicBezTo>
                    <a:pt x="779356" y="133273"/>
                    <a:pt x="781927" y="141560"/>
                    <a:pt x="784404" y="149847"/>
                  </a:cubicBezTo>
                  <a:lnTo>
                    <a:pt x="779070" y="147751"/>
                  </a:lnTo>
                  <a:cubicBezTo>
                    <a:pt x="769735" y="122605"/>
                    <a:pt x="770688" y="112413"/>
                    <a:pt x="762306" y="94697"/>
                  </a:cubicBezTo>
                  <a:cubicBezTo>
                    <a:pt x="764402" y="98697"/>
                    <a:pt x="766687" y="102603"/>
                    <a:pt x="768402" y="106698"/>
                  </a:cubicBezTo>
                  <a:cubicBezTo>
                    <a:pt x="762306" y="91935"/>
                    <a:pt x="759163" y="84315"/>
                    <a:pt x="756591" y="77933"/>
                  </a:cubicBezTo>
                  <a:cubicBezTo>
                    <a:pt x="754210" y="71646"/>
                    <a:pt x="752495" y="66884"/>
                    <a:pt x="748209" y="58597"/>
                  </a:cubicBezTo>
                  <a:cubicBezTo>
                    <a:pt x="750304" y="64026"/>
                    <a:pt x="753448" y="72123"/>
                    <a:pt x="746399" y="61074"/>
                  </a:cubicBezTo>
                  <a:cubicBezTo>
                    <a:pt x="741351" y="52882"/>
                    <a:pt x="745256" y="55644"/>
                    <a:pt x="740494" y="47739"/>
                  </a:cubicBezTo>
                  <a:cubicBezTo>
                    <a:pt x="736684" y="48024"/>
                    <a:pt x="723063" y="28308"/>
                    <a:pt x="703251" y="13639"/>
                  </a:cubicBezTo>
                  <a:cubicBezTo>
                    <a:pt x="703727" y="13449"/>
                    <a:pt x="704394" y="13353"/>
                    <a:pt x="705918" y="14020"/>
                  </a:cubicBezTo>
                  <a:cubicBezTo>
                    <a:pt x="700298" y="10972"/>
                    <a:pt x="697536" y="9639"/>
                    <a:pt x="686677" y="4400"/>
                  </a:cubicBezTo>
                  <a:cubicBezTo>
                    <a:pt x="689344" y="4114"/>
                    <a:pt x="692107" y="3924"/>
                    <a:pt x="694678" y="3924"/>
                  </a:cubicBezTo>
                  <a:cubicBezTo>
                    <a:pt x="687154" y="1542"/>
                    <a:pt x="678772" y="18"/>
                    <a:pt x="670009" y="399"/>
                  </a:cubicBezTo>
                  <a:cubicBezTo>
                    <a:pt x="661341" y="-1029"/>
                    <a:pt x="649625" y="1542"/>
                    <a:pt x="642196" y="5448"/>
                  </a:cubicBezTo>
                  <a:cubicBezTo>
                    <a:pt x="634671" y="9353"/>
                    <a:pt x="630861" y="12877"/>
                    <a:pt x="630861" y="11258"/>
                  </a:cubicBezTo>
                  <a:cubicBezTo>
                    <a:pt x="633147" y="9258"/>
                    <a:pt x="635814" y="7257"/>
                    <a:pt x="638671" y="5448"/>
                  </a:cubicBezTo>
                  <a:cubicBezTo>
                    <a:pt x="628575" y="10877"/>
                    <a:pt x="621717" y="17830"/>
                    <a:pt x="616193" y="24307"/>
                  </a:cubicBezTo>
                  <a:cubicBezTo>
                    <a:pt x="610763" y="30784"/>
                    <a:pt x="606286" y="37071"/>
                    <a:pt x="602095" y="43833"/>
                  </a:cubicBezTo>
                  <a:cubicBezTo>
                    <a:pt x="593714" y="57168"/>
                    <a:pt x="587427" y="71170"/>
                    <a:pt x="582283" y="85172"/>
                  </a:cubicBezTo>
                  <a:lnTo>
                    <a:pt x="579235" y="85362"/>
                  </a:lnTo>
                  <a:cubicBezTo>
                    <a:pt x="579521" y="90220"/>
                    <a:pt x="575425" y="101555"/>
                    <a:pt x="572473" y="111556"/>
                  </a:cubicBezTo>
                  <a:cubicBezTo>
                    <a:pt x="569520" y="121557"/>
                    <a:pt x="567424" y="130130"/>
                    <a:pt x="570091" y="129273"/>
                  </a:cubicBezTo>
                  <a:cubicBezTo>
                    <a:pt x="563424" y="144227"/>
                    <a:pt x="559614" y="190995"/>
                    <a:pt x="555994" y="180803"/>
                  </a:cubicBezTo>
                  <a:cubicBezTo>
                    <a:pt x="546565" y="235476"/>
                    <a:pt x="548660" y="265575"/>
                    <a:pt x="541898" y="331679"/>
                  </a:cubicBezTo>
                  <a:cubicBezTo>
                    <a:pt x="541040" y="334917"/>
                    <a:pt x="540278" y="339108"/>
                    <a:pt x="539611" y="343776"/>
                  </a:cubicBezTo>
                  <a:cubicBezTo>
                    <a:pt x="533515" y="328821"/>
                    <a:pt x="527039" y="313200"/>
                    <a:pt x="519704" y="296246"/>
                  </a:cubicBezTo>
                  <a:cubicBezTo>
                    <a:pt x="512846" y="271290"/>
                    <a:pt x="499321" y="242049"/>
                    <a:pt x="483795" y="213188"/>
                  </a:cubicBezTo>
                  <a:cubicBezTo>
                    <a:pt x="468364" y="184327"/>
                    <a:pt x="451029" y="155943"/>
                    <a:pt x="437885" y="131273"/>
                  </a:cubicBezTo>
                  <a:lnTo>
                    <a:pt x="427502" y="119748"/>
                  </a:lnTo>
                  <a:cubicBezTo>
                    <a:pt x="423597" y="111556"/>
                    <a:pt x="417501" y="101555"/>
                    <a:pt x="409881" y="92030"/>
                  </a:cubicBezTo>
                  <a:cubicBezTo>
                    <a:pt x="402166" y="82314"/>
                    <a:pt x="392831" y="72313"/>
                    <a:pt x="380449" y="63074"/>
                  </a:cubicBezTo>
                  <a:cubicBezTo>
                    <a:pt x="373972" y="58597"/>
                    <a:pt x="367114" y="54216"/>
                    <a:pt x="358636" y="50977"/>
                  </a:cubicBezTo>
                  <a:cubicBezTo>
                    <a:pt x="350159" y="47834"/>
                    <a:pt x="340444" y="45453"/>
                    <a:pt x="330157" y="45834"/>
                  </a:cubicBezTo>
                  <a:cubicBezTo>
                    <a:pt x="319870" y="46310"/>
                    <a:pt x="309773" y="48977"/>
                    <a:pt x="301010" y="53644"/>
                  </a:cubicBezTo>
                  <a:cubicBezTo>
                    <a:pt x="296533" y="55740"/>
                    <a:pt x="292438" y="58883"/>
                    <a:pt x="288437" y="61836"/>
                  </a:cubicBezTo>
                  <a:cubicBezTo>
                    <a:pt x="284913" y="65169"/>
                    <a:pt x="280912" y="68408"/>
                    <a:pt x="278150" y="72123"/>
                  </a:cubicBezTo>
                  <a:cubicBezTo>
                    <a:pt x="268339" y="87744"/>
                    <a:pt x="267101" y="95935"/>
                    <a:pt x="265768" y="99459"/>
                  </a:cubicBezTo>
                  <a:cubicBezTo>
                    <a:pt x="266625" y="96697"/>
                    <a:pt x="269101" y="92601"/>
                    <a:pt x="271102" y="91935"/>
                  </a:cubicBezTo>
                  <a:cubicBezTo>
                    <a:pt x="266530" y="100412"/>
                    <a:pt x="263386" y="113461"/>
                    <a:pt x="261958" y="123653"/>
                  </a:cubicBezTo>
                  <a:cubicBezTo>
                    <a:pt x="260339" y="133940"/>
                    <a:pt x="259862" y="141560"/>
                    <a:pt x="258243" y="140322"/>
                  </a:cubicBezTo>
                  <a:cubicBezTo>
                    <a:pt x="258148" y="138893"/>
                    <a:pt x="258148" y="137464"/>
                    <a:pt x="258148" y="136035"/>
                  </a:cubicBezTo>
                  <a:cubicBezTo>
                    <a:pt x="256528" y="134702"/>
                    <a:pt x="256052" y="147561"/>
                    <a:pt x="257481" y="162324"/>
                  </a:cubicBezTo>
                  <a:cubicBezTo>
                    <a:pt x="258719" y="176993"/>
                    <a:pt x="262243" y="194233"/>
                    <a:pt x="262720" y="202615"/>
                  </a:cubicBezTo>
                  <a:lnTo>
                    <a:pt x="264244" y="192614"/>
                  </a:lnTo>
                  <a:cubicBezTo>
                    <a:pt x="265863" y="202520"/>
                    <a:pt x="267768" y="211188"/>
                    <a:pt x="269578" y="220522"/>
                  </a:cubicBezTo>
                  <a:lnTo>
                    <a:pt x="267292" y="213378"/>
                  </a:lnTo>
                  <a:cubicBezTo>
                    <a:pt x="284151" y="271862"/>
                    <a:pt x="298534" y="315105"/>
                    <a:pt x="316631" y="355015"/>
                  </a:cubicBezTo>
                  <a:cubicBezTo>
                    <a:pt x="320060" y="362540"/>
                    <a:pt x="323585" y="369874"/>
                    <a:pt x="327204" y="377208"/>
                  </a:cubicBezTo>
                  <a:cubicBezTo>
                    <a:pt x="292723" y="340918"/>
                    <a:pt x="251004" y="300246"/>
                    <a:pt x="202236" y="265004"/>
                  </a:cubicBezTo>
                  <a:cubicBezTo>
                    <a:pt x="189187" y="255574"/>
                    <a:pt x="175852" y="246335"/>
                    <a:pt x="162231" y="237477"/>
                  </a:cubicBezTo>
                  <a:cubicBezTo>
                    <a:pt x="148705" y="228618"/>
                    <a:pt x="134037" y="219284"/>
                    <a:pt x="116511" y="212521"/>
                  </a:cubicBezTo>
                  <a:cubicBezTo>
                    <a:pt x="107843" y="209187"/>
                    <a:pt x="98318" y="206520"/>
                    <a:pt x="88317" y="205377"/>
                  </a:cubicBezTo>
                  <a:cubicBezTo>
                    <a:pt x="77935" y="204234"/>
                    <a:pt x="67362" y="204901"/>
                    <a:pt x="57265" y="207378"/>
                  </a:cubicBezTo>
                  <a:cubicBezTo>
                    <a:pt x="37168" y="212140"/>
                    <a:pt x="17737" y="225856"/>
                    <a:pt x="7545" y="245287"/>
                  </a:cubicBezTo>
                  <a:cubicBezTo>
                    <a:pt x="9164" y="243287"/>
                    <a:pt x="10688" y="241287"/>
                    <a:pt x="12498" y="239477"/>
                  </a:cubicBezTo>
                  <a:cubicBezTo>
                    <a:pt x="6402" y="248526"/>
                    <a:pt x="2497" y="259289"/>
                    <a:pt x="973" y="270052"/>
                  </a:cubicBezTo>
                  <a:cubicBezTo>
                    <a:pt x="-647" y="280815"/>
                    <a:pt x="-75" y="291388"/>
                    <a:pt x="1449" y="301008"/>
                  </a:cubicBezTo>
                  <a:cubicBezTo>
                    <a:pt x="4592" y="320249"/>
                    <a:pt x="10879" y="336156"/>
                    <a:pt x="15070" y="348157"/>
                  </a:cubicBezTo>
                  <a:cubicBezTo>
                    <a:pt x="19546" y="359778"/>
                    <a:pt x="26404" y="371303"/>
                    <a:pt x="32596" y="381114"/>
                  </a:cubicBezTo>
                  <a:cubicBezTo>
                    <a:pt x="39358" y="390543"/>
                    <a:pt x="45740" y="397878"/>
                    <a:pt x="48217" y="401973"/>
                  </a:cubicBezTo>
                  <a:cubicBezTo>
                    <a:pt x="55741" y="413022"/>
                    <a:pt x="63171" y="423309"/>
                    <a:pt x="66981" y="430358"/>
                  </a:cubicBezTo>
                  <a:cubicBezTo>
                    <a:pt x="69839" y="435406"/>
                    <a:pt x="71077" y="438454"/>
                    <a:pt x="70410" y="437978"/>
                  </a:cubicBezTo>
                  <a:cubicBezTo>
                    <a:pt x="78506" y="448551"/>
                    <a:pt x="88317" y="457504"/>
                    <a:pt x="97842" y="467982"/>
                  </a:cubicBezTo>
                  <a:cubicBezTo>
                    <a:pt x="103366" y="473220"/>
                    <a:pt x="109177" y="478650"/>
                    <a:pt x="115082" y="484746"/>
                  </a:cubicBezTo>
                  <a:cubicBezTo>
                    <a:pt x="120893" y="490937"/>
                    <a:pt x="127274" y="497223"/>
                    <a:pt x="134227" y="504272"/>
                  </a:cubicBezTo>
                  <a:cubicBezTo>
                    <a:pt x="135942" y="507320"/>
                    <a:pt x="141752" y="513511"/>
                    <a:pt x="149848" y="520464"/>
                  </a:cubicBezTo>
                  <a:cubicBezTo>
                    <a:pt x="158230" y="527132"/>
                    <a:pt x="168327" y="535323"/>
                    <a:pt x="178614" y="542562"/>
                  </a:cubicBezTo>
                  <a:cubicBezTo>
                    <a:pt x="188996" y="549706"/>
                    <a:pt x="198997" y="556659"/>
                    <a:pt x="206522" y="561803"/>
                  </a:cubicBezTo>
                  <a:cubicBezTo>
                    <a:pt x="214142" y="566851"/>
                    <a:pt x="218905" y="570566"/>
                    <a:pt x="218428" y="571709"/>
                  </a:cubicBezTo>
                  <a:lnTo>
                    <a:pt x="219000" y="571709"/>
                  </a:lnTo>
                  <a:cubicBezTo>
                    <a:pt x="258910" y="602379"/>
                    <a:pt x="303296" y="619429"/>
                    <a:pt x="350350" y="644575"/>
                  </a:cubicBezTo>
                  <a:cubicBezTo>
                    <a:pt x="350350" y="644575"/>
                    <a:pt x="349302" y="644480"/>
                    <a:pt x="347492" y="644004"/>
                  </a:cubicBezTo>
                  <a:cubicBezTo>
                    <a:pt x="382639" y="654386"/>
                    <a:pt x="417882" y="663244"/>
                    <a:pt x="453124" y="670959"/>
                  </a:cubicBezTo>
                  <a:lnTo>
                    <a:pt x="430741" y="644385"/>
                  </a:lnTo>
                  <a:cubicBezTo>
                    <a:pt x="403975" y="628764"/>
                    <a:pt x="377401" y="612952"/>
                    <a:pt x="352255" y="595617"/>
                  </a:cubicBezTo>
                  <a:cubicBezTo>
                    <a:pt x="278150" y="561327"/>
                    <a:pt x="207856" y="518845"/>
                    <a:pt x="150420" y="462838"/>
                  </a:cubicBezTo>
                  <a:cubicBezTo>
                    <a:pt x="128608" y="439502"/>
                    <a:pt x="109367" y="414165"/>
                    <a:pt x="92318" y="387591"/>
                  </a:cubicBezTo>
                  <a:cubicBezTo>
                    <a:pt x="84793" y="373779"/>
                    <a:pt x="76220" y="360540"/>
                    <a:pt x="70029" y="346062"/>
                  </a:cubicBezTo>
                  <a:cubicBezTo>
                    <a:pt x="66790" y="339013"/>
                    <a:pt x="63076" y="331679"/>
                    <a:pt x="60314" y="324916"/>
                  </a:cubicBezTo>
                  <a:cubicBezTo>
                    <a:pt x="57551" y="318058"/>
                    <a:pt x="55360" y="311391"/>
                    <a:pt x="53741" y="304914"/>
                  </a:cubicBezTo>
                  <a:cubicBezTo>
                    <a:pt x="48979" y="289102"/>
                    <a:pt x="49550" y="275767"/>
                    <a:pt x="53741" y="268528"/>
                  </a:cubicBezTo>
                  <a:cubicBezTo>
                    <a:pt x="55741" y="264909"/>
                    <a:pt x="58694" y="261861"/>
                    <a:pt x="63171" y="259575"/>
                  </a:cubicBezTo>
                  <a:cubicBezTo>
                    <a:pt x="67457" y="257193"/>
                    <a:pt x="73077" y="255860"/>
                    <a:pt x="78601" y="255860"/>
                  </a:cubicBezTo>
                  <a:cubicBezTo>
                    <a:pt x="89650" y="255669"/>
                    <a:pt x="104795" y="261765"/>
                    <a:pt x="120321" y="271386"/>
                  </a:cubicBezTo>
                  <a:cubicBezTo>
                    <a:pt x="128131" y="276053"/>
                    <a:pt x="136514" y="281768"/>
                    <a:pt x="144705" y="287197"/>
                  </a:cubicBezTo>
                  <a:cubicBezTo>
                    <a:pt x="152992" y="292626"/>
                    <a:pt x="160897" y="298437"/>
                    <a:pt x="168898" y="304056"/>
                  </a:cubicBezTo>
                  <a:cubicBezTo>
                    <a:pt x="200712" y="327107"/>
                    <a:pt x="230430" y="352634"/>
                    <a:pt x="259481" y="380256"/>
                  </a:cubicBezTo>
                  <a:cubicBezTo>
                    <a:pt x="288437" y="407784"/>
                    <a:pt x="317298" y="437121"/>
                    <a:pt x="347587" y="465315"/>
                  </a:cubicBezTo>
                  <a:cubicBezTo>
                    <a:pt x="357017" y="472554"/>
                    <a:pt x="366637" y="479602"/>
                    <a:pt x="376162" y="486651"/>
                  </a:cubicBezTo>
                  <a:cubicBezTo>
                    <a:pt x="382449" y="493128"/>
                    <a:pt x="389021" y="499605"/>
                    <a:pt x="395879" y="506177"/>
                  </a:cubicBezTo>
                  <a:lnTo>
                    <a:pt x="503131" y="609904"/>
                  </a:lnTo>
                  <a:lnTo>
                    <a:pt x="436170" y="473697"/>
                  </a:lnTo>
                  <a:cubicBezTo>
                    <a:pt x="415882" y="432453"/>
                    <a:pt x="389307" y="388924"/>
                    <a:pt x="366637" y="345585"/>
                  </a:cubicBezTo>
                  <a:cubicBezTo>
                    <a:pt x="355398" y="323868"/>
                    <a:pt x="345682" y="301866"/>
                    <a:pt x="338062" y="279291"/>
                  </a:cubicBezTo>
                  <a:cubicBezTo>
                    <a:pt x="330443" y="256812"/>
                    <a:pt x="324727" y="233857"/>
                    <a:pt x="320536" y="211473"/>
                  </a:cubicBezTo>
                  <a:lnTo>
                    <a:pt x="316917" y="210140"/>
                  </a:lnTo>
                  <a:cubicBezTo>
                    <a:pt x="310535" y="182041"/>
                    <a:pt x="313202" y="184232"/>
                    <a:pt x="312631" y="177755"/>
                  </a:cubicBezTo>
                  <a:cubicBezTo>
                    <a:pt x="310821" y="166230"/>
                    <a:pt x="309868" y="154514"/>
                    <a:pt x="310059" y="143370"/>
                  </a:cubicBezTo>
                  <a:cubicBezTo>
                    <a:pt x="310345" y="132321"/>
                    <a:pt x="311773" y="121462"/>
                    <a:pt x="315012" y="113366"/>
                  </a:cubicBezTo>
                  <a:cubicBezTo>
                    <a:pt x="316441" y="109175"/>
                    <a:pt x="318441" y="106032"/>
                    <a:pt x="320251" y="103555"/>
                  </a:cubicBezTo>
                  <a:cubicBezTo>
                    <a:pt x="322346" y="101460"/>
                    <a:pt x="323965" y="99555"/>
                    <a:pt x="326347" y="98602"/>
                  </a:cubicBezTo>
                  <a:cubicBezTo>
                    <a:pt x="328633" y="97364"/>
                    <a:pt x="330728" y="96792"/>
                    <a:pt x="333014" y="96983"/>
                  </a:cubicBezTo>
                  <a:cubicBezTo>
                    <a:pt x="335300" y="97078"/>
                    <a:pt x="338158" y="97459"/>
                    <a:pt x="341682" y="99269"/>
                  </a:cubicBezTo>
                  <a:cubicBezTo>
                    <a:pt x="348635" y="102507"/>
                    <a:pt x="357017" y="109175"/>
                    <a:pt x="364447" y="117462"/>
                  </a:cubicBezTo>
                  <a:cubicBezTo>
                    <a:pt x="372162" y="125844"/>
                    <a:pt x="378925" y="134988"/>
                    <a:pt x="385783" y="145846"/>
                  </a:cubicBezTo>
                  <a:cubicBezTo>
                    <a:pt x="399975" y="167277"/>
                    <a:pt x="412929" y="189566"/>
                    <a:pt x="425216" y="212235"/>
                  </a:cubicBezTo>
                  <a:cubicBezTo>
                    <a:pt x="471889" y="298627"/>
                    <a:pt x="505798" y="390924"/>
                    <a:pt x="534277" y="481698"/>
                  </a:cubicBezTo>
                  <a:cubicBezTo>
                    <a:pt x="534277" y="483793"/>
                    <a:pt x="534277" y="485793"/>
                    <a:pt x="534277" y="487603"/>
                  </a:cubicBezTo>
                  <a:lnTo>
                    <a:pt x="535992" y="487317"/>
                  </a:lnTo>
                  <a:cubicBezTo>
                    <a:pt x="536849" y="489984"/>
                    <a:pt x="537706" y="492747"/>
                    <a:pt x="538564" y="495414"/>
                  </a:cubicBezTo>
                  <a:lnTo>
                    <a:pt x="584950" y="645718"/>
                  </a:lnTo>
                  <a:lnTo>
                    <a:pt x="587618" y="488270"/>
                  </a:lnTo>
                  <a:cubicBezTo>
                    <a:pt x="587618" y="485412"/>
                    <a:pt x="587713" y="482650"/>
                    <a:pt x="587808" y="479793"/>
                  </a:cubicBezTo>
                  <a:lnTo>
                    <a:pt x="589523" y="479507"/>
                  </a:lnTo>
                  <a:cubicBezTo>
                    <a:pt x="588951" y="477888"/>
                    <a:pt x="588475" y="476459"/>
                    <a:pt x="587903" y="474935"/>
                  </a:cubicBezTo>
                  <a:cubicBezTo>
                    <a:pt x="588856" y="422643"/>
                    <a:pt x="590285" y="371779"/>
                    <a:pt x="594190" y="323011"/>
                  </a:cubicBezTo>
                  <a:cubicBezTo>
                    <a:pt x="595999" y="311486"/>
                    <a:pt x="597809" y="288150"/>
                    <a:pt x="600381" y="265671"/>
                  </a:cubicBezTo>
                  <a:cubicBezTo>
                    <a:pt x="602857" y="243096"/>
                    <a:pt x="606096" y="221475"/>
                    <a:pt x="608668" y="212712"/>
                  </a:cubicBezTo>
                  <a:cubicBezTo>
                    <a:pt x="610477" y="193471"/>
                    <a:pt x="613335" y="174135"/>
                    <a:pt x="616859" y="154800"/>
                  </a:cubicBezTo>
                  <a:cubicBezTo>
                    <a:pt x="620479" y="135464"/>
                    <a:pt x="624765" y="116604"/>
                    <a:pt x="631052" y="99364"/>
                  </a:cubicBezTo>
                  <a:cubicBezTo>
                    <a:pt x="637148" y="82314"/>
                    <a:pt x="645720" y="66122"/>
                    <a:pt x="655721" y="54692"/>
                  </a:cubicBezTo>
                  <a:cubicBezTo>
                    <a:pt x="658007" y="52120"/>
                    <a:pt x="660103" y="50406"/>
                    <a:pt x="661436" y="49644"/>
                  </a:cubicBezTo>
                  <a:cubicBezTo>
                    <a:pt x="662674" y="48882"/>
                    <a:pt x="663532" y="48786"/>
                    <a:pt x="664484" y="48596"/>
                  </a:cubicBezTo>
                  <a:cubicBezTo>
                    <a:pt x="666199" y="48215"/>
                    <a:pt x="670771" y="49358"/>
                    <a:pt x="676010" y="52787"/>
                  </a:cubicBezTo>
                  <a:cubicBezTo>
                    <a:pt x="675438" y="52501"/>
                    <a:pt x="674866" y="52406"/>
                    <a:pt x="674295" y="52215"/>
                  </a:cubicBezTo>
                  <a:cubicBezTo>
                    <a:pt x="680867" y="55740"/>
                    <a:pt x="688106" y="62312"/>
                    <a:pt x="694012" y="69932"/>
                  </a:cubicBezTo>
                  <a:cubicBezTo>
                    <a:pt x="694583" y="71265"/>
                    <a:pt x="694393" y="71551"/>
                    <a:pt x="693535" y="70884"/>
                  </a:cubicBezTo>
                  <a:cubicBezTo>
                    <a:pt x="705632" y="84505"/>
                    <a:pt x="716967" y="106222"/>
                    <a:pt x="724206" y="130987"/>
                  </a:cubicBezTo>
                  <a:cubicBezTo>
                    <a:pt x="731540" y="155752"/>
                    <a:pt x="734683" y="183375"/>
                    <a:pt x="736207" y="207854"/>
                  </a:cubicBezTo>
                  <a:lnTo>
                    <a:pt x="735541" y="205092"/>
                  </a:lnTo>
                  <a:cubicBezTo>
                    <a:pt x="737636" y="228809"/>
                    <a:pt x="738208" y="252907"/>
                    <a:pt x="738017" y="277101"/>
                  </a:cubicBezTo>
                  <a:cubicBezTo>
                    <a:pt x="737827" y="289197"/>
                    <a:pt x="737636" y="301485"/>
                    <a:pt x="737160" y="313486"/>
                  </a:cubicBezTo>
                  <a:cubicBezTo>
                    <a:pt x="736779" y="325297"/>
                    <a:pt x="735922" y="337108"/>
                    <a:pt x="734969" y="348919"/>
                  </a:cubicBezTo>
                  <a:cubicBezTo>
                    <a:pt x="730873" y="396163"/>
                    <a:pt x="722301" y="444645"/>
                    <a:pt x="718491" y="494747"/>
                  </a:cubicBezTo>
                  <a:lnTo>
                    <a:pt x="706299" y="656196"/>
                  </a:lnTo>
                  <a:lnTo>
                    <a:pt x="770974" y="508082"/>
                  </a:lnTo>
                  <a:cubicBezTo>
                    <a:pt x="810026" y="418737"/>
                    <a:pt x="845745" y="330060"/>
                    <a:pt x="898133" y="252431"/>
                  </a:cubicBezTo>
                  <a:cubicBezTo>
                    <a:pt x="904610" y="242715"/>
                    <a:pt x="911468" y="233286"/>
                    <a:pt x="918421" y="223951"/>
                  </a:cubicBezTo>
                  <a:lnTo>
                    <a:pt x="929184" y="210140"/>
                  </a:lnTo>
                  <a:cubicBezTo>
                    <a:pt x="932708" y="205758"/>
                    <a:pt x="936328" y="201663"/>
                    <a:pt x="939947" y="197567"/>
                  </a:cubicBezTo>
                  <a:cubicBezTo>
                    <a:pt x="954520" y="181660"/>
                    <a:pt x="972046" y="167944"/>
                    <a:pt x="987382" y="163658"/>
                  </a:cubicBezTo>
                  <a:cubicBezTo>
                    <a:pt x="995002" y="161372"/>
                    <a:pt x="1000907" y="162039"/>
                    <a:pt x="1006908" y="164325"/>
                  </a:cubicBezTo>
                  <a:cubicBezTo>
                    <a:pt x="1012623" y="166325"/>
                    <a:pt x="1017862" y="171087"/>
                    <a:pt x="1022529" y="177945"/>
                  </a:cubicBezTo>
                  <a:cubicBezTo>
                    <a:pt x="1027101" y="184803"/>
                    <a:pt x="1030530" y="193566"/>
                    <a:pt x="1032435" y="202710"/>
                  </a:cubicBezTo>
                  <a:cubicBezTo>
                    <a:pt x="1034340" y="211854"/>
                    <a:pt x="1034530" y="221284"/>
                    <a:pt x="1033578" y="231666"/>
                  </a:cubicBezTo>
                  <a:cubicBezTo>
                    <a:pt x="1030911" y="252145"/>
                    <a:pt x="1023196" y="273957"/>
                    <a:pt x="1013290" y="297198"/>
                  </a:cubicBezTo>
                  <a:cubicBezTo>
                    <a:pt x="1003288" y="320535"/>
                    <a:pt x="992144" y="343966"/>
                    <a:pt x="979381" y="367112"/>
                  </a:cubicBezTo>
                  <a:cubicBezTo>
                    <a:pt x="954044" y="413308"/>
                    <a:pt x="922612" y="458266"/>
                    <a:pt x="884893" y="498176"/>
                  </a:cubicBezTo>
                  <a:lnTo>
                    <a:pt x="771069" y="618381"/>
                  </a:lnTo>
                  <a:lnTo>
                    <a:pt x="918421" y="543039"/>
                  </a:lnTo>
                  <a:cubicBezTo>
                    <a:pt x="957187" y="523227"/>
                    <a:pt x="996240" y="504177"/>
                    <a:pt x="1036054" y="491794"/>
                  </a:cubicBezTo>
                  <a:cubicBezTo>
                    <a:pt x="1042817" y="490461"/>
                    <a:pt x="1065772" y="482364"/>
                    <a:pt x="1096729" y="477697"/>
                  </a:cubicBezTo>
                  <a:cubicBezTo>
                    <a:pt x="1112159" y="475030"/>
                    <a:pt x="1129590" y="474268"/>
                    <a:pt x="1147783" y="475125"/>
                  </a:cubicBezTo>
                  <a:cubicBezTo>
                    <a:pt x="1156927" y="475411"/>
                    <a:pt x="1166071" y="476840"/>
                    <a:pt x="1175405" y="478459"/>
                  </a:cubicBezTo>
                  <a:cubicBezTo>
                    <a:pt x="1179977" y="479412"/>
                    <a:pt x="1184644" y="480459"/>
                    <a:pt x="1189312" y="481507"/>
                  </a:cubicBezTo>
                  <a:cubicBezTo>
                    <a:pt x="1193979" y="482745"/>
                    <a:pt x="1197694" y="483888"/>
                    <a:pt x="1200456" y="485031"/>
                  </a:cubicBezTo>
                  <a:cubicBezTo>
                    <a:pt x="1206076" y="487698"/>
                    <a:pt x="1206076" y="488175"/>
                    <a:pt x="1207886" y="491223"/>
                  </a:cubicBezTo>
                  <a:cubicBezTo>
                    <a:pt x="1209410" y="494461"/>
                    <a:pt x="1210553" y="500176"/>
                    <a:pt x="1209791" y="506272"/>
                  </a:cubicBezTo>
                  <a:cubicBezTo>
                    <a:pt x="1209314" y="512273"/>
                    <a:pt x="1207314" y="518464"/>
                    <a:pt x="1204837" y="522941"/>
                  </a:cubicBezTo>
                  <a:cubicBezTo>
                    <a:pt x="1202266" y="527703"/>
                    <a:pt x="1198075" y="532752"/>
                    <a:pt x="1193693" y="536847"/>
                  </a:cubicBezTo>
                  <a:cubicBezTo>
                    <a:pt x="1184644" y="545325"/>
                    <a:pt x="1173119" y="551897"/>
                    <a:pt x="1163689" y="556945"/>
                  </a:cubicBezTo>
                  <a:cubicBezTo>
                    <a:pt x="1154164" y="562089"/>
                    <a:pt x="1146640" y="565518"/>
                    <a:pt x="1143687" y="567232"/>
                  </a:cubicBezTo>
                  <a:cubicBezTo>
                    <a:pt x="1155308" y="563327"/>
                    <a:pt x="1166928" y="559231"/>
                    <a:pt x="1177025" y="554850"/>
                  </a:cubicBezTo>
                  <a:cubicBezTo>
                    <a:pt x="1165785" y="561708"/>
                    <a:pt x="1152926" y="567613"/>
                    <a:pt x="1141306" y="573138"/>
                  </a:cubicBezTo>
                  <a:cubicBezTo>
                    <a:pt x="1129590" y="578662"/>
                    <a:pt x="1118731" y="584091"/>
                    <a:pt x="1107968" y="588282"/>
                  </a:cubicBezTo>
                  <a:cubicBezTo>
                    <a:pt x="1097205" y="592664"/>
                    <a:pt x="1087013" y="596855"/>
                    <a:pt x="1077107" y="600951"/>
                  </a:cubicBezTo>
                  <a:cubicBezTo>
                    <a:pt x="1067011" y="604570"/>
                    <a:pt x="1057295" y="607999"/>
                    <a:pt x="1047675" y="611428"/>
                  </a:cubicBezTo>
                  <a:cubicBezTo>
                    <a:pt x="1042817" y="613143"/>
                    <a:pt x="1038055" y="614857"/>
                    <a:pt x="1033292" y="616572"/>
                  </a:cubicBezTo>
                  <a:lnTo>
                    <a:pt x="1018719" y="621048"/>
                  </a:lnTo>
                  <a:cubicBezTo>
                    <a:pt x="1009003" y="624096"/>
                    <a:pt x="999288" y="627144"/>
                    <a:pt x="989192" y="630288"/>
                  </a:cubicBezTo>
                  <a:cubicBezTo>
                    <a:pt x="968808" y="635622"/>
                    <a:pt x="947567" y="642289"/>
                    <a:pt x="923183" y="648004"/>
                  </a:cubicBezTo>
                  <a:lnTo>
                    <a:pt x="928422" y="646004"/>
                  </a:lnTo>
                  <a:cubicBezTo>
                    <a:pt x="921183" y="646861"/>
                    <a:pt x="916135" y="650766"/>
                    <a:pt x="892513" y="655719"/>
                  </a:cubicBezTo>
                  <a:cubicBezTo>
                    <a:pt x="880702" y="657815"/>
                    <a:pt x="864414" y="661625"/>
                    <a:pt x="840697" y="663530"/>
                  </a:cubicBezTo>
                  <a:cubicBezTo>
                    <a:pt x="828886" y="664578"/>
                    <a:pt x="815360" y="666197"/>
                    <a:pt x="799549" y="666292"/>
                  </a:cubicBezTo>
                  <a:cubicBezTo>
                    <a:pt x="783832" y="666768"/>
                    <a:pt x="766116" y="667340"/>
                    <a:pt x="745923" y="666292"/>
                  </a:cubicBezTo>
                  <a:lnTo>
                    <a:pt x="745923" y="665911"/>
                  </a:lnTo>
                  <a:cubicBezTo>
                    <a:pt x="740303" y="666197"/>
                    <a:pt x="740398" y="666959"/>
                    <a:pt x="729254" y="666292"/>
                  </a:cubicBezTo>
                  <a:lnTo>
                    <a:pt x="757162" y="667721"/>
                  </a:lnTo>
                  <a:cubicBezTo>
                    <a:pt x="740589" y="669150"/>
                    <a:pt x="726016" y="672102"/>
                    <a:pt x="703632" y="671817"/>
                  </a:cubicBezTo>
                  <a:cubicBezTo>
                    <a:pt x="698869" y="671340"/>
                    <a:pt x="697250" y="670483"/>
                    <a:pt x="696869" y="669816"/>
                  </a:cubicBezTo>
                  <a:cubicBezTo>
                    <a:pt x="678677" y="670197"/>
                    <a:pt x="660484" y="668864"/>
                    <a:pt x="642291" y="668197"/>
                  </a:cubicBezTo>
                  <a:cubicBezTo>
                    <a:pt x="636766" y="667149"/>
                    <a:pt x="631242" y="665721"/>
                    <a:pt x="625813" y="664292"/>
                  </a:cubicBezTo>
                  <a:cubicBezTo>
                    <a:pt x="617431" y="664101"/>
                    <a:pt x="615049" y="665625"/>
                    <a:pt x="609144" y="666197"/>
                  </a:cubicBezTo>
                  <a:cubicBezTo>
                    <a:pt x="603334" y="666578"/>
                    <a:pt x="593904" y="666864"/>
                    <a:pt x="571996" y="661815"/>
                  </a:cubicBezTo>
                  <a:cubicBezTo>
                    <a:pt x="588189" y="668007"/>
                    <a:pt x="549708" y="660768"/>
                    <a:pt x="554852" y="663435"/>
                  </a:cubicBezTo>
                  <a:cubicBezTo>
                    <a:pt x="552565" y="662673"/>
                    <a:pt x="547708" y="661149"/>
                    <a:pt x="543707" y="659910"/>
                  </a:cubicBezTo>
                  <a:cubicBezTo>
                    <a:pt x="530658" y="657434"/>
                    <a:pt x="511608" y="654481"/>
                    <a:pt x="494463" y="651147"/>
                  </a:cubicBezTo>
                  <a:cubicBezTo>
                    <a:pt x="477413" y="647528"/>
                    <a:pt x="461983" y="644575"/>
                    <a:pt x="455601" y="644004"/>
                  </a:cubicBezTo>
                  <a:cubicBezTo>
                    <a:pt x="455601" y="644004"/>
                    <a:pt x="461792" y="646004"/>
                    <a:pt x="471603" y="649242"/>
                  </a:cubicBezTo>
                  <a:cubicBezTo>
                    <a:pt x="481414" y="652290"/>
                    <a:pt x="494653" y="657339"/>
                    <a:pt x="509036" y="661149"/>
                  </a:cubicBezTo>
                  <a:cubicBezTo>
                    <a:pt x="523419" y="665054"/>
                    <a:pt x="538659" y="670007"/>
                    <a:pt x="552185" y="673150"/>
                  </a:cubicBezTo>
                  <a:cubicBezTo>
                    <a:pt x="565710" y="676484"/>
                    <a:pt x="577331" y="679437"/>
                    <a:pt x="584284" y="681532"/>
                  </a:cubicBezTo>
                  <a:cubicBezTo>
                    <a:pt x="546755" y="674960"/>
                    <a:pt x="574282" y="680484"/>
                    <a:pt x="581521" y="682866"/>
                  </a:cubicBezTo>
                  <a:lnTo>
                    <a:pt x="584189" y="682294"/>
                  </a:lnTo>
                  <a:cubicBezTo>
                    <a:pt x="606763" y="685818"/>
                    <a:pt x="606572" y="687914"/>
                    <a:pt x="617907" y="689819"/>
                  </a:cubicBezTo>
                  <a:cubicBezTo>
                    <a:pt x="617907" y="689628"/>
                    <a:pt x="617621" y="689343"/>
                    <a:pt x="617335" y="689057"/>
                  </a:cubicBezTo>
                  <a:lnTo>
                    <a:pt x="615811" y="689247"/>
                  </a:lnTo>
                  <a:cubicBezTo>
                    <a:pt x="614764" y="688676"/>
                    <a:pt x="615431" y="688485"/>
                    <a:pt x="616669" y="688390"/>
                  </a:cubicBezTo>
                  <a:cubicBezTo>
                    <a:pt x="616478" y="687819"/>
                    <a:pt x="617526" y="687533"/>
                    <a:pt x="623717" y="688390"/>
                  </a:cubicBezTo>
                  <a:lnTo>
                    <a:pt x="622479" y="688390"/>
                  </a:lnTo>
                  <a:cubicBezTo>
                    <a:pt x="632099" y="689247"/>
                    <a:pt x="648482" y="690486"/>
                    <a:pt x="655626" y="691057"/>
                  </a:cubicBezTo>
                  <a:lnTo>
                    <a:pt x="655626" y="693057"/>
                  </a:lnTo>
                  <a:cubicBezTo>
                    <a:pt x="660007" y="692295"/>
                    <a:pt x="669247" y="692867"/>
                    <a:pt x="681058" y="693629"/>
                  </a:cubicBezTo>
                  <a:cubicBezTo>
                    <a:pt x="692869" y="694105"/>
                    <a:pt x="707347" y="695153"/>
                    <a:pt x="722110" y="696201"/>
                  </a:cubicBezTo>
                  <a:cubicBezTo>
                    <a:pt x="736779" y="696772"/>
                    <a:pt x="751733" y="697248"/>
                    <a:pt x="764402" y="697725"/>
                  </a:cubicBezTo>
                  <a:cubicBezTo>
                    <a:pt x="777070" y="698106"/>
                    <a:pt x="787547" y="697534"/>
                    <a:pt x="793262" y="697248"/>
                  </a:cubicBezTo>
                  <a:cubicBezTo>
                    <a:pt x="816503" y="698201"/>
                    <a:pt x="844697" y="691533"/>
                    <a:pt x="873272" y="688390"/>
                  </a:cubicBezTo>
                  <a:cubicBezTo>
                    <a:pt x="918611" y="681056"/>
                    <a:pt x="896513" y="687819"/>
                    <a:pt x="919469" y="684675"/>
                  </a:cubicBezTo>
                  <a:cubicBezTo>
                    <a:pt x="948044" y="679722"/>
                    <a:pt x="913277" y="683628"/>
                    <a:pt x="924612" y="681056"/>
                  </a:cubicBezTo>
                  <a:cubicBezTo>
                    <a:pt x="936042" y="679437"/>
                    <a:pt x="947567" y="678103"/>
                    <a:pt x="958997" y="676198"/>
                  </a:cubicBezTo>
                  <a:cubicBezTo>
                    <a:pt x="939471" y="681056"/>
                    <a:pt x="950329" y="679627"/>
                    <a:pt x="954139" y="679722"/>
                  </a:cubicBezTo>
                  <a:cubicBezTo>
                    <a:pt x="968713" y="676103"/>
                    <a:pt x="987668" y="672198"/>
                    <a:pt x="1004051" y="668102"/>
                  </a:cubicBezTo>
                  <a:cubicBezTo>
                    <a:pt x="1020148" y="663530"/>
                    <a:pt x="1033673" y="659148"/>
                    <a:pt x="1037483" y="655910"/>
                  </a:cubicBezTo>
                  <a:cubicBezTo>
                    <a:pt x="1076441" y="644480"/>
                    <a:pt x="1077012" y="645528"/>
                    <a:pt x="1093395" y="639717"/>
                  </a:cubicBezTo>
                  <a:cubicBezTo>
                    <a:pt x="1087680" y="641241"/>
                    <a:pt x="1076536" y="644480"/>
                    <a:pt x="1076155" y="643813"/>
                  </a:cubicBezTo>
                  <a:cubicBezTo>
                    <a:pt x="1092061" y="639908"/>
                    <a:pt x="1083298" y="640765"/>
                    <a:pt x="1076917" y="642670"/>
                  </a:cubicBezTo>
                  <a:cubicBezTo>
                    <a:pt x="1082632" y="640194"/>
                    <a:pt x="1093109" y="636574"/>
                    <a:pt x="1105587" y="631812"/>
                  </a:cubicBezTo>
                  <a:cubicBezTo>
                    <a:pt x="1117969" y="627049"/>
                    <a:pt x="1132828" y="622382"/>
                    <a:pt x="1146544" y="616381"/>
                  </a:cubicBezTo>
                  <a:cubicBezTo>
                    <a:pt x="1160356" y="610666"/>
                    <a:pt x="1173500" y="605332"/>
                    <a:pt x="1183502" y="600570"/>
                  </a:cubicBezTo>
                  <a:cubicBezTo>
                    <a:pt x="1193503" y="595712"/>
                    <a:pt x="1200361" y="591330"/>
                    <a:pt x="1201028" y="589616"/>
                  </a:cubicBezTo>
                  <a:lnTo>
                    <a:pt x="1201409" y="590283"/>
                  </a:lnTo>
                  <a:cubicBezTo>
                    <a:pt x="1204933" y="584187"/>
                    <a:pt x="1195217" y="587044"/>
                    <a:pt x="1209314" y="575328"/>
                  </a:cubicBezTo>
                  <a:cubicBezTo>
                    <a:pt x="1212838" y="573328"/>
                    <a:pt x="1216458" y="571233"/>
                    <a:pt x="1219887" y="568756"/>
                  </a:cubicBezTo>
                  <a:cubicBezTo>
                    <a:pt x="1224269" y="564279"/>
                    <a:pt x="1228460" y="559326"/>
                    <a:pt x="1231984" y="554088"/>
                  </a:cubicBezTo>
                  <a:cubicBezTo>
                    <a:pt x="1240461" y="544372"/>
                    <a:pt x="1237318" y="549801"/>
                    <a:pt x="1237699" y="550182"/>
                  </a:cubicBezTo>
                  <a:cubicBezTo>
                    <a:pt x="1246462" y="536276"/>
                    <a:pt x="1252939" y="517607"/>
                    <a:pt x="1252177" y="497033"/>
                  </a:cubicBezTo>
                  <a:cubicBezTo>
                    <a:pt x="1251701" y="486841"/>
                    <a:pt x="1249224" y="475887"/>
                    <a:pt x="1243128" y="466077"/>
                  </a:cubicBezTo>
                  <a:close/>
                  <a:moveTo>
                    <a:pt x="918802" y="529418"/>
                  </a:moveTo>
                  <a:cubicBezTo>
                    <a:pt x="918802" y="529418"/>
                    <a:pt x="918802" y="529418"/>
                    <a:pt x="918802" y="529418"/>
                  </a:cubicBezTo>
                  <a:lnTo>
                    <a:pt x="917659" y="527894"/>
                  </a:lnTo>
                  <a:cubicBezTo>
                    <a:pt x="917659" y="527894"/>
                    <a:pt x="917659" y="527894"/>
                    <a:pt x="917659" y="527894"/>
                  </a:cubicBezTo>
                  <a:lnTo>
                    <a:pt x="918802" y="529418"/>
                  </a:lnTo>
                  <a:close/>
                  <a:moveTo>
                    <a:pt x="899942" y="504177"/>
                  </a:moveTo>
                  <a:cubicBezTo>
                    <a:pt x="899942" y="504177"/>
                    <a:pt x="899942" y="504177"/>
                    <a:pt x="899942" y="504177"/>
                  </a:cubicBezTo>
                  <a:lnTo>
                    <a:pt x="898704" y="502462"/>
                  </a:lnTo>
                  <a:cubicBezTo>
                    <a:pt x="898704" y="502462"/>
                    <a:pt x="898704" y="502462"/>
                    <a:pt x="898704" y="502462"/>
                  </a:cubicBezTo>
                  <a:lnTo>
                    <a:pt x="899942" y="504177"/>
                  </a:lnTo>
                  <a:close/>
                  <a:moveTo>
                    <a:pt x="898037" y="496080"/>
                  </a:moveTo>
                  <a:lnTo>
                    <a:pt x="895656" y="497795"/>
                  </a:lnTo>
                  <a:cubicBezTo>
                    <a:pt x="896132" y="497319"/>
                    <a:pt x="896989" y="496747"/>
                    <a:pt x="898037" y="496080"/>
                  </a:cubicBezTo>
                  <a:close/>
                  <a:moveTo>
                    <a:pt x="895370" y="498081"/>
                  </a:moveTo>
                  <a:lnTo>
                    <a:pt x="896609" y="499795"/>
                  </a:lnTo>
                  <a:cubicBezTo>
                    <a:pt x="896609" y="499795"/>
                    <a:pt x="896609" y="499795"/>
                    <a:pt x="896609" y="499795"/>
                  </a:cubicBezTo>
                  <a:lnTo>
                    <a:pt x="895370" y="498081"/>
                  </a:lnTo>
                  <a:cubicBezTo>
                    <a:pt x="895370" y="498081"/>
                    <a:pt x="895370" y="498081"/>
                    <a:pt x="895370" y="498081"/>
                  </a:cubicBezTo>
                  <a:close/>
                  <a:moveTo>
                    <a:pt x="898418" y="502748"/>
                  </a:moveTo>
                  <a:lnTo>
                    <a:pt x="899656" y="504367"/>
                  </a:lnTo>
                  <a:cubicBezTo>
                    <a:pt x="899656" y="504367"/>
                    <a:pt x="899276" y="504558"/>
                    <a:pt x="899085" y="504653"/>
                  </a:cubicBezTo>
                  <a:lnTo>
                    <a:pt x="897847" y="503034"/>
                  </a:lnTo>
                  <a:cubicBezTo>
                    <a:pt x="897847" y="503034"/>
                    <a:pt x="898228" y="502843"/>
                    <a:pt x="898418" y="502748"/>
                  </a:cubicBezTo>
                  <a:close/>
                  <a:moveTo>
                    <a:pt x="916992" y="528561"/>
                  </a:moveTo>
                  <a:cubicBezTo>
                    <a:pt x="916992" y="528561"/>
                    <a:pt x="917278" y="528275"/>
                    <a:pt x="917468" y="528180"/>
                  </a:cubicBezTo>
                  <a:lnTo>
                    <a:pt x="918611" y="529704"/>
                  </a:lnTo>
                  <a:cubicBezTo>
                    <a:pt x="918611" y="529704"/>
                    <a:pt x="918326" y="529989"/>
                    <a:pt x="918230" y="530180"/>
                  </a:cubicBezTo>
                  <a:lnTo>
                    <a:pt x="917087" y="528561"/>
                  </a:lnTo>
                  <a:close/>
                  <a:moveTo>
                    <a:pt x="920993" y="532371"/>
                  </a:moveTo>
                  <a:cubicBezTo>
                    <a:pt x="920993" y="532371"/>
                    <a:pt x="920993" y="532371"/>
                    <a:pt x="920993" y="532371"/>
                  </a:cubicBezTo>
                  <a:lnTo>
                    <a:pt x="922135" y="533895"/>
                  </a:lnTo>
                  <a:cubicBezTo>
                    <a:pt x="922135" y="533895"/>
                    <a:pt x="922135" y="533895"/>
                    <a:pt x="922135" y="533895"/>
                  </a:cubicBezTo>
                  <a:lnTo>
                    <a:pt x="920993" y="532371"/>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394">
                <a:solidFill>
                  <a:srgbClr val="000000"/>
                </a:solidFill>
                <a:latin typeface="Calibri"/>
                <a:ea typeface="Calibri"/>
                <a:cs typeface="Calibri"/>
                <a:sym typeface="Calibri"/>
              </a:endParaRPr>
            </a:p>
          </p:txBody>
        </p:sp>
        <p:sp>
          <p:nvSpPr>
            <p:cNvPr id="292" name="Google Shape;292;p14"/>
            <p:cNvSpPr/>
            <p:nvPr/>
          </p:nvSpPr>
          <p:spPr>
            <a:xfrm>
              <a:off x="1649184" y="3889684"/>
              <a:ext cx="470184" cy="1056989"/>
            </a:xfrm>
            <a:custGeom>
              <a:avLst/>
              <a:gdLst/>
              <a:ahLst/>
              <a:cxnLst/>
              <a:rect l="l" t="t" r="r" b="b"/>
              <a:pathLst>
                <a:path w="470184" h="1056989" extrusionOk="0">
                  <a:moveTo>
                    <a:pt x="470184" y="44101"/>
                  </a:moveTo>
                  <a:cubicBezTo>
                    <a:pt x="470184" y="44101"/>
                    <a:pt x="466470" y="44387"/>
                    <a:pt x="462183" y="44387"/>
                  </a:cubicBezTo>
                  <a:cubicBezTo>
                    <a:pt x="457897" y="44387"/>
                    <a:pt x="453039" y="44196"/>
                    <a:pt x="450372" y="43434"/>
                  </a:cubicBezTo>
                  <a:cubicBezTo>
                    <a:pt x="453706" y="41719"/>
                    <a:pt x="450563" y="42386"/>
                    <a:pt x="449039" y="41815"/>
                  </a:cubicBezTo>
                  <a:lnTo>
                    <a:pt x="449706" y="42767"/>
                  </a:lnTo>
                  <a:cubicBezTo>
                    <a:pt x="447420" y="43529"/>
                    <a:pt x="445419" y="41529"/>
                    <a:pt x="444086" y="41719"/>
                  </a:cubicBezTo>
                  <a:cubicBezTo>
                    <a:pt x="444276" y="41910"/>
                    <a:pt x="444467" y="42005"/>
                    <a:pt x="444657" y="42196"/>
                  </a:cubicBezTo>
                  <a:lnTo>
                    <a:pt x="444467" y="41815"/>
                  </a:lnTo>
                  <a:cubicBezTo>
                    <a:pt x="444467" y="41815"/>
                    <a:pt x="445134" y="42386"/>
                    <a:pt x="445229" y="42672"/>
                  </a:cubicBezTo>
                  <a:cubicBezTo>
                    <a:pt x="445705" y="43053"/>
                    <a:pt x="445991" y="43529"/>
                    <a:pt x="445419" y="43720"/>
                  </a:cubicBezTo>
                  <a:lnTo>
                    <a:pt x="445419" y="43434"/>
                  </a:lnTo>
                  <a:cubicBezTo>
                    <a:pt x="444943" y="44291"/>
                    <a:pt x="443514" y="45053"/>
                    <a:pt x="442943" y="45339"/>
                  </a:cubicBezTo>
                  <a:lnTo>
                    <a:pt x="441228" y="43625"/>
                  </a:lnTo>
                  <a:cubicBezTo>
                    <a:pt x="443133" y="47911"/>
                    <a:pt x="429227" y="45815"/>
                    <a:pt x="427798" y="46863"/>
                  </a:cubicBezTo>
                  <a:cubicBezTo>
                    <a:pt x="424369" y="46006"/>
                    <a:pt x="424941" y="50292"/>
                    <a:pt x="422083" y="50864"/>
                  </a:cubicBezTo>
                  <a:cubicBezTo>
                    <a:pt x="418654" y="52864"/>
                    <a:pt x="418464" y="49625"/>
                    <a:pt x="415797" y="49340"/>
                  </a:cubicBezTo>
                  <a:cubicBezTo>
                    <a:pt x="413130" y="49816"/>
                    <a:pt x="417797" y="51054"/>
                    <a:pt x="417130" y="51816"/>
                  </a:cubicBezTo>
                  <a:lnTo>
                    <a:pt x="412939" y="51244"/>
                  </a:lnTo>
                  <a:cubicBezTo>
                    <a:pt x="414082" y="50006"/>
                    <a:pt x="412558" y="49530"/>
                    <a:pt x="411796" y="48958"/>
                  </a:cubicBezTo>
                  <a:cubicBezTo>
                    <a:pt x="409605" y="50197"/>
                    <a:pt x="404176" y="49340"/>
                    <a:pt x="406176" y="53435"/>
                  </a:cubicBezTo>
                  <a:cubicBezTo>
                    <a:pt x="402366" y="53816"/>
                    <a:pt x="401414" y="52388"/>
                    <a:pt x="400176" y="53150"/>
                  </a:cubicBezTo>
                  <a:cubicBezTo>
                    <a:pt x="401033" y="53531"/>
                    <a:pt x="402176" y="53531"/>
                    <a:pt x="402652" y="54197"/>
                  </a:cubicBezTo>
                  <a:cubicBezTo>
                    <a:pt x="400557" y="53435"/>
                    <a:pt x="402462" y="54959"/>
                    <a:pt x="403128" y="54959"/>
                  </a:cubicBezTo>
                  <a:cubicBezTo>
                    <a:pt x="402557" y="57912"/>
                    <a:pt x="390270" y="54578"/>
                    <a:pt x="392556" y="58865"/>
                  </a:cubicBezTo>
                  <a:lnTo>
                    <a:pt x="392079" y="58198"/>
                  </a:lnTo>
                  <a:cubicBezTo>
                    <a:pt x="393508" y="61341"/>
                    <a:pt x="395985" y="63817"/>
                    <a:pt x="395794" y="66199"/>
                  </a:cubicBezTo>
                  <a:lnTo>
                    <a:pt x="394175" y="65437"/>
                  </a:lnTo>
                  <a:lnTo>
                    <a:pt x="393794" y="67532"/>
                  </a:lnTo>
                  <a:cubicBezTo>
                    <a:pt x="392365" y="67151"/>
                    <a:pt x="392365" y="66104"/>
                    <a:pt x="392079" y="65723"/>
                  </a:cubicBezTo>
                  <a:cubicBezTo>
                    <a:pt x="390936" y="68390"/>
                    <a:pt x="387126" y="68390"/>
                    <a:pt x="384459" y="69533"/>
                  </a:cubicBezTo>
                  <a:lnTo>
                    <a:pt x="391603" y="75914"/>
                  </a:lnTo>
                  <a:cubicBezTo>
                    <a:pt x="388365" y="75343"/>
                    <a:pt x="382554" y="73914"/>
                    <a:pt x="383507" y="76676"/>
                  </a:cubicBezTo>
                  <a:lnTo>
                    <a:pt x="380840" y="74771"/>
                  </a:lnTo>
                  <a:cubicBezTo>
                    <a:pt x="373887" y="72009"/>
                    <a:pt x="378935" y="78581"/>
                    <a:pt x="376458" y="77915"/>
                  </a:cubicBezTo>
                  <a:lnTo>
                    <a:pt x="372839" y="76200"/>
                  </a:lnTo>
                  <a:lnTo>
                    <a:pt x="375030" y="75152"/>
                  </a:lnTo>
                  <a:cubicBezTo>
                    <a:pt x="372172" y="74867"/>
                    <a:pt x="370839" y="74390"/>
                    <a:pt x="368362" y="73438"/>
                  </a:cubicBezTo>
                  <a:lnTo>
                    <a:pt x="368362" y="73438"/>
                  </a:lnTo>
                  <a:cubicBezTo>
                    <a:pt x="368362" y="73438"/>
                    <a:pt x="368648" y="73723"/>
                    <a:pt x="368743" y="73819"/>
                  </a:cubicBezTo>
                  <a:lnTo>
                    <a:pt x="368457" y="74009"/>
                  </a:lnTo>
                  <a:cubicBezTo>
                    <a:pt x="368838" y="75629"/>
                    <a:pt x="368267" y="77152"/>
                    <a:pt x="366743" y="77915"/>
                  </a:cubicBezTo>
                  <a:cubicBezTo>
                    <a:pt x="364362" y="78581"/>
                    <a:pt x="363599" y="81439"/>
                    <a:pt x="358837" y="80010"/>
                  </a:cubicBezTo>
                  <a:lnTo>
                    <a:pt x="359123" y="83344"/>
                  </a:lnTo>
                  <a:lnTo>
                    <a:pt x="355789" y="82867"/>
                  </a:lnTo>
                  <a:lnTo>
                    <a:pt x="354837" y="80581"/>
                  </a:lnTo>
                  <a:cubicBezTo>
                    <a:pt x="357408" y="79534"/>
                    <a:pt x="361790" y="76295"/>
                    <a:pt x="364933" y="74676"/>
                  </a:cubicBezTo>
                  <a:lnTo>
                    <a:pt x="364552" y="73628"/>
                  </a:lnTo>
                  <a:cubicBezTo>
                    <a:pt x="362647" y="74581"/>
                    <a:pt x="360932" y="76676"/>
                    <a:pt x="359599" y="77057"/>
                  </a:cubicBezTo>
                  <a:cubicBezTo>
                    <a:pt x="358742" y="76867"/>
                    <a:pt x="356265" y="75248"/>
                    <a:pt x="356741" y="73152"/>
                  </a:cubicBezTo>
                  <a:lnTo>
                    <a:pt x="356551" y="76010"/>
                  </a:lnTo>
                  <a:cubicBezTo>
                    <a:pt x="350360" y="79439"/>
                    <a:pt x="350169" y="79343"/>
                    <a:pt x="342645" y="79724"/>
                  </a:cubicBezTo>
                  <a:lnTo>
                    <a:pt x="343597" y="80581"/>
                  </a:lnTo>
                  <a:cubicBezTo>
                    <a:pt x="342454" y="81820"/>
                    <a:pt x="341311" y="83058"/>
                    <a:pt x="340359" y="81344"/>
                  </a:cubicBezTo>
                  <a:cubicBezTo>
                    <a:pt x="336168" y="82582"/>
                    <a:pt x="331405" y="82677"/>
                    <a:pt x="327976" y="80963"/>
                  </a:cubicBezTo>
                  <a:lnTo>
                    <a:pt x="327976" y="83725"/>
                  </a:lnTo>
                  <a:cubicBezTo>
                    <a:pt x="327214" y="83915"/>
                    <a:pt x="324928" y="80486"/>
                    <a:pt x="325404" y="84201"/>
                  </a:cubicBezTo>
                  <a:lnTo>
                    <a:pt x="323785" y="85915"/>
                  </a:lnTo>
                  <a:cubicBezTo>
                    <a:pt x="322547" y="86106"/>
                    <a:pt x="322166" y="87725"/>
                    <a:pt x="320356" y="86773"/>
                  </a:cubicBezTo>
                  <a:lnTo>
                    <a:pt x="320356" y="86773"/>
                  </a:lnTo>
                  <a:cubicBezTo>
                    <a:pt x="320356" y="86773"/>
                    <a:pt x="320356" y="86773"/>
                    <a:pt x="320356" y="86773"/>
                  </a:cubicBezTo>
                  <a:lnTo>
                    <a:pt x="320070" y="86582"/>
                  </a:lnTo>
                  <a:lnTo>
                    <a:pt x="320070" y="86773"/>
                  </a:lnTo>
                  <a:cubicBezTo>
                    <a:pt x="317118" y="86487"/>
                    <a:pt x="320642" y="89059"/>
                    <a:pt x="317213" y="88583"/>
                  </a:cubicBezTo>
                  <a:cubicBezTo>
                    <a:pt x="315784" y="87154"/>
                    <a:pt x="316737" y="92107"/>
                    <a:pt x="315117" y="92012"/>
                  </a:cubicBezTo>
                  <a:lnTo>
                    <a:pt x="312831" y="88868"/>
                  </a:lnTo>
                  <a:cubicBezTo>
                    <a:pt x="309593" y="87535"/>
                    <a:pt x="309783" y="91154"/>
                    <a:pt x="305688" y="92202"/>
                  </a:cubicBezTo>
                  <a:cubicBezTo>
                    <a:pt x="303497" y="91440"/>
                    <a:pt x="302068" y="88773"/>
                    <a:pt x="302925" y="85725"/>
                  </a:cubicBezTo>
                  <a:cubicBezTo>
                    <a:pt x="301687" y="89344"/>
                    <a:pt x="302449" y="88011"/>
                    <a:pt x="300353" y="90106"/>
                  </a:cubicBezTo>
                  <a:cubicBezTo>
                    <a:pt x="299782" y="88868"/>
                    <a:pt x="299973" y="88583"/>
                    <a:pt x="300353" y="87249"/>
                  </a:cubicBezTo>
                  <a:cubicBezTo>
                    <a:pt x="298068" y="86296"/>
                    <a:pt x="299211" y="88678"/>
                    <a:pt x="297591" y="88964"/>
                  </a:cubicBezTo>
                  <a:cubicBezTo>
                    <a:pt x="297496" y="91440"/>
                    <a:pt x="297401" y="95440"/>
                    <a:pt x="296924" y="95631"/>
                  </a:cubicBezTo>
                  <a:lnTo>
                    <a:pt x="297687" y="96298"/>
                  </a:lnTo>
                  <a:cubicBezTo>
                    <a:pt x="296067" y="97917"/>
                    <a:pt x="294257" y="98774"/>
                    <a:pt x="292067" y="97917"/>
                  </a:cubicBezTo>
                  <a:lnTo>
                    <a:pt x="292067" y="96679"/>
                  </a:lnTo>
                  <a:cubicBezTo>
                    <a:pt x="292067" y="96679"/>
                    <a:pt x="289876" y="97631"/>
                    <a:pt x="289876" y="97631"/>
                  </a:cubicBezTo>
                  <a:lnTo>
                    <a:pt x="289590" y="96107"/>
                  </a:lnTo>
                  <a:lnTo>
                    <a:pt x="286542" y="97060"/>
                  </a:lnTo>
                  <a:lnTo>
                    <a:pt x="287019" y="97441"/>
                  </a:lnTo>
                  <a:cubicBezTo>
                    <a:pt x="286352" y="97727"/>
                    <a:pt x="283970" y="98489"/>
                    <a:pt x="282542" y="97917"/>
                  </a:cubicBezTo>
                  <a:lnTo>
                    <a:pt x="282542" y="97060"/>
                  </a:lnTo>
                  <a:cubicBezTo>
                    <a:pt x="278541" y="94869"/>
                    <a:pt x="275589" y="98774"/>
                    <a:pt x="271016" y="99346"/>
                  </a:cubicBezTo>
                  <a:lnTo>
                    <a:pt x="271588" y="97727"/>
                  </a:lnTo>
                  <a:cubicBezTo>
                    <a:pt x="270064" y="96202"/>
                    <a:pt x="271207" y="100203"/>
                    <a:pt x="269302" y="99536"/>
                  </a:cubicBezTo>
                  <a:lnTo>
                    <a:pt x="269302" y="97631"/>
                  </a:lnTo>
                  <a:cubicBezTo>
                    <a:pt x="267588" y="100298"/>
                    <a:pt x="267111" y="97250"/>
                    <a:pt x="265968" y="96298"/>
                  </a:cubicBezTo>
                  <a:lnTo>
                    <a:pt x="266445" y="98774"/>
                  </a:lnTo>
                  <a:lnTo>
                    <a:pt x="264349" y="98393"/>
                  </a:lnTo>
                  <a:cubicBezTo>
                    <a:pt x="262063" y="97727"/>
                    <a:pt x="263016" y="95345"/>
                    <a:pt x="263301" y="94012"/>
                  </a:cubicBezTo>
                  <a:lnTo>
                    <a:pt x="261682" y="96107"/>
                  </a:lnTo>
                  <a:lnTo>
                    <a:pt x="261396" y="93917"/>
                  </a:lnTo>
                  <a:cubicBezTo>
                    <a:pt x="260158" y="96488"/>
                    <a:pt x="260253" y="93631"/>
                    <a:pt x="258253" y="95060"/>
                  </a:cubicBezTo>
                  <a:cubicBezTo>
                    <a:pt x="258158" y="94202"/>
                    <a:pt x="258634" y="93726"/>
                    <a:pt x="257967" y="93440"/>
                  </a:cubicBezTo>
                  <a:lnTo>
                    <a:pt x="254538" y="96488"/>
                  </a:lnTo>
                  <a:lnTo>
                    <a:pt x="256634" y="95155"/>
                  </a:lnTo>
                  <a:lnTo>
                    <a:pt x="256253" y="98298"/>
                  </a:lnTo>
                  <a:cubicBezTo>
                    <a:pt x="254062" y="100679"/>
                    <a:pt x="253395" y="97917"/>
                    <a:pt x="251871" y="98869"/>
                  </a:cubicBezTo>
                  <a:lnTo>
                    <a:pt x="252919" y="97917"/>
                  </a:lnTo>
                  <a:cubicBezTo>
                    <a:pt x="250443" y="98679"/>
                    <a:pt x="250347" y="97346"/>
                    <a:pt x="249014" y="96679"/>
                  </a:cubicBezTo>
                  <a:cubicBezTo>
                    <a:pt x="249395" y="97250"/>
                    <a:pt x="249966" y="98108"/>
                    <a:pt x="249014" y="98489"/>
                  </a:cubicBezTo>
                  <a:cubicBezTo>
                    <a:pt x="248252" y="98679"/>
                    <a:pt x="248728" y="97441"/>
                    <a:pt x="248061" y="97060"/>
                  </a:cubicBezTo>
                  <a:cubicBezTo>
                    <a:pt x="247776" y="99060"/>
                    <a:pt x="245870" y="100203"/>
                    <a:pt x="244347" y="99155"/>
                  </a:cubicBezTo>
                  <a:cubicBezTo>
                    <a:pt x="244347" y="98869"/>
                    <a:pt x="244442" y="98584"/>
                    <a:pt x="244537" y="98393"/>
                  </a:cubicBezTo>
                  <a:cubicBezTo>
                    <a:pt x="244061" y="98679"/>
                    <a:pt x="243870" y="99155"/>
                    <a:pt x="243203" y="98679"/>
                  </a:cubicBezTo>
                  <a:lnTo>
                    <a:pt x="243870" y="96488"/>
                  </a:lnTo>
                  <a:lnTo>
                    <a:pt x="242251" y="98489"/>
                  </a:lnTo>
                  <a:cubicBezTo>
                    <a:pt x="241394" y="97822"/>
                    <a:pt x="239870" y="99346"/>
                    <a:pt x="240156" y="97917"/>
                  </a:cubicBezTo>
                  <a:lnTo>
                    <a:pt x="240727" y="97536"/>
                  </a:lnTo>
                  <a:lnTo>
                    <a:pt x="233869" y="96679"/>
                  </a:lnTo>
                  <a:lnTo>
                    <a:pt x="233869" y="95060"/>
                  </a:lnTo>
                  <a:cubicBezTo>
                    <a:pt x="233012" y="97346"/>
                    <a:pt x="230440" y="94012"/>
                    <a:pt x="230154" y="96774"/>
                  </a:cubicBezTo>
                  <a:cubicBezTo>
                    <a:pt x="229107" y="95155"/>
                    <a:pt x="224820" y="97250"/>
                    <a:pt x="226154" y="94298"/>
                  </a:cubicBezTo>
                  <a:cubicBezTo>
                    <a:pt x="221772" y="93631"/>
                    <a:pt x="218629" y="96393"/>
                    <a:pt x="213486" y="93917"/>
                  </a:cubicBezTo>
                  <a:cubicBezTo>
                    <a:pt x="212152" y="91154"/>
                    <a:pt x="206628" y="91250"/>
                    <a:pt x="203199" y="90297"/>
                  </a:cubicBezTo>
                  <a:cubicBezTo>
                    <a:pt x="196150" y="89725"/>
                    <a:pt x="191388" y="89821"/>
                    <a:pt x="184339" y="88297"/>
                  </a:cubicBezTo>
                  <a:cubicBezTo>
                    <a:pt x="181101" y="84582"/>
                    <a:pt x="173576" y="86201"/>
                    <a:pt x="169766" y="83153"/>
                  </a:cubicBezTo>
                  <a:lnTo>
                    <a:pt x="168147" y="83725"/>
                  </a:lnTo>
                  <a:cubicBezTo>
                    <a:pt x="165861" y="81344"/>
                    <a:pt x="160622" y="81344"/>
                    <a:pt x="157193" y="78296"/>
                  </a:cubicBezTo>
                  <a:cubicBezTo>
                    <a:pt x="156050" y="78296"/>
                    <a:pt x="155478" y="78200"/>
                    <a:pt x="155193" y="78105"/>
                  </a:cubicBezTo>
                  <a:cubicBezTo>
                    <a:pt x="155383" y="78200"/>
                    <a:pt x="155574" y="78486"/>
                    <a:pt x="155383" y="79058"/>
                  </a:cubicBezTo>
                  <a:cubicBezTo>
                    <a:pt x="154431" y="78200"/>
                    <a:pt x="151859" y="77724"/>
                    <a:pt x="152526" y="76771"/>
                  </a:cubicBezTo>
                  <a:lnTo>
                    <a:pt x="152907" y="76771"/>
                  </a:lnTo>
                  <a:cubicBezTo>
                    <a:pt x="153573" y="75819"/>
                    <a:pt x="149097" y="75819"/>
                    <a:pt x="148335" y="74295"/>
                  </a:cubicBezTo>
                  <a:lnTo>
                    <a:pt x="148335" y="75724"/>
                  </a:lnTo>
                  <a:cubicBezTo>
                    <a:pt x="148335" y="75724"/>
                    <a:pt x="146430" y="74581"/>
                    <a:pt x="146430" y="74581"/>
                  </a:cubicBezTo>
                  <a:lnTo>
                    <a:pt x="147096" y="74581"/>
                  </a:lnTo>
                  <a:cubicBezTo>
                    <a:pt x="136428" y="72581"/>
                    <a:pt x="134047" y="67342"/>
                    <a:pt x="124332" y="64484"/>
                  </a:cubicBezTo>
                  <a:cubicBezTo>
                    <a:pt x="126046" y="64294"/>
                    <a:pt x="122427" y="63913"/>
                    <a:pt x="122903" y="62960"/>
                  </a:cubicBezTo>
                  <a:cubicBezTo>
                    <a:pt x="121569" y="60579"/>
                    <a:pt x="118807" y="60865"/>
                    <a:pt x="116902" y="60103"/>
                  </a:cubicBezTo>
                  <a:cubicBezTo>
                    <a:pt x="116902" y="60103"/>
                    <a:pt x="116902" y="60103"/>
                    <a:pt x="116711" y="60103"/>
                  </a:cubicBezTo>
                  <a:lnTo>
                    <a:pt x="113759" y="58198"/>
                  </a:lnTo>
                  <a:cubicBezTo>
                    <a:pt x="116331" y="58198"/>
                    <a:pt x="110997" y="57721"/>
                    <a:pt x="113282" y="57817"/>
                  </a:cubicBezTo>
                  <a:cubicBezTo>
                    <a:pt x="109663" y="54959"/>
                    <a:pt x="105282" y="52006"/>
                    <a:pt x="100614" y="48958"/>
                  </a:cubicBezTo>
                  <a:cubicBezTo>
                    <a:pt x="96138" y="45720"/>
                    <a:pt x="91470" y="42481"/>
                    <a:pt x="87374" y="38957"/>
                  </a:cubicBezTo>
                  <a:lnTo>
                    <a:pt x="87565" y="39433"/>
                  </a:lnTo>
                  <a:cubicBezTo>
                    <a:pt x="85470" y="37719"/>
                    <a:pt x="82707" y="35623"/>
                    <a:pt x="81278" y="34100"/>
                  </a:cubicBezTo>
                  <a:cubicBezTo>
                    <a:pt x="79850" y="32575"/>
                    <a:pt x="77469" y="31528"/>
                    <a:pt x="76897" y="30956"/>
                  </a:cubicBezTo>
                  <a:cubicBezTo>
                    <a:pt x="75087" y="29623"/>
                    <a:pt x="73849" y="27813"/>
                    <a:pt x="74611" y="28480"/>
                  </a:cubicBezTo>
                  <a:cubicBezTo>
                    <a:pt x="72801" y="26860"/>
                    <a:pt x="70801" y="25622"/>
                    <a:pt x="68420" y="23241"/>
                  </a:cubicBezTo>
                  <a:cubicBezTo>
                    <a:pt x="67753" y="22289"/>
                    <a:pt x="61657" y="16859"/>
                    <a:pt x="61848" y="16573"/>
                  </a:cubicBezTo>
                  <a:lnTo>
                    <a:pt x="61848" y="16573"/>
                  </a:lnTo>
                  <a:cubicBezTo>
                    <a:pt x="58990" y="13335"/>
                    <a:pt x="55847" y="10573"/>
                    <a:pt x="52894" y="6953"/>
                  </a:cubicBezTo>
                  <a:cubicBezTo>
                    <a:pt x="52894" y="6953"/>
                    <a:pt x="52894" y="6953"/>
                    <a:pt x="53085" y="7144"/>
                  </a:cubicBezTo>
                  <a:cubicBezTo>
                    <a:pt x="50894" y="4858"/>
                    <a:pt x="48798" y="2477"/>
                    <a:pt x="46798" y="0"/>
                  </a:cubicBezTo>
                  <a:cubicBezTo>
                    <a:pt x="47369" y="667"/>
                    <a:pt x="47941" y="1429"/>
                    <a:pt x="48417" y="2191"/>
                  </a:cubicBezTo>
                  <a:cubicBezTo>
                    <a:pt x="50036" y="4381"/>
                    <a:pt x="51561" y="6763"/>
                    <a:pt x="53085" y="9144"/>
                  </a:cubicBezTo>
                  <a:cubicBezTo>
                    <a:pt x="57466" y="15240"/>
                    <a:pt x="62038" y="21241"/>
                    <a:pt x="66991" y="26860"/>
                  </a:cubicBezTo>
                  <a:cubicBezTo>
                    <a:pt x="70801" y="31528"/>
                    <a:pt x="74516" y="36290"/>
                    <a:pt x="78516" y="40862"/>
                  </a:cubicBezTo>
                  <a:cubicBezTo>
                    <a:pt x="88518" y="51721"/>
                    <a:pt x="99471" y="61722"/>
                    <a:pt x="111282" y="70866"/>
                  </a:cubicBezTo>
                  <a:lnTo>
                    <a:pt x="114330" y="72009"/>
                  </a:lnTo>
                  <a:cubicBezTo>
                    <a:pt x="120236" y="78962"/>
                    <a:pt x="130713" y="83534"/>
                    <a:pt x="138048" y="89821"/>
                  </a:cubicBezTo>
                  <a:lnTo>
                    <a:pt x="138714" y="88964"/>
                  </a:lnTo>
                  <a:cubicBezTo>
                    <a:pt x="141000" y="90297"/>
                    <a:pt x="140524" y="90869"/>
                    <a:pt x="141000" y="91345"/>
                  </a:cubicBezTo>
                  <a:cubicBezTo>
                    <a:pt x="162432" y="104489"/>
                    <a:pt x="187101" y="112490"/>
                    <a:pt x="208532" y="121063"/>
                  </a:cubicBezTo>
                  <a:cubicBezTo>
                    <a:pt x="210342" y="122873"/>
                    <a:pt x="216629" y="123920"/>
                    <a:pt x="218343" y="125540"/>
                  </a:cubicBezTo>
                  <a:lnTo>
                    <a:pt x="211961" y="131350"/>
                  </a:lnTo>
                  <a:lnTo>
                    <a:pt x="211581" y="182785"/>
                  </a:lnTo>
                  <a:cubicBezTo>
                    <a:pt x="208723" y="196120"/>
                    <a:pt x="205675" y="209550"/>
                    <a:pt x="203103" y="222980"/>
                  </a:cubicBezTo>
                  <a:cubicBezTo>
                    <a:pt x="201960" y="256127"/>
                    <a:pt x="201579" y="289274"/>
                    <a:pt x="201294" y="322421"/>
                  </a:cubicBezTo>
                  <a:lnTo>
                    <a:pt x="204913" y="329756"/>
                  </a:lnTo>
                  <a:cubicBezTo>
                    <a:pt x="197960" y="348901"/>
                    <a:pt x="204913" y="374237"/>
                    <a:pt x="200532" y="395097"/>
                  </a:cubicBezTo>
                  <a:lnTo>
                    <a:pt x="203484" y="395669"/>
                  </a:lnTo>
                  <a:cubicBezTo>
                    <a:pt x="203675" y="401574"/>
                    <a:pt x="201865" y="401098"/>
                    <a:pt x="201294" y="402527"/>
                  </a:cubicBezTo>
                  <a:cubicBezTo>
                    <a:pt x="202151" y="457676"/>
                    <a:pt x="206628" y="514255"/>
                    <a:pt x="205865" y="563690"/>
                  </a:cubicBezTo>
                  <a:cubicBezTo>
                    <a:pt x="204532" y="568452"/>
                    <a:pt x="206247" y="582930"/>
                    <a:pt x="204913" y="586740"/>
                  </a:cubicBezTo>
                  <a:cubicBezTo>
                    <a:pt x="208437" y="602742"/>
                    <a:pt x="209580" y="619697"/>
                    <a:pt x="210342" y="635699"/>
                  </a:cubicBezTo>
                  <a:lnTo>
                    <a:pt x="210057" y="635127"/>
                  </a:lnTo>
                  <a:lnTo>
                    <a:pt x="211009" y="642652"/>
                  </a:lnTo>
                  <a:cubicBezTo>
                    <a:pt x="211009" y="642652"/>
                    <a:pt x="210628" y="643033"/>
                    <a:pt x="210438" y="642747"/>
                  </a:cubicBezTo>
                  <a:cubicBezTo>
                    <a:pt x="210914" y="644461"/>
                    <a:pt x="211199" y="646462"/>
                    <a:pt x="211485" y="648557"/>
                  </a:cubicBezTo>
                  <a:cubicBezTo>
                    <a:pt x="209390" y="643985"/>
                    <a:pt x="207390" y="639413"/>
                    <a:pt x="205199" y="634841"/>
                  </a:cubicBezTo>
                  <a:lnTo>
                    <a:pt x="198436" y="629222"/>
                  </a:lnTo>
                  <a:cubicBezTo>
                    <a:pt x="195388" y="607124"/>
                    <a:pt x="176624" y="585407"/>
                    <a:pt x="169575" y="563213"/>
                  </a:cubicBezTo>
                  <a:lnTo>
                    <a:pt x="166718" y="564166"/>
                  </a:lnTo>
                  <a:cubicBezTo>
                    <a:pt x="163479" y="558546"/>
                    <a:pt x="165289" y="558070"/>
                    <a:pt x="165003" y="556451"/>
                  </a:cubicBezTo>
                  <a:cubicBezTo>
                    <a:pt x="150240" y="529971"/>
                    <a:pt x="133476" y="504158"/>
                    <a:pt x="116616" y="479489"/>
                  </a:cubicBezTo>
                  <a:cubicBezTo>
                    <a:pt x="108234" y="467106"/>
                    <a:pt x="99852" y="455009"/>
                    <a:pt x="91565" y="443198"/>
                  </a:cubicBezTo>
                  <a:cubicBezTo>
                    <a:pt x="87470" y="437293"/>
                    <a:pt x="83469" y="431387"/>
                    <a:pt x="79374" y="425672"/>
                  </a:cubicBezTo>
                  <a:lnTo>
                    <a:pt x="73373" y="417100"/>
                  </a:lnTo>
                  <a:cubicBezTo>
                    <a:pt x="69849" y="412147"/>
                    <a:pt x="66420" y="406717"/>
                    <a:pt x="62705" y="402241"/>
                  </a:cubicBezTo>
                  <a:cubicBezTo>
                    <a:pt x="57371" y="393573"/>
                    <a:pt x="40511" y="373856"/>
                    <a:pt x="35940" y="365665"/>
                  </a:cubicBezTo>
                  <a:cubicBezTo>
                    <a:pt x="30224" y="359855"/>
                    <a:pt x="24605" y="353949"/>
                    <a:pt x="19176" y="347567"/>
                  </a:cubicBezTo>
                  <a:cubicBezTo>
                    <a:pt x="17080" y="361093"/>
                    <a:pt x="14699" y="374523"/>
                    <a:pt x="12603" y="386144"/>
                  </a:cubicBezTo>
                  <a:cubicBezTo>
                    <a:pt x="10603" y="397573"/>
                    <a:pt x="8222" y="408623"/>
                    <a:pt x="6412" y="419671"/>
                  </a:cubicBezTo>
                  <a:lnTo>
                    <a:pt x="6412" y="418338"/>
                  </a:lnTo>
                  <a:cubicBezTo>
                    <a:pt x="6412" y="418338"/>
                    <a:pt x="4698" y="433483"/>
                    <a:pt x="4698" y="433483"/>
                  </a:cubicBezTo>
                  <a:cubicBezTo>
                    <a:pt x="4412" y="434054"/>
                    <a:pt x="4221" y="434150"/>
                    <a:pt x="4126" y="433578"/>
                  </a:cubicBezTo>
                  <a:cubicBezTo>
                    <a:pt x="4126" y="435388"/>
                    <a:pt x="4126" y="437007"/>
                    <a:pt x="4031" y="438626"/>
                  </a:cubicBezTo>
                  <a:cubicBezTo>
                    <a:pt x="4031" y="439960"/>
                    <a:pt x="3936" y="441389"/>
                    <a:pt x="3745" y="442817"/>
                  </a:cubicBezTo>
                  <a:cubicBezTo>
                    <a:pt x="3459" y="445770"/>
                    <a:pt x="3174" y="448818"/>
                    <a:pt x="2793" y="452057"/>
                  </a:cubicBezTo>
                  <a:cubicBezTo>
                    <a:pt x="2031" y="458438"/>
                    <a:pt x="888" y="465011"/>
                    <a:pt x="507" y="470821"/>
                  </a:cubicBezTo>
                  <a:lnTo>
                    <a:pt x="316" y="470154"/>
                  </a:lnTo>
                  <a:cubicBezTo>
                    <a:pt x="-1018" y="504254"/>
                    <a:pt x="1935" y="537115"/>
                    <a:pt x="7936" y="569119"/>
                  </a:cubicBezTo>
                  <a:cubicBezTo>
                    <a:pt x="14032" y="601123"/>
                    <a:pt x="22414" y="632460"/>
                    <a:pt x="34320" y="663702"/>
                  </a:cubicBezTo>
                  <a:cubicBezTo>
                    <a:pt x="44322" y="693230"/>
                    <a:pt x="63181" y="724472"/>
                    <a:pt x="82612" y="753999"/>
                  </a:cubicBezTo>
                  <a:cubicBezTo>
                    <a:pt x="84136" y="756857"/>
                    <a:pt x="95376" y="772954"/>
                    <a:pt x="108234" y="787622"/>
                  </a:cubicBezTo>
                  <a:cubicBezTo>
                    <a:pt x="114426" y="795147"/>
                    <a:pt x="121284" y="802005"/>
                    <a:pt x="126522" y="807720"/>
                  </a:cubicBezTo>
                  <a:cubicBezTo>
                    <a:pt x="131856" y="812959"/>
                    <a:pt x="135857" y="816864"/>
                    <a:pt x="137190" y="818102"/>
                  </a:cubicBezTo>
                  <a:lnTo>
                    <a:pt x="131856" y="811720"/>
                  </a:lnTo>
                  <a:cubicBezTo>
                    <a:pt x="150620" y="830390"/>
                    <a:pt x="159574" y="838962"/>
                    <a:pt x="177576" y="852678"/>
                  </a:cubicBezTo>
                  <a:lnTo>
                    <a:pt x="176528" y="852011"/>
                  </a:lnTo>
                  <a:cubicBezTo>
                    <a:pt x="179291" y="853821"/>
                    <a:pt x="180434" y="855345"/>
                    <a:pt x="209961" y="876395"/>
                  </a:cubicBezTo>
                  <a:lnTo>
                    <a:pt x="209961" y="876395"/>
                  </a:lnTo>
                  <a:cubicBezTo>
                    <a:pt x="210819" y="876967"/>
                    <a:pt x="210438" y="876776"/>
                    <a:pt x="213105" y="878491"/>
                  </a:cubicBezTo>
                  <a:lnTo>
                    <a:pt x="207961" y="874871"/>
                  </a:lnTo>
                  <a:cubicBezTo>
                    <a:pt x="211104" y="876872"/>
                    <a:pt x="214819" y="879157"/>
                    <a:pt x="218153" y="881253"/>
                  </a:cubicBezTo>
                  <a:cubicBezTo>
                    <a:pt x="219010" y="881824"/>
                    <a:pt x="219296" y="882015"/>
                    <a:pt x="219391" y="882110"/>
                  </a:cubicBezTo>
                  <a:lnTo>
                    <a:pt x="229869" y="888397"/>
                  </a:lnTo>
                  <a:lnTo>
                    <a:pt x="233012" y="890397"/>
                  </a:lnTo>
                  <a:cubicBezTo>
                    <a:pt x="236345" y="892111"/>
                    <a:pt x="234917" y="891159"/>
                    <a:pt x="243680" y="896017"/>
                  </a:cubicBezTo>
                  <a:cubicBezTo>
                    <a:pt x="240441" y="894112"/>
                    <a:pt x="248061" y="898398"/>
                    <a:pt x="247014" y="897731"/>
                  </a:cubicBezTo>
                  <a:cubicBezTo>
                    <a:pt x="247585" y="898017"/>
                    <a:pt x="248442" y="898589"/>
                    <a:pt x="249204" y="898970"/>
                  </a:cubicBezTo>
                  <a:cubicBezTo>
                    <a:pt x="252252" y="900494"/>
                    <a:pt x="256539" y="902589"/>
                    <a:pt x="260634" y="904589"/>
                  </a:cubicBezTo>
                  <a:cubicBezTo>
                    <a:pt x="262158" y="906113"/>
                    <a:pt x="263587" y="907732"/>
                    <a:pt x="265016" y="909161"/>
                  </a:cubicBezTo>
                  <a:cubicBezTo>
                    <a:pt x="269874" y="918877"/>
                    <a:pt x="275017" y="928592"/>
                    <a:pt x="280637" y="938117"/>
                  </a:cubicBezTo>
                  <a:cubicBezTo>
                    <a:pt x="281685" y="940975"/>
                    <a:pt x="291781" y="956215"/>
                    <a:pt x="303402" y="970121"/>
                  </a:cubicBezTo>
                  <a:cubicBezTo>
                    <a:pt x="315022" y="984028"/>
                    <a:pt x="328452" y="996220"/>
                    <a:pt x="330738" y="998030"/>
                  </a:cubicBezTo>
                  <a:lnTo>
                    <a:pt x="325595" y="992315"/>
                  </a:lnTo>
                  <a:cubicBezTo>
                    <a:pt x="343597" y="1008983"/>
                    <a:pt x="352551" y="1016318"/>
                    <a:pt x="370553" y="1027176"/>
                  </a:cubicBezTo>
                  <a:lnTo>
                    <a:pt x="369505" y="1026605"/>
                  </a:lnTo>
                  <a:cubicBezTo>
                    <a:pt x="370743" y="1027462"/>
                    <a:pt x="371886" y="1027938"/>
                    <a:pt x="376268" y="1030415"/>
                  </a:cubicBezTo>
                  <a:cubicBezTo>
                    <a:pt x="380745" y="1032701"/>
                    <a:pt x="388269" y="1037368"/>
                    <a:pt x="403605" y="1044131"/>
                  </a:cubicBezTo>
                  <a:lnTo>
                    <a:pt x="403605" y="1044131"/>
                  </a:lnTo>
                  <a:cubicBezTo>
                    <a:pt x="404462" y="1044511"/>
                    <a:pt x="404081" y="1044321"/>
                    <a:pt x="406843" y="1045369"/>
                  </a:cubicBezTo>
                  <a:cubicBezTo>
                    <a:pt x="405033" y="1044607"/>
                    <a:pt x="403224" y="1044035"/>
                    <a:pt x="401509" y="1043178"/>
                  </a:cubicBezTo>
                  <a:cubicBezTo>
                    <a:pt x="404748" y="1044511"/>
                    <a:pt x="407700" y="1045274"/>
                    <a:pt x="412082" y="1046893"/>
                  </a:cubicBezTo>
                  <a:cubicBezTo>
                    <a:pt x="413034" y="1047274"/>
                    <a:pt x="413320" y="1047369"/>
                    <a:pt x="413415" y="1047464"/>
                  </a:cubicBezTo>
                  <a:cubicBezTo>
                    <a:pt x="416940" y="1048893"/>
                    <a:pt x="420654" y="1049750"/>
                    <a:pt x="424274" y="1050703"/>
                  </a:cubicBezTo>
                  <a:lnTo>
                    <a:pt x="427607" y="1051751"/>
                  </a:lnTo>
                  <a:cubicBezTo>
                    <a:pt x="430941" y="1052513"/>
                    <a:pt x="429417" y="1052227"/>
                    <a:pt x="438466" y="1054037"/>
                  </a:cubicBezTo>
                  <a:cubicBezTo>
                    <a:pt x="435037" y="1053275"/>
                    <a:pt x="442943" y="1054799"/>
                    <a:pt x="441895" y="1054608"/>
                  </a:cubicBezTo>
                  <a:cubicBezTo>
                    <a:pt x="442466" y="1054703"/>
                    <a:pt x="443419" y="1054894"/>
                    <a:pt x="444181" y="1055084"/>
                  </a:cubicBezTo>
                  <a:cubicBezTo>
                    <a:pt x="448372" y="1055941"/>
                    <a:pt x="455611" y="1056513"/>
                    <a:pt x="459802" y="1056989"/>
                  </a:cubicBezTo>
                  <a:cubicBezTo>
                    <a:pt x="457707" y="1056704"/>
                    <a:pt x="454659" y="1056418"/>
                    <a:pt x="451039" y="1055941"/>
                  </a:cubicBezTo>
                  <a:cubicBezTo>
                    <a:pt x="444943" y="1055370"/>
                    <a:pt x="438371" y="1053465"/>
                    <a:pt x="435609" y="1052894"/>
                  </a:cubicBezTo>
                  <a:cubicBezTo>
                    <a:pt x="443133" y="1054513"/>
                    <a:pt x="437609" y="1053275"/>
                    <a:pt x="436085" y="1052894"/>
                  </a:cubicBezTo>
                  <a:lnTo>
                    <a:pt x="435609" y="1052894"/>
                  </a:lnTo>
                  <a:cubicBezTo>
                    <a:pt x="431037" y="1051846"/>
                    <a:pt x="431132" y="1051560"/>
                    <a:pt x="428941" y="1050989"/>
                  </a:cubicBezTo>
                  <a:cubicBezTo>
                    <a:pt x="428941" y="1050989"/>
                    <a:pt x="428941" y="1050989"/>
                    <a:pt x="429036" y="1050989"/>
                  </a:cubicBezTo>
                  <a:lnTo>
                    <a:pt x="429322" y="1050989"/>
                  </a:lnTo>
                  <a:cubicBezTo>
                    <a:pt x="429322" y="1050989"/>
                    <a:pt x="429322" y="1051084"/>
                    <a:pt x="429132" y="1050989"/>
                  </a:cubicBezTo>
                  <a:cubicBezTo>
                    <a:pt x="429132" y="1050989"/>
                    <a:pt x="428941" y="1050989"/>
                    <a:pt x="427798" y="1050608"/>
                  </a:cubicBezTo>
                  <a:lnTo>
                    <a:pt x="427989" y="1050608"/>
                  </a:lnTo>
                  <a:cubicBezTo>
                    <a:pt x="425988" y="1050036"/>
                    <a:pt x="423036" y="1049179"/>
                    <a:pt x="421607" y="1048703"/>
                  </a:cubicBezTo>
                  <a:lnTo>
                    <a:pt x="421607" y="1048703"/>
                  </a:lnTo>
                  <a:cubicBezTo>
                    <a:pt x="418082" y="1048131"/>
                    <a:pt x="400176" y="1040225"/>
                    <a:pt x="396270" y="1037844"/>
                  </a:cubicBezTo>
                  <a:cubicBezTo>
                    <a:pt x="392174" y="1035749"/>
                    <a:pt x="387031" y="1033177"/>
                    <a:pt x="382173" y="1030129"/>
                  </a:cubicBezTo>
                  <a:cubicBezTo>
                    <a:pt x="374268" y="1025461"/>
                    <a:pt x="378363" y="1027557"/>
                    <a:pt x="374649" y="1024890"/>
                  </a:cubicBezTo>
                  <a:cubicBezTo>
                    <a:pt x="369981" y="1021556"/>
                    <a:pt x="375506" y="1025747"/>
                    <a:pt x="373601" y="1024509"/>
                  </a:cubicBezTo>
                  <a:lnTo>
                    <a:pt x="368076" y="1020318"/>
                  </a:lnTo>
                  <a:cubicBezTo>
                    <a:pt x="371410" y="1022509"/>
                    <a:pt x="369695" y="1021175"/>
                    <a:pt x="369124" y="1020699"/>
                  </a:cubicBezTo>
                  <a:cubicBezTo>
                    <a:pt x="364076" y="1017556"/>
                    <a:pt x="357313" y="1010984"/>
                    <a:pt x="355503" y="1010412"/>
                  </a:cubicBezTo>
                  <a:cubicBezTo>
                    <a:pt x="349407" y="1005173"/>
                    <a:pt x="349788" y="1004792"/>
                    <a:pt x="347216" y="1002506"/>
                  </a:cubicBezTo>
                  <a:cubicBezTo>
                    <a:pt x="347978" y="1003364"/>
                    <a:pt x="349598" y="1004983"/>
                    <a:pt x="349598" y="1005078"/>
                  </a:cubicBezTo>
                  <a:cubicBezTo>
                    <a:pt x="347407" y="1002697"/>
                    <a:pt x="348455" y="1004126"/>
                    <a:pt x="349312" y="1005078"/>
                  </a:cubicBezTo>
                  <a:cubicBezTo>
                    <a:pt x="345216" y="1002316"/>
                    <a:pt x="331881" y="986695"/>
                    <a:pt x="330738" y="986409"/>
                  </a:cubicBezTo>
                  <a:lnTo>
                    <a:pt x="330834" y="986409"/>
                  </a:lnTo>
                  <a:cubicBezTo>
                    <a:pt x="329691" y="985838"/>
                    <a:pt x="330453" y="987647"/>
                    <a:pt x="327976" y="985266"/>
                  </a:cubicBezTo>
                  <a:lnTo>
                    <a:pt x="326643" y="983361"/>
                  </a:lnTo>
                  <a:lnTo>
                    <a:pt x="324166" y="980980"/>
                  </a:lnTo>
                  <a:cubicBezTo>
                    <a:pt x="322832" y="979170"/>
                    <a:pt x="323690" y="979837"/>
                    <a:pt x="323690" y="979837"/>
                  </a:cubicBezTo>
                  <a:cubicBezTo>
                    <a:pt x="319594" y="975932"/>
                    <a:pt x="315213" y="969455"/>
                    <a:pt x="311117" y="964216"/>
                  </a:cubicBezTo>
                  <a:lnTo>
                    <a:pt x="314165" y="970978"/>
                  </a:lnTo>
                  <a:cubicBezTo>
                    <a:pt x="310736" y="966407"/>
                    <a:pt x="305497" y="957453"/>
                    <a:pt x="304354" y="956882"/>
                  </a:cubicBezTo>
                  <a:lnTo>
                    <a:pt x="302925" y="953738"/>
                  </a:lnTo>
                  <a:cubicBezTo>
                    <a:pt x="297687" y="943547"/>
                    <a:pt x="298068" y="947357"/>
                    <a:pt x="295877" y="943356"/>
                  </a:cubicBezTo>
                  <a:lnTo>
                    <a:pt x="293495" y="938117"/>
                  </a:lnTo>
                  <a:lnTo>
                    <a:pt x="296544" y="942975"/>
                  </a:lnTo>
                  <a:cubicBezTo>
                    <a:pt x="293781" y="937927"/>
                    <a:pt x="292924" y="935831"/>
                    <a:pt x="291210" y="931545"/>
                  </a:cubicBezTo>
                  <a:lnTo>
                    <a:pt x="291210" y="931545"/>
                  </a:lnTo>
                  <a:cubicBezTo>
                    <a:pt x="291210" y="931545"/>
                    <a:pt x="291400" y="932021"/>
                    <a:pt x="291400" y="932021"/>
                  </a:cubicBezTo>
                  <a:lnTo>
                    <a:pt x="291019" y="931355"/>
                  </a:lnTo>
                  <a:cubicBezTo>
                    <a:pt x="290543" y="931069"/>
                    <a:pt x="289590" y="929735"/>
                    <a:pt x="288352" y="927830"/>
                  </a:cubicBezTo>
                  <a:cubicBezTo>
                    <a:pt x="288543" y="927830"/>
                    <a:pt x="288638" y="927640"/>
                    <a:pt x="288828" y="927640"/>
                  </a:cubicBezTo>
                  <a:lnTo>
                    <a:pt x="291019" y="931355"/>
                  </a:lnTo>
                  <a:cubicBezTo>
                    <a:pt x="291019" y="931355"/>
                    <a:pt x="291210" y="931545"/>
                    <a:pt x="291305" y="931450"/>
                  </a:cubicBezTo>
                  <a:cubicBezTo>
                    <a:pt x="291019" y="930688"/>
                    <a:pt x="290257" y="929259"/>
                    <a:pt x="289209" y="927354"/>
                  </a:cubicBezTo>
                  <a:cubicBezTo>
                    <a:pt x="290448" y="926687"/>
                    <a:pt x="291686" y="926020"/>
                    <a:pt x="292734" y="925354"/>
                  </a:cubicBezTo>
                  <a:cubicBezTo>
                    <a:pt x="295686" y="923353"/>
                    <a:pt x="298068" y="921449"/>
                    <a:pt x="299591" y="920401"/>
                  </a:cubicBezTo>
                  <a:cubicBezTo>
                    <a:pt x="291781" y="926211"/>
                    <a:pt x="297496" y="921925"/>
                    <a:pt x="299115" y="920877"/>
                  </a:cubicBezTo>
                  <a:lnTo>
                    <a:pt x="299591" y="920496"/>
                  </a:lnTo>
                  <a:cubicBezTo>
                    <a:pt x="304354" y="917067"/>
                    <a:pt x="304259" y="916972"/>
                    <a:pt x="306545" y="915162"/>
                  </a:cubicBezTo>
                  <a:lnTo>
                    <a:pt x="306354" y="915162"/>
                  </a:lnTo>
                  <a:cubicBezTo>
                    <a:pt x="306354" y="915162"/>
                    <a:pt x="306069" y="915448"/>
                    <a:pt x="306069" y="915448"/>
                  </a:cubicBezTo>
                  <a:cubicBezTo>
                    <a:pt x="305878" y="915638"/>
                    <a:pt x="305973" y="915448"/>
                    <a:pt x="306164" y="915257"/>
                  </a:cubicBezTo>
                  <a:cubicBezTo>
                    <a:pt x="306164" y="915257"/>
                    <a:pt x="306259" y="915067"/>
                    <a:pt x="307497" y="914114"/>
                  </a:cubicBezTo>
                  <a:lnTo>
                    <a:pt x="307307" y="914305"/>
                  </a:lnTo>
                  <a:cubicBezTo>
                    <a:pt x="309212" y="912781"/>
                    <a:pt x="312355" y="909923"/>
                    <a:pt x="313784" y="908780"/>
                  </a:cubicBezTo>
                  <a:lnTo>
                    <a:pt x="313784" y="908780"/>
                  </a:lnTo>
                  <a:cubicBezTo>
                    <a:pt x="317118" y="906113"/>
                    <a:pt x="334834" y="888682"/>
                    <a:pt x="338358" y="883920"/>
                  </a:cubicBezTo>
                  <a:cubicBezTo>
                    <a:pt x="342264" y="879539"/>
                    <a:pt x="346645" y="873728"/>
                    <a:pt x="351027" y="867823"/>
                  </a:cubicBezTo>
                  <a:cubicBezTo>
                    <a:pt x="357885" y="858393"/>
                    <a:pt x="354646" y="863251"/>
                    <a:pt x="358170" y="858584"/>
                  </a:cubicBezTo>
                  <a:cubicBezTo>
                    <a:pt x="362457" y="852583"/>
                    <a:pt x="357123" y="859631"/>
                    <a:pt x="358742" y="857250"/>
                  </a:cubicBezTo>
                  <a:lnTo>
                    <a:pt x="363790" y="850106"/>
                  </a:lnTo>
                  <a:cubicBezTo>
                    <a:pt x="361028" y="854393"/>
                    <a:pt x="362647" y="852202"/>
                    <a:pt x="363219" y="851440"/>
                  </a:cubicBezTo>
                  <a:cubicBezTo>
                    <a:pt x="367410" y="845153"/>
                    <a:pt x="373887" y="834961"/>
                    <a:pt x="374553" y="832676"/>
                  </a:cubicBezTo>
                  <a:cubicBezTo>
                    <a:pt x="379792" y="823817"/>
                    <a:pt x="379982" y="823913"/>
                    <a:pt x="382078" y="820007"/>
                  </a:cubicBezTo>
                  <a:cubicBezTo>
                    <a:pt x="381316" y="821245"/>
                    <a:pt x="379887" y="823817"/>
                    <a:pt x="379697" y="823817"/>
                  </a:cubicBezTo>
                  <a:cubicBezTo>
                    <a:pt x="381888" y="820293"/>
                    <a:pt x="380554" y="822007"/>
                    <a:pt x="379697" y="823532"/>
                  </a:cubicBezTo>
                  <a:cubicBezTo>
                    <a:pt x="381030" y="820674"/>
                    <a:pt x="385031" y="813626"/>
                    <a:pt x="388555" y="806958"/>
                  </a:cubicBezTo>
                  <a:cubicBezTo>
                    <a:pt x="391889" y="800195"/>
                    <a:pt x="394937" y="794004"/>
                    <a:pt x="394841" y="793242"/>
                  </a:cubicBezTo>
                  <a:lnTo>
                    <a:pt x="394937" y="793242"/>
                  </a:lnTo>
                  <a:cubicBezTo>
                    <a:pt x="394937" y="791718"/>
                    <a:pt x="393508" y="793623"/>
                    <a:pt x="394937" y="789527"/>
                  </a:cubicBezTo>
                  <a:lnTo>
                    <a:pt x="396366" y="786956"/>
                  </a:lnTo>
                  <a:lnTo>
                    <a:pt x="397890" y="782860"/>
                  </a:lnTo>
                  <a:cubicBezTo>
                    <a:pt x="399223" y="780288"/>
                    <a:pt x="398842" y="781622"/>
                    <a:pt x="398937" y="781622"/>
                  </a:cubicBezTo>
                  <a:cubicBezTo>
                    <a:pt x="401890" y="774002"/>
                    <a:pt x="405319" y="765524"/>
                    <a:pt x="408462" y="757619"/>
                  </a:cubicBezTo>
                  <a:lnTo>
                    <a:pt x="403509" y="765524"/>
                  </a:lnTo>
                  <a:cubicBezTo>
                    <a:pt x="406367" y="758857"/>
                    <a:pt x="412082" y="746855"/>
                    <a:pt x="411701" y="745141"/>
                  </a:cubicBezTo>
                  <a:lnTo>
                    <a:pt x="413701" y="741140"/>
                  </a:lnTo>
                  <a:cubicBezTo>
                    <a:pt x="419416" y="727615"/>
                    <a:pt x="416273" y="731234"/>
                    <a:pt x="418368" y="725805"/>
                  </a:cubicBezTo>
                  <a:lnTo>
                    <a:pt x="421416" y="719042"/>
                  </a:lnTo>
                  <a:lnTo>
                    <a:pt x="419130" y="725995"/>
                  </a:lnTo>
                  <a:cubicBezTo>
                    <a:pt x="421797" y="719138"/>
                    <a:pt x="422845" y="716375"/>
                    <a:pt x="424845" y="710851"/>
                  </a:cubicBezTo>
                  <a:lnTo>
                    <a:pt x="424845" y="710851"/>
                  </a:lnTo>
                  <a:cubicBezTo>
                    <a:pt x="424845" y="710851"/>
                    <a:pt x="424560" y="711422"/>
                    <a:pt x="424560" y="711422"/>
                  </a:cubicBezTo>
                  <a:lnTo>
                    <a:pt x="424845" y="710470"/>
                  </a:lnTo>
                  <a:cubicBezTo>
                    <a:pt x="424655" y="709517"/>
                    <a:pt x="425417" y="705707"/>
                    <a:pt x="426750" y="700754"/>
                  </a:cubicBezTo>
                  <a:cubicBezTo>
                    <a:pt x="428751" y="693706"/>
                    <a:pt x="429703" y="687991"/>
                    <a:pt x="433037" y="676751"/>
                  </a:cubicBezTo>
                  <a:lnTo>
                    <a:pt x="432751" y="673703"/>
                  </a:lnTo>
                  <a:lnTo>
                    <a:pt x="435228" y="665226"/>
                  </a:lnTo>
                  <a:lnTo>
                    <a:pt x="435990" y="665416"/>
                  </a:lnTo>
                  <a:cubicBezTo>
                    <a:pt x="433989" y="673799"/>
                    <a:pt x="431037" y="689801"/>
                    <a:pt x="427893" y="700469"/>
                  </a:cubicBezTo>
                  <a:lnTo>
                    <a:pt x="428179" y="700754"/>
                  </a:lnTo>
                  <a:cubicBezTo>
                    <a:pt x="429894" y="694373"/>
                    <a:pt x="431608" y="687134"/>
                    <a:pt x="432465" y="682847"/>
                  </a:cubicBezTo>
                  <a:cubicBezTo>
                    <a:pt x="433037" y="680847"/>
                    <a:pt x="435037" y="675703"/>
                    <a:pt x="434656" y="679609"/>
                  </a:cubicBezTo>
                  <a:lnTo>
                    <a:pt x="434847" y="675513"/>
                  </a:lnTo>
                  <a:cubicBezTo>
                    <a:pt x="439704" y="654082"/>
                    <a:pt x="439323" y="653891"/>
                    <a:pt x="444562" y="631412"/>
                  </a:cubicBezTo>
                  <a:lnTo>
                    <a:pt x="443800" y="633317"/>
                  </a:lnTo>
                  <a:cubicBezTo>
                    <a:pt x="444467" y="628840"/>
                    <a:pt x="444848" y="624269"/>
                    <a:pt x="445705" y="623126"/>
                  </a:cubicBezTo>
                  <a:cubicBezTo>
                    <a:pt x="447801" y="609505"/>
                    <a:pt x="450658" y="595408"/>
                    <a:pt x="452753" y="586645"/>
                  </a:cubicBezTo>
                  <a:lnTo>
                    <a:pt x="451801" y="584549"/>
                  </a:lnTo>
                  <a:cubicBezTo>
                    <a:pt x="452182" y="581692"/>
                    <a:pt x="454468" y="577501"/>
                    <a:pt x="453039" y="575882"/>
                  </a:cubicBezTo>
                  <a:lnTo>
                    <a:pt x="453230" y="569690"/>
                  </a:lnTo>
                  <a:cubicBezTo>
                    <a:pt x="453801" y="565785"/>
                    <a:pt x="453230" y="563309"/>
                    <a:pt x="454373" y="558832"/>
                  </a:cubicBezTo>
                  <a:lnTo>
                    <a:pt x="454373" y="558832"/>
                  </a:lnTo>
                  <a:cubicBezTo>
                    <a:pt x="454373" y="558832"/>
                    <a:pt x="454468" y="558260"/>
                    <a:pt x="454563" y="557975"/>
                  </a:cubicBezTo>
                  <a:lnTo>
                    <a:pt x="454468" y="557975"/>
                  </a:lnTo>
                  <a:cubicBezTo>
                    <a:pt x="455802" y="549116"/>
                    <a:pt x="453325" y="557975"/>
                    <a:pt x="454944" y="547783"/>
                  </a:cubicBezTo>
                  <a:cubicBezTo>
                    <a:pt x="456182" y="544544"/>
                    <a:pt x="453611" y="544068"/>
                    <a:pt x="454278" y="539020"/>
                  </a:cubicBezTo>
                  <a:lnTo>
                    <a:pt x="456564" y="534067"/>
                  </a:lnTo>
                  <a:cubicBezTo>
                    <a:pt x="458278" y="525018"/>
                    <a:pt x="456373" y="523399"/>
                    <a:pt x="457135" y="510254"/>
                  </a:cubicBezTo>
                  <a:cubicBezTo>
                    <a:pt x="458183" y="503968"/>
                    <a:pt x="460183" y="500920"/>
                    <a:pt x="461421" y="505206"/>
                  </a:cubicBezTo>
                  <a:cubicBezTo>
                    <a:pt x="459897" y="499396"/>
                    <a:pt x="460374" y="502539"/>
                    <a:pt x="459802" y="494919"/>
                  </a:cubicBezTo>
                  <a:cubicBezTo>
                    <a:pt x="460659" y="493776"/>
                    <a:pt x="460755" y="494538"/>
                    <a:pt x="461421" y="496253"/>
                  </a:cubicBezTo>
                  <a:cubicBezTo>
                    <a:pt x="462660" y="489490"/>
                    <a:pt x="460850" y="492062"/>
                    <a:pt x="461136" y="486918"/>
                  </a:cubicBezTo>
                  <a:cubicBezTo>
                    <a:pt x="459707" y="485394"/>
                    <a:pt x="457421" y="483680"/>
                    <a:pt x="457326" y="481965"/>
                  </a:cubicBezTo>
                  <a:lnTo>
                    <a:pt x="456754" y="483965"/>
                  </a:lnTo>
                  <a:cubicBezTo>
                    <a:pt x="456087" y="478536"/>
                    <a:pt x="455992" y="472631"/>
                    <a:pt x="456754" y="466344"/>
                  </a:cubicBezTo>
                  <a:lnTo>
                    <a:pt x="457516" y="466630"/>
                  </a:lnTo>
                  <a:lnTo>
                    <a:pt x="457230" y="459962"/>
                  </a:lnTo>
                  <a:lnTo>
                    <a:pt x="458278" y="459581"/>
                  </a:lnTo>
                  <a:lnTo>
                    <a:pt x="458088" y="450056"/>
                  </a:lnTo>
                  <a:lnTo>
                    <a:pt x="457802" y="451390"/>
                  </a:lnTo>
                  <a:cubicBezTo>
                    <a:pt x="457707" y="449104"/>
                    <a:pt x="457421" y="441769"/>
                    <a:pt x="458088" y="437579"/>
                  </a:cubicBezTo>
                  <a:lnTo>
                    <a:pt x="458659" y="437769"/>
                  </a:lnTo>
                  <a:cubicBezTo>
                    <a:pt x="460469" y="425863"/>
                    <a:pt x="458183" y="416147"/>
                    <a:pt x="457802" y="402241"/>
                  </a:cubicBezTo>
                  <a:lnTo>
                    <a:pt x="459135" y="404050"/>
                  </a:lnTo>
                  <a:cubicBezTo>
                    <a:pt x="460374" y="399288"/>
                    <a:pt x="457135" y="402812"/>
                    <a:pt x="457707" y="397192"/>
                  </a:cubicBezTo>
                  <a:lnTo>
                    <a:pt x="459231" y="396907"/>
                  </a:lnTo>
                  <a:cubicBezTo>
                    <a:pt x="457135" y="391954"/>
                    <a:pt x="459612" y="390430"/>
                    <a:pt x="460374" y="387001"/>
                  </a:cubicBezTo>
                  <a:lnTo>
                    <a:pt x="458278" y="388620"/>
                  </a:lnTo>
                  <a:lnTo>
                    <a:pt x="458659" y="382143"/>
                  </a:lnTo>
                  <a:cubicBezTo>
                    <a:pt x="459326" y="374999"/>
                    <a:pt x="461326" y="377666"/>
                    <a:pt x="462374" y="378714"/>
                  </a:cubicBezTo>
                  <a:lnTo>
                    <a:pt x="460659" y="373952"/>
                  </a:lnTo>
                  <a:lnTo>
                    <a:pt x="462564" y="372904"/>
                  </a:lnTo>
                  <a:cubicBezTo>
                    <a:pt x="460278" y="369475"/>
                    <a:pt x="462850" y="369380"/>
                    <a:pt x="461612" y="363188"/>
                  </a:cubicBezTo>
                  <a:cubicBezTo>
                    <a:pt x="462374" y="362617"/>
                    <a:pt x="462755" y="364236"/>
                    <a:pt x="463041" y="362045"/>
                  </a:cubicBezTo>
                  <a:lnTo>
                    <a:pt x="460183" y="351949"/>
                  </a:lnTo>
                  <a:lnTo>
                    <a:pt x="461516" y="358045"/>
                  </a:lnTo>
                  <a:lnTo>
                    <a:pt x="458659" y="357378"/>
                  </a:lnTo>
                  <a:cubicBezTo>
                    <a:pt x="457516" y="354235"/>
                    <a:pt x="457516" y="352044"/>
                    <a:pt x="457802" y="350139"/>
                  </a:cubicBezTo>
                  <a:lnTo>
                    <a:pt x="457992" y="348710"/>
                  </a:lnTo>
                  <a:cubicBezTo>
                    <a:pt x="457992" y="347853"/>
                    <a:pt x="457992" y="347091"/>
                    <a:pt x="458088" y="346329"/>
                  </a:cubicBezTo>
                  <a:cubicBezTo>
                    <a:pt x="458088" y="344710"/>
                    <a:pt x="458088" y="342995"/>
                    <a:pt x="457897" y="341090"/>
                  </a:cubicBezTo>
                  <a:lnTo>
                    <a:pt x="458849" y="346329"/>
                  </a:lnTo>
                  <a:cubicBezTo>
                    <a:pt x="458564" y="343186"/>
                    <a:pt x="458564" y="340614"/>
                    <a:pt x="458564" y="338614"/>
                  </a:cubicBezTo>
                  <a:cubicBezTo>
                    <a:pt x="458469" y="336709"/>
                    <a:pt x="458373" y="335375"/>
                    <a:pt x="458469" y="334042"/>
                  </a:cubicBezTo>
                  <a:cubicBezTo>
                    <a:pt x="458469" y="331470"/>
                    <a:pt x="458754" y="329375"/>
                    <a:pt x="458754" y="325755"/>
                  </a:cubicBezTo>
                  <a:cubicBezTo>
                    <a:pt x="458469" y="328232"/>
                    <a:pt x="457992" y="331756"/>
                    <a:pt x="457230" y="327279"/>
                  </a:cubicBezTo>
                  <a:cubicBezTo>
                    <a:pt x="456754" y="323945"/>
                    <a:pt x="457992" y="324707"/>
                    <a:pt x="457992" y="321088"/>
                  </a:cubicBezTo>
                  <a:cubicBezTo>
                    <a:pt x="456087" y="321659"/>
                    <a:pt x="454468" y="314706"/>
                    <a:pt x="454563" y="306324"/>
                  </a:cubicBezTo>
                  <a:cubicBezTo>
                    <a:pt x="454754" y="306038"/>
                    <a:pt x="455040" y="305943"/>
                    <a:pt x="455230" y="306229"/>
                  </a:cubicBezTo>
                  <a:cubicBezTo>
                    <a:pt x="454754" y="304705"/>
                    <a:pt x="454278" y="304324"/>
                    <a:pt x="454373" y="300419"/>
                  </a:cubicBezTo>
                  <a:cubicBezTo>
                    <a:pt x="455040" y="300133"/>
                    <a:pt x="455611" y="299847"/>
                    <a:pt x="456278" y="299561"/>
                  </a:cubicBezTo>
                  <a:lnTo>
                    <a:pt x="453992" y="295846"/>
                  </a:lnTo>
                  <a:cubicBezTo>
                    <a:pt x="453992" y="294608"/>
                    <a:pt x="453992" y="293370"/>
                    <a:pt x="453706" y="292227"/>
                  </a:cubicBezTo>
                  <a:lnTo>
                    <a:pt x="453516" y="290608"/>
                  </a:lnTo>
                  <a:lnTo>
                    <a:pt x="453516" y="289846"/>
                  </a:lnTo>
                  <a:cubicBezTo>
                    <a:pt x="453516" y="289846"/>
                    <a:pt x="452944" y="290132"/>
                    <a:pt x="452753" y="290227"/>
                  </a:cubicBezTo>
                  <a:cubicBezTo>
                    <a:pt x="450944" y="291465"/>
                    <a:pt x="449706" y="292227"/>
                    <a:pt x="450372" y="290894"/>
                  </a:cubicBezTo>
                  <a:lnTo>
                    <a:pt x="452753" y="288989"/>
                  </a:lnTo>
                  <a:lnTo>
                    <a:pt x="424274" y="304895"/>
                  </a:lnTo>
                  <a:lnTo>
                    <a:pt x="423798" y="302990"/>
                  </a:lnTo>
                  <a:cubicBezTo>
                    <a:pt x="421321" y="307277"/>
                    <a:pt x="406938" y="313944"/>
                    <a:pt x="409224" y="316040"/>
                  </a:cubicBezTo>
                  <a:cubicBezTo>
                    <a:pt x="407700" y="316611"/>
                    <a:pt x="405510" y="318040"/>
                    <a:pt x="403224" y="319564"/>
                  </a:cubicBezTo>
                  <a:cubicBezTo>
                    <a:pt x="401699" y="320897"/>
                    <a:pt x="400080" y="322326"/>
                    <a:pt x="398652" y="323564"/>
                  </a:cubicBezTo>
                  <a:cubicBezTo>
                    <a:pt x="396175" y="325755"/>
                    <a:pt x="394175" y="327279"/>
                    <a:pt x="393794" y="325088"/>
                  </a:cubicBezTo>
                  <a:cubicBezTo>
                    <a:pt x="382554" y="334804"/>
                    <a:pt x="379506" y="342805"/>
                    <a:pt x="366457" y="354997"/>
                  </a:cubicBezTo>
                  <a:cubicBezTo>
                    <a:pt x="359694" y="357664"/>
                    <a:pt x="349598" y="371951"/>
                    <a:pt x="343026" y="381095"/>
                  </a:cubicBezTo>
                  <a:cubicBezTo>
                    <a:pt x="331691" y="400145"/>
                    <a:pt x="325785" y="413004"/>
                    <a:pt x="316451" y="433102"/>
                  </a:cubicBezTo>
                  <a:cubicBezTo>
                    <a:pt x="305402" y="442627"/>
                    <a:pt x="303687" y="463582"/>
                    <a:pt x="294924" y="475298"/>
                  </a:cubicBezTo>
                  <a:lnTo>
                    <a:pt x="295401" y="479679"/>
                  </a:lnTo>
                  <a:cubicBezTo>
                    <a:pt x="288638" y="487204"/>
                    <a:pt x="286733" y="501872"/>
                    <a:pt x="279018" y="513302"/>
                  </a:cubicBezTo>
                  <a:cubicBezTo>
                    <a:pt x="278827" y="516731"/>
                    <a:pt x="278541" y="518350"/>
                    <a:pt x="278351" y="519113"/>
                  </a:cubicBezTo>
                  <a:cubicBezTo>
                    <a:pt x="278637" y="518541"/>
                    <a:pt x="279399" y="517874"/>
                    <a:pt x="280827" y="518065"/>
                  </a:cubicBezTo>
                  <a:cubicBezTo>
                    <a:pt x="278541" y="521303"/>
                    <a:pt x="277113" y="528923"/>
                    <a:pt x="274541" y="527495"/>
                  </a:cubicBezTo>
                  <a:lnTo>
                    <a:pt x="274541" y="526542"/>
                  </a:lnTo>
                  <a:cubicBezTo>
                    <a:pt x="271874" y="525113"/>
                    <a:pt x="272064" y="537782"/>
                    <a:pt x="268349" y="541115"/>
                  </a:cubicBezTo>
                  <a:lnTo>
                    <a:pt x="272064" y="539877"/>
                  </a:lnTo>
                  <a:lnTo>
                    <a:pt x="269302" y="546545"/>
                  </a:lnTo>
                  <a:lnTo>
                    <a:pt x="269302" y="544544"/>
                  </a:lnTo>
                  <a:cubicBezTo>
                    <a:pt x="267683" y="560356"/>
                    <a:pt x="264159" y="571024"/>
                    <a:pt x="260253" y="581501"/>
                  </a:cubicBezTo>
                  <a:cubicBezTo>
                    <a:pt x="256253" y="591884"/>
                    <a:pt x="253110" y="602456"/>
                    <a:pt x="252919" y="617315"/>
                  </a:cubicBezTo>
                  <a:cubicBezTo>
                    <a:pt x="250061" y="612839"/>
                    <a:pt x="253586" y="623316"/>
                    <a:pt x="249585" y="622935"/>
                  </a:cubicBezTo>
                  <a:cubicBezTo>
                    <a:pt x="243013" y="629222"/>
                    <a:pt x="247966" y="636651"/>
                    <a:pt x="248157" y="642747"/>
                  </a:cubicBezTo>
                  <a:cubicBezTo>
                    <a:pt x="248347" y="642747"/>
                    <a:pt x="248538" y="642938"/>
                    <a:pt x="248823" y="643319"/>
                  </a:cubicBezTo>
                  <a:cubicBezTo>
                    <a:pt x="247966" y="646748"/>
                    <a:pt x="247109" y="650177"/>
                    <a:pt x="246442" y="653606"/>
                  </a:cubicBezTo>
                  <a:cubicBezTo>
                    <a:pt x="242156" y="646557"/>
                    <a:pt x="249585" y="661797"/>
                    <a:pt x="246061" y="655415"/>
                  </a:cubicBezTo>
                  <a:cubicBezTo>
                    <a:pt x="245299" y="657606"/>
                    <a:pt x="244728" y="659987"/>
                    <a:pt x="244156" y="662273"/>
                  </a:cubicBezTo>
                  <a:lnTo>
                    <a:pt x="242823" y="658463"/>
                  </a:lnTo>
                  <a:lnTo>
                    <a:pt x="243965" y="662845"/>
                  </a:lnTo>
                  <a:cubicBezTo>
                    <a:pt x="243965" y="662845"/>
                    <a:pt x="243965" y="663035"/>
                    <a:pt x="243965" y="663226"/>
                  </a:cubicBezTo>
                  <a:lnTo>
                    <a:pt x="241299" y="662845"/>
                  </a:lnTo>
                  <a:cubicBezTo>
                    <a:pt x="239013" y="657892"/>
                    <a:pt x="241489" y="655987"/>
                    <a:pt x="240632" y="652463"/>
                  </a:cubicBezTo>
                  <a:lnTo>
                    <a:pt x="241489" y="654939"/>
                  </a:lnTo>
                  <a:cubicBezTo>
                    <a:pt x="240727" y="649129"/>
                    <a:pt x="241870" y="648748"/>
                    <a:pt x="242537" y="645414"/>
                  </a:cubicBezTo>
                  <a:cubicBezTo>
                    <a:pt x="241965" y="646462"/>
                    <a:pt x="241203" y="648081"/>
                    <a:pt x="240822" y="645700"/>
                  </a:cubicBezTo>
                  <a:cubicBezTo>
                    <a:pt x="240632" y="643985"/>
                    <a:pt x="241870" y="644747"/>
                    <a:pt x="242156" y="643033"/>
                  </a:cubicBezTo>
                  <a:cubicBezTo>
                    <a:pt x="240156" y="642747"/>
                    <a:pt x="239013" y="638556"/>
                    <a:pt x="239965" y="634746"/>
                  </a:cubicBezTo>
                  <a:cubicBezTo>
                    <a:pt x="240251" y="634746"/>
                    <a:pt x="240536" y="634841"/>
                    <a:pt x="240727" y="635127"/>
                  </a:cubicBezTo>
                  <a:cubicBezTo>
                    <a:pt x="240441" y="634174"/>
                    <a:pt x="239870" y="633698"/>
                    <a:pt x="240346" y="631984"/>
                  </a:cubicBezTo>
                  <a:lnTo>
                    <a:pt x="242537" y="632936"/>
                  </a:lnTo>
                  <a:lnTo>
                    <a:pt x="240441" y="629793"/>
                  </a:lnTo>
                  <a:cubicBezTo>
                    <a:pt x="241013" y="627602"/>
                    <a:pt x="239394" y="624459"/>
                    <a:pt x="240918" y="624745"/>
                  </a:cubicBezTo>
                  <a:lnTo>
                    <a:pt x="241394" y="625983"/>
                  </a:lnTo>
                  <a:lnTo>
                    <a:pt x="241870" y="609505"/>
                  </a:lnTo>
                  <a:lnTo>
                    <a:pt x="243680" y="609219"/>
                  </a:lnTo>
                  <a:cubicBezTo>
                    <a:pt x="241108" y="607695"/>
                    <a:pt x="244632" y="600265"/>
                    <a:pt x="241394" y="600837"/>
                  </a:cubicBezTo>
                  <a:cubicBezTo>
                    <a:pt x="243203" y="597694"/>
                    <a:pt x="240156" y="588645"/>
                    <a:pt x="243870" y="590360"/>
                  </a:cubicBezTo>
                  <a:cubicBezTo>
                    <a:pt x="244347" y="579596"/>
                    <a:pt x="240632" y="573786"/>
                    <a:pt x="242632" y="560642"/>
                  </a:cubicBezTo>
                  <a:cubicBezTo>
                    <a:pt x="246061" y="555879"/>
                    <a:pt x="245299" y="543115"/>
                    <a:pt x="245775" y="534734"/>
                  </a:cubicBezTo>
                  <a:cubicBezTo>
                    <a:pt x="244823" y="518350"/>
                    <a:pt x="243775" y="507683"/>
                    <a:pt x="243108" y="490919"/>
                  </a:cubicBezTo>
                  <a:cubicBezTo>
                    <a:pt x="248823" y="480822"/>
                    <a:pt x="242156" y="465677"/>
                    <a:pt x="245775" y="454914"/>
                  </a:cubicBezTo>
                  <a:lnTo>
                    <a:pt x="243775" y="451866"/>
                  </a:lnTo>
                  <a:cubicBezTo>
                    <a:pt x="247585" y="444722"/>
                    <a:pt x="243775" y="433578"/>
                    <a:pt x="247871" y="423577"/>
                  </a:cubicBezTo>
                  <a:cubicBezTo>
                    <a:pt x="247014" y="421100"/>
                    <a:pt x="246823" y="419767"/>
                    <a:pt x="246728" y="419195"/>
                  </a:cubicBezTo>
                  <a:cubicBezTo>
                    <a:pt x="246632" y="419671"/>
                    <a:pt x="246156" y="420338"/>
                    <a:pt x="244632" y="420529"/>
                  </a:cubicBezTo>
                  <a:cubicBezTo>
                    <a:pt x="245775" y="417671"/>
                    <a:pt x="244918" y="411766"/>
                    <a:pt x="247776" y="412242"/>
                  </a:cubicBezTo>
                  <a:lnTo>
                    <a:pt x="248061" y="413004"/>
                  </a:lnTo>
                  <a:cubicBezTo>
                    <a:pt x="250919" y="413480"/>
                    <a:pt x="247204" y="404241"/>
                    <a:pt x="249966" y="401098"/>
                  </a:cubicBezTo>
                  <a:lnTo>
                    <a:pt x="246728" y="402717"/>
                  </a:lnTo>
                  <a:lnTo>
                    <a:pt x="247585" y="397288"/>
                  </a:lnTo>
                  <a:lnTo>
                    <a:pt x="248061" y="398812"/>
                  </a:lnTo>
                  <a:cubicBezTo>
                    <a:pt x="242441" y="374714"/>
                    <a:pt x="253490" y="364427"/>
                    <a:pt x="248442" y="341852"/>
                  </a:cubicBezTo>
                  <a:cubicBezTo>
                    <a:pt x="251966" y="344996"/>
                    <a:pt x="246823" y="337375"/>
                    <a:pt x="250919" y="337280"/>
                  </a:cubicBezTo>
                  <a:cubicBezTo>
                    <a:pt x="256539" y="331946"/>
                    <a:pt x="250633" y="326803"/>
                    <a:pt x="249585" y="322136"/>
                  </a:cubicBezTo>
                  <a:cubicBezTo>
                    <a:pt x="249395" y="322136"/>
                    <a:pt x="249109" y="322136"/>
                    <a:pt x="248823" y="321755"/>
                  </a:cubicBezTo>
                  <a:lnTo>
                    <a:pt x="250061" y="313754"/>
                  </a:lnTo>
                  <a:cubicBezTo>
                    <a:pt x="254919" y="318897"/>
                    <a:pt x="246156" y="307658"/>
                    <a:pt x="250252" y="312420"/>
                  </a:cubicBezTo>
                  <a:cubicBezTo>
                    <a:pt x="256062" y="291656"/>
                    <a:pt x="254538" y="264033"/>
                    <a:pt x="259110" y="239935"/>
                  </a:cubicBezTo>
                  <a:lnTo>
                    <a:pt x="257491" y="240887"/>
                  </a:lnTo>
                  <a:cubicBezTo>
                    <a:pt x="258444" y="234791"/>
                    <a:pt x="257491" y="226981"/>
                    <a:pt x="260349" y="222504"/>
                  </a:cubicBezTo>
                  <a:cubicBezTo>
                    <a:pt x="263301" y="218027"/>
                    <a:pt x="257682" y="211931"/>
                    <a:pt x="257586" y="210121"/>
                  </a:cubicBezTo>
                  <a:cubicBezTo>
                    <a:pt x="255491" y="204788"/>
                    <a:pt x="261301" y="200596"/>
                    <a:pt x="260825" y="202787"/>
                  </a:cubicBezTo>
                  <a:cubicBezTo>
                    <a:pt x="260825" y="197263"/>
                    <a:pt x="255777" y="191548"/>
                    <a:pt x="259015" y="184214"/>
                  </a:cubicBezTo>
                  <a:cubicBezTo>
                    <a:pt x="264540" y="182118"/>
                    <a:pt x="256443" y="162973"/>
                    <a:pt x="262349" y="163354"/>
                  </a:cubicBezTo>
                  <a:lnTo>
                    <a:pt x="261873" y="163354"/>
                  </a:lnTo>
                  <a:cubicBezTo>
                    <a:pt x="267302" y="154019"/>
                    <a:pt x="261206" y="144018"/>
                    <a:pt x="266540" y="134017"/>
                  </a:cubicBezTo>
                  <a:cubicBezTo>
                    <a:pt x="266540" y="134017"/>
                    <a:pt x="266921" y="134302"/>
                    <a:pt x="267302" y="134684"/>
                  </a:cubicBezTo>
                  <a:lnTo>
                    <a:pt x="266159" y="132969"/>
                  </a:lnTo>
                  <a:cubicBezTo>
                    <a:pt x="292448" y="134493"/>
                    <a:pt x="316832" y="129064"/>
                    <a:pt x="343597" y="126683"/>
                  </a:cubicBezTo>
                  <a:cubicBezTo>
                    <a:pt x="358456" y="128588"/>
                    <a:pt x="371410" y="117539"/>
                    <a:pt x="387793" y="115729"/>
                  </a:cubicBezTo>
                  <a:cubicBezTo>
                    <a:pt x="389793" y="116491"/>
                    <a:pt x="398270" y="113824"/>
                    <a:pt x="406081" y="109442"/>
                  </a:cubicBezTo>
                  <a:cubicBezTo>
                    <a:pt x="413987" y="105442"/>
                    <a:pt x="421131" y="100108"/>
                    <a:pt x="421988" y="98774"/>
                  </a:cubicBezTo>
                  <a:lnTo>
                    <a:pt x="416368" y="97060"/>
                  </a:lnTo>
                  <a:cubicBezTo>
                    <a:pt x="425607" y="89725"/>
                    <a:pt x="432846" y="90011"/>
                    <a:pt x="439228" y="81439"/>
                  </a:cubicBezTo>
                  <a:lnTo>
                    <a:pt x="439419" y="82582"/>
                  </a:lnTo>
                  <a:cubicBezTo>
                    <a:pt x="441419" y="82391"/>
                    <a:pt x="435323" y="74390"/>
                    <a:pt x="456849" y="73628"/>
                  </a:cubicBezTo>
                  <a:lnTo>
                    <a:pt x="457135" y="74009"/>
                  </a:lnTo>
                  <a:cubicBezTo>
                    <a:pt x="457135" y="74009"/>
                    <a:pt x="456849" y="72866"/>
                    <a:pt x="458659" y="73057"/>
                  </a:cubicBezTo>
                  <a:lnTo>
                    <a:pt x="454468" y="72771"/>
                  </a:lnTo>
                  <a:cubicBezTo>
                    <a:pt x="455040" y="70771"/>
                    <a:pt x="454659" y="68199"/>
                    <a:pt x="456087" y="66485"/>
                  </a:cubicBezTo>
                  <a:cubicBezTo>
                    <a:pt x="456849" y="66485"/>
                    <a:pt x="457611" y="67151"/>
                    <a:pt x="458183" y="67627"/>
                  </a:cubicBezTo>
                  <a:lnTo>
                    <a:pt x="461898" y="63437"/>
                  </a:lnTo>
                  <a:lnTo>
                    <a:pt x="465422" y="64484"/>
                  </a:lnTo>
                  <a:cubicBezTo>
                    <a:pt x="465612" y="62198"/>
                    <a:pt x="460278" y="58102"/>
                    <a:pt x="466184" y="57436"/>
                  </a:cubicBezTo>
                  <a:cubicBezTo>
                    <a:pt x="461612" y="55531"/>
                    <a:pt x="465803" y="54007"/>
                    <a:pt x="463707" y="52769"/>
                  </a:cubicBezTo>
                  <a:cubicBezTo>
                    <a:pt x="464279" y="52959"/>
                    <a:pt x="465231" y="53245"/>
                    <a:pt x="466184" y="53435"/>
                  </a:cubicBezTo>
                  <a:cubicBezTo>
                    <a:pt x="467708" y="51149"/>
                    <a:pt x="470375" y="46673"/>
                    <a:pt x="469422" y="44291"/>
                  </a:cubicBezTo>
                  <a:close/>
                  <a:moveTo>
                    <a:pt x="297496" y="647033"/>
                  </a:moveTo>
                  <a:lnTo>
                    <a:pt x="295115" y="637889"/>
                  </a:lnTo>
                  <a:cubicBezTo>
                    <a:pt x="299877" y="626745"/>
                    <a:pt x="302544" y="613601"/>
                    <a:pt x="304545" y="599980"/>
                  </a:cubicBezTo>
                  <a:cubicBezTo>
                    <a:pt x="307212" y="586549"/>
                    <a:pt x="309498" y="572643"/>
                    <a:pt x="315213" y="561023"/>
                  </a:cubicBezTo>
                  <a:lnTo>
                    <a:pt x="312545" y="559689"/>
                  </a:lnTo>
                  <a:cubicBezTo>
                    <a:pt x="314260" y="552640"/>
                    <a:pt x="315879" y="553688"/>
                    <a:pt x="316832" y="552164"/>
                  </a:cubicBezTo>
                  <a:cubicBezTo>
                    <a:pt x="334644" y="488156"/>
                    <a:pt x="358742" y="420434"/>
                    <a:pt x="397509" y="376619"/>
                  </a:cubicBezTo>
                  <a:cubicBezTo>
                    <a:pt x="402081" y="373190"/>
                    <a:pt x="412558" y="359759"/>
                    <a:pt x="416844" y="358045"/>
                  </a:cubicBezTo>
                  <a:cubicBezTo>
                    <a:pt x="418178" y="356140"/>
                    <a:pt x="419607" y="354235"/>
                    <a:pt x="421226" y="352520"/>
                  </a:cubicBezTo>
                  <a:lnTo>
                    <a:pt x="423607" y="349853"/>
                  </a:lnTo>
                  <a:lnTo>
                    <a:pt x="424845" y="348520"/>
                  </a:lnTo>
                  <a:lnTo>
                    <a:pt x="425131" y="348044"/>
                  </a:lnTo>
                  <a:cubicBezTo>
                    <a:pt x="425417" y="347282"/>
                    <a:pt x="425988" y="346519"/>
                    <a:pt x="426655" y="345853"/>
                  </a:cubicBezTo>
                  <a:cubicBezTo>
                    <a:pt x="427893" y="344805"/>
                    <a:pt x="430274" y="342519"/>
                    <a:pt x="429608" y="345567"/>
                  </a:cubicBezTo>
                  <a:lnTo>
                    <a:pt x="429417" y="345758"/>
                  </a:lnTo>
                  <a:lnTo>
                    <a:pt x="429798" y="346805"/>
                  </a:lnTo>
                  <a:cubicBezTo>
                    <a:pt x="429798" y="346805"/>
                    <a:pt x="429417" y="347282"/>
                    <a:pt x="429322" y="347377"/>
                  </a:cubicBezTo>
                  <a:cubicBezTo>
                    <a:pt x="429798" y="347377"/>
                    <a:pt x="429989" y="347758"/>
                    <a:pt x="430084" y="348329"/>
                  </a:cubicBezTo>
                  <a:lnTo>
                    <a:pt x="430084" y="349282"/>
                  </a:lnTo>
                  <a:cubicBezTo>
                    <a:pt x="430084" y="349282"/>
                    <a:pt x="430084" y="349567"/>
                    <a:pt x="430084" y="349758"/>
                  </a:cubicBezTo>
                  <a:cubicBezTo>
                    <a:pt x="430084" y="349853"/>
                    <a:pt x="429989" y="349948"/>
                    <a:pt x="430084" y="351187"/>
                  </a:cubicBezTo>
                  <a:cubicBezTo>
                    <a:pt x="430084" y="358235"/>
                    <a:pt x="430084" y="365950"/>
                    <a:pt x="430179" y="372428"/>
                  </a:cubicBezTo>
                  <a:lnTo>
                    <a:pt x="429894" y="371665"/>
                  </a:lnTo>
                  <a:cubicBezTo>
                    <a:pt x="434466" y="447961"/>
                    <a:pt x="439514" y="519017"/>
                    <a:pt x="431799" y="594170"/>
                  </a:cubicBezTo>
                  <a:cubicBezTo>
                    <a:pt x="427131" y="628840"/>
                    <a:pt x="424083" y="669703"/>
                    <a:pt x="413415" y="708565"/>
                  </a:cubicBezTo>
                  <a:cubicBezTo>
                    <a:pt x="412368" y="712089"/>
                    <a:pt x="406938" y="733615"/>
                    <a:pt x="400271" y="754666"/>
                  </a:cubicBezTo>
                  <a:cubicBezTo>
                    <a:pt x="393889" y="775907"/>
                    <a:pt x="385221" y="796290"/>
                    <a:pt x="384078" y="799814"/>
                  </a:cubicBezTo>
                  <a:lnTo>
                    <a:pt x="388269" y="791337"/>
                  </a:lnTo>
                  <a:cubicBezTo>
                    <a:pt x="382935" y="805624"/>
                    <a:pt x="378078" y="815626"/>
                    <a:pt x="373315" y="825056"/>
                  </a:cubicBezTo>
                  <a:cubicBezTo>
                    <a:pt x="368553" y="834485"/>
                    <a:pt x="363790" y="843344"/>
                    <a:pt x="357123" y="854488"/>
                  </a:cubicBezTo>
                  <a:lnTo>
                    <a:pt x="357789" y="853154"/>
                  </a:lnTo>
                  <a:cubicBezTo>
                    <a:pt x="356837" y="854774"/>
                    <a:pt x="355503" y="856869"/>
                    <a:pt x="352836" y="861441"/>
                  </a:cubicBezTo>
                  <a:cubicBezTo>
                    <a:pt x="349407" y="866585"/>
                    <a:pt x="343407" y="875919"/>
                    <a:pt x="329500" y="891540"/>
                  </a:cubicBezTo>
                  <a:lnTo>
                    <a:pt x="329500" y="891540"/>
                  </a:lnTo>
                  <a:cubicBezTo>
                    <a:pt x="329500" y="891540"/>
                    <a:pt x="329119" y="891921"/>
                    <a:pt x="329024" y="892111"/>
                  </a:cubicBezTo>
                  <a:cubicBezTo>
                    <a:pt x="329881" y="891159"/>
                    <a:pt x="330738" y="890302"/>
                    <a:pt x="331500" y="889349"/>
                  </a:cubicBezTo>
                  <a:cubicBezTo>
                    <a:pt x="328833" y="892778"/>
                    <a:pt x="326262" y="895540"/>
                    <a:pt x="322356" y="899827"/>
                  </a:cubicBezTo>
                  <a:cubicBezTo>
                    <a:pt x="321499" y="900684"/>
                    <a:pt x="321118" y="900970"/>
                    <a:pt x="321023" y="900970"/>
                  </a:cubicBezTo>
                  <a:cubicBezTo>
                    <a:pt x="317784" y="904399"/>
                    <a:pt x="314355" y="907637"/>
                    <a:pt x="310831" y="910876"/>
                  </a:cubicBezTo>
                  <a:cubicBezTo>
                    <a:pt x="309783" y="911828"/>
                    <a:pt x="308640" y="912781"/>
                    <a:pt x="307497" y="913638"/>
                  </a:cubicBezTo>
                  <a:cubicBezTo>
                    <a:pt x="304164" y="916400"/>
                    <a:pt x="306069" y="915543"/>
                    <a:pt x="296734" y="922591"/>
                  </a:cubicBezTo>
                  <a:cubicBezTo>
                    <a:pt x="300258" y="920020"/>
                    <a:pt x="292162" y="926116"/>
                    <a:pt x="293305" y="925259"/>
                  </a:cubicBezTo>
                  <a:cubicBezTo>
                    <a:pt x="292734" y="925640"/>
                    <a:pt x="291686" y="926306"/>
                    <a:pt x="290828" y="926782"/>
                  </a:cubicBezTo>
                  <a:cubicBezTo>
                    <a:pt x="293019" y="925449"/>
                    <a:pt x="294448" y="924306"/>
                    <a:pt x="294448" y="924306"/>
                  </a:cubicBezTo>
                  <a:cubicBezTo>
                    <a:pt x="293305" y="925163"/>
                    <a:pt x="292067" y="925925"/>
                    <a:pt x="290828" y="926687"/>
                  </a:cubicBezTo>
                  <a:cubicBezTo>
                    <a:pt x="290257" y="926973"/>
                    <a:pt x="289971" y="927164"/>
                    <a:pt x="289781" y="927259"/>
                  </a:cubicBezTo>
                  <a:cubicBezTo>
                    <a:pt x="289781" y="927259"/>
                    <a:pt x="289686" y="927259"/>
                    <a:pt x="289590" y="927259"/>
                  </a:cubicBezTo>
                  <a:cubicBezTo>
                    <a:pt x="289114" y="926306"/>
                    <a:pt x="288543" y="925259"/>
                    <a:pt x="287876" y="924115"/>
                  </a:cubicBezTo>
                  <a:lnTo>
                    <a:pt x="287304" y="924115"/>
                  </a:lnTo>
                  <a:cubicBezTo>
                    <a:pt x="287304" y="924115"/>
                    <a:pt x="289209" y="927449"/>
                    <a:pt x="289209" y="927449"/>
                  </a:cubicBezTo>
                  <a:cubicBezTo>
                    <a:pt x="289019" y="927449"/>
                    <a:pt x="288924" y="927640"/>
                    <a:pt x="288733" y="927735"/>
                  </a:cubicBezTo>
                  <a:cubicBezTo>
                    <a:pt x="288257" y="926973"/>
                    <a:pt x="287685" y="926020"/>
                    <a:pt x="287209" y="925068"/>
                  </a:cubicBezTo>
                  <a:cubicBezTo>
                    <a:pt x="284828" y="919924"/>
                    <a:pt x="282066" y="916305"/>
                    <a:pt x="279208" y="907637"/>
                  </a:cubicBezTo>
                  <a:lnTo>
                    <a:pt x="278541" y="906970"/>
                  </a:lnTo>
                  <a:lnTo>
                    <a:pt x="279208" y="906590"/>
                  </a:lnTo>
                  <a:cubicBezTo>
                    <a:pt x="281875" y="912400"/>
                    <a:pt x="285209" y="919067"/>
                    <a:pt x="287781" y="924211"/>
                  </a:cubicBezTo>
                  <a:lnTo>
                    <a:pt x="288162" y="924211"/>
                  </a:lnTo>
                  <a:cubicBezTo>
                    <a:pt x="285876" y="919639"/>
                    <a:pt x="283113" y="914590"/>
                    <a:pt x="281780" y="911543"/>
                  </a:cubicBezTo>
                  <a:cubicBezTo>
                    <a:pt x="281113" y="910019"/>
                    <a:pt x="280351" y="905828"/>
                    <a:pt x="281970" y="908399"/>
                  </a:cubicBezTo>
                  <a:lnTo>
                    <a:pt x="280256" y="906018"/>
                  </a:lnTo>
                  <a:lnTo>
                    <a:pt x="288162" y="901256"/>
                  </a:lnTo>
                  <a:lnTo>
                    <a:pt x="294067" y="889159"/>
                  </a:lnTo>
                  <a:lnTo>
                    <a:pt x="297782" y="887825"/>
                  </a:lnTo>
                  <a:lnTo>
                    <a:pt x="303592" y="867728"/>
                  </a:lnTo>
                  <a:lnTo>
                    <a:pt x="312069" y="853249"/>
                  </a:lnTo>
                  <a:cubicBezTo>
                    <a:pt x="316260" y="840391"/>
                    <a:pt x="320356" y="827532"/>
                    <a:pt x="324357" y="814673"/>
                  </a:cubicBezTo>
                  <a:lnTo>
                    <a:pt x="323499" y="811244"/>
                  </a:lnTo>
                  <a:cubicBezTo>
                    <a:pt x="329024" y="804863"/>
                    <a:pt x="328833" y="793909"/>
                    <a:pt x="333405" y="786479"/>
                  </a:cubicBezTo>
                  <a:lnTo>
                    <a:pt x="332072" y="785813"/>
                  </a:lnTo>
                  <a:cubicBezTo>
                    <a:pt x="332739" y="783527"/>
                    <a:pt x="333501" y="783907"/>
                    <a:pt x="333977" y="783431"/>
                  </a:cubicBezTo>
                  <a:cubicBezTo>
                    <a:pt x="340359" y="761905"/>
                    <a:pt x="345026" y="739235"/>
                    <a:pt x="351789" y="720281"/>
                  </a:cubicBezTo>
                  <a:cubicBezTo>
                    <a:pt x="353027" y="718661"/>
                    <a:pt x="354074" y="712756"/>
                    <a:pt x="355218" y="711518"/>
                  </a:cubicBezTo>
                  <a:cubicBezTo>
                    <a:pt x="355503" y="704755"/>
                    <a:pt x="357313" y="698087"/>
                    <a:pt x="359028" y="691801"/>
                  </a:cubicBezTo>
                  <a:lnTo>
                    <a:pt x="359028" y="692086"/>
                  </a:lnTo>
                  <a:cubicBezTo>
                    <a:pt x="359028" y="692086"/>
                    <a:pt x="359599" y="689039"/>
                    <a:pt x="359599" y="689039"/>
                  </a:cubicBezTo>
                  <a:cubicBezTo>
                    <a:pt x="359694" y="688943"/>
                    <a:pt x="359790" y="689039"/>
                    <a:pt x="359885" y="689039"/>
                  </a:cubicBezTo>
                  <a:cubicBezTo>
                    <a:pt x="359885" y="685419"/>
                    <a:pt x="361980" y="680371"/>
                    <a:pt x="363219" y="676275"/>
                  </a:cubicBezTo>
                  <a:lnTo>
                    <a:pt x="363219" y="676561"/>
                  </a:lnTo>
                  <a:cubicBezTo>
                    <a:pt x="369029" y="652367"/>
                    <a:pt x="372458" y="629507"/>
                    <a:pt x="377982" y="605599"/>
                  </a:cubicBezTo>
                  <a:cubicBezTo>
                    <a:pt x="380935" y="594551"/>
                    <a:pt x="382078" y="581215"/>
                    <a:pt x="384840" y="568452"/>
                  </a:cubicBezTo>
                  <a:cubicBezTo>
                    <a:pt x="385793" y="566166"/>
                    <a:pt x="389222" y="539877"/>
                    <a:pt x="389412" y="537496"/>
                  </a:cubicBezTo>
                  <a:lnTo>
                    <a:pt x="388650" y="540449"/>
                  </a:lnTo>
                  <a:cubicBezTo>
                    <a:pt x="390079" y="530733"/>
                    <a:pt x="390841" y="526161"/>
                    <a:pt x="391794" y="517779"/>
                  </a:cubicBezTo>
                  <a:lnTo>
                    <a:pt x="391794" y="518255"/>
                  </a:lnTo>
                  <a:cubicBezTo>
                    <a:pt x="391889" y="517017"/>
                    <a:pt x="391794" y="516255"/>
                    <a:pt x="393889" y="502920"/>
                  </a:cubicBezTo>
                  <a:lnTo>
                    <a:pt x="393889" y="502920"/>
                  </a:lnTo>
                  <a:cubicBezTo>
                    <a:pt x="393889" y="502920"/>
                    <a:pt x="393889" y="502920"/>
                    <a:pt x="394080" y="501491"/>
                  </a:cubicBezTo>
                  <a:lnTo>
                    <a:pt x="393699" y="503777"/>
                  </a:lnTo>
                  <a:cubicBezTo>
                    <a:pt x="393794" y="502348"/>
                    <a:pt x="394080" y="500158"/>
                    <a:pt x="394080" y="499300"/>
                  </a:cubicBezTo>
                  <a:cubicBezTo>
                    <a:pt x="394080" y="498919"/>
                    <a:pt x="394175" y="498729"/>
                    <a:pt x="394175" y="498729"/>
                  </a:cubicBezTo>
                  <a:lnTo>
                    <a:pt x="394651" y="494157"/>
                  </a:lnTo>
                  <a:lnTo>
                    <a:pt x="394841" y="492728"/>
                  </a:lnTo>
                  <a:cubicBezTo>
                    <a:pt x="394937" y="491300"/>
                    <a:pt x="394841" y="491966"/>
                    <a:pt x="395318" y="488252"/>
                  </a:cubicBezTo>
                  <a:cubicBezTo>
                    <a:pt x="395127" y="489680"/>
                    <a:pt x="395508" y="486442"/>
                    <a:pt x="395413" y="486823"/>
                  </a:cubicBezTo>
                  <a:cubicBezTo>
                    <a:pt x="395413" y="486537"/>
                    <a:pt x="395413" y="486251"/>
                    <a:pt x="395508" y="485870"/>
                  </a:cubicBezTo>
                  <a:cubicBezTo>
                    <a:pt x="395699" y="484346"/>
                    <a:pt x="395985" y="481775"/>
                    <a:pt x="396461" y="478441"/>
                  </a:cubicBezTo>
                  <a:cubicBezTo>
                    <a:pt x="396461" y="478441"/>
                    <a:pt x="395603" y="484061"/>
                    <a:pt x="395127" y="487871"/>
                  </a:cubicBezTo>
                  <a:cubicBezTo>
                    <a:pt x="395127" y="488156"/>
                    <a:pt x="394937" y="488823"/>
                    <a:pt x="394937" y="489109"/>
                  </a:cubicBezTo>
                  <a:lnTo>
                    <a:pt x="394937" y="489299"/>
                  </a:lnTo>
                  <a:cubicBezTo>
                    <a:pt x="394746" y="490061"/>
                    <a:pt x="394556" y="491585"/>
                    <a:pt x="394461" y="492062"/>
                  </a:cubicBezTo>
                  <a:lnTo>
                    <a:pt x="394461" y="492062"/>
                  </a:lnTo>
                  <a:cubicBezTo>
                    <a:pt x="394461" y="492062"/>
                    <a:pt x="394461" y="491871"/>
                    <a:pt x="394461" y="491871"/>
                  </a:cubicBezTo>
                  <a:cubicBezTo>
                    <a:pt x="394461" y="491871"/>
                    <a:pt x="394461" y="491871"/>
                    <a:pt x="394461" y="491871"/>
                  </a:cubicBezTo>
                  <a:cubicBezTo>
                    <a:pt x="394461" y="491871"/>
                    <a:pt x="394461" y="491871"/>
                    <a:pt x="394461" y="492442"/>
                  </a:cubicBezTo>
                  <a:lnTo>
                    <a:pt x="394461" y="492442"/>
                  </a:lnTo>
                  <a:cubicBezTo>
                    <a:pt x="394270" y="493490"/>
                    <a:pt x="394175" y="494348"/>
                    <a:pt x="394080" y="495014"/>
                  </a:cubicBezTo>
                  <a:lnTo>
                    <a:pt x="394080" y="495014"/>
                  </a:lnTo>
                  <a:cubicBezTo>
                    <a:pt x="393984" y="496443"/>
                    <a:pt x="392460" y="504254"/>
                    <a:pt x="392079" y="506063"/>
                  </a:cubicBezTo>
                  <a:cubicBezTo>
                    <a:pt x="391603" y="507873"/>
                    <a:pt x="391317" y="510254"/>
                    <a:pt x="390936" y="512540"/>
                  </a:cubicBezTo>
                  <a:cubicBezTo>
                    <a:pt x="390270" y="516255"/>
                    <a:pt x="390460" y="514350"/>
                    <a:pt x="389984" y="516160"/>
                  </a:cubicBezTo>
                  <a:cubicBezTo>
                    <a:pt x="389507" y="518446"/>
                    <a:pt x="390174" y="515684"/>
                    <a:pt x="389984" y="516636"/>
                  </a:cubicBezTo>
                  <a:lnTo>
                    <a:pt x="389317" y="519398"/>
                  </a:lnTo>
                  <a:cubicBezTo>
                    <a:pt x="389603" y="517779"/>
                    <a:pt x="389317" y="518636"/>
                    <a:pt x="389317" y="518922"/>
                  </a:cubicBezTo>
                  <a:cubicBezTo>
                    <a:pt x="388841" y="521303"/>
                    <a:pt x="387888" y="525018"/>
                    <a:pt x="387984" y="525780"/>
                  </a:cubicBezTo>
                  <a:cubicBezTo>
                    <a:pt x="387317" y="528257"/>
                    <a:pt x="386936" y="529781"/>
                    <a:pt x="386841" y="530352"/>
                  </a:cubicBezTo>
                  <a:cubicBezTo>
                    <a:pt x="387031" y="529876"/>
                    <a:pt x="387222" y="529019"/>
                    <a:pt x="387317" y="529019"/>
                  </a:cubicBezTo>
                  <a:cubicBezTo>
                    <a:pt x="386936" y="530257"/>
                    <a:pt x="387317" y="529685"/>
                    <a:pt x="387317" y="529114"/>
                  </a:cubicBezTo>
                  <a:cubicBezTo>
                    <a:pt x="387126" y="531114"/>
                    <a:pt x="384555" y="539210"/>
                    <a:pt x="384840" y="539687"/>
                  </a:cubicBezTo>
                  <a:lnTo>
                    <a:pt x="384840" y="539687"/>
                  </a:lnTo>
                  <a:cubicBezTo>
                    <a:pt x="385031" y="540163"/>
                    <a:pt x="385507" y="539496"/>
                    <a:pt x="385316" y="540925"/>
                  </a:cubicBezTo>
                  <a:lnTo>
                    <a:pt x="385031" y="541782"/>
                  </a:lnTo>
                  <a:lnTo>
                    <a:pt x="384840" y="543211"/>
                  </a:lnTo>
                  <a:cubicBezTo>
                    <a:pt x="384555" y="544068"/>
                    <a:pt x="384555" y="543592"/>
                    <a:pt x="384555" y="543592"/>
                  </a:cubicBezTo>
                  <a:cubicBezTo>
                    <a:pt x="384269" y="545878"/>
                    <a:pt x="383412" y="548926"/>
                    <a:pt x="382840" y="551688"/>
                  </a:cubicBezTo>
                  <a:lnTo>
                    <a:pt x="384364" y="549021"/>
                  </a:lnTo>
                  <a:cubicBezTo>
                    <a:pt x="383697" y="551307"/>
                    <a:pt x="382459" y="555308"/>
                    <a:pt x="382649" y="555879"/>
                  </a:cubicBezTo>
                  <a:lnTo>
                    <a:pt x="382078" y="557213"/>
                  </a:lnTo>
                  <a:cubicBezTo>
                    <a:pt x="380364" y="561689"/>
                    <a:pt x="381697" y="560451"/>
                    <a:pt x="381030" y="562261"/>
                  </a:cubicBezTo>
                  <a:lnTo>
                    <a:pt x="380078" y="564452"/>
                  </a:lnTo>
                  <a:lnTo>
                    <a:pt x="380554" y="562165"/>
                  </a:lnTo>
                  <a:cubicBezTo>
                    <a:pt x="379792" y="564452"/>
                    <a:pt x="379506" y="565309"/>
                    <a:pt x="378840" y="567023"/>
                  </a:cubicBezTo>
                  <a:lnTo>
                    <a:pt x="378840" y="567023"/>
                  </a:lnTo>
                  <a:cubicBezTo>
                    <a:pt x="378840" y="567023"/>
                    <a:pt x="378935" y="566833"/>
                    <a:pt x="378935" y="566833"/>
                  </a:cubicBezTo>
                  <a:lnTo>
                    <a:pt x="378935" y="567119"/>
                  </a:lnTo>
                  <a:cubicBezTo>
                    <a:pt x="378935" y="567119"/>
                    <a:pt x="378935" y="568643"/>
                    <a:pt x="378554" y="570262"/>
                  </a:cubicBezTo>
                  <a:cubicBezTo>
                    <a:pt x="377982" y="572548"/>
                    <a:pt x="377887" y="574357"/>
                    <a:pt x="376553" y="577882"/>
                  </a:cubicBezTo>
                  <a:lnTo>
                    <a:pt x="376839" y="578930"/>
                  </a:lnTo>
                  <a:lnTo>
                    <a:pt x="375887" y="581597"/>
                  </a:lnTo>
                  <a:lnTo>
                    <a:pt x="375506" y="581597"/>
                  </a:lnTo>
                  <a:cubicBezTo>
                    <a:pt x="376077" y="578834"/>
                    <a:pt x="377220" y="573691"/>
                    <a:pt x="377982" y="570357"/>
                  </a:cubicBezTo>
                  <a:lnTo>
                    <a:pt x="377792" y="570357"/>
                  </a:lnTo>
                  <a:cubicBezTo>
                    <a:pt x="377411" y="572072"/>
                    <a:pt x="376839" y="574643"/>
                    <a:pt x="376553" y="575977"/>
                  </a:cubicBezTo>
                  <a:cubicBezTo>
                    <a:pt x="376363" y="576644"/>
                    <a:pt x="375506" y="578263"/>
                    <a:pt x="375601" y="576929"/>
                  </a:cubicBezTo>
                  <a:lnTo>
                    <a:pt x="375601" y="578263"/>
                  </a:lnTo>
                  <a:cubicBezTo>
                    <a:pt x="374077" y="585121"/>
                    <a:pt x="374077" y="585121"/>
                    <a:pt x="371791" y="592074"/>
                  </a:cubicBezTo>
                  <a:lnTo>
                    <a:pt x="372172" y="591503"/>
                  </a:lnTo>
                  <a:cubicBezTo>
                    <a:pt x="371982" y="592931"/>
                    <a:pt x="371696" y="594360"/>
                    <a:pt x="371220" y="594646"/>
                  </a:cubicBezTo>
                  <a:cubicBezTo>
                    <a:pt x="370077" y="598837"/>
                    <a:pt x="368648" y="603218"/>
                    <a:pt x="367314" y="605790"/>
                  </a:cubicBezTo>
                  <a:lnTo>
                    <a:pt x="367695" y="606552"/>
                  </a:lnTo>
                  <a:cubicBezTo>
                    <a:pt x="367410" y="607409"/>
                    <a:pt x="366171" y="608552"/>
                    <a:pt x="366933" y="609219"/>
                  </a:cubicBezTo>
                  <a:lnTo>
                    <a:pt x="366648" y="611219"/>
                  </a:lnTo>
                  <a:cubicBezTo>
                    <a:pt x="366266" y="612457"/>
                    <a:pt x="366362" y="613220"/>
                    <a:pt x="365695" y="614553"/>
                  </a:cubicBezTo>
                  <a:lnTo>
                    <a:pt x="365695" y="614553"/>
                  </a:lnTo>
                  <a:cubicBezTo>
                    <a:pt x="365695" y="614553"/>
                    <a:pt x="365505" y="614839"/>
                    <a:pt x="365505" y="614839"/>
                  </a:cubicBezTo>
                  <a:lnTo>
                    <a:pt x="365505" y="614839"/>
                  </a:lnTo>
                  <a:cubicBezTo>
                    <a:pt x="364457" y="617506"/>
                    <a:pt x="366076" y="614934"/>
                    <a:pt x="364838" y="617982"/>
                  </a:cubicBezTo>
                  <a:cubicBezTo>
                    <a:pt x="364076" y="618839"/>
                    <a:pt x="365314" y="619315"/>
                    <a:pt x="364838" y="620840"/>
                  </a:cubicBezTo>
                  <a:lnTo>
                    <a:pt x="363504" y="622173"/>
                  </a:lnTo>
                  <a:cubicBezTo>
                    <a:pt x="362171" y="624840"/>
                    <a:pt x="363028" y="625507"/>
                    <a:pt x="361885" y="629603"/>
                  </a:cubicBezTo>
                  <a:cubicBezTo>
                    <a:pt x="361028" y="631412"/>
                    <a:pt x="359885" y="632174"/>
                    <a:pt x="359504" y="630745"/>
                  </a:cubicBezTo>
                  <a:cubicBezTo>
                    <a:pt x="359885" y="632746"/>
                    <a:pt x="359885" y="631698"/>
                    <a:pt x="359599" y="634174"/>
                  </a:cubicBezTo>
                  <a:cubicBezTo>
                    <a:pt x="359123" y="634460"/>
                    <a:pt x="359123" y="634174"/>
                    <a:pt x="358932" y="633603"/>
                  </a:cubicBezTo>
                  <a:cubicBezTo>
                    <a:pt x="357885" y="635603"/>
                    <a:pt x="358932" y="634936"/>
                    <a:pt x="358361" y="636556"/>
                  </a:cubicBezTo>
                  <a:cubicBezTo>
                    <a:pt x="358932" y="637223"/>
                    <a:pt x="359980" y="637985"/>
                    <a:pt x="359885" y="638556"/>
                  </a:cubicBezTo>
                  <a:lnTo>
                    <a:pt x="360266" y="637985"/>
                  </a:lnTo>
                  <a:cubicBezTo>
                    <a:pt x="360266" y="639699"/>
                    <a:pt x="359885" y="641604"/>
                    <a:pt x="358932" y="643414"/>
                  </a:cubicBezTo>
                  <a:lnTo>
                    <a:pt x="358551" y="643223"/>
                  </a:lnTo>
                  <a:lnTo>
                    <a:pt x="358170" y="645319"/>
                  </a:lnTo>
                  <a:lnTo>
                    <a:pt x="357599" y="645319"/>
                  </a:lnTo>
                  <a:cubicBezTo>
                    <a:pt x="357599" y="645319"/>
                    <a:pt x="356932" y="648272"/>
                    <a:pt x="356932" y="648272"/>
                  </a:cubicBezTo>
                  <a:lnTo>
                    <a:pt x="357218" y="647890"/>
                  </a:lnTo>
                  <a:cubicBezTo>
                    <a:pt x="357123" y="648557"/>
                    <a:pt x="356646" y="650939"/>
                    <a:pt x="355980" y="652082"/>
                  </a:cubicBezTo>
                  <a:lnTo>
                    <a:pt x="355694" y="652082"/>
                  </a:lnTo>
                  <a:cubicBezTo>
                    <a:pt x="353694" y="655320"/>
                    <a:pt x="354074" y="658654"/>
                    <a:pt x="352836" y="662940"/>
                  </a:cubicBezTo>
                  <a:lnTo>
                    <a:pt x="352360" y="662178"/>
                  </a:lnTo>
                  <a:cubicBezTo>
                    <a:pt x="351312" y="663416"/>
                    <a:pt x="353217" y="662845"/>
                    <a:pt x="352360" y="664464"/>
                  </a:cubicBezTo>
                  <a:lnTo>
                    <a:pt x="351598" y="664464"/>
                  </a:lnTo>
                  <a:cubicBezTo>
                    <a:pt x="352170" y="666083"/>
                    <a:pt x="350741" y="666274"/>
                    <a:pt x="350074" y="667131"/>
                  </a:cubicBezTo>
                  <a:lnTo>
                    <a:pt x="351217" y="666940"/>
                  </a:lnTo>
                  <a:lnTo>
                    <a:pt x="350360" y="668845"/>
                  </a:lnTo>
                  <a:cubicBezTo>
                    <a:pt x="349312" y="670941"/>
                    <a:pt x="348645" y="669798"/>
                    <a:pt x="348169" y="669322"/>
                  </a:cubicBezTo>
                  <a:lnTo>
                    <a:pt x="348550" y="671036"/>
                  </a:lnTo>
                  <a:lnTo>
                    <a:pt x="347502" y="671036"/>
                  </a:lnTo>
                  <a:cubicBezTo>
                    <a:pt x="348264" y="672465"/>
                    <a:pt x="347026" y="672084"/>
                    <a:pt x="346931" y="674084"/>
                  </a:cubicBezTo>
                  <a:cubicBezTo>
                    <a:pt x="346550" y="674084"/>
                    <a:pt x="346455" y="673608"/>
                    <a:pt x="346169" y="674180"/>
                  </a:cubicBezTo>
                  <a:lnTo>
                    <a:pt x="346455" y="677609"/>
                  </a:lnTo>
                  <a:lnTo>
                    <a:pt x="346455" y="675608"/>
                  </a:lnTo>
                  <a:cubicBezTo>
                    <a:pt x="346455" y="675608"/>
                    <a:pt x="347788" y="676180"/>
                    <a:pt x="347788" y="676180"/>
                  </a:cubicBezTo>
                  <a:cubicBezTo>
                    <a:pt x="348264" y="678466"/>
                    <a:pt x="346836" y="678752"/>
                    <a:pt x="346740" y="680276"/>
                  </a:cubicBezTo>
                  <a:lnTo>
                    <a:pt x="346740" y="679228"/>
                  </a:lnTo>
                  <a:cubicBezTo>
                    <a:pt x="346264" y="681609"/>
                    <a:pt x="345597" y="681514"/>
                    <a:pt x="344931" y="682752"/>
                  </a:cubicBezTo>
                  <a:cubicBezTo>
                    <a:pt x="345312" y="682466"/>
                    <a:pt x="345883" y="681895"/>
                    <a:pt x="345788" y="682943"/>
                  </a:cubicBezTo>
                  <a:cubicBezTo>
                    <a:pt x="345693" y="683609"/>
                    <a:pt x="345216" y="683133"/>
                    <a:pt x="344835" y="683800"/>
                  </a:cubicBezTo>
                  <a:cubicBezTo>
                    <a:pt x="345693" y="684181"/>
                    <a:pt x="345788" y="685990"/>
                    <a:pt x="344835" y="687324"/>
                  </a:cubicBezTo>
                  <a:cubicBezTo>
                    <a:pt x="344740" y="687324"/>
                    <a:pt x="344549" y="687229"/>
                    <a:pt x="344549" y="687038"/>
                  </a:cubicBezTo>
                  <a:cubicBezTo>
                    <a:pt x="344549" y="687419"/>
                    <a:pt x="344740" y="687705"/>
                    <a:pt x="344359" y="688277"/>
                  </a:cubicBezTo>
                  <a:lnTo>
                    <a:pt x="343407" y="687610"/>
                  </a:lnTo>
                  <a:lnTo>
                    <a:pt x="343978" y="689134"/>
                  </a:lnTo>
                  <a:cubicBezTo>
                    <a:pt x="343407" y="689896"/>
                    <a:pt x="343788" y="691324"/>
                    <a:pt x="343121" y="691039"/>
                  </a:cubicBezTo>
                  <a:lnTo>
                    <a:pt x="343121" y="690467"/>
                  </a:lnTo>
                  <a:cubicBezTo>
                    <a:pt x="343121" y="690467"/>
                    <a:pt x="340644" y="696754"/>
                    <a:pt x="340644" y="696754"/>
                  </a:cubicBezTo>
                  <a:lnTo>
                    <a:pt x="339692" y="696563"/>
                  </a:lnTo>
                  <a:cubicBezTo>
                    <a:pt x="340740" y="697516"/>
                    <a:pt x="338073" y="699897"/>
                    <a:pt x="339692" y="700088"/>
                  </a:cubicBezTo>
                  <a:cubicBezTo>
                    <a:pt x="338453" y="701040"/>
                    <a:pt x="338739" y="704945"/>
                    <a:pt x="337215" y="703707"/>
                  </a:cubicBezTo>
                  <a:cubicBezTo>
                    <a:pt x="335596" y="707803"/>
                    <a:pt x="336739" y="710565"/>
                    <a:pt x="333977" y="715328"/>
                  </a:cubicBezTo>
                  <a:cubicBezTo>
                    <a:pt x="331786" y="716661"/>
                    <a:pt x="330453" y="721709"/>
                    <a:pt x="329119" y="724853"/>
                  </a:cubicBezTo>
                  <a:cubicBezTo>
                    <a:pt x="327500" y="731330"/>
                    <a:pt x="326738" y="735616"/>
                    <a:pt x="324928" y="742188"/>
                  </a:cubicBezTo>
                  <a:cubicBezTo>
                    <a:pt x="321023" y="745236"/>
                    <a:pt x="322166" y="752094"/>
                    <a:pt x="319213" y="755714"/>
                  </a:cubicBezTo>
                  <a:lnTo>
                    <a:pt x="319785" y="757238"/>
                  </a:lnTo>
                  <a:cubicBezTo>
                    <a:pt x="317118" y="759428"/>
                    <a:pt x="317594" y="764286"/>
                    <a:pt x="314355" y="767620"/>
                  </a:cubicBezTo>
                  <a:cubicBezTo>
                    <a:pt x="314451" y="768763"/>
                    <a:pt x="314355" y="769239"/>
                    <a:pt x="314355" y="769525"/>
                  </a:cubicBezTo>
                  <a:cubicBezTo>
                    <a:pt x="314451" y="769334"/>
                    <a:pt x="314736" y="769144"/>
                    <a:pt x="315498" y="769334"/>
                  </a:cubicBezTo>
                  <a:cubicBezTo>
                    <a:pt x="314546" y="770287"/>
                    <a:pt x="314355" y="772668"/>
                    <a:pt x="313022" y="772097"/>
                  </a:cubicBezTo>
                  <a:lnTo>
                    <a:pt x="313022" y="771811"/>
                  </a:lnTo>
                  <a:cubicBezTo>
                    <a:pt x="311688" y="771144"/>
                    <a:pt x="312355" y="775335"/>
                    <a:pt x="310641" y="776192"/>
                  </a:cubicBezTo>
                  <a:lnTo>
                    <a:pt x="312355" y="776192"/>
                  </a:lnTo>
                  <a:cubicBezTo>
                    <a:pt x="312355" y="776192"/>
                    <a:pt x="311307" y="778002"/>
                    <a:pt x="311307" y="778002"/>
                  </a:cubicBezTo>
                  <a:lnTo>
                    <a:pt x="311307" y="777335"/>
                  </a:lnTo>
                  <a:cubicBezTo>
                    <a:pt x="311117" y="787622"/>
                    <a:pt x="304545" y="789813"/>
                    <a:pt x="304259" y="799433"/>
                  </a:cubicBezTo>
                  <a:cubicBezTo>
                    <a:pt x="302925" y="797624"/>
                    <a:pt x="304545" y="801434"/>
                    <a:pt x="302544" y="800862"/>
                  </a:cubicBezTo>
                  <a:cubicBezTo>
                    <a:pt x="299211" y="802100"/>
                    <a:pt x="301401" y="804958"/>
                    <a:pt x="301401" y="806958"/>
                  </a:cubicBezTo>
                  <a:cubicBezTo>
                    <a:pt x="301497" y="806958"/>
                    <a:pt x="301592" y="807053"/>
                    <a:pt x="301687" y="807244"/>
                  </a:cubicBezTo>
                  <a:lnTo>
                    <a:pt x="300258" y="810197"/>
                  </a:lnTo>
                  <a:cubicBezTo>
                    <a:pt x="298544" y="807434"/>
                    <a:pt x="301401" y="813149"/>
                    <a:pt x="299973" y="810673"/>
                  </a:cubicBezTo>
                  <a:cubicBezTo>
                    <a:pt x="296353" y="815626"/>
                    <a:pt x="294067" y="822293"/>
                    <a:pt x="291400" y="828865"/>
                  </a:cubicBezTo>
                  <a:cubicBezTo>
                    <a:pt x="290638" y="824294"/>
                    <a:pt x="289781" y="819817"/>
                    <a:pt x="289114" y="815149"/>
                  </a:cubicBezTo>
                  <a:cubicBezTo>
                    <a:pt x="289686" y="798671"/>
                    <a:pt x="291019" y="782288"/>
                    <a:pt x="292353" y="766001"/>
                  </a:cubicBezTo>
                  <a:cubicBezTo>
                    <a:pt x="290828" y="726281"/>
                    <a:pt x="292543" y="686276"/>
                    <a:pt x="297687" y="646652"/>
                  </a:cubicBezTo>
                  <a:close/>
                  <a:moveTo>
                    <a:pt x="261015" y="904589"/>
                  </a:moveTo>
                  <a:cubicBezTo>
                    <a:pt x="254443" y="901256"/>
                    <a:pt x="244823" y="896207"/>
                    <a:pt x="241489" y="893921"/>
                  </a:cubicBezTo>
                  <a:cubicBezTo>
                    <a:pt x="248728" y="898112"/>
                    <a:pt x="243394" y="894969"/>
                    <a:pt x="241965" y="894112"/>
                  </a:cubicBezTo>
                  <a:lnTo>
                    <a:pt x="241489" y="893826"/>
                  </a:lnTo>
                  <a:cubicBezTo>
                    <a:pt x="238917" y="892207"/>
                    <a:pt x="236536" y="890778"/>
                    <a:pt x="235012" y="889921"/>
                  </a:cubicBezTo>
                  <a:cubicBezTo>
                    <a:pt x="235012" y="889921"/>
                    <a:pt x="235012" y="889921"/>
                    <a:pt x="235107" y="890016"/>
                  </a:cubicBezTo>
                  <a:lnTo>
                    <a:pt x="235393" y="890207"/>
                  </a:lnTo>
                  <a:cubicBezTo>
                    <a:pt x="235393" y="890207"/>
                    <a:pt x="235393" y="890207"/>
                    <a:pt x="235203" y="890207"/>
                  </a:cubicBezTo>
                  <a:cubicBezTo>
                    <a:pt x="235203" y="890207"/>
                    <a:pt x="235012" y="890207"/>
                    <a:pt x="233869" y="889445"/>
                  </a:cubicBezTo>
                  <a:lnTo>
                    <a:pt x="234060" y="889445"/>
                  </a:lnTo>
                  <a:cubicBezTo>
                    <a:pt x="232155" y="888397"/>
                    <a:pt x="229297" y="886492"/>
                    <a:pt x="227868" y="885635"/>
                  </a:cubicBezTo>
                  <a:lnTo>
                    <a:pt x="227868" y="885635"/>
                  </a:lnTo>
                  <a:cubicBezTo>
                    <a:pt x="226249" y="884587"/>
                    <a:pt x="221010" y="881253"/>
                    <a:pt x="215772" y="877538"/>
                  </a:cubicBezTo>
                  <a:cubicBezTo>
                    <a:pt x="210533" y="873633"/>
                    <a:pt x="204913" y="869537"/>
                    <a:pt x="203294" y="868394"/>
                  </a:cubicBezTo>
                  <a:cubicBezTo>
                    <a:pt x="196817" y="863441"/>
                    <a:pt x="194816" y="861822"/>
                    <a:pt x="189482" y="857726"/>
                  </a:cubicBezTo>
                  <a:cubicBezTo>
                    <a:pt x="181767" y="851440"/>
                    <a:pt x="185863" y="854297"/>
                    <a:pt x="182148" y="850964"/>
                  </a:cubicBezTo>
                  <a:cubicBezTo>
                    <a:pt x="177481" y="846773"/>
                    <a:pt x="182910" y="852011"/>
                    <a:pt x="181005" y="850392"/>
                  </a:cubicBezTo>
                  <a:lnTo>
                    <a:pt x="175576" y="845249"/>
                  </a:lnTo>
                  <a:cubicBezTo>
                    <a:pt x="178910" y="848011"/>
                    <a:pt x="177195" y="846391"/>
                    <a:pt x="176624" y="845820"/>
                  </a:cubicBezTo>
                  <a:cubicBezTo>
                    <a:pt x="171671" y="841724"/>
                    <a:pt x="164813" y="834104"/>
                    <a:pt x="162908" y="833247"/>
                  </a:cubicBezTo>
                  <a:cubicBezTo>
                    <a:pt x="156716" y="827151"/>
                    <a:pt x="157002" y="826770"/>
                    <a:pt x="154431" y="824103"/>
                  </a:cubicBezTo>
                  <a:cubicBezTo>
                    <a:pt x="155193" y="825056"/>
                    <a:pt x="156907" y="826961"/>
                    <a:pt x="156812" y="827056"/>
                  </a:cubicBezTo>
                  <a:cubicBezTo>
                    <a:pt x="154526" y="824389"/>
                    <a:pt x="155574" y="825913"/>
                    <a:pt x="156526" y="827056"/>
                  </a:cubicBezTo>
                  <a:cubicBezTo>
                    <a:pt x="154621" y="825246"/>
                    <a:pt x="149954" y="820103"/>
                    <a:pt x="145668" y="815435"/>
                  </a:cubicBezTo>
                  <a:cubicBezTo>
                    <a:pt x="141572" y="810578"/>
                    <a:pt x="137857" y="806006"/>
                    <a:pt x="137190" y="805910"/>
                  </a:cubicBezTo>
                  <a:lnTo>
                    <a:pt x="137286" y="805910"/>
                  </a:lnTo>
                  <a:cubicBezTo>
                    <a:pt x="136047" y="805339"/>
                    <a:pt x="136905" y="807149"/>
                    <a:pt x="134238" y="804577"/>
                  </a:cubicBezTo>
                  <a:lnTo>
                    <a:pt x="132809" y="802577"/>
                  </a:lnTo>
                  <a:cubicBezTo>
                    <a:pt x="131856" y="801719"/>
                    <a:pt x="131094" y="800767"/>
                    <a:pt x="130142" y="799910"/>
                  </a:cubicBezTo>
                  <a:cubicBezTo>
                    <a:pt x="128713" y="797814"/>
                    <a:pt x="129570" y="798671"/>
                    <a:pt x="129665" y="798671"/>
                  </a:cubicBezTo>
                  <a:cubicBezTo>
                    <a:pt x="125570" y="794195"/>
                    <a:pt x="120236" y="787622"/>
                    <a:pt x="116045" y="781622"/>
                  </a:cubicBezTo>
                  <a:cubicBezTo>
                    <a:pt x="117093" y="784098"/>
                    <a:pt x="118140" y="786574"/>
                    <a:pt x="119378" y="788956"/>
                  </a:cubicBezTo>
                  <a:cubicBezTo>
                    <a:pt x="115759" y="783812"/>
                    <a:pt x="109758" y="774382"/>
                    <a:pt x="108425" y="773811"/>
                  </a:cubicBezTo>
                  <a:cubicBezTo>
                    <a:pt x="107853" y="772668"/>
                    <a:pt x="107282" y="771525"/>
                    <a:pt x="106806" y="770382"/>
                  </a:cubicBezTo>
                  <a:cubicBezTo>
                    <a:pt x="100805" y="759428"/>
                    <a:pt x="101376" y="763619"/>
                    <a:pt x="98805" y="759333"/>
                  </a:cubicBezTo>
                  <a:cubicBezTo>
                    <a:pt x="97852" y="757523"/>
                    <a:pt x="96899" y="755618"/>
                    <a:pt x="95947" y="753713"/>
                  </a:cubicBezTo>
                  <a:cubicBezTo>
                    <a:pt x="96995" y="755523"/>
                    <a:pt x="98233" y="757142"/>
                    <a:pt x="99376" y="758857"/>
                  </a:cubicBezTo>
                  <a:cubicBezTo>
                    <a:pt x="96138" y="753523"/>
                    <a:pt x="95185" y="751141"/>
                    <a:pt x="92994" y="746760"/>
                  </a:cubicBezTo>
                  <a:lnTo>
                    <a:pt x="92994" y="746760"/>
                  </a:lnTo>
                  <a:cubicBezTo>
                    <a:pt x="92994" y="746760"/>
                    <a:pt x="93185" y="747236"/>
                    <a:pt x="93185" y="747332"/>
                  </a:cubicBezTo>
                  <a:lnTo>
                    <a:pt x="92709" y="746570"/>
                  </a:lnTo>
                  <a:cubicBezTo>
                    <a:pt x="91947" y="746189"/>
                    <a:pt x="89946" y="743617"/>
                    <a:pt x="87660" y="739902"/>
                  </a:cubicBezTo>
                  <a:cubicBezTo>
                    <a:pt x="84707" y="734473"/>
                    <a:pt x="81564" y="730663"/>
                    <a:pt x="77659" y="721519"/>
                  </a:cubicBezTo>
                  <a:lnTo>
                    <a:pt x="75659" y="719804"/>
                  </a:lnTo>
                  <a:lnTo>
                    <a:pt x="72706" y="712946"/>
                  </a:lnTo>
                  <a:lnTo>
                    <a:pt x="73373" y="712565"/>
                  </a:lnTo>
                  <a:cubicBezTo>
                    <a:pt x="76516" y="719138"/>
                    <a:pt x="83469" y="730853"/>
                    <a:pt x="88232" y="738949"/>
                  </a:cubicBezTo>
                  <a:lnTo>
                    <a:pt x="88613" y="738949"/>
                  </a:lnTo>
                  <a:cubicBezTo>
                    <a:pt x="85851" y="734282"/>
                    <a:pt x="82612" y="728758"/>
                    <a:pt x="80707" y="725615"/>
                  </a:cubicBezTo>
                  <a:cubicBezTo>
                    <a:pt x="79945" y="723995"/>
                    <a:pt x="78516" y="719614"/>
                    <a:pt x="80516" y="722281"/>
                  </a:cubicBezTo>
                  <a:lnTo>
                    <a:pt x="78326" y="719614"/>
                  </a:lnTo>
                  <a:cubicBezTo>
                    <a:pt x="69849" y="703326"/>
                    <a:pt x="69753" y="703136"/>
                    <a:pt x="62895" y="685228"/>
                  </a:cubicBezTo>
                  <a:lnTo>
                    <a:pt x="63086" y="686943"/>
                  </a:lnTo>
                  <a:cubicBezTo>
                    <a:pt x="61466" y="683514"/>
                    <a:pt x="59752" y="680085"/>
                    <a:pt x="60038" y="678847"/>
                  </a:cubicBezTo>
                  <a:cubicBezTo>
                    <a:pt x="55656" y="668179"/>
                    <a:pt x="52608" y="656653"/>
                    <a:pt x="51465" y="649129"/>
                  </a:cubicBezTo>
                  <a:lnTo>
                    <a:pt x="49846" y="647986"/>
                  </a:lnTo>
                  <a:cubicBezTo>
                    <a:pt x="49179" y="645605"/>
                    <a:pt x="49846" y="641604"/>
                    <a:pt x="47941" y="641032"/>
                  </a:cubicBezTo>
                  <a:lnTo>
                    <a:pt x="45941" y="636270"/>
                  </a:lnTo>
                  <a:cubicBezTo>
                    <a:pt x="45084" y="633127"/>
                    <a:pt x="43940" y="631317"/>
                    <a:pt x="43655" y="627412"/>
                  </a:cubicBezTo>
                  <a:lnTo>
                    <a:pt x="43655" y="627412"/>
                  </a:lnTo>
                  <a:lnTo>
                    <a:pt x="43655" y="627412"/>
                  </a:lnTo>
                  <a:cubicBezTo>
                    <a:pt x="43655" y="627412"/>
                    <a:pt x="43655" y="626936"/>
                    <a:pt x="43655" y="626650"/>
                  </a:cubicBezTo>
                  <a:lnTo>
                    <a:pt x="43655" y="626650"/>
                  </a:lnTo>
                  <a:cubicBezTo>
                    <a:pt x="42321" y="619315"/>
                    <a:pt x="42607" y="627126"/>
                    <a:pt x="41178" y="618649"/>
                  </a:cubicBezTo>
                  <a:cubicBezTo>
                    <a:pt x="41369" y="615791"/>
                    <a:pt x="38892" y="616077"/>
                    <a:pt x="38226" y="611981"/>
                  </a:cubicBezTo>
                  <a:lnTo>
                    <a:pt x="39178" y="607409"/>
                  </a:lnTo>
                  <a:cubicBezTo>
                    <a:pt x="38702" y="599789"/>
                    <a:pt x="36416" y="598932"/>
                    <a:pt x="34606" y="588169"/>
                  </a:cubicBezTo>
                  <a:cubicBezTo>
                    <a:pt x="34415" y="582835"/>
                    <a:pt x="35749" y="580073"/>
                    <a:pt x="37844" y="583216"/>
                  </a:cubicBezTo>
                  <a:cubicBezTo>
                    <a:pt x="35273" y="578834"/>
                    <a:pt x="36225" y="581311"/>
                    <a:pt x="34511" y="575215"/>
                  </a:cubicBezTo>
                  <a:cubicBezTo>
                    <a:pt x="35178" y="574167"/>
                    <a:pt x="35368" y="574739"/>
                    <a:pt x="36225" y="576072"/>
                  </a:cubicBezTo>
                  <a:cubicBezTo>
                    <a:pt x="36511" y="570357"/>
                    <a:pt x="35082" y="572738"/>
                    <a:pt x="34701" y="568547"/>
                  </a:cubicBezTo>
                  <a:cubicBezTo>
                    <a:pt x="33082" y="567595"/>
                    <a:pt x="30510" y="566452"/>
                    <a:pt x="30224" y="565118"/>
                  </a:cubicBezTo>
                  <a:lnTo>
                    <a:pt x="29939" y="566833"/>
                  </a:lnTo>
                  <a:cubicBezTo>
                    <a:pt x="28510" y="562451"/>
                    <a:pt x="27653" y="557594"/>
                    <a:pt x="27939" y="552260"/>
                  </a:cubicBezTo>
                  <a:lnTo>
                    <a:pt x="28701" y="552260"/>
                  </a:lnTo>
                  <a:cubicBezTo>
                    <a:pt x="28701" y="552260"/>
                    <a:pt x="27843" y="546830"/>
                    <a:pt x="27843" y="546830"/>
                  </a:cubicBezTo>
                  <a:lnTo>
                    <a:pt x="28796" y="546354"/>
                  </a:lnTo>
                  <a:cubicBezTo>
                    <a:pt x="28415" y="543687"/>
                    <a:pt x="28129" y="541115"/>
                    <a:pt x="27939" y="538448"/>
                  </a:cubicBezTo>
                  <a:lnTo>
                    <a:pt x="27748" y="539591"/>
                  </a:lnTo>
                  <a:cubicBezTo>
                    <a:pt x="27557" y="537782"/>
                    <a:pt x="26891" y="531590"/>
                    <a:pt x="27272" y="528066"/>
                  </a:cubicBezTo>
                  <a:lnTo>
                    <a:pt x="27843" y="528066"/>
                  </a:lnTo>
                  <a:cubicBezTo>
                    <a:pt x="29367" y="518255"/>
                    <a:pt x="26891" y="510159"/>
                    <a:pt x="26986" y="498539"/>
                  </a:cubicBezTo>
                  <a:lnTo>
                    <a:pt x="28224" y="500063"/>
                  </a:lnTo>
                  <a:cubicBezTo>
                    <a:pt x="29653" y="496157"/>
                    <a:pt x="26319" y="499015"/>
                    <a:pt x="27081" y="494252"/>
                  </a:cubicBezTo>
                  <a:lnTo>
                    <a:pt x="28701" y="494062"/>
                  </a:lnTo>
                  <a:cubicBezTo>
                    <a:pt x="26795" y="489871"/>
                    <a:pt x="29367" y="488728"/>
                    <a:pt x="30320" y="485965"/>
                  </a:cubicBezTo>
                  <a:lnTo>
                    <a:pt x="28129" y="487204"/>
                  </a:lnTo>
                  <a:cubicBezTo>
                    <a:pt x="28319" y="485394"/>
                    <a:pt x="28701" y="483680"/>
                    <a:pt x="28986" y="481870"/>
                  </a:cubicBezTo>
                  <a:cubicBezTo>
                    <a:pt x="30129" y="476060"/>
                    <a:pt x="31939" y="478441"/>
                    <a:pt x="32987" y="479298"/>
                  </a:cubicBezTo>
                  <a:lnTo>
                    <a:pt x="31653" y="475202"/>
                  </a:lnTo>
                  <a:lnTo>
                    <a:pt x="33653" y="474536"/>
                  </a:lnTo>
                  <a:cubicBezTo>
                    <a:pt x="31749" y="471488"/>
                    <a:pt x="34225" y="471678"/>
                    <a:pt x="33653" y="466535"/>
                  </a:cubicBezTo>
                  <a:cubicBezTo>
                    <a:pt x="34415" y="466154"/>
                    <a:pt x="34701" y="467487"/>
                    <a:pt x="35178" y="465773"/>
                  </a:cubicBezTo>
                  <a:lnTo>
                    <a:pt x="33558" y="457200"/>
                  </a:lnTo>
                  <a:lnTo>
                    <a:pt x="34130" y="462344"/>
                  </a:lnTo>
                  <a:lnTo>
                    <a:pt x="31368" y="461486"/>
                  </a:lnTo>
                  <a:cubicBezTo>
                    <a:pt x="29844" y="455962"/>
                    <a:pt x="32606" y="454342"/>
                    <a:pt x="32225" y="450533"/>
                  </a:cubicBezTo>
                  <a:lnTo>
                    <a:pt x="32796" y="453200"/>
                  </a:lnTo>
                  <a:cubicBezTo>
                    <a:pt x="32796" y="447008"/>
                    <a:pt x="34225" y="446818"/>
                    <a:pt x="35463" y="443484"/>
                  </a:cubicBezTo>
                  <a:cubicBezTo>
                    <a:pt x="34701" y="444437"/>
                    <a:pt x="33653" y="445961"/>
                    <a:pt x="33749" y="443484"/>
                  </a:cubicBezTo>
                  <a:cubicBezTo>
                    <a:pt x="33939" y="441674"/>
                    <a:pt x="34892" y="442627"/>
                    <a:pt x="35559" y="441008"/>
                  </a:cubicBezTo>
                  <a:cubicBezTo>
                    <a:pt x="33749" y="440341"/>
                    <a:pt x="32606" y="438531"/>
                    <a:pt x="33939" y="437579"/>
                  </a:cubicBezTo>
                  <a:cubicBezTo>
                    <a:pt x="34225" y="437769"/>
                    <a:pt x="34415" y="437960"/>
                    <a:pt x="34606" y="438150"/>
                  </a:cubicBezTo>
                  <a:cubicBezTo>
                    <a:pt x="34415" y="437674"/>
                    <a:pt x="33939" y="437198"/>
                    <a:pt x="34511" y="436912"/>
                  </a:cubicBezTo>
                  <a:lnTo>
                    <a:pt x="36416" y="438721"/>
                  </a:lnTo>
                  <a:cubicBezTo>
                    <a:pt x="35844" y="438055"/>
                    <a:pt x="35273" y="437198"/>
                    <a:pt x="34701" y="436245"/>
                  </a:cubicBezTo>
                  <a:cubicBezTo>
                    <a:pt x="35368" y="436245"/>
                    <a:pt x="34225" y="433483"/>
                    <a:pt x="35368" y="435197"/>
                  </a:cubicBezTo>
                  <a:lnTo>
                    <a:pt x="35654" y="436055"/>
                  </a:lnTo>
                  <a:cubicBezTo>
                    <a:pt x="36130" y="434816"/>
                    <a:pt x="36416" y="433483"/>
                    <a:pt x="36987" y="433007"/>
                  </a:cubicBezTo>
                  <a:lnTo>
                    <a:pt x="38130" y="436436"/>
                  </a:lnTo>
                  <a:cubicBezTo>
                    <a:pt x="36702" y="431102"/>
                    <a:pt x="39083" y="437769"/>
                    <a:pt x="37368" y="430530"/>
                  </a:cubicBezTo>
                  <a:lnTo>
                    <a:pt x="37559" y="430911"/>
                  </a:lnTo>
                  <a:cubicBezTo>
                    <a:pt x="37559" y="430911"/>
                    <a:pt x="37749" y="430625"/>
                    <a:pt x="37749" y="430435"/>
                  </a:cubicBezTo>
                  <a:cubicBezTo>
                    <a:pt x="37940" y="430625"/>
                    <a:pt x="38035" y="430625"/>
                    <a:pt x="38226" y="430816"/>
                  </a:cubicBezTo>
                  <a:cubicBezTo>
                    <a:pt x="38511" y="431197"/>
                    <a:pt x="38797" y="431959"/>
                    <a:pt x="39083" y="435483"/>
                  </a:cubicBezTo>
                  <a:cubicBezTo>
                    <a:pt x="39559" y="436340"/>
                    <a:pt x="39845" y="435197"/>
                    <a:pt x="40511" y="435007"/>
                  </a:cubicBezTo>
                  <a:cubicBezTo>
                    <a:pt x="41083" y="434721"/>
                    <a:pt x="42321" y="435292"/>
                    <a:pt x="42416" y="437674"/>
                  </a:cubicBezTo>
                  <a:cubicBezTo>
                    <a:pt x="42036" y="440055"/>
                    <a:pt x="40416" y="438245"/>
                    <a:pt x="44131" y="444246"/>
                  </a:cubicBezTo>
                  <a:cubicBezTo>
                    <a:pt x="46798" y="448723"/>
                    <a:pt x="50132" y="453295"/>
                    <a:pt x="52418" y="457200"/>
                  </a:cubicBezTo>
                  <a:cubicBezTo>
                    <a:pt x="62800" y="471392"/>
                    <a:pt x="70230" y="480155"/>
                    <a:pt x="80231" y="495205"/>
                  </a:cubicBezTo>
                  <a:cubicBezTo>
                    <a:pt x="81374" y="507206"/>
                    <a:pt x="95280" y="517684"/>
                    <a:pt x="98138" y="529495"/>
                  </a:cubicBezTo>
                  <a:lnTo>
                    <a:pt x="101567" y="531209"/>
                  </a:lnTo>
                  <a:cubicBezTo>
                    <a:pt x="102329" y="539687"/>
                    <a:pt x="111282" y="548259"/>
                    <a:pt x="113187" y="559499"/>
                  </a:cubicBezTo>
                  <a:cubicBezTo>
                    <a:pt x="115283" y="561404"/>
                    <a:pt x="116140" y="562547"/>
                    <a:pt x="116521" y="563023"/>
                  </a:cubicBezTo>
                  <a:cubicBezTo>
                    <a:pt x="116426" y="562547"/>
                    <a:pt x="116521" y="561689"/>
                    <a:pt x="117569" y="560737"/>
                  </a:cubicBezTo>
                  <a:cubicBezTo>
                    <a:pt x="118140" y="563975"/>
                    <a:pt x="122045" y="569024"/>
                    <a:pt x="119188" y="569976"/>
                  </a:cubicBezTo>
                  <a:lnTo>
                    <a:pt x="118616" y="569405"/>
                  </a:lnTo>
                  <a:cubicBezTo>
                    <a:pt x="115854" y="570357"/>
                    <a:pt x="123855" y="577310"/>
                    <a:pt x="122998" y="581597"/>
                  </a:cubicBezTo>
                  <a:lnTo>
                    <a:pt x="124998" y="578453"/>
                  </a:lnTo>
                  <a:lnTo>
                    <a:pt x="126999" y="583978"/>
                  </a:lnTo>
                  <a:lnTo>
                    <a:pt x="125760" y="582835"/>
                  </a:lnTo>
                  <a:cubicBezTo>
                    <a:pt x="134523" y="592741"/>
                    <a:pt x="137571" y="601599"/>
                    <a:pt x="140429" y="610267"/>
                  </a:cubicBezTo>
                  <a:cubicBezTo>
                    <a:pt x="143286" y="618935"/>
                    <a:pt x="145953" y="627412"/>
                    <a:pt x="153573" y="637223"/>
                  </a:cubicBezTo>
                  <a:cubicBezTo>
                    <a:pt x="149001" y="635794"/>
                    <a:pt x="157193" y="640842"/>
                    <a:pt x="153573" y="642747"/>
                  </a:cubicBezTo>
                  <a:cubicBezTo>
                    <a:pt x="151002" y="650367"/>
                    <a:pt x="158812" y="652653"/>
                    <a:pt x="161860" y="656749"/>
                  </a:cubicBezTo>
                  <a:cubicBezTo>
                    <a:pt x="162051" y="656749"/>
                    <a:pt x="162336" y="656653"/>
                    <a:pt x="162717" y="656749"/>
                  </a:cubicBezTo>
                  <a:lnTo>
                    <a:pt x="165289" y="665036"/>
                  </a:lnTo>
                  <a:cubicBezTo>
                    <a:pt x="158526" y="662178"/>
                    <a:pt x="171576" y="669227"/>
                    <a:pt x="165670" y="666464"/>
                  </a:cubicBezTo>
                  <a:cubicBezTo>
                    <a:pt x="167861" y="677799"/>
                    <a:pt x="172242" y="689991"/>
                    <a:pt x="176719" y="702659"/>
                  </a:cubicBezTo>
                  <a:cubicBezTo>
                    <a:pt x="181482" y="715232"/>
                    <a:pt x="185863" y="728377"/>
                    <a:pt x="188816" y="741140"/>
                  </a:cubicBezTo>
                  <a:lnTo>
                    <a:pt x="189864" y="739616"/>
                  </a:lnTo>
                  <a:cubicBezTo>
                    <a:pt x="191578" y="745998"/>
                    <a:pt x="195483" y="753428"/>
                    <a:pt x="194436" y="758952"/>
                  </a:cubicBezTo>
                  <a:cubicBezTo>
                    <a:pt x="193388" y="764477"/>
                    <a:pt x="201008" y="768477"/>
                    <a:pt x="201865" y="770287"/>
                  </a:cubicBezTo>
                  <a:cubicBezTo>
                    <a:pt x="205961" y="774859"/>
                    <a:pt x="202056" y="781145"/>
                    <a:pt x="201770" y="778764"/>
                  </a:cubicBezTo>
                  <a:cubicBezTo>
                    <a:pt x="203865" y="784289"/>
                    <a:pt x="210533" y="788194"/>
                    <a:pt x="210247" y="796766"/>
                  </a:cubicBezTo>
                  <a:cubicBezTo>
                    <a:pt x="209676" y="797243"/>
                    <a:pt x="209485" y="798005"/>
                    <a:pt x="209485" y="798862"/>
                  </a:cubicBezTo>
                  <a:cubicBezTo>
                    <a:pt x="208914" y="798195"/>
                    <a:pt x="208247" y="797433"/>
                    <a:pt x="207675" y="796766"/>
                  </a:cubicBezTo>
                  <a:lnTo>
                    <a:pt x="204627" y="795909"/>
                  </a:lnTo>
                  <a:cubicBezTo>
                    <a:pt x="203103" y="788670"/>
                    <a:pt x="194721" y="784003"/>
                    <a:pt x="192245" y="776859"/>
                  </a:cubicBezTo>
                  <a:lnTo>
                    <a:pt x="190911" y="777621"/>
                  </a:lnTo>
                  <a:cubicBezTo>
                    <a:pt x="189578" y="776002"/>
                    <a:pt x="190435" y="775621"/>
                    <a:pt x="190340" y="775049"/>
                  </a:cubicBezTo>
                  <a:cubicBezTo>
                    <a:pt x="178434" y="760000"/>
                    <a:pt x="166051" y="744474"/>
                    <a:pt x="157860" y="729234"/>
                  </a:cubicBezTo>
                  <a:cubicBezTo>
                    <a:pt x="157574" y="727520"/>
                    <a:pt x="154526" y="723424"/>
                    <a:pt x="154431" y="721900"/>
                  </a:cubicBezTo>
                  <a:cubicBezTo>
                    <a:pt x="150240" y="717804"/>
                    <a:pt x="147096" y="712756"/>
                    <a:pt x="144239" y="707898"/>
                  </a:cubicBezTo>
                  <a:lnTo>
                    <a:pt x="144429" y="707898"/>
                  </a:lnTo>
                  <a:cubicBezTo>
                    <a:pt x="144429" y="707898"/>
                    <a:pt x="142905" y="705898"/>
                    <a:pt x="142905" y="705898"/>
                  </a:cubicBezTo>
                  <a:cubicBezTo>
                    <a:pt x="142905" y="705803"/>
                    <a:pt x="143001" y="705707"/>
                    <a:pt x="143096" y="705707"/>
                  </a:cubicBezTo>
                  <a:cubicBezTo>
                    <a:pt x="140810" y="703516"/>
                    <a:pt x="139190" y="699040"/>
                    <a:pt x="137571" y="695801"/>
                  </a:cubicBezTo>
                  <a:lnTo>
                    <a:pt x="137762" y="695801"/>
                  </a:lnTo>
                  <a:cubicBezTo>
                    <a:pt x="126808" y="677609"/>
                    <a:pt x="116331" y="660654"/>
                    <a:pt x="107663" y="641223"/>
                  </a:cubicBezTo>
                  <a:cubicBezTo>
                    <a:pt x="104139" y="631984"/>
                    <a:pt x="97947" y="622173"/>
                    <a:pt x="93852" y="611505"/>
                  </a:cubicBezTo>
                  <a:cubicBezTo>
                    <a:pt x="93185" y="609505"/>
                    <a:pt x="83755" y="588550"/>
                    <a:pt x="82898" y="586740"/>
                  </a:cubicBezTo>
                  <a:lnTo>
                    <a:pt x="83660" y="589312"/>
                  </a:lnTo>
                  <a:cubicBezTo>
                    <a:pt x="80136" y="581501"/>
                    <a:pt x="79088" y="577596"/>
                    <a:pt x="76135" y="570928"/>
                  </a:cubicBezTo>
                  <a:lnTo>
                    <a:pt x="76326" y="571310"/>
                  </a:lnTo>
                  <a:cubicBezTo>
                    <a:pt x="75945" y="570262"/>
                    <a:pt x="75373" y="569881"/>
                    <a:pt x="71563" y="558737"/>
                  </a:cubicBezTo>
                  <a:lnTo>
                    <a:pt x="71563" y="558737"/>
                  </a:lnTo>
                  <a:cubicBezTo>
                    <a:pt x="71563" y="558737"/>
                    <a:pt x="71563" y="558737"/>
                    <a:pt x="71182" y="557594"/>
                  </a:cubicBezTo>
                  <a:lnTo>
                    <a:pt x="71753" y="559499"/>
                  </a:lnTo>
                  <a:cubicBezTo>
                    <a:pt x="71277" y="558356"/>
                    <a:pt x="70611" y="556451"/>
                    <a:pt x="70325" y="555879"/>
                  </a:cubicBezTo>
                  <a:cubicBezTo>
                    <a:pt x="70230" y="555593"/>
                    <a:pt x="70230" y="555403"/>
                    <a:pt x="70230" y="555403"/>
                  </a:cubicBezTo>
                  <a:lnTo>
                    <a:pt x="68896" y="551688"/>
                  </a:lnTo>
                  <a:lnTo>
                    <a:pt x="68515" y="550545"/>
                  </a:lnTo>
                  <a:cubicBezTo>
                    <a:pt x="68039" y="549402"/>
                    <a:pt x="68134" y="549974"/>
                    <a:pt x="67086" y="546830"/>
                  </a:cubicBezTo>
                  <a:cubicBezTo>
                    <a:pt x="67467" y="547973"/>
                    <a:pt x="66515" y="545306"/>
                    <a:pt x="66610" y="545687"/>
                  </a:cubicBezTo>
                  <a:cubicBezTo>
                    <a:pt x="66610" y="545497"/>
                    <a:pt x="66420" y="545211"/>
                    <a:pt x="66324" y="544925"/>
                  </a:cubicBezTo>
                  <a:cubicBezTo>
                    <a:pt x="65943" y="543782"/>
                    <a:pt x="65181" y="541592"/>
                    <a:pt x="64134" y="538734"/>
                  </a:cubicBezTo>
                  <a:cubicBezTo>
                    <a:pt x="64134" y="538734"/>
                    <a:pt x="66610" y="545973"/>
                    <a:pt x="67086" y="547878"/>
                  </a:cubicBezTo>
                  <a:cubicBezTo>
                    <a:pt x="66229" y="545306"/>
                    <a:pt x="66896" y="547211"/>
                    <a:pt x="67086" y="547688"/>
                  </a:cubicBezTo>
                  <a:lnTo>
                    <a:pt x="67086" y="547878"/>
                  </a:lnTo>
                  <a:cubicBezTo>
                    <a:pt x="67372" y="548545"/>
                    <a:pt x="67753" y="549783"/>
                    <a:pt x="67848" y="550259"/>
                  </a:cubicBezTo>
                  <a:lnTo>
                    <a:pt x="67848" y="550259"/>
                  </a:lnTo>
                  <a:cubicBezTo>
                    <a:pt x="67848" y="550259"/>
                    <a:pt x="67848" y="550069"/>
                    <a:pt x="67848" y="550069"/>
                  </a:cubicBezTo>
                  <a:cubicBezTo>
                    <a:pt x="67848" y="550069"/>
                    <a:pt x="67848" y="550069"/>
                    <a:pt x="67848" y="550069"/>
                  </a:cubicBezTo>
                  <a:cubicBezTo>
                    <a:pt x="67848" y="550069"/>
                    <a:pt x="67848" y="550069"/>
                    <a:pt x="68039" y="550545"/>
                  </a:cubicBezTo>
                  <a:lnTo>
                    <a:pt x="68039" y="550545"/>
                  </a:lnTo>
                  <a:cubicBezTo>
                    <a:pt x="68324" y="551402"/>
                    <a:pt x="68610" y="552164"/>
                    <a:pt x="68801" y="552736"/>
                  </a:cubicBezTo>
                  <a:lnTo>
                    <a:pt x="68801" y="552736"/>
                  </a:lnTo>
                  <a:cubicBezTo>
                    <a:pt x="69277" y="553879"/>
                    <a:pt x="71087" y="560642"/>
                    <a:pt x="71563" y="562165"/>
                  </a:cubicBezTo>
                  <a:cubicBezTo>
                    <a:pt x="71944" y="563785"/>
                    <a:pt x="72706" y="565595"/>
                    <a:pt x="73373" y="567595"/>
                  </a:cubicBezTo>
                  <a:cubicBezTo>
                    <a:pt x="74325" y="570738"/>
                    <a:pt x="73754" y="569214"/>
                    <a:pt x="74135" y="570738"/>
                  </a:cubicBezTo>
                  <a:cubicBezTo>
                    <a:pt x="74706" y="572738"/>
                    <a:pt x="74135" y="570262"/>
                    <a:pt x="74420" y="571119"/>
                  </a:cubicBezTo>
                  <a:lnTo>
                    <a:pt x="74992" y="573500"/>
                  </a:lnTo>
                  <a:cubicBezTo>
                    <a:pt x="74516" y="572167"/>
                    <a:pt x="74706" y="572929"/>
                    <a:pt x="74706" y="573215"/>
                  </a:cubicBezTo>
                  <a:cubicBezTo>
                    <a:pt x="75373" y="575215"/>
                    <a:pt x="76135" y="578549"/>
                    <a:pt x="76516" y="579025"/>
                  </a:cubicBezTo>
                  <a:cubicBezTo>
                    <a:pt x="77088" y="581215"/>
                    <a:pt x="77373" y="582549"/>
                    <a:pt x="77469" y="583025"/>
                  </a:cubicBezTo>
                  <a:cubicBezTo>
                    <a:pt x="77469" y="582644"/>
                    <a:pt x="77183" y="581787"/>
                    <a:pt x="77278" y="581787"/>
                  </a:cubicBezTo>
                  <a:cubicBezTo>
                    <a:pt x="77469" y="582930"/>
                    <a:pt x="77469" y="582263"/>
                    <a:pt x="77278" y="581787"/>
                  </a:cubicBezTo>
                  <a:cubicBezTo>
                    <a:pt x="77945" y="583406"/>
                    <a:pt x="79659" y="590550"/>
                    <a:pt x="80040" y="590836"/>
                  </a:cubicBezTo>
                  <a:lnTo>
                    <a:pt x="80040" y="590836"/>
                  </a:lnTo>
                  <a:cubicBezTo>
                    <a:pt x="80040" y="590836"/>
                    <a:pt x="80516" y="590455"/>
                    <a:pt x="81088" y="591503"/>
                  </a:cubicBezTo>
                  <a:lnTo>
                    <a:pt x="81278" y="592360"/>
                  </a:lnTo>
                  <a:lnTo>
                    <a:pt x="81850" y="593503"/>
                  </a:lnTo>
                  <a:cubicBezTo>
                    <a:pt x="82040" y="594360"/>
                    <a:pt x="81850" y="593979"/>
                    <a:pt x="81850" y="593979"/>
                  </a:cubicBezTo>
                  <a:cubicBezTo>
                    <a:pt x="82612" y="595789"/>
                    <a:pt x="83374" y="598551"/>
                    <a:pt x="84136" y="600837"/>
                  </a:cubicBezTo>
                  <a:lnTo>
                    <a:pt x="84136" y="598075"/>
                  </a:lnTo>
                  <a:cubicBezTo>
                    <a:pt x="84707" y="600075"/>
                    <a:pt x="85470" y="603695"/>
                    <a:pt x="85946" y="603980"/>
                  </a:cubicBezTo>
                  <a:lnTo>
                    <a:pt x="85946" y="605219"/>
                  </a:lnTo>
                  <a:cubicBezTo>
                    <a:pt x="86898" y="609314"/>
                    <a:pt x="87374" y="607790"/>
                    <a:pt x="87756" y="609410"/>
                  </a:cubicBezTo>
                  <a:lnTo>
                    <a:pt x="88136" y="611505"/>
                  </a:lnTo>
                  <a:lnTo>
                    <a:pt x="87374" y="609600"/>
                  </a:lnTo>
                  <a:cubicBezTo>
                    <a:pt x="87946" y="611600"/>
                    <a:pt x="88041" y="612362"/>
                    <a:pt x="88422" y="614077"/>
                  </a:cubicBezTo>
                  <a:lnTo>
                    <a:pt x="88422" y="614077"/>
                  </a:lnTo>
                  <a:cubicBezTo>
                    <a:pt x="88422" y="614077"/>
                    <a:pt x="88422" y="613886"/>
                    <a:pt x="88422" y="613886"/>
                  </a:cubicBezTo>
                  <a:lnTo>
                    <a:pt x="88422" y="614172"/>
                  </a:lnTo>
                  <a:cubicBezTo>
                    <a:pt x="88422" y="614172"/>
                    <a:pt x="89280" y="615315"/>
                    <a:pt x="89851" y="616649"/>
                  </a:cubicBezTo>
                  <a:cubicBezTo>
                    <a:pt x="90518" y="618553"/>
                    <a:pt x="91375" y="619982"/>
                    <a:pt x="92042" y="623221"/>
                  </a:cubicBezTo>
                  <a:lnTo>
                    <a:pt x="92804" y="623792"/>
                  </a:lnTo>
                  <a:lnTo>
                    <a:pt x="93375" y="626174"/>
                  </a:lnTo>
                  <a:lnTo>
                    <a:pt x="92994" y="626364"/>
                  </a:lnTo>
                  <a:cubicBezTo>
                    <a:pt x="92137" y="624173"/>
                    <a:pt x="90423" y="619792"/>
                    <a:pt x="89375" y="617030"/>
                  </a:cubicBezTo>
                  <a:lnTo>
                    <a:pt x="89184" y="617030"/>
                  </a:lnTo>
                  <a:cubicBezTo>
                    <a:pt x="89756" y="618553"/>
                    <a:pt x="90613" y="620649"/>
                    <a:pt x="91089" y="621792"/>
                  </a:cubicBezTo>
                  <a:cubicBezTo>
                    <a:pt x="91185" y="622364"/>
                    <a:pt x="91375" y="623983"/>
                    <a:pt x="90708" y="623030"/>
                  </a:cubicBezTo>
                  <a:lnTo>
                    <a:pt x="91470" y="623983"/>
                  </a:lnTo>
                  <a:cubicBezTo>
                    <a:pt x="93566" y="629698"/>
                    <a:pt x="93756" y="629698"/>
                    <a:pt x="95566" y="635889"/>
                  </a:cubicBezTo>
                  <a:lnTo>
                    <a:pt x="95566" y="635318"/>
                  </a:lnTo>
                  <a:cubicBezTo>
                    <a:pt x="96138" y="636461"/>
                    <a:pt x="96709" y="637603"/>
                    <a:pt x="96519" y="638080"/>
                  </a:cubicBezTo>
                  <a:cubicBezTo>
                    <a:pt x="97852" y="641699"/>
                    <a:pt x="98995" y="645509"/>
                    <a:pt x="99376" y="648081"/>
                  </a:cubicBezTo>
                  <a:lnTo>
                    <a:pt x="100138" y="648367"/>
                  </a:lnTo>
                  <a:cubicBezTo>
                    <a:pt x="100424" y="649129"/>
                    <a:pt x="100043" y="650653"/>
                    <a:pt x="100900" y="650653"/>
                  </a:cubicBezTo>
                  <a:lnTo>
                    <a:pt x="101853" y="652177"/>
                  </a:lnTo>
                  <a:cubicBezTo>
                    <a:pt x="102234" y="653224"/>
                    <a:pt x="102805" y="653701"/>
                    <a:pt x="102995" y="655034"/>
                  </a:cubicBezTo>
                  <a:lnTo>
                    <a:pt x="102995" y="655034"/>
                  </a:lnTo>
                  <a:lnTo>
                    <a:pt x="102995" y="655034"/>
                  </a:lnTo>
                  <a:cubicBezTo>
                    <a:pt x="102995" y="655034"/>
                    <a:pt x="102995" y="655320"/>
                    <a:pt x="102995" y="655320"/>
                  </a:cubicBezTo>
                  <a:lnTo>
                    <a:pt x="102995" y="655320"/>
                  </a:lnTo>
                  <a:cubicBezTo>
                    <a:pt x="103662" y="657701"/>
                    <a:pt x="103472" y="655034"/>
                    <a:pt x="104329" y="657797"/>
                  </a:cubicBezTo>
                  <a:cubicBezTo>
                    <a:pt x="104329" y="658844"/>
                    <a:pt x="105472" y="658368"/>
                    <a:pt x="105853" y="659702"/>
                  </a:cubicBezTo>
                  <a:lnTo>
                    <a:pt x="105567" y="661416"/>
                  </a:lnTo>
                  <a:cubicBezTo>
                    <a:pt x="106044" y="663988"/>
                    <a:pt x="107091" y="663988"/>
                    <a:pt x="108520" y="667417"/>
                  </a:cubicBezTo>
                  <a:cubicBezTo>
                    <a:pt x="108901" y="669227"/>
                    <a:pt x="108425" y="670370"/>
                    <a:pt x="107282" y="669607"/>
                  </a:cubicBezTo>
                  <a:cubicBezTo>
                    <a:pt x="108711" y="670751"/>
                    <a:pt x="108139" y="669989"/>
                    <a:pt x="109282" y="671798"/>
                  </a:cubicBezTo>
                  <a:cubicBezTo>
                    <a:pt x="109091" y="672274"/>
                    <a:pt x="108901" y="672084"/>
                    <a:pt x="108425" y="671798"/>
                  </a:cubicBezTo>
                  <a:cubicBezTo>
                    <a:pt x="108711" y="673799"/>
                    <a:pt x="109187" y="672751"/>
                    <a:pt x="109758" y="674084"/>
                  </a:cubicBezTo>
                  <a:cubicBezTo>
                    <a:pt x="110615" y="674084"/>
                    <a:pt x="111854" y="674084"/>
                    <a:pt x="112140" y="674465"/>
                  </a:cubicBezTo>
                  <a:lnTo>
                    <a:pt x="112140" y="673894"/>
                  </a:lnTo>
                  <a:cubicBezTo>
                    <a:pt x="113092" y="675132"/>
                    <a:pt x="113949" y="676465"/>
                    <a:pt x="114330" y="678275"/>
                  </a:cubicBezTo>
                  <a:lnTo>
                    <a:pt x="113949" y="678275"/>
                  </a:lnTo>
                  <a:cubicBezTo>
                    <a:pt x="113949" y="678275"/>
                    <a:pt x="114902" y="679990"/>
                    <a:pt x="114902" y="679990"/>
                  </a:cubicBezTo>
                  <a:lnTo>
                    <a:pt x="114521" y="680276"/>
                  </a:lnTo>
                  <a:lnTo>
                    <a:pt x="115759" y="682657"/>
                  </a:lnTo>
                  <a:lnTo>
                    <a:pt x="115759" y="682276"/>
                  </a:lnTo>
                  <a:cubicBezTo>
                    <a:pt x="116045" y="682847"/>
                    <a:pt x="117093" y="684657"/>
                    <a:pt x="117283" y="685800"/>
                  </a:cubicBezTo>
                  <a:lnTo>
                    <a:pt x="116997" y="685800"/>
                  </a:lnTo>
                  <a:cubicBezTo>
                    <a:pt x="117569" y="689324"/>
                    <a:pt x="119760" y="691324"/>
                    <a:pt x="121569" y="694753"/>
                  </a:cubicBezTo>
                  <a:lnTo>
                    <a:pt x="120807" y="694563"/>
                  </a:lnTo>
                  <a:cubicBezTo>
                    <a:pt x="120807" y="696087"/>
                    <a:pt x="121855" y="694468"/>
                    <a:pt x="122236" y="695992"/>
                  </a:cubicBezTo>
                  <a:lnTo>
                    <a:pt x="121569" y="696468"/>
                  </a:lnTo>
                  <a:cubicBezTo>
                    <a:pt x="123093" y="697230"/>
                    <a:pt x="122141" y="698182"/>
                    <a:pt x="122236" y="699230"/>
                  </a:cubicBezTo>
                  <a:lnTo>
                    <a:pt x="122998" y="698373"/>
                  </a:lnTo>
                  <a:lnTo>
                    <a:pt x="123570" y="700088"/>
                  </a:lnTo>
                  <a:cubicBezTo>
                    <a:pt x="124141" y="702088"/>
                    <a:pt x="122903" y="701802"/>
                    <a:pt x="122331" y="701802"/>
                  </a:cubicBezTo>
                  <a:lnTo>
                    <a:pt x="123665" y="702659"/>
                  </a:lnTo>
                  <a:lnTo>
                    <a:pt x="122903" y="703326"/>
                  </a:lnTo>
                  <a:cubicBezTo>
                    <a:pt x="124332" y="703707"/>
                    <a:pt x="123189" y="704278"/>
                    <a:pt x="124427" y="705612"/>
                  </a:cubicBezTo>
                  <a:cubicBezTo>
                    <a:pt x="124141" y="705898"/>
                    <a:pt x="123760" y="705612"/>
                    <a:pt x="123951" y="706184"/>
                  </a:cubicBezTo>
                  <a:lnTo>
                    <a:pt x="126427" y="708184"/>
                  </a:lnTo>
                  <a:lnTo>
                    <a:pt x="125189" y="706945"/>
                  </a:lnTo>
                  <a:lnTo>
                    <a:pt x="126522" y="706469"/>
                  </a:lnTo>
                  <a:cubicBezTo>
                    <a:pt x="128237" y="707612"/>
                    <a:pt x="127475" y="708755"/>
                    <a:pt x="128332" y="709708"/>
                  </a:cubicBezTo>
                  <a:lnTo>
                    <a:pt x="127570" y="709136"/>
                  </a:lnTo>
                  <a:cubicBezTo>
                    <a:pt x="128808" y="710851"/>
                    <a:pt x="128332" y="711232"/>
                    <a:pt x="128523" y="712470"/>
                  </a:cubicBezTo>
                  <a:cubicBezTo>
                    <a:pt x="128523" y="711994"/>
                    <a:pt x="128713" y="711327"/>
                    <a:pt x="129285" y="711994"/>
                  </a:cubicBezTo>
                  <a:cubicBezTo>
                    <a:pt x="129665" y="712470"/>
                    <a:pt x="128999" y="712565"/>
                    <a:pt x="129094" y="713137"/>
                  </a:cubicBezTo>
                  <a:cubicBezTo>
                    <a:pt x="130047" y="712756"/>
                    <a:pt x="131094" y="713899"/>
                    <a:pt x="131380" y="715328"/>
                  </a:cubicBezTo>
                  <a:cubicBezTo>
                    <a:pt x="131285" y="715328"/>
                    <a:pt x="131094" y="715328"/>
                    <a:pt x="130999" y="715328"/>
                  </a:cubicBezTo>
                  <a:cubicBezTo>
                    <a:pt x="131285" y="715518"/>
                    <a:pt x="131570" y="715613"/>
                    <a:pt x="131666" y="716280"/>
                  </a:cubicBezTo>
                  <a:lnTo>
                    <a:pt x="130523" y="716470"/>
                  </a:lnTo>
                  <a:lnTo>
                    <a:pt x="131952" y="717042"/>
                  </a:lnTo>
                  <a:cubicBezTo>
                    <a:pt x="131952" y="717899"/>
                    <a:pt x="133285" y="718471"/>
                    <a:pt x="132523" y="718757"/>
                  </a:cubicBezTo>
                  <a:lnTo>
                    <a:pt x="132142" y="718471"/>
                  </a:lnTo>
                  <a:lnTo>
                    <a:pt x="134619" y="723900"/>
                  </a:lnTo>
                  <a:lnTo>
                    <a:pt x="133857" y="724472"/>
                  </a:lnTo>
                  <a:cubicBezTo>
                    <a:pt x="135285" y="724376"/>
                    <a:pt x="134904" y="727615"/>
                    <a:pt x="136238" y="726662"/>
                  </a:cubicBezTo>
                  <a:cubicBezTo>
                    <a:pt x="135952" y="728091"/>
                    <a:pt x="138810" y="730282"/>
                    <a:pt x="136905" y="730568"/>
                  </a:cubicBezTo>
                  <a:cubicBezTo>
                    <a:pt x="138524" y="734092"/>
                    <a:pt x="141000" y="735044"/>
                    <a:pt x="142524" y="739711"/>
                  </a:cubicBezTo>
                  <a:cubicBezTo>
                    <a:pt x="141857" y="741998"/>
                    <a:pt x="144524" y="745807"/>
                    <a:pt x="145858" y="748570"/>
                  </a:cubicBezTo>
                  <a:cubicBezTo>
                    <a:pt x="149382" y="753332"/>
                    <a:pt x="152049" y="757047"/>
                    <a:pt x="155193" y="761428"/>
                  </a:cubicBezTo>
                  <a:cubicBezTo>
                    <a:pt x="154811" y="766001"/>
                    <a:pt x="160527" y="768763"/>
                    <a:pt x="161289" y="773049"/>
                  </a:cubicBezTo>
                  <a:lnTo>
                    <a:pt x="162717" y="773430"/>
                  </a:lnTo>
                  <a:cubicBezTo>
                    <a:pt x="162527" y="776669"/>
                    <a:pt x="166432" y="778859"/>
                    <a:pt x="166908" y="782955"/>
                  </a:cubicBezTo>
                  <a:cubicBezTo>
                    <a:pt x="167765" y="783431"/>
                    <a:pt x="168147" y="783717"/>
                    <a:pt x="168337" y="783907"/>
                  </a:cubicBezTo>
                  <a:cubicBezTo>
                    <a:pt x="168337" y="783717"/>
                    <a:pt x="168337" y="783431"/>
                    <a:pt x="168909" y="782955"/>
                  </a:cubicBezTo>
                  <a:cubicBezTo>
                    <a:pt x="169004" y="784098"/>
                    <a:pt x="170718" y="785527"/>
                    <a:pt x="169385" y="786289"/>
                  </a:cubicBezTo>
                  <a:lnTo>
                    <a:pt x="169099" y="786098"/>
                  </a:lnTo>
                  <a:cubicBezTo>
                    <a:pt x="167765" y="786765"/>
                    <a:pt x="171290" y="788384"/>
                    <a:pt x="170909" y="790099"/>
                  </a:cubicBezTo>
                  <a:lnTo>
                    <a:pt x="171861" y="788670"/>
                  </a:lnTo>
                  <a:lnTo>
                    <a:pt x="172719" y="790480"/>
                  </a:lnTo>
                  <a:lnTo>
                    <a:pt x="172147" y="790194"/>
                  </a:lnTo>
                  <a:cubicBezTo>
                    <a:pt x="179577" y="795528"/>
                    <a:pt x="177481" y="801719"/>
                    <a:pt x="184720" y="806482"/>
                  </a:cubicBezTo>
                  <a:cubicBezTo>
                    <a:pt x="182624" y="806672"/>
                    <a:pt x="186435" y="807244"/>
                    <a:pt x="184720" y="808482"/>
                  </a:cubicBezTo>
                  <a:cubicBezTo>
                    <a:pt x="183768" y="811720"/>
                    <a:pt x="187292" y="811340"/>
                    <a:pt x="188720" y="812292"/>
                  </a:cubicBezTo>
                  <a:cubicBezTo>
                    <a:pt x="188720" y="812292"/>
                    <a:pt x="188911" y="812197"/>
                    <a:pt x="189102" y="812197"/>
                  </a:cubicBezTo>
                  <a:lnTo>
                    <a:pt x="190530" y="814769"/>
                  </a:lnTo>
                  <a:cubicBezTo>
                    <a:pt x="187387" y="814864"/>
                    <a:pt x="193483" y="815245"/>
                    <a:pt x="190721" y="815245"/>
                  </a:cubicBezTo>
                  <a:cubicBezTo>
                    <a:pt x="193388" y="822674"/>
                    <a:pt x="200817" y="829628"/>
                    <a:pt x="205103" y="837438"/>
                  </a:cubicBezTo>
                  <a:lnTo>
                    <a:pt x="205485" y="836676"/>
                  </a:lnTo>
                  <a:cubicBezTo>
                    <a:pt x="206723" y="838581"/>
                    <a:pt x="209104" y="840200"/>
                    <a:pt x="209104" y="842296"/>
                  </a:cubicBezTo>
                  <a:cubicBezTo>
                    <a:pt x="209104" y="844391"/>
                    <a:pt x="212819" y="844106"/>
                    <a:pt x="213295" y="844486"/>
                  </a:cubicBezTo>
                  <a:cubicBezTo>
                    <a:pt x="215486" y="845153"/>
                    <a:pt x="214438" y="848106"/>
                    <a:pt x="214057" y="847439"/>
                  </a:cubicBezTo>
                  <a:cubicBezTo>
                    <a:pt x="215486" y="848773"/>
                    <a:pt x="218820" y="848582"/>
                    <a:pt x="219582" y="851535"/>
                  </a:cubicBezTo>
                  <a:cubicBezTo>
                    <a:pt x="218057" y="854011"/>
                    <a:pt x="226249" y="855821"/>
                    <a:pt x="223963" y="857726"/>
                  </a:cubicBezTo>
                  <a:lnTo>
                    <a:pt x="224153" y="857726"/>
                  </a:lnTo>
                  <a:cubicBezTo>
                    <a:pt x="224725" y="861727"/>
                    <a:pt x="229583" y="862013"/>
                    <a:pt x="230440" y="866203"/>
                  </a:cubicBezTo>
                  <a:cubicBezTo>
                    <a:pt x="230440" y="866203"/>
                    <a:pt x="230249" y="866203"/>
                    <a:pt x="229964" y="866299"/>
                  </a:cubicBezTo>
                  <a:lnTo>
                    <a:pt x="239013" y="866299"/>
                  </a:lnTo>
                  <a:cubicBezTo>
                    <a:pt x="239013" y="866299"/>
                    <a:pt x="242537" y="869156"/>
                    <a:pt x="242537" y="869156"/>
                  </a:cubicBezTo>
                  <a:lnTo>
                    <a:pt x="244061" y="868299"/>
                  </a:lnTo>
                  <a:cubicBezTo>
                    <a:pt x="245680" y="874966"/>
                    <a:pt x="247776" y="881824"/>
                    <a:pt x="246537" y="889445"/>
                  </a:cubicBezTo>
                  <a:cubicBezTo>
                    <a:pt x="246537" y="889445"/>
                    <a:pt x="246061" y="889254"/>
                    <a:pt x="245585" y="888873"/>
                  </a:cubicBezTo>
                  <a:cubicBezTo>
                    <a:pt x="250633" y="894398"/>
                    <a:pt x="255777" y="899636"/>
                    <a:pt x="260920" y="904875"/>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394">
                <a:solidFill>
                  <a:srgbClr val="000000"/>
                </a:solidFill>
                <a:latin typeface="Calibri"/>
                <a:ea typeface="Calibri"/>
                <a:cs typeface="Calibri"/>
                <a:sym typeface="Calibri"/>
              </a:endParaRPr>
            </a:p>
          </p:txBody>
        </p:sp>
      </p:grpSp>
      <p:grpSp>
        <p:nvGrpSpPr>
          <p:cNvPr id="293" name="Google Shape;293;p14"/>
          <p:cNvGrpSpPr/>
          <p:nvPr/>
        </p:nvGrpSpPr>
        <p:grpSpPr>
          <a:xfrm rot="4669264" flipH="1">
            <a:off x="175363" y="5862317"/>
            <a:ext cx="854391" cy="552704"/>
            <a:chOff x="1409251" y="554546"/>
            <a:chExt cx="403538" cy="284387"/>
          </a:xfrm>
        </p:grpSpPr>
        <p:sp>
          <p:nvSpPr>
            <p:cNvPr id="294" name="Google Shape;294;p14"/>
            <p:cNvSpPr/>
            <p:nvPr/>
          </p:nvSpPr>
          <p:spPr>
            <a:xfrm>
              <a:off x="1409251" y="554667"/>
              <a:ext cx="396704" cy="284266"/>
            </a:xfrm>
            <a:custGeom>
              <a:avLst/>
              <a:gdLst/>
              <a:ahLst/>
              <a:cxnLst/>
              <a:rect l="l" t="t" r="r" b="b"/>
              <a:pathLst>
                <a:path w="278389" h="199485" extrusionOk="0">
                  <a:moveTo>
                    <a:pt x="0" y="0"/>
                  </a:moveTo>
                  <a:cubicBezTo>
                    <a:pt x="0" y="0"/>
                    <a:pt x="27042" y="45607"/>
                    <a:pt x="66291" y="125207"/>
                  </a:cubicBezTo>
                  <a:cubicBezTo>
                    <a:pt x="66715" y="125970"/>
                    <a:pt x="67054" y="126818"/>
                    <a:pt x="67478" y="127581"/>
                  </a:cubicBezTo>
                  <a:cubicBezTo>
                    <a:pt x="104947" y="201841"/>
                    <a:pt x="201586" y="222440"/>
                    <a:pt x="267030" y="171153"/>
                  </a:cubicBezTo>
                  <a:lnTo>
                    <a:pt x="278389" y="162252"/>
                  </a:lnTo>
                  <a:cubicBezTo>
                    <a:pt x="278389" y="162252"/>
                    <a:pt x="229391" y="14665"/>
                    <a:pt x="0" y="85"/>
                  </a:cubicBezTo>
                  <a:close/>
                </a:path>
              </a:pathLst>
            </a:custGeom>
            <a:noFill/>
            <a:ln w="9525" cap="flat" cmpd="sng">
              <a:solidFill>
                <a:schemeClr val="accent4"/>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394">
                <a:solidFill>
                  <a:srgbClr val="000000"/>
                </a:solidFill>
                <a:latin typeface="Calibri"/>
                <a:ea typeface="Calibri"/>
                <a:cs typeface="Calibri"/>
                <a:sym typeface="Calibri"/>
              </a:endParaRPr>
            </a:p>
          </p:txBody>
        </p:sp>
        <p:sp>
          <p:nvSpPr>
            <p:cNvPr id="295" name="Google Shape;295;p14"/>
            <p:cNvSpPr/>
            <p:nvPr/>
          </p:nvSpPr>
          <p:spPr>
            <a:xfrm>
              <a:off x="1409251" y="554546"/>
              <a:ext cx="360947" cy="235316"/>
            </a:xfrm>
            <a:custGeom>
              <a:avLst/>
              <a:gdLst/>
              <a:ahLst/>
              <a:cxnLst/>
              <a:rect l="l" t="t" r="r" b="b"/>
              <a:pathLst>
                <a:path w="253296" h="165134" extrusionOk="0">
                  <a:moveTo>
                    <a:pt x="88332" y="151995"/>
                  </a:moveTo>
                  <a:cubicBezTo>
                    <a:pt x="87908" y="151232"/>
                    <a:pt x="87569" y="150384"/>
                    <a:pt x="87145" y="149621"/>
                  </a:cubicBezTo>
                  <a:cubicBezTo>
                    <a:pt x="47896" y="70021"/>
                    <a:pt x="20854" y="24414"/>
                    <a:pt x="20854" y="24414"/>
                  </a:cubicBezTo>
                  <a:cubicBezTo>
                    <a:pt x="142585" y="32213"/>
                    <a:pt x="213539" y="77396"/>
                    <a:pt x="253297" y="118086"/>
                  </a:cubicBezTo>
                  <a:cubicBezTo>
                    <a:pt x="219897" y="73327"/>
                    <a:pt x="146994" y="9410"/>
                    <a:pt x="0" y="0"/>
                  </a:cubicBezTo>
                  <a:cubicBezTo>
                    <a:pt x="0" y="0"/>
                    <a:pt x="27042" y="45607"/>
                    <a:pt x="66291" y="125207"/>
                  </a:cubicBezTo>
                  <a:cubicBezTo>
                    <a:pt x="66715" y="125970"/>
                    <a:pt x="67054" y="126818"/>
                    <a:pt x="67478" y="127581"/>
                  </a:cubicBezTo>
                  <a:cubicBezTo>
                    <a:pt x="74853" y="142246"/>
                    <a:pt x="84602" y="154792"/>
                    <a:pt x="95961" y="165135"/>
                  </a:cubicBezTo>
                  <a:cubicBezTo>
                    <a:pt x="93164" y="160981"/>
                    <a:pt x="90621" y="156573"/>
                    <a:pt x="88332" y="151910"/>
                  </a:cubicBezTo>
                  <a:close/>
                </a:path>
              </a:pathLst>
            </a:custGeom>
            <a:noFill/>
            <a:ln w="9525" cap="flat" cmpd="sng">
              <a:solidFill>
                <a:schemeClr val="accent4"/>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394">
                <a:solidFill>
                  <a:srgbClr val="000000"/>
                </a:solidFill>
                <a:latin typeface="Calibri"/>
                <a:ea typeface="Calibri"/>
                <a:cs typeface="Calibri"/>
                <a:sym typeface="Calibri"/>
              </a:endParaRPr>
            </a:p>
          </p:txBody>
        </p:sp>
        <p:sp>
          <p:nvSpPr>
            <p:cNvPr id="296" name="Google Shape;296;p14"/>
            <p:cNvSpPr/>
            <p:nvPr/>
          </p:nvSpPr>
          <p:spPr>
            <a:xfrm>
              <a:off x="1534856" y="657819"/>
              <a:ext cx="277933" cy="137525"/>
            </a:xfrm>
            <a:custGeom>
              <a:avLst/>
              <a:gdLst/>
              <a:ahLst/>
              <a:cxnLst/>
              <a:rect l="l" t="t" r="r" b="b"/>
              <a:pathLst>
                <a:path w="195041" h="96509" extrusionOk="0">
                  <a:moveTo>
                    <a:pt x="194867" y="88968"/>
                  </a:moveTo>
                  <a:cubicBezTo>
                    <a:pt x="194358" y="86425"/>
                    <a:pt x="191984" y="84814"/>
                    <a:pt x="189441" y="85238"/>
                  </a:cubicBezTo>
                  <a:cubicBezTo>
                    <a:pt x="168842" y="89053"/>
                    <a:pt x="148327" y="86933"/>
                    <a:pt x="128914" y="81339"/>
                  </a:cubicBezTo>
                  <a:cubicBezTo>
                    <a:pt x="128745" y="80830"/>
                    <a:pt x="128406" y="80321"/>
                    <a:pt x="127982" y="79813"/>
                  </a:cubicBezTo>
                  <a:cubicBezTo>
                    <a:pt x="121370" y="72522"/>
                    <a:pt x="115690" y="51160"/>
                    <a:pt x="114079" y="43531"/>
                  </a:cubicBezTo>
                  <a:cubicBezTo>
                    <a:pt x="113571" y="40987"/>
                    <a:pt x="111028" y="39461"/>
                    <a:pt x="108569" y="39970"/>
                  </a:cubicBezTo>
                  <a:cubicBezTo>
                    <a:pt x="106026" y="40479"/>
                    <a:pt x="104416" y="42937"/>
                    <a:pt x="105009" y="45480"/>
                  </a:cubicBezTo>
                  <a:cubicBezTo>
                    <a:pt x="105518" y="47854"/>
                    <a:pt x="109163" y="64469"/>
                    <a:pt x="115182" y="76761"/>
                  </a:cubicBezTo>
                  <a:cubicBezTo>
                    <a:pt x="97464" y="70064"/>
                    <a:pt x="80849" y="60824"/>
                    <a:pt x="66353" y="51160"/>
                  </a:cubicBezTo>
                  <a:cubicBezTo>
                    <a:pt x="62199" y="44548"/>
                    <a:pt x="53468" y="18777"/>
                    <a:pt x="48806" y="3264"/>
                  </a:cubicBezTo>
                  <a:cubicBezTo>
                    <a:pt x="48043" y="806"/>
                    <a:pt x="45415" y="-551"/>
                    <a:pt x="43041" y="212"/>
                  </a:cubicBezTo>
                  <a:cubicBezTo>
                    <a:pt x="40583" y="975"/>
                    <a:pt x="39226" y="3518"/>
                    <a:pt x="39989" y="5977"/>
                  </a:cubicBezTo>
                  <a:cubicBezTo>
                    <a:pt x="41430" y="10639"/>
                    <a:pt x="46517" y="27254"/>
                    <a:pt x="51688" y="40733"/>
                  </a:cubicBezTo>
                  <a:cubicBezTo>
                    <a:pt x="25324" y="20897"/>
                    <a:pt x="8454" y="2077"/>
                    <a:pt x="8115" y="1653"/>
                  </a:cubicBezTo>
                  <a:cubicBezTo>
                    <a:pt x="6420" y="-212"/>
                    <a:pt x="3453" y="-466"/>
                    <a:pt x="1588" y="1230"/>
                  </a:cubicBezTo>
                  <a:cubicBezTo>
                    <a:pt x="-362" y="2925"/>
                    <a:pt x="-531" y="5892"/>
                    <a:pt x="1164" y="7757"/>
                  </a:cubicBezTo>
                  <a:cubicBezTo>
                    <a:pt x="3283" y="10131"/>
                    <a:pt x="31512" y="41750"/>
                    <a:pt x="72711" y="66504"/>
                  </a:cubicBezTo>
                  <a:cubicBezTo>
                    <a:pt x="51518" y="73031"/>
                    <a:pt x="27104" y="63791"/>
                    <a:pt x="26850" y="63706"/>
                  </a:cubicBezTo>
                  <a:cubicBezTo>
                    <a:pt x="24476" y="62858"/>
                    <a:pt x="21763" y="63960"/>
                    <a:pt x="20831" y="66334"/>
                  </a:cubicBezTo>
                  <a:cubicBezTo>
                    <a:pt x="19899" y="68708"/>
                    <a:pt x="21085" y="71420"/>
                    <a:pt x="23459" y="72353"/>
                  </a:cubicBezTo>
                  <a:cubicBezTo>
                    <a:pt x="23968" y="72607"/>
                    <a:pt x="29393" y="74642"/>
                    <a:pt x="37277" y="76252"/>
                  </a:cubicBezTo>
                  <a:cubicBezTo>
                    <a:pt x="49314" y="78711"/>
                    <a:pt x="67286" y="80152"/>
                    <a:pt x="82968" y="72438"/>
                  </a:cubicBezTo>
                  <a:cubicBezTo>
                    <a:pt x="99923" y="81678"/>
                    <a:pt x="118827" y="89392"/>
                    <a:pt x="138663" y="93461"/>
                  </a:cubicBezTo>
                  <a:cubicBezTo>
                    <a:pt x="155617" y="96936"/>
                    <a:pt x="173335" y="97699"/>
                    <a:pt x="191221" y="94393"/>
                  </a:cubicBezTo>
                  <a:cubicBezTo>
                    <a:pt x="193765" y="93969"/>
                    <a:pt x="195460" y="91511"/>
                    <a:pt x="194951" y="88968"/>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394">
                <a:solidFill>
                  <a:srgbClr val="000000"/>
                </a:solidFill>
                <a:latin typeface="Calibri"/>
                <a:ea typeface="Calibri"/>
                <a:cs typeface="Calibri"/>
                <a:sym typeface="Calibri"/>
              </a:endParaRPr>
            </a:p>
          </p:txBody>
        </p:sp>
      </p:grpSp>
    </p:spTree>
    <p:extLst>
      <p:ext uri="{BB962C8B-B14F-4D97-AF65-F5344CB8AC3E}">
        <p14:creationId xmlns:p14="http://schemas.microsoft.com/office/powerpoint/2010/main" val="982902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wo columns" userDrawn="1">
  <p:cSld name="Title and two columns">
    <p:spTree>
      <p:nvGrpSpPr>
        <p:cNvPr id="1" name="Shape 58"/>
        <p:cNvGrpSpPr/>
        <p:nvPr/>
      </p:nvGrpSpPr>
      <p:grpSpPr>
        <a:xfrm>
          <a:off x="0" y="0"/>
          <a:ext cx="0" cy="0"/>
          <a:chOff x="0" y="0"/>
          <a:chExt cx="0" cy="0"/>
        </a:xfrm>
      </p:grpSpPr>
      <p:grpSp>
        <p:nvGrpSpPr>
          <p:cNvPr id="64" name="Google Shape;64;p5"/>
          <p:cNvGrpSpPr/>
          <p:nvPr/>
        </p:nvGrpSpPr>
        <p:grpSpPr>
          <a:xfrm>
            <a:off x="101394" y="1894021"/>
            <a:ext cx="1081760" cy="1051441"/>
            <a:chOff x="76234" y="1420515"/>
            <a:chExt cx="813332" cy="788581"/>
          </a:xfrm>
        </p:grpSpPr>
        <p:sp>
          <p:nvSpPr>
            <p:cNvPr id="65" name="Google Shape;65;p5"/>
            <p:cNvSpPr/>
            <p:nvPr/>
          </p:nvSpPr>
          <p:spPr>
            <a:xfrm rot="349954">
              <a:off x="110697" y="1456941"/>
              <a:ext cx="744372" cy="716187"/>
            </a:xfrm>
            <a:custGeom>
              <a:avLst/>
              <a:gdLst/>
              <a:ahLst/>
              <a:cxnLst/>
              <a:rect l="l" t="t" r="r" b="b"/>
              <a:pathLst>
                <a:path w="796256" h="766107" extrusionOk="0">
                  <a:moveTo>
                    <a:pt x="764383" y="474804"/>
                  </a:moveTo>
                  <a:cubicBezTo>
                    <a:pt x="764807" y="474296"/>
                    <a:pt x="765231" y="473787"/>
                    <a:pt x="765655" y="473278"/>
                  </a:cubicBezTo>
                  <a:cubicBezTo>
                    <a:pt x="767350" y="471244"/>
                    <a:pt x="769046" y="469209"/>
                    <a:pt x="770572" y="467090"/>
                  </a:cubicBezTo>
                  <a:cubicBezTo>
                    <a:pt x="770995" y="466496"/>
                    <a:pt x="771504" y="465903"/>
                    <a:pt x="771928" y="465310"/>
                  </a:cubicBezTo>
                  <a:cubicBezTo>
                    <a:pt x="773454" y="463275"/>
                    <a:pt x="774979" y="461241"/>
                    <a:pt x="776336" y="459121"/>
                  </a:cubicBezTo>
                  <a:cubicBezTo>
                    <a:pt x="776506" y="458867"/>
                    <a:pt x="776675" y="458613"/>
                    <a:pt x="776845" y="458358"/>
                  </a:cubicBezTo>
                  <a:cubicBezTo>
                    <a:pt x="778286" y="456239"/>
                    <a:pt x="779642" y="454035"/>
                    <a:pt x="780913" y="451916"/>
                  </a:cubicBezTo>
                  <a:cubicBezTo>
                    <a:pt x="781253" y="451323"/>
                    <a:pt x="781592" y="450729"/>
                    <a:pt x="781931" y="450136"/>
                  </a:cubicBezTo>
                  <a:cubicBezTo>
                    <a:pt x="783202" y="447932"/>
                    <a:pt x="784474" y="445643"/>
                    <a:pt x="785576" y="443354"/>
                  </a:cubicBezTo>
                  <a:cubicBezTo>
                    <a:pt x="785830" y="442930"/>
                    <a:pt x="786000" y="442421"/>
                    <a:pt x="786254" y="441998"/>
                  </a:cubicBezTo>
                  <a:cubicBezTo>
                    <a:pt x="787102" y="440218"/>
                    <a:pt x="787950" y="438353"/>
                    <a:pt x="788713" y="436572"/>
                  </a:cubicBezTo>
                  <a:cubicBezTo>
                    <a:pt x="788713" y="436572"/>
                    <a:pt x="788713" y="436488"/>
                    <a:pt x="788713" y="436403"/>
                  </a:cubicBezTo>
                  <a:cubicBezTo>
                    <a:pt x="788797" y="436233"/>
                    <a:pt x="788882" y="435979"/>
                    <a:pt x="788967" y="435809"/>
                  </a:cubicBezTo>
                  <a:cubicBezTo>
                    <a:pt x="789137" y="435386"/>
                    <a:pt x="789391" y="434877"/>
                    <a:pt x="789560" y="434453"/>
                  </a:cubicBezTo>
                  <a:cubicBezTo>
                    <a:pt x="790493" y="432164"/>
                    <a:pt x="791341" y="429791"/>
                    <a:pt x="792103" y="427417"/>
                  </a:cubicBezTo>
                  <a:cubicBezTo>
                    <a:pt x="792273" y="426824"/>
                    <a:pt x="792442" y="426315"/>
                    <a:pt x="792612" y="425721"/>
                  </a:cubicBezTo>
                  <a:cubicBezTo>
                    <a:pt x="793290" y="423348"/>
                    <a:pt x="793969" y="420974"/>
                    <a:pt x="794477" y="418516"/>
                  </a:cubicBezTo>
                  <a:cubicBezTo>
                    <a:pt x="794477" y="418516"/>
                    <a:pt x="794477" y="418431"/>
                    <a:pt x="794477" y="418346"/>
                  </a:cubicBezTo>
                  <a:cubicBezTo>
                    <a:pt x="794986" y="415888"/>
                    <a:pt x="795325" y="413514"/>
                    <a:pt x="795664" y="411056"/>
                  </a:cubicBezTo>
                  <a:cubicBezTo>
                    <a:pt x="795664" y="410548"/>
                    <a:pt x="795833" y="409954"/>
                    <a:pt x="795833" y="409446"/>
                  </a:cubicBezTo>
                  <a:cubicBezTo>
                    <a:pt x="796088" y="407072"/>
                    <a:pt x="796257" y="404698"/>
                    <a:pt x="796257" y="402240"/>
                  </a:cubicBezTo>
                  <a:cubicBezTo>
                    <a:pt x="796257" y="401816"/>
                    <a:pt x="796257" y="401392"/>
                    <a:pt x="796257" y="401053"/>
                  </a:cubicBezTo>
                  <a:cubicBezTo>
                    <a:pt x="796257" y="398849"/>
                    <a:pt x="796088" y="396645"/>
                    <a:pt x="795918" y="394526"/>
                  </a:cubicBezTo>
                  <a:cubicBezTo>
                    <a:pt x="795918" y="394102"/>
                    <a:pt x="795918" y="393678"/>
                    <a:pt x="795833" y="393254"/>
                  </a:cubicBezTo>
                  <a:cubicBezTo>
                    <a:pt x="795579" y="390881"/>
                    <a:pt x="795155" y="388507"/>
                    <a:pt x="794646" y="386133"/>
                  </a:cubicBezTo>
                  <a:cubicBezTo>
                    <a:pt x="794561" y="385625"/>
                    <a:pt x="794392" y="385116"/>
                    <a:pt x="794307" y="384608"/>
                  </a:cubicBezTo>
                  <a:cubicBezTo>
                    <a:pt x="793714" y="382234"/>
                    <a:pt x="793036" y="379776"/>
                    <a:pt x="792188" y="377402"/>
                  </a:cubicBezTo>
                  <a:cubicBezTo>
                    <a:pt x="792188" y="377402"/>
                    <a:pt x="792188" y="377402"/>
                    <a:pt x="792188" y="377402"/>
                  </a:cubicBezTo>
                  <a:cubicBezTo>
                    <a:pt x="791341" y="375028"/>
                    <a:pt x="790239" y="372655"/>
                    <a:pt x="789137" y="370366"/>
                  </a:cubicBezTo>
                  <a:cubicBezTo>
                    <a:pt x="788882" y="369857"/>
                    <a:pt x="788628" y="369349"/>
                    <a:pt x="788373" y="368840"/>
                  </a:cubicBezTo>
                  <a:cubicBezTo>
                    <a:pt x="787186" y="366551"/>
                    <a:pt x="785830" y="364262"/>
                    <a:pt x="784389" y="362058"/>
                  </a:cubicBezTo>
                  <a:cubicBezTo>
                    <a:pt x="784135" y="361719"/>
                    <a:pt x="783881" y="361295"/>
                    <a:pt x="783626" y="360956"/>
                  </a:cubicBezTo>
                  <a:cubicBezTo>
                    <a:pt x="782185" y="358922"/>
                    <a:pt x="780659" y="356887"/>
                    <a:pt x="779049" y="354853"/>
                  </a:cubicBezTo>
                  <a:cubicBezTo>
                    <a:pt x="778709" y="354514"/>
                    <a:pt x="778455" y="354090"/>
                    <a:pt x="778116" y="353751"/>
                  </a:cubicBezTo>
                  <a:cubicBezTo>
                    <a:pt x="776251" y="351547"/>
                    <a:pt x="774217" y="349427"/>
                    <a:pt x="772013" y="347308"/>
                  </a:cubicBezTo>
                  <a:cubicBezTo>
                    <a:pt x="771504" y="346799"/>
                    <a:pt x="770995" y="346376"/>
                    <a:pt x="770572" y="345867"/>
                  </a:cubicBezTo>
                  <a:cubicBezTo>
                    <a:pt x="768283" y="343663"/>
                    <a:pt x="765824" y="341544"/>
                    <a:pt x="763197" y="339424"/>
                  </a:cubicBezTo>
                  <a:cubicBezTo>
                    <a:pt x="716403" y="302294"/>
                    <a:pt x="632733" y="319673"/>
                    <a:pt x="559745" y="346884"/>
                  </a:cubicBezTo>
                  <a:cubicBezTo>
                    <a:pt x="609421" y="310602"/>
                    <a:pt x="657148" y="267454"/>
                    <a:pt x="669778" y="228713"/>
                  </a:cubicBezTo>
                  <a:cubicBezTo>
                    <a:pt x="680544" y="195567"/>
                    <a:pt x="676306" y="147078"/>
                    <a:pt x="660284" y="103251"/>
                  </a:cubicBezTo>
                  <a:lnTo>
                    <a:pt x="660284" y="103251"/>
                  </a:lnTo>
                  <a:cubicBezTo>
                    <a:pt x="659097" y="99945"/>
                    <a:pt x="657826" y="96724"/>
                    <a:pt x="656469" y="93503"/>
                  </a:cubicBezTo>
                  <a:cubicBezTo>
                    <a:pt x="656215" y="92909"/>
                    <a:pt x="655961" y="92231"/>
                    <a:pt x="655707" y="91638"/>
                  </a:cubicBezTo>
                  <a:cubicBezTo>
                    <a:pt x="654350" y="88501"/>
                    <a:pt x="652994" y="85365"/>
                    <a:pt x="651552" y="82313"/>
                  </a:cubicBezTo>
                  <a:cubicBezTo>
                    <a:pt x="651298" y="81889"/>
                    <a:pt x="651129" y="81465"/>
                    <a:pt x="650875" y="80957"/>
                  </a:cubicBezTo>
                  <a:cubicBezTo>
                    <a:pt x="649518" y="78159"/>
                    <a:pt x="648077" y="75362"/>
                    <a:pt x="646636" y="72564"/>
                  </a:cubicBezTo>
                  <a:cubicBezTo>
                    <a:pt x="646381" y="72140"/>
                    <a:pt x="646127" y="71632"/>
                    <a:pt x="645873" y="71208"/>
                  </a:cubicBezTo>
                  <a:cubicBezTo>
                    <a:pt x="644262" y="68241"/>
                    <a:pt x="642651" y="65359"/>
                    <a:pt x="640872" y="62561"/>
                  </a:cubicBezTo>
                  <a:cubicBezTo>
                    <a:pt x="640532" y="61968"/>
                    <a:pt x="640193" y="61374"/>
                    <a:pt x="639769" y="60866"/>
                  </a:cubicBezTo>
                  <a:cubicBezTo>
                    <a:pt x="636209" y="55101"/>
                    <a:pt x="632394" y="49676"/>
                    <a:pt x="628410" y="44505"/>
                  </a:cubicBezTo>
                  <a:cubicBezTo>
                    <a:pt x="627986" y="43996"/>
                    <a:pt x="627562" y="43488"/>
                    <a:pt x="627138" y="42894"/>
                  </a:cubicBezTo>
                  <a:cubicBezTo>
                    <a:pt x="625189" y="40436"/>
                    <a:pt x="623154" y="37978"/>
                    <a:pt x="621035" y="35689"/>
                  </a:cubicBezTo>
                  <a:cubicBezTo>
                    <a:pt x="620696" y="35350"/>
                    <a:pt x="620357" y="35010"/>
                    <a:pt x="620018" y="34587"/>
                  </a:cubicBezTo>
                  <a:cubicBezTo>
                    <a:pt x="618068" y="32467"/>
                    <a:pt x="616118" y="30433"/>
                    <a:pt x="614084" y="28483"/>
                  </a:cubicBezTo>
                  <a:cubicBezTo>
                    <a:pt x="613745" y="28144"/>
                    <a:pt x="613405" y="27805"/>
                    <a:pt x="612981" y="27466"/>
                  </a:cubicBezTo>
                  <a:cubicBezTo>
                    <a:pt x="612134" y="26618"/>
                    <a:pt x="611202" y="25855"/>
                    <a:pt x="610269" y="25092"/>
                  </a:cubicBezTo>
                  <a:cubicBezTo>
                    <a:pt x="610269" y="25092"/>
                    <a:pt x="610100" y="25008"/>
                    <a:pt x="610100" y="24923"/>
                  </a:cubicBezTo>
                  <a:cubicBezTo>
                    <a:pt x="608828" y="23736"/>
                    <a:pt x="607472" y="22634"/>
                    <a:pt x="606115" y="21617"/>
                  </a:cubicBezTo>
                  <a:cubicBezTo>
                    <a:pt x="605606" y="21193"/>
                    <a:pt x="605098" y="20854"/>
                    <a:pt x="604589" y="20430"/>
                  </a:cubicBezTo>
                  <a:cubicBezTo>
                    <a:pt x="602640" y="18904"/>
                    <a:pt x="600605" y="17378"/>
                    <a:pt x="598570" y="16022"/>
                  </a:cubicBezTo>
                  <a:cubicBezTo>
                    <a:pt x="598570" y="16022"/>
                    <a:pt x="598570" y="16022"/>
                    <a:pt x="598570" y="16022"/>
                  </a:cubicBezTo>
                  <a:lnTo>
                    <a:pt x="598570" y="16022"/>
                  </a:lnTo>
                  <a:cubicBezTo>
                    <a:pt x="598146" y="15767"/>
                    <a:pt x="597723" y="15428"/>
                    <a:pt x="597299" y="15089"/>
                  </a:cubicBezTo>
                  <a:cubicBezTo>
                    <a:pt x="597299" y="15089"/>
                    <a:pt x="597299" y="15089"/>
                    <a:pt x="597299" y="15089"/>
                  </a:cubicBezTo>
                  <a:cubicBezTo>
                    <a:pt x="594840" y="13479"/>
                    <a:pt x="592212" y="11953"/>
                    <a:pt x="589669" y="10596"/>
                  </a:cubicBezTo>
                  <a:cubicBezTo>
                    <a:pt x="589076" y="10257"/>
                    <a:pt x="588567" y="10003"/>
                    <a:pt x="587974" y="9664"/>
                  </a:cubicBezTo>
                  <a:cubicBezTo>
                    <a:pt x="585431" y="8308"/>
                    <a:pt x="582803" y="7121"/>
                    <a:pt x="580175" y="6104"/>
                  </a:cubicBezTo>
                  <a:cubicBezTo>
                    <a:pt x="579751" y="5934"/>
                    <a:pt x="579243" y="5764"/>
                    <a:pt x="578819" y="5595"/>
                  </a:cubicBezTo>
                  <a:cubicBezTo>
                    <a:pt x="576360" y="4662"/>
                    <a:pt x="573902" y="3815"/>
                    <a:pt x="571359" y="3136"/>
                  </a:cubicBezTo>
                  <a:cubicBezTo>
                    <a:pt x="570850" y="2967"/>
                    <a:pt x="570427" y="2882"/>
                    <a:pt x="569917" y="2713"/>
                  </a:cubicBezTo>
                  <a:cubicBezTo>
                    <a:pt x="567120" y="1950"/>
                    <a:pt x="564323" y="1441"/>
                    <a:pt x="561525" y="1017"/>
                  </a:cubicBezTo>
                  <a:cubicBezTo>
                    <a:pt x="560932" y="932"/>
                    <a:pt x="560254" y="848"/>
                    <a:pt x="559576" y="763"/>
                  </a:cubicBezTo>
                  <a:cubicBezTo>
                    <a:pt x="556693" y="339"/>
                    <a:pt x="553726" y="85"/>
                    <a:pt x="550675" y="0"/>
                  </a:cubicBezTo>
                  <a:cubicBezTo>
                    <a:pt x="550675" y="0"/>
                    <a:pt x="550675" y="0"/>
                    <a:pt x="550590" y="0"/>
                  </a:cubicBezTo>
                  <a:cubicBezTo>
                    <a:pt x="547623" y="0"/>
                    <a:pt x="544486" y="85"/>
                    <a:pt x="541434" y="339"/>
                  </a:cubicBezTo>
                  <a:cubicBezTo>
                    <a:pt x="540757" y="339"/>
                    <a:pt x="540078" y="424"/>
                    <a:pt x="539400" y="509"/>
                  </a:cubicBezTo>
                  <a:cubicBezTo>
                    <a:pt x="536348" y="848"/>
                    <a:pt x="533297" y="1356"/>
                    <a:pt x="530160" y="1950"/>
                  </a:cubicBezTo>
                  <a:cubicBezTo>
                    <a:pt x="529651" y="2034"/>
                    <a:pt x="529058" y="2204"/>
                    <a:pt x="528550" y="2374"/>
                  </a:cubicBezTo>
                  <a:cubicBezTo>
                    <a:pt x="525667" y="3052"/>
                    <a:pt x="522785" y="3815"/>
                    <a:pt x="519818" y="4832"/>
                  </a:cubicBezTo>
                  <a:cubicBezTo>
                    <a:pt x="519224" y="5001"/>
                    <a:pt x="518716" y="5171"/>
                    <a:pt x="518122" y="5341"/>
                  </a:cubicBezTo>
                  <a:cubicBezTo>
                    <a:pt x="514901" y="6443"/>
                    <a:pt x="511595" y="7799"/>
                    <a:pt x="508289" y="9240"/>
                  </a:cubicBezTo>
                  <a:cubicBezTo>
                    <a:pt x="507526" y="9579"/>
                    <a:pt x="506848" y="9918"/>
                    <a:pt x="506085" y="10257"/>
                  </a:cubicBezTo>
                  <a:cubicBezTo>
                    <a:pt x="502694" y="11868"/>
                    <a:pt x="499218" y="13648"/>
                    <a:pt x="495743" y="15683"/>
                  </a:cubicBezTo>
                  <a:cubicBezTo>
                    <a:pt x="404444" y="68834"/>
                    <a:pt x="411056" y="264317"/>
                    <a:pt x="421229" y="366043"/>
                  </a:cubicBezTo>
                  <a:cubicBezTo>
                    <a:pt x="407326" y="354174"/>
                    <a:pt x="395374" y="346460"/>
                    <a:pt x="387066" y="344341"/>
                  </a:cubicBezTo>
                  <a:cubicBezTo>
                    <a:pt x="394526" y="334084"/>
                    <a:pt x="394610" y="319842"/>
                    <a:pt x="386388" y="309415"/>
                  </a:cubicBezTo>
                  <a:cubicBezTo>
                    <a:pt x="379352" y="300514"/>
                    <a:pt x="368162" y="296784"/>
                    <a:pt x="357735" y="298904"/>
                  </a:cubicBezTo>
                  <a:cubicBezTo>
                    <a:pt x="344256" y="278050"/>
                    <a:pt x="324165" y="241174"/>
                    <a:pt x="329506" y="213285"/>
                  </a:cubicBezTo>
                  <a:cubicBezTo>
                    <a:pt x="331032" y="205316"/>
                    <a:pt x="334593" y="198619"/>
                    <a:pt x="340103" y="193194"/>
                  </a:cubicBezTo>
                  <a:cubicBezTo>
                    <a:pt x="340442" y="194381"/>
                    <a:pt x="341035" y="195567"/>
                    <a:pt x="341883" y="196669"/>
                  </a:cubicBezTo>
                  <a:cubicBezTo>
                    <a:pt x="345358" y="201078"/>
                    <a:pt x="351716" y="201841"/>
                    <a:pt x="356124" y="198365"/>
                  </a:cubicBezTo>
                  <a:cubicBezTo>
                    <a:pt x="360533" y="194889"/>
                    <a:pt x="361295" y="188531"/>
                    <a:pt x="357820" y="184123"/>
                  </a:cubicBezTo>
                  <a:cubicBezTo>
                    <a:pt x="355022" y="180563"/>
                    <a:pt x="350360" y="179461"/>
                    <a:pt x="346376" y="180902"/>
                  </a:cubicBezTo>
                  <a:cubicBezTo>
                    <a:pt x="346206" y="180902"/>
                    <a:pt x="345952" y="180987"/>
                    <a:pt x="345783" y="181072"/>
                  </a:cubicBezTo>
                  <a:cubicBezTo>
                    <a:pt x="345783" y="181072"/>
                    <a:pt x="345783" y="181072"/>
                    <a:pt x="345698" y="181072"/>
                  </a:cubicBezTo>
                  <a:cubicBezTo>
                    <a:pt x="344935" y="181411"/>
                    <a:pt x="344256" y="181750"/>
                    <a:pt x="343578" y="182343"/>
                  </a:cubicBezTo>
                  <a:cubicBezTo>
                    <a:pt x="343409" y="182428"/>
                    <a:pt x="343324" y="182597"/>
                    <a:pt x="343239" y="182682"/>
                  </a:cubicBezTo>
                  <a:cubicBezTo>
                    <a:pt x="332473" y="189718"/>
                    <a:pt x="325691" y="199636"/>
                    <a:pt x="323318" y="212098"/>
                  </a:cubicBezTo>
                  <a:cubicBezTo>
                    <a:pt x="317638" y="241683"/>
                    <a:pt x="337475" y="279067"/>
                    <a:pt x="351462" y="300853"/>
                  </a:cubicBezTo>
                  <a:cubicBezTo>
                    <a:pt x="349428" y="301786"/>
                    <a:pt x="347393" y="302973"/>
                    <a:pt x="345528" y="304414"/>
                  </a:cubicBezTo>
                  <a:cubicBezTo>
                    <a:pt x="344002" y="305601"/>
                    <a:pt x="342561" y="306957"/>
                    <a:pt x="341374" y="308398"/>
                  </a:cubicBezTo>
                  <a:cubicBezTo>
                    <a:pt x="323488" y="289664"/>
                    <a:pt x="292037" y="261689"/>
                    <a:pt x="261944" y="260248"/>
                  </a:cubicBezTo>
                  <a:cubicBezTo>
                    <a:pt x="249313" y="259570"/>
                    <a:pt x="238123" y="263808"/>
                    <a:pt x="228713" y="272624"/>
                  </a:cubicBezTo>
                  <a:cubicBezTo>
                    <a:pt x="228544" y="272709"/>
                    <a:pt x="228459" y="272794"/>
                    <a:pt x="228289" y="272879"/>
                  </a:cubicBezTo>
                  <a:cubicBezTo>
                    <a:pt x="227611" y="273388"/>
                    <a:pt x="227103" y="273981"/>
                    <a:pt x="226594" y="274574"/>
                  </a:cubicBezTo>
                  <a:cubicBezTo>
                    <a:pt x="226594" y="274574"/>
                    <a:pt x="226594" y="274574"/>
                    <a:pt x="226509" y="274574"/>
                  </a:cubicBezTo>
                  <a:cubicBezTo>
                    <a:pt x="226340" y="274744"/>
                    <a:pt x="226255" y="274913"/>
                    <a:pt x="226170" y="275083"/>
                  </a:cubicBezTo>
                  <a:cubicBezTo>
                    <a:pt x="223797" y="278643"/>
                    <a:pt x="223797" y="283390"/>
                    <a:pt x="226594" y="286951"/>
                  </a:cubicBezTo>
                  <a:cubicBezTo>
                    <a:pt x="230070" y="291359"/>
                    <a:pt x="236427" y="292122"/>
                    <a:pt x="240836" y="288646"/>
                  </a:cubicBezTo>
                  <a:cubicBezTo>
                    <a:pt x="245243" y="285171"/>
                    <a:pt x="246007" y="278813"/>
                    <a:pt x="242531" y="274405"/>
                  </a:cubicBezTo>
                  <a:cubicBezTo>
                    <a:pt x="241683" y="273388"/>
                    <a:pt x="240751" y="272540"/>
                    <a:pt x="239649" y="271862"/>
                  </a:cubicBezTo>
                  <a:cubicBezTo>
                    <a:pt x="246261" y="267793"/>
                    <a:pt x="253636" y="265843"/>
                    <a:pt x="261689" y="266267"/>
                  </a:cubicBezTo>
                  <a:cubicBezTo>
                    <a:pt x="289833" y="267708"/>
                    <a:pt x="320605" y="295513"/>
                    <a:pt x="337814" y="313569"/>
                  </a:cubicBezTo>
                  <a:cubicBezTo>
                    <a:pt x="332643" y="323403"/>
                    <a:pt x="333406" y="335694"/>
                    <a:pt x="340696" y="345019"/>
                  </a:cubicBezTo>
                  <a:cubicBezTo>
                    <a:pt x="348919" y="355446"/>
                    <a:pt x="362821" y="358752"/>
                    <a:pt x="374520" y="353920"/>
                  </a:cubicBezTo>
                  <a:cubicBezTo>
                    <a:pt x="374605" y="362313"/>
                    <a:pt x="379098" y="375367"/>
                    <a:pt x="386981" y="391135"/>
                  </a:cubicBezTo>
                  <a:cubicBezTo>
                    <a:pt x="290257" y="357057"/>
                    <a:pt x="103251" y="305092"/>
                    <a:pt x="30348" y="380793"/>
                  </a:cubicBezTo>
                  <a:cubicBezTo>
                    <a:pt x="27551" y="383675"/>
                    <a:pt x="25008" y="386642"/>
                    <a:pt x="22634" y="389524"/>
                  </a:cubicBezTo>
                  <a:cubicBezTo>
                    <a:pt x="22125" y="390118"/>
                    <a:pt x="21617" y="390796"/>
                    <a:pt x="21108" y="391389"/>
                  </a:cubicBezTo>
                  <a:cubicBezTo>
                    <a:pt x="18904" y="394271"/>
                    <a:pt x="16785" y="397069"/>
                    <a:pt x="14920" y="399951"/>
                  </a:cubicBezTo>
                  <a:cubicBezTo>
                    <a:pt x="14581" y="400460"/>
                    <a:pt x="14326" y="400968"/>
                    <a:pt x="13987" y="401477"/>
                  </a:cubicBezTo>
                  <a:cubicBezTo>
                    <a:pt x="12377" y="404105"/>
                    <a:pt x="10851" y="406733"/>
                    <a:pt x="9494" y="409361"/>
                  </a:cubicBezTo>
                  <a:cubicBezTo>
                    <a:pt x="9240" y="409869"/>
                    <a:pt x="8986" y="410378"/>
                    <a:pt x="8732" y="410886"/>
                  </a:cubicBezTo>
                  <a:cubicBezTo>
                    <a:pt x="7375" y="413769"/>
                    <a:pt x="6104" y="416651"/>
                    <a:pt x="5087" y="419533"/>
                  </a:cubicBezTo>
                  <a:cubicBezTo>
                    <a:pt x="4832" y="420211"/>
                    <a:pt x="4662" y="420805"/>
                    <a:pt x="4408" y="421483"/>
                  </a:cubicBezTo>
                  <a:cubicBezTo>
                    <a:pt x="3391" y="424450"/>
                    <a:pt x="2543" y="427332"/>
                    <a:pt x="1865" y="430299"/>
                  </a:cubicBezTo>
                  <a:cubicBezTo>
                    <a:pt x="1865" y="430299"/>
                    <a:pt x="1865" y="430299"/>
                    <a:pt x="1865" y="430384"/>
                  </a:cubicBezTo>
                  <a:cubicBezTo>
                    <a:pt x="1187" y="433351"/>
                    <a:pt x="763" y="436233"/>
                    <a:pt x="509" y="439200"/>
                  </a:cubicBezTo>
                  <a:cubicBezTo>
                    <a:pt x="509" y="439878"/>
                    <a:pt x="339" y="440472"/>
                    <a:pt x="339" y="441150"/>
                  </a:cubicBezTo>
                  <a:cubicBezTo>
                    <a:pt x="85" y="444032"/>
                    <a:pt x="0" y="446914"/>
                    <a:pt x="0" y="449712"/>
                  </a:cubicBezTo>
                  <a:cubicBezTo>
                    <a:pt x="0" y="450221"/>
                    <a:pt x="0" y="450729"/>
                    <a:pt x="0" y="451153"/>
                  </a:cubicBezTo>
                  <a:cubicBezTo>
                    <a:pt x="85" y="453781"/>
                    <a:pt x="339" y="456324"/>
                    <a:pt x="593" y="458952"/>
                  </a:cubicBezTo>
                  <a:cubicBezTo>
                    <a:pt x="593" y="459461"/>
                    <a:pt x="678" y="459884"/>
                    <a:pt x="763" y="460393"/>
                  </a:cubicBezTo>
                  <a:cubicBezTo>
                    <a:pt x="1187" y="463191"/>
                    <a:pt x="1696" y="466073"/>
                    <a:pt x="2374" y="468785"/>
                  </a:cubicBezTo>
                  <a:cubicBezTo>
                    <a:pt x="2543" y="469379"/>
                    <a:pt x="2713" y="469972"/>
                    <a:pt x="2882" y="470650"/>
                  </a:cubicBezTo>
                  <a:cubicBezTo>
                    <a:pt x="3645" y="473533"/>
                    <a:pt x="4493" y="476330"/>
                    <a:pt x="5425" y="479128"/>
                  </a:cubicBezTo>
                  <a:cubicBezTo>
                    <a:pt x="5425" y="479128"/>
                    <a:pt x="5425" y="479128"/>
                    <a:pt x="5425" y="479128"/>
                  </a:cubicBezTo>
                  <a:cubicBezTo>
                    <a:pt x="6443" y="481925"/>
                    <a:pt x="7630" y="484723"/>
                    <a:pt x="8817" y="487435"/>
                  </a:cubicBezTo>
                  <a:cubicBezTo>
                    <a:pt x="9071" y="488028"/>
                    <a:pt x="9325" y="488622"/>
                    <a:pt x="9664" y="489215"/>
                  </a:cubicBezTo>
                  <a:cubicBezTo>
                    <a:pt x="10936" y="491928"/>
                    <a:pt x="12292" y="494556"/>
                    <a:pt x="13818" y="497184"/>
                  </a:cubicBezTo>
                  <a:cubicBezTo>
                    <a:pt x="14072" y="497608"/>
                    <a:pt x="14326" y="498116"/>
                    <a:pt x="14581" y="498540"/>
                  </a:cubicBezTo>
                  <a:cubicBezTo>
                    <a:pt x="15937" y="500914"/>
                    <a:pt x="17463" y="503372"/>
                    <a:pt x="18989" y="505746"/>
                  </a:cubicBezTo>
                  <a:cubicBezTo>
                    <a:pt x="19243" y="506170"/>
                    <a:pt x="19497" y="506593"/>
                    <a:pt x="19837" y="507017"/>
                  </a:cubicBezTo>
                  <a:cubicBezTo>
                    <a:pt x="21617" y="509560"/>
                    <a:pt x="23397" y="512103"/>
                    <a:pt x="25347" y="514647"/>
                  </a:cubicBezTo>
                  <a:cubicBezTo>
                    <a:pt x="25771" y="515155"/>
                    <a:pt x="26195" y="515749"/>
                    <a:pt x="26618" y="516257"/>
                  </a:cubicBezTo>
                  <a:cubicBezTo>
                    <a:pt x="28653" y="518800"/>
                    <a:pt x="30687" y="521344"/>
                    <a:pt x="32891" y="523802"/>
                  </a:cubicBezTo>
                  <a:cubicBezTo>
                    <a:pt x="32891" y="523802"/>
                    <a:pt x="32891" y="523802"/>
                    <a:pt x="32891" y="523802"/>
                  </a:cubicBezTo>
                  <a:cubicBezTo>
                    <a:pt x="35095" y="526260"/>
                    <a:pt x="37384" y="528634"/>
                    <a:pt x="39673" y="531008"/>
                  </a:cubicBezTo>
                  <a:cubicBezTo>
                    <a:pt x="40182" y="531516"/>
                    <a:pt x="40690" y="532025"/>
                    <a:pt x="41199" y="532533"/>
                  </a:cubicBezTo>
                  <a:cubicBezTo>
                    <a:pt x="43488" y="534822"/>
                    <a:pt x="45862" y="537111"/>
                    <a:pt x="48320" y="539315"/>
                  </a:cubicBezTo>
                  <a:cubicBezTo>
                    <a:pt x="48744" y="539739"/>
                    <a:pt x="49167" y="540078"/>
                    <a:pt x="49592" y="540417"/>
                  </a:cubicBezTo>
                  <a:cubicBezTo>
                    <a:pt x="51880" y="542452"/>
                    <a:pt x="54169" y="544401"/>
                    <a:pt x="56542" y="546351"/>
                  </a:cubicBezTo>
                  <a:cubicBezTo>
                    <a:pt x="56967" y="546690"/>
                    <a:pt x="57390" y="547029"/>
                    <a:pt x="57814" y="547453"/>
                  </a:cubicBezTo>
                  <a:cubicBezTo>
                    <a:pt x="60442" y="549573"/>
                    <a:pt x="63070" y="551607"/>
                    <a:pt x="65783" y="553641"/>
                  </a:cubicBezTo>
                  <a:cubicBezTo>
                    <a:pt x="66376" y="554065"/>
                    <a:pt x="66970" y="554489"/>
                    <a:pt x="67563" y="554913"/>
                  </a:cubicBezTo>
                  <a:cubicBezTo>
                    <a:pt x="70360" y="556948"/>
                    <a:pt x="73158" y="558982"/>
                    <a:pt x="76040" y="560847"/>
                  </a:cubicBezTo>
                  <a:lnTo>
                    <a:pt x="76040" y="560847"/>
                  </a:lnTo>
                  <a:cubicBezTo>
                    <a:pt x="114781" y="586787"/>
                    <a:pt x="160896" y="602385"/>
                    <a:pt x="195652" y="599842"/>
                  </a:cubicBezTo>
                  <a:cubicBezTo>
                    <a:pt x="236258" y="596875"/>
                    <a:pt x="289579" y="560678"/>
                    <a:pt x="336542" y="521089"/>
                  </a:cubicBezTo>
                  <a:cubicBezTo>
                    <a:pt x="292801" y="585515"/>
                    <a:pt x="256010" y="662657"/>
                    <a:pt x="281017" y="716911"/>
                  </a:cubicBezTo>
                  <a:cubicBezTo>
                    <a:pt x="282797" y="720895"/>
                    <a:pt x="284832" y="724456"/>
                    <a:pt x="286866" y="727847"/>
                  </a:cubicBezTo>
                  <a:cubicBezTo>
                    <a:pt x="287544" y="728949"/>
                    <a:pt x="288223" y="729881"/>
                    <a:pt x="288901" y="730898"/>
                  </a:cubicBezTo>
                  <a:cubicBezTo>
                    <a:pt x="290427" y="733187"/>
                    <a:pt x="291868" y="735391"/>
                    <a:pt x="293478" y="737426"/>
                  </a:cubicBezTo>
                  <a:cubicBezTo>
                    <a:pt x="294241" y="738443"/>
                    <a:pt x="295089" y="739460"/>
                    <a:pt x="295937" y="740393"/>
                  </a:cubicBezTo>
                  <a:cubicBezTo>
                    <a:pt x="297548" y="742342"/>
                    <a:pt x="299243" y="744123"/>
                    <a:pt x="301023" y="745733"/>
                  </a:cubicBezTo>
                  <a:cubicBezTo>
                    <a:pt x="301786" y="746496"/>
                    <a:pt x="302549" y="747259"/>
                    <a:pt x="303312" y="748022"/>
                  </a:cubicBezTo>
                  <a:cubicBezTo>
                    <a:pt x="305855" y="750226"/>
                    <a:pt x="308398" y="752345"/>
                    <a:pt x="311026" y="754126"/>
                  </a:cubicBezTo>
                  <a:cubicBezTo>
                    <a:pt x="311026" y="754126"/>
                    <a:pt x="311026" y="754126"/>
                    <a:pt x="311111" y="754126"/>
                  </a:cubicBezTo>
                  <a:cubicBezTo>
                    <a:pt x="313824" y="755906"/>
                    <a:pt x="316621" y="757432"/>
                    <a:pt x="319418" y="758873"/>
                  </a:cubicBezTo>
                  <a:cubicBezTo>
                    <a:pt x="320351" y="759297"/>
                    <a:pt x="321284" y="759636"/>
                    <a:pt x="322131" y="760060"/>
                  </a:cubicBezTo>
                  <a:cubicBezTo>
                    <a:pt x="324165" y="760907"/>
                    <a:pt x="326200" y="761755"/>
                    <a:pt x="328235" y="762433"/>
                  </a:cubicBezTo>
                  <a:cubicBezTo>
                    <a:pt x="329252" y="762772"/>
                    <a:pt x="330354" y="763112"/>
                    <a:pt x="331371" y="763366"/>
                  </a:cubicBezTo>
                  <a:cubicBezTo>
                    <a:pt x="333491" y="763959"/>
                    <a:pt x="335610" y="764383"/>
                    <a:pt x="337814" y="764807"/>
                  </a:cubicBezTo>
                  <a:cubicBezTo>
                    <a:pt x="338746" y="764976"/>
                    <a:pt x="339764" y="765231"/>
                    <a:pt x="340696" y="765315"/>
                  </a:cubicBezTo>
                  <a:cubicBezTo>
                    <a:pt x="341544" y="765400"/>
                    <a:pt x="342392" y="765570"/>
                    <a:pt x="343239" y="765655"/>
                  </a:cubicBezTo>
                  <a:cubicBezTo>
                    <a:pt x="343239" y="765655"/>
                    <a:pt x="343239" y="765655"/>
                    <a:pt x="343239" y="765655"/>
                  </a:cubicBezTo>
                  <a:cubicBezTo>
                    <a:pt x="343409" y="765655"/>
                    <a:pt x="343578" y="765655"/>
                    <a:pt x="343748" y="765655"/>
                  </a:cubicBezTo>
                  <a:cubicBezTo>
                    <a:pt x="347478" y="766079"/>
                    <a:pt x="351292" y="766163"/>
                    <a:pt x="355107" y="766079"/>
                  </a:cubicBezTo>
                  <a:cubicBezTo>
                    <a:pt x="355616" y="766079"/>
                    <a:pt x="356124" y="766079"/>
                    <a:pt x="356633" y="766079"/>
                  </a:cubicBezTo>
                  <a:cubicBezTo>
                    <a:pt x="357735" y="766079"/>
                    <a:pt x="358837" y="766079"/>
                    <a:pt x="360024" y="765909"/>
                  </a:cubicBezTo>
                  <a:cubicBezTo>
                    <a:pt x="361041" y="765909"/>
                    <a:pt x="361974" y="765739"/>
                    <a:pt x="362991" y="765570"/>
                  </a:cubicBezTo>
                  <a:cubicBezTo>
                    <a:pt x="364940" y="765400"/>
                    <a:pt x="366891" y="765146"/>
                    <a:pt x="368840" y="764807"/>
                  </a:cubicBezTo>
                  <a:cubicBezTo>
                    <a:pt x="369095" y="764807"/>
                    <a:pt x="369434" y="764722"/>
                    <a:pt x="369688" y="764637"/>
                  </a:cubicBezTo>
                  <a:cubicBezTo>
                    <a:pt x="369772" y="764637"/>
                    <a:pt x="369857" y="764637"/>
                    <a:pt x="370027" y="764637"/>
                  </a:cubicBezTo>
                  <a:cubicBezTo>
                    <a:pt x="371129" y="764468"/>
                    <a:pt x="372231" y="764214"/>
                    <a:pt x="373333" y="764044"/>
                  </a:cubicBezTo>
                  <a:cubicBezTo>
                    <a:pt x="375707" y="763535"/>
                    <a:pt x="378165" y="763027"/>
                    <a:pt x="380539" y="762349"/>
                  </a:cubicBezTo>
                  <a:cubicBezTo>
                    <a:pt x="381471" y="762094"/>
                    <a:pt x="382488" y="761840"/>
                    <a:pt x="383421" y="761585"/>
                  </a:cubicBezTo>
                  <a:cubicBezTo>
                    <a:pt x="387405" y="760484"/>
                    <a:pt x="391389" y="759127"/>
                    <a:pt x="395289" y="757601"/>
                  </a:cubicBezTo>
                  <a:cubicBezTo>
                    <a:pt x="395374" y="757601"/>
                    <a:pt x="395458" y="757601"/>
                    <a:pt x="395543" y="757517"/>
                  </a:cubicBezTo>
                  <a:cubicBezTo>
                    <a:pt x="395543" y="757517"/>
                    <a:pt x="395543" y="757517"/>
                    <a:pt x="395543" y="757517"/>
                  </a:cubicBezTo>
                  <a:cubicBezTo>
                    <a:pt x="398171" y="756499"/>
                    <a:pt x="400884" y="755397"/>
                    <a:pt x="403512" y="754210"/>
                  </a:cubicBezTo>
                  <a:cubicBezTo>
                    <a:pt x="404444" y="753787"/>
                    <a:pt x="405292" y="753363"/>
                    <a:pt x="406224" y="752939"/>
                  </a:cubicBezTo>
                  <a:cubicBezTo>
                    <a:pt x="408683" y="751837"/>
                    <a:pt x="411141" y="750565"/>
                    <a:pt x="413600" y="749379"/>
                  </a:cubicBezTo>
                  <a:cubicBezTo>
                    <a:pt x="414617" y="748870"/>
                    <a:pt x="415634" y="748361"/>
                    <a:pt x="416651" y="747768"/>
                  </a:cubicBezTo>
                  <a:cubicBezTo>
                    <a:pt x="419109" y="746412"/>
                    <a:pt x="421483" y="745055"/>
                    <a:pt x="423857" y="743614"/>
                  </a:cubicBezTo>
                  <a:cubicBezTo>
                    <a:pt x="424705" y="743105"/>
                    <a:pt x="425552" y="742597"/>
                    <a:pt x="426400" y="742088"/>
                  </a:cubicBezTo>
                  <a:cubicBezTo>
                    <a:pt x="462767" y="719624"/>
                    <a:pt x="493369" y="685037"/>
                    <a:pt x="502779" y="654435"/>
                  </a:cubicBezTo>
                  <a:cubicBezTo>
                    <a:pt x="512782" y="621798"/>
                    <a:pt x="500914" y="569240"/>
                    <a:pt x="484299" y="520411"/>
                  </a:cubicBezTo>
                  <a:cubicBezTo>
                    <a:pt x="510917" y="546012"/>
                    <a:pt x="533042" y="559575"/>
                    <a:pt x="541011" y="553218"/>
                  </a:cubicBezTo>
                  <a:cubicBezTo>
                    <a:pt x="549234" y="546775"/>
                    <a:pt x="540841" y="521259"/>
                    <a:pt x="521513" y="488452"/>
                  </a:cubicBezTo>
                  <a:cubicBezTo>
                    <a:pt x="565510" y="516681"/>
                    <a:pt x="614592" y="541519"/>
                    <a:pt x="649179" y="539485"/>
                  </a:cubicBezTo>
                  <a:cubicBezTo>
                    <a:pt x="678510" y="537705"/>
                    <a:pt x="715385" y="519479"/>
                    <a:pt x="744801" y="493284"/>
                  </a:cubicBezTo>
                  <a:cubicBezTo>
                    <a:pt x="746666" y="491589"/>
                    <a:pt x="748531" y="489893"/>
                    <a:pt x="750396" y="488113"/>
                  </a:cubicBezTo>
                  <a:cubicBezTo>
                    <a:pt x="750989" y="487520"/>
                    <a:pt x="751583" y="486926"/>
                    <a:pt x="752176" y="486418"/>
                  </a:cubicBezTo>
                  <a:cubicBezTo>
                    <a:pt x="754041" y="484553"/>
                    <a:pt x="755991" y="482688"/>
                    <a:pt x="757771" y="480738"/>
                  </a:cubicBezTo>
                  <a:cubicBezTo>
                    <a:pt x="758280" y="480230"/>
                    <a:pt x="758703" y="479721"/>
                    <a:pt x="759127" y="479212"/>
                  </a:cubicBezTo>
                  <a:cubicBezTo>
                    <a:pt x="760653" y="477517"/>
                    <a:pt x="762179" y="475821"/>
                    <a:pt x="763705" y="474126"/>
                  </a:cubicBezTo>
                  <a:close/>
                </a:path>
              </a:pathLst>
            </a:custGeom>
            <a:solidFill>
              <a:schemeClr val="accent6"/>
            </a:solidFill>
            <a:ln w="1524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394">
                <a:latin typeface="Calibri"/>
                <a:ea typeface="Calibri"/>
                <a:cs typeface="Calibri"/>
                <a:sym typeface="Calibri"/>
              </a:endParaRPr>
            </a:p>
          </p:txBody>
        </p:sp>
        <p:grpSp>
          <p:nvGrpSpPr>
            <p:cNvPr id="66" name="Google Shape;66;p5"/>
            <p:cNvGrpSpPr/>
            <p:nvPr/>
          </p:nvGrpSpPr>
          <p:grpSpPr>
            <a:xfrm>
              <a:off x="76817" y="1420515"/>
              <a:ext cx="812749" cy="788322"/>
              <a:chOff x="76817" y="1420515"/>
              <a:chExt cx="812749" cy="788322"/>
            </a:xfrm>
          </p:grpSpPr>
          <p:grpSp>
            <p:nvGrpSpPr>
              <p:cNvPr id="67" name="Google Shape;67;p5"/>
              <p:cNvGrpSpPr/>
              <p:nvPr/>
            </p:nvGrpSpPr>
            <p:grpSpPr>
              <a:xfrm rot="346698">
                <a:off x="111017" y="1456164"/>
                <a:ext cx="744349" cy="717024"/>
                <a:chOff x="-4303027" y="1340573"/>
                <a:chExt cx="796394" cy="767077"/>
              </a:xfrm>
            </p:grpSpPr>
            <p:sp>
              <p:nvSpPr>
                <p:cNvPr id="68" name="Google Shape;68;p5"/>
                <p:cNvSpPr/>
                <p:nvPr/>
              </p:nvSpPr>
              <p:spPr>
                <a:xfrm>
                  <a:off x="-4303027" y="1682690"/>
                  <a:ext cx="447040" cy="258776"/>
                </a:xfrm>
                <a:custGeom>
                  <a:avLst/>
                  <a:gdLst/>
                  <a:ahLst/>
                  <a:cxnLst/>
                  <a:rect l="l" t="t" r="r" b="b"/>
                  <a:pathLst>
                    <a:path w="447040" h="258776" extrusionOk="0">
                      <a:moveTo>
                        <a:pt x="447041" y="72427"/>
                      </a:moveTo>
                      <a:cubicBezTo>
                        <a:pt x="447041" y="72427"/>
                        <a:pt x="130674" y="-65242"/>
                        <a:pt x="30305" y="39027"/>
                      </a:cubicBezTo>
                      <a:cubicBezTo>
                        <a:pt x="-70064" y="143211"/>
                        <a:pt x="103293" y="265366"/>
                        <a:pt x="195948" y="258500"/>
                      </a:cubicBezTo>
                      <a:cubicBezTo>
                        <a:pt x="288603" y="251633"/>
                        <a:pt x="447041" y="72512"/>
                        <a:pt x="447041" y="72512"/>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394">
                    <a:solidFill>
                      <a:srgbClr val="000000"/>
                    </a:solidFill>
                    <a:latin typeface="Calibri"/>
                    <a:ea typeface="Calibri"/>
                    <a:cs typeface="Calibri"/>
                    <a:sym typeface="Calibri"/>
                  </a:endParaRPr>
                </a:p>
              </p:txBody>
            </p:sp>
            <p:sp>
              <p:nvSpPr>
                <p:cNvPr id="69" name="Google Shape;69;p5"/>
                <p:cNvSpPr/>
                <p:nvPr/>
              </p:nvSpPr>
              <p:spPr>
                <a:xfrm>
                  <a:off x="-4029807" y="1742994"/>
                  <a:ext cx="233700" cy="364656"/>
                </a:xfrm>
                <a:custGeom>
                  <a:avLst/>
                  <a:gdLst/>
                  <a:ahLst/>
                  <a:cxnLst/>
                  <a:rect l="l" t="t" r="r" b="b"/>
                  <a:pathLst>
                    <a:path w="233700" h="364656" extrusionOk="0">
                      <a:moveTo>
                        <a:pt x="161444" y="0"/>
                      </a:moveTo>
                      <a:cubicBezTo>
                        <a:pt x="161444" y="0"/>
                        <a:pt x="-42601" y="205062"/>
                        <a:pt x="8093" y="315265"/>
                      </a:cubicBezTo>
                      <a:cubicBezTo>
                        <a:pt x="58786" y="425467"/>
                        <a:pt x="207136" y="327302"/>
                        <a:pt x="230024" y="252873"/>
                      </a:cubicBezTo>
                      <a:cubicBezTo>
                        <a:pt x="252912" y="178444"/>
                        <a:pt x="161444" y="0"/>
                        <a:pt x="161444"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394">
                    <a:solidFill>
                      <a:srgbClr val="000000"/>
                    </a:solidFill>
                    <a:latin typeface="Calibri"/>
                    <a:ea typeface="Calibri"/>
                    <a:cs typeface="Calibri"/>
                    <a:sym typeface="Calibri"/>
                  </a:endParaRPr>
                </a:p>
              </p:txBody>
            </p:sp>
            <p:sp>
              <p:nvSpPr>
                <p:cNvPr id="70" name="Google Shape;70;p5"/>
                <p:cNvSpPr/>
                <p:nvPr/>
              </p:nvSpPr>
              <p:spPr>
                <a:xfrm>
                  <a:off x="-3887410" y="1340573"/>
                  <a:ext cx="259987" cy="428530"/>
                </a:xfrm>
                <a:custGeom>
                  <a:avLst/>
                  <a:gdLst/>
                  <a:ahLst/>
                  <a:cxnLst/>
                  <a:rect l="l" t="t" r="r" b="b"/>
                  <a:pathLst>
                    <a:path w="259987" h="428530" extrusionOk="0">
                      <a:moveTo>
                        <a:pt x="13706" y="428531"/>
                      </a:moveTo>
                      <a:cubicBezTo>
                        <a:pt x="13706" y="428531"/>
                        <a:pt x="-44871" y="88513"/>
                        <a:pt x="80167" y="15779"/>
                      </a:cubicBezTo>
                      <a:cubicBezTo>
                        <a:pt x="205205" y="-56955"/>
                        <a:pt x="282686" y="140393"/>
                        <a:pt x="254033" y="228809"/>
                      </a:cubicBezTo>
                      <a:cubicBezTo>
                        <a:pt x="225380" y="317141"/>
                        <a:pt x="13706" y="428531"/>
                        <a:pt x="13706" y="428531"/>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394">
                    <a:solidFill>
                      <a:srgbClr val="000000"/>
                    </a:solidFill>
                    <a:latin typeface="Calibri"/>
                    <a:ea typeface="Calibri"/>
                    <a:cs typeface="Calibri"/>
                    <a:sym typeface="Calibri"/>
                  </a:endParaRPr>
                </a:p>
              </p:txBody>
            </p:sp>
            <p:sp>
              <p:nvSpPr>
                <p:cNvPr id="71" name="Google Shape;71;p5"/>
                <p:cNvSpPr/>
                <p:nvPr/>
              </p:nvSpPr>
              <p:spPr>
                <a:xfrm>
                  <a:off x="-3882605" y="1658827"/>
                  <a:ext cx="375972" cy="222207"/>
                </a:xfrm>
                <a:custGeom>
                  <a:avLst/>
                  <a:gdLst/>
                  <a:ahLst/>
                  <a:cxnLst/>
                  <a:rect l="l" t="t" r="r" b="b"/>
                  <a:pathLst>
                    <a:path w="375972" h="222207" extrusionOk="0">
                      <a:moveTo>
                        <a:pt x="0" y="95357"/>
                      </a:moveTo>
                      <a:cubicBezTo>
                        <a:pt x="0" y="95357"/>
                        <a:pt x="247617" y="-54179"/>
                        <a:pt x="342646" y="21267"/>
                      </a:cubicBezTo>
                      <a:cubicBezTo>
                        <a:pt x="437674" y="96713"/>
                        <a:pt x="307127" y="217428"/>
                        <a:pt x="229391" y="222090"/>
                      </a:cubicBezTo>
                      <a:cubicBezTo>
                        <a:pt x="151656" y="226668"/>
                        <a:pt x="0" y="95442"/>
                        <a:pt x="0" y="95442"/>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394">
                    <a:solidFill>
                      <a:srgbClr val="000000"/>
                    </a:solidFill>
                    <a:latin typeface="Calibri"/>
                    <a:ea typeface="Calibri"/>
                    <a:cs typeface="Calibri"/>
                    <a:sym typeface="Calibri"/>
                  </a:endParaRPr>
                </a:p>
              </p:txBody>
            </p:sp>
          </p:grpSp>
          <p:grpSp>
            <p:nvGrpSpPr>
              <p:cNvPr id="72" name="Google Shape;72;p5"/>
              <p:cNvGrpSpPr/>
              <p:nvPr/>
            </p:nvGrpSpPr>
            <p:grpSpPr>
              <a:xfrm rot="346698">
                <a:off x="111017" y="1456170"/>
                <a:ext cx="744315" cy="716855"/>
                <a:chOff x="-4303035" y="1340581"/>
                <a:chExt cx="796358" cy="766896"/>
              </a:xfrm>
            </p:grpSpPr>
            <p:sp>
              <p:nvSpPr>
                <p:cNvPr id="73" name="Google Shape;73;p5"/>
                <p:cNvSpPr/>
                <p:nvPr/>
              </p:nvSpPr>
              <p:spPr>
                <a:xfrm>
                  <a:off x="-4303035" y="1682727"/>
                  <a:ext cx="447047" cy="219468"/>
                </a:xfrm>
                <a:custGeom>
                  <a:avLst/>
                  <a:gdLst/>
                  <a:ahLst/>
                  <a:cxnLst/>
                  <a:rect l="l" t="t" r="r" b="b"/>
                  <a:pathLst>
                    <a:path w="447047" h="219468" extrusionOk="0">
                      <a:moveTo>
                        <a:pt x="30312" y="38990"/>
                      </a:moveTo>
                      <a:cubicBezTo>
                        <a:pt x="130681" y="-65194"/>
                        <a:pt x="447048" y="72390"/>
                        <a:pt x="447048" y="72390"/>
                      </a:cubicBezTo>
                      <a:cubicBezTo>
                        <a:pt x="447048" y="72390"/>
                        <a:pt x="436028" y="84851"/>
                        <a:pt x="418056" y="103332"/>
                      </a:cubicBezTo>
                      <a:cubicBezTo>
                        <a:pt x="368719" y="89429"/>
                        <a:pt x="220539" y="65524"/>
                        <a:pt x="76343" y="219468"/>
                      </a:cubicBezTo>
                      <a:cubicBezTo>
                        <a:pt x="11747" y="176235"/>
                        <a:pt x="-32419" y="104094"/>
                        <a:pt x="30312" y="38990"/>
                      </a:cubicBezTo>
                      <a:close/>
                    </a:path>
                  </a:pathLst>
                </a:custGeom>
                <a:solidFill>
                  <a:srgbClr val="FFFFFF">
                    <a:alpha val="3459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394">
                    <a:solidFill>
                      <a:srgbClr val="000000"/>
                    </a:solidFill>
                    <a:latin typeface="Calibri"/>
                    <a:ea typeface="Calibri"/>
                    <a:cs typeface="Calibri"/>
                    <a:sym typeface="Calibri"/>
                  </a:endParaRPr>
                </a:p>
              </p:txBody>
            </p:sp>
            <p:sp>
              <p:nvSpPr>
                <p:cNvPr id="74" name="Google Shape;74;p5"/>
                <p:cNvSpPr/>
                <p:nvPr/>
              </p:nvSpPr>
              <p:spPr>
                <a:xfrm>
                  <a:off x="-4029829" y="1742910"/>
                  <a:ext cx="176809" cy="364567"/>
                </a:xfrm>
                <a:custGeom>
                  <a:avLst/>
                  <a:gdLst/>
                  <a:ahLst/>
                  <a:cxnLst/>
                  <a:rect l="l" t="t" r="r" b="b"/>
                  <a:pathLst>
                    <a:path w="176809" h="364567" extrusionOk="0">
                      <a:moveTo>
                        <a:pt x="8115" y="315265"/>
                      </a:moveTo>
                      <a:cubicBezTo>
                        <a:pt x="-42663" y="205062"/>
                        <a:pt x="161466" y="0"/>
                        <a:pt x="161466" y="0"/>
                      </a:cubicBezTo>
                      <a:cubicBezTo>
                        <a:pt x="161466" y="0"/>
                        <a:pt x="167824" y="12377"/>
                        <a:pt x="176810" y="32044"/>
                      </a:cubicBezTo>
                      <a:cubicBezTo>
                        <a:pt x="150870" y="66376"/>
                        <a:pt x="86952" y="174714"/>
                        <a:pt x="163162" y="334338"/>
                      </a:cubicBezTo>
                      <a:cubicBezTo>
                        <a:pt x="109671" y="371553"/>
                        <a:pt x="39904" y="384014"/>
                        <a:pt x="8200" y="315180"/>
                      </a:cubicBezTo>
                      <a:close/>
                    </a:path>
                  </a:pathLst>
                </a:custGeom>
                <a:solidFill>
                  <a:srgbClr val="FFFFFF">
                    <a:alpha val="3459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394">
                    <a:solidFill>
                      <a:srgbClr val="000000"/>
                    </a:solidFill>
                    <a:latin typeface="Calibri"/>
                    <a:ea typeface="Calibri"/>
                    <a:cs typeface="Calibri"/>
                    <a:sym typeface="Calibri"/>
                  </a:endParaRPr>
                </a:p>
              </p:txBody>
            </p:sp>
            <p:sp>
              <p:nvSpPr>
                <p:cNvPr id="75" name="Google Shape;75;p5"/>
                <p:cNvSpPr/>
                <p:nvPr/>
              </p:nvSpPr>
              <p:spPr>
                <a:xfrm>
                  <a:off x="-3887410" y="1340581"/>
                  <a:ext cx="244623" cy="428522"/>
                </a:xfrm>
                <a:custGeom>
                  <a:avLst/>
                  <a:gdLst/>
                  <a:ahLst/>
                  <a:cxnLst/>
                  <a:rect l="l" t="t" r="r" b="b"/>
                  <a:pathLst>
                    <a:path w="244623" h="428522" extrusionOk="0">
                      <a:moveTo>
                        <a:pt x="80167" y="15771"/>
                      </a:moveTo>
                      <a:cubicBezTo>
                        <a:pt x="-44871" y="88505"/>
                        <a:pt x="13706" y="428523"/>
                        <a:pt x="13706" y="428523"/>
                      </a:cubicBezTo>
                      <a:cubicBezTo>
                        <a:pt x="13706" y="428523"/>
                        <a:pt x="28457" y="420724"/>
                        <a:pt x="50667" y="407753"/>
                      </a:cubicBezTo>
                      <a:cubicBezTo>
                        <a:pt x="48887" y="356552"/>
                        <a:pt x="60839" y="206930"/>
                        <a:pt x="244623" y="103340"/>
                      </a:cubicBezTo>
                      <a:cubicBezTo>
                        <a:pt x="217920" y="30352"/>
                        <a:pt x="158411" y="-29666"/>
                        <a:pt x="80252" y="15771"/>
                      </a:cubicBezTo>
                      <a:close/>
                    </a:path>
                  </a:pathLst>
                </a:custGeom>
                <a:solidFill>
                  <a:srgbClr val="FFFFFF">
                    <a:alpha val="3459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394">
                    <a:solidFill>
                      <a:srgbClr val="000000"/>
                    </a:solidFill>
                    <a:latin typeface="Calibri"/>
                    <a:ea typeface="Calibri"/>
                    <a:cs typeface="Calibri"/>
                    <a:sym typeface="Calibri"/>
                  </a:endParaRPr>
                </a:p>
              </p:txBody>
            </p:sp>
            <p:sp>
              <p:nvSpPr>
                <p:cNvPr id="76" name="Google Shape;76;p5"/>
                <p:cNvSpPr/>
                <p:nvPr/>
              </p:nvSpPr>
              <p:spPr>
                <a:xfrm>
                  <a:off x="-3882605" y="1658827"/>
                  <a:ext cx="375928" cy="176313"/>
                </a:xfrm>
                <a:custGeom>
                  <a:avLst/>
                  <a:gdLst/>
                  <a:ahLst/>
                  <a:cxnLst/>
                  <a:rect l="l" t="t" r="r" b="b"/>
                  <a:pathLst>
                    <a:path w="375928" h="176313" extrusionOk="0">
                      <a:moveTo>
                        <a:pt x="342646" y="21267"/>
                      </a:moveTo>
                      <a:cubicBezTo>
                        <a:pt x="247617" y="-54179"/>
                        <a:pt x="0" y="95357"/>
                        <a:pt x="0" y="95357"/>
                      </a:cubicBezTo>
                      <a:cubicBezTo>
                        <a:pt x="0" y="95357"/>
                        <a:pt x="10512" y="104513"/>
                        <a:pt x="27466" y="117822"/>
                      </a:cubicBezTo>
                      <a:cubicBezTo>
                        <a:pt x="66969" y="100783"/>
                        <a:pt x="187429" y="64416"/>
                        <a:pt x="324420" y="176314"/>
                      </a:cubicBezTo>
                      <a:cubicBezTo>
                        <a:pt x="373248" y="133165"/>
                        <a:pt x="401986" y="68315"/>
                        <a:pt x="342646" y="21182"/>
                      </a:cubicBezTo>
                      <a:close/>
                    </a:path>
                  </a:pathLst>
                </a:custGeom>
                <a:solidFill>
                  <a:srgbClr val="FFFFFF">
                    <a:alpha val="3459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394">
                    <a:solidFill>
                      <a:srgbClr val="000000"/>
                    </a:solidFill>
                    <a:latin typeface="Calibri"/>
                    <a:ea typeface="Calibri"/>
                    <a:cs typeface="Calibri"/>
                    <a:sym typeface="Calibri"/>
                  </a:endParaRPr>
                </a:p>
              </p:txBody>
            </p:sp>
          </p:grpSp>
          <p:grpSp>
            <p:nvGrpSpPr>
              <p:cNvPr id="77" name="Google Shape;77;p5"/>
              <p:cNvGrpSpPr/>
              <p:nvPr/>
            </p:nvGrpSpPr>
            <p:grpSpPr>
              <a:xfrm rot="346698">
                <a:off x="139374" y="1471195"/>
                <a:ext cx="603181" cy="602882"/>
                <a:chOff x="-4276986" y="1361430"/>
                <a:chExt cx="645356" cy="644967"/>
              </a:xfrm>
            </p:grpSpPr>
            <p:sp>
              <p:nvSpPr>
                <p:cNvPr id="78" name="Google Shape;78;p5"/>
                <p:cNvSpPr/>
                <p:nvPr/>
              </p:nvSpPr>
              <p:spPr>
                <a:xfrm>
                  <a:off x="-4276986" y="1702933"/>
                  <a:ext cx="148400" cy="77494"/>
                </a:xfrm>
                <a:custGeom>
                  <a:avLst/>
                  <a:gdLst/>
                  <a:ahLst/>
                  <a:cxnLst/>
                  <a:rect l="l" t="t" r="r" b="b"/>
                  <a:pathLst>
                    <a:path w="148400" h="77494" extrusionOk="0">
                      <a:moveTo>
                        <a:pt x="84288" y="67951"/>
                      </a:moveTo>
                      <a:cubicBezTo>
                        <a:pt x="43682" y="82023"/>
                        <a:pt x="6213" y="80327"/>
                        <a:pt x="703" y="64221"/>
                      </a:cubicBezTo>
                      <a:cubicBezTo>
                        <a:pt x="-4892" y="48114"/>
                        <a:pt x="23507" y="23615"/>
                        <a:pt x="64112" y="9543"/>
                      </a:cubicBezTo>
                      <a:cubicBezTo>
                        <a:pt x="104718" y="-4529"/>
                        <a:pt x="142102" y="-2833"/>
                        <a:pt x="147697" y="13273"/>
                      </a:cubicBezTo>
                      <a:cubicBezTo>
                        <a:pt x="153292" y="29380"/>
                        <a:pt x="124893" y="53879"/>
                        <a:pt x="84288" y="67951"/>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394">
                    <a:solidFill>
                      <a:srgbClr val="000000"/>
                    </a:solidFill>
                    <a:latin typeface="Calibri"/>
                    <a:ea typeface="Calibri"/>
                    <a:cs typeface="Calibri"/>
                    <a:sym typeface="Calibri"/>
                  </a:endParaRPr>
                </a:p>
              </p:txBody>
            </p:sp>
            <p:sp>
              <p:nvSpPr>
                <p:cNvPr id="79" name="Google Shape;79;p5"/>
                <p:cNvSpPr/>
                <p:nvPr/>
              </p:nvSpPr>
              <p:spPr>
                <a:xfrm>
                  <a:off x="-3875750" y="1876152"/>
                  <a:ext cx="52326" cy="130245"/>
                </a:xfrm>
                <a:custGeom>
                  <a:avLst/>
                  <a:gdLst/>
                  <a:ahLst/>
                  <a:cxnLst/>
                  <a:rect l="l" t="t" r="r" b="b"/>
                  <a:pathLst>
                    <a:path w="52326" h="130245" extrusionOk="0">
                      <a:moveTo>
                        <a:pt x="29936" y="130227"/>
                      </a:moveTo>
                      <a:cubicBezTo>
                        <a:pt x="44178" y="129380"/>
                        <a:pt x="54096" y="99625"/>
                        <a:pt x="52062" y="63597"/>
                      </a:cubicBezTo>
                      <a:cubicBezTo>
                        <a:pt x="49942" y="27654"/>
                        <a:pt x="36718" y="-829"/>
                        <a:pt x="22392" y="18"/>
                      </a:cubicBezTo>
                      <a:cubicBezTo>
                        <a:pt x="8065" y="866"/>
                        <a:pt x="-1768" y="30621"/>
                        <a:pt x="266" y="66649"/>
                      </a:cubicBezTo>
                      <a:cubicBezTo>
                        <a:pt x="2386" y="102592"/>
                        <a:pt x="15610" y="131075"/>
                        <a:pt x="29852" y="13022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394">
                    <a:solidFill>
                      <a:srgbClr val="000000"/>
                    </a:solidFill>
                    <a:latin typeface="Calibri"/>
                    <a:ea typeface="Calibri"/>
                    <a:cs typeface="Calibri"/>
                    <a:sym typeface="Calibri"/>
                  </a:endParaRPr>
                </a:p>
              </p:txBody>
            </p:sp>
            <p:sp>
              <p:nvSpPr>
                <p:cNvPr id="80" name="Google Shape;80;p5"/>
                <p:cNvSpPr/>
                <p:nvPr/>
              </p:nvSpPr>
              <p:spPr>
                <a:xfrm>
                  <a:off x="-3854062" y="1361430"/>
                  <a:ext cx="99147" cy="134973"/>
                </a:xfrm>
                <a:custGeom>
                  <a:avLst/>
                  <a:gdLst/>
                  <a:ahLst/>
                  <a:cxnLst/>
                  <a:rect l="l" t="t" r="r" b="b"/>
                  <a:pathLst>
                    <a:path w="99147" h="134973" extrusionOk="0">
                      <a:moveTo>
                        <a:pt x="75556" y="84272"/>
                      </a:moveTo>
                      <a:cubicBezTo>
                        <a:pt x="98868" y="48159"/>
                        <a:pt x="106159" y="11453"/>
                        <a:pt x="91748" y="2128"/>
                      </a:cubicBezTo>
                      <a:cubicBezTo>
                        <a:pt x="77421" y="-7112"/>
                        <a:pt x="46904" y="14590"/>
                        <a:pt x="23591" y="50702"/>
                      </a:cubicBezTo>
                      <a:cubicBezTo>
                        <a:pt x="279" y="86815"/>
                        <a:pt x="-7011" y="123521"/>
                        <a:pt x="7400" y="132845"/>
                      </a:cubicBezTo>
                      <a:cubicBezTo>
                        <a:pt x="21727" y="142086"/>
                        <a:pt x="52244" y="120384"/>
                        <a:pt x="75556" y="84272"/>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394">
                    <a:solidFill>
                      <a:srgbClr val="000000"/>
                    </a:solidFill>
                    <a:latin typeface="Calibri"/>
                    <a:ea typeface="Calibri"/>
                    <a:cs typeface="Calibri"/>
                    <a:sym typeface="Calibri"/>
                  </a:endParaRPr>
                </a:p>
              </p:txBody>
            </p:sp>
            <p:sp>
              <p:nvSpPr>
                <p:cNvPr id="81" name="Google Shape;81;p5"/>
                <p:cNvSpPr/>
                <p:nvPr/>
              </p:nvSpPr>
              <p:spPr>
                <a:xfrm>
                  <a:off x="-3757279" y="1788224"/>
                  <a:ext cx="125649" cy="62553"/>
                </a:xfrm>
                <a:custGeom>
                  <a:avLst/>
                  <a:gdLst/>
                  <a:ahLst/>
                  <a:cxnLst/>
                  <a:rect l="l" t="t" r="r" b="b"/>
                  <a:pathLst>
                    <a:path w="125649" h="62553" extrusionOk="0">
                      <a:moveTo>
                        <a:pt x="125174" y="50393"/>
                      </a:moveTo>
                      <a:cubicBezTo>
                        <a:pt x="121020" y="64041"/>
                        <a:pt x="89655" y="66584"/>
                        <a:pt x="55238" y="56072"/>
                      </a:cubicBezTo>
                      <a:cubicBezTo>
                        <a:pt x="20820" y="45476"/>
                        <a:pt x="-3763" y="25894"/>
                        <a:pt x="475" y="12161"/>
                      </a:cubicBezTo>
                      <a:cubicBezTo>
                        <a:pt x="4629" y="-1487"/>
                        <a:pt x="35994" y="-4030"/>
                        <a:pt x="70412" y="6481"/>
                      </a:cubicBezTo>
                      <a:cubicBezTo>
                        <a:pt x="104829" y="16993"/>
                        <a:pt x="129413" y="36660"/>
                        <a:pt x="125174" y="50393"/>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394">
                    <a:solidFill>
                      <a:srgbClr val="000000"/>
                    </a:solidFill>
                    <a:latin typeface="Calibri"/>
                    <a:ea typeface="Calibri"/>
                    <a:cs typeface="Calibri"/>
                    <a:sym typeface="Calibri"/>
                  </a:endParaRPr>
                </a:p>
              </p:txBody>
            </p:sp>
          </p:grpSp>
          <p:grpSp>
            <p:nvGrpSpPr>
              <p:cNvPr id="82" name="Google Shape;82;p5"/>
              <p:cNvGrpSpPr/>
              <p:nvPr/>
            </p:nvGrpSpPr>
            <p:grpSpPr>
              <a:xfrm rot="346698">
                <a:off x="115999" y="1471371"/>
                <a:ext cx="737961" cy="701919"/>
                <a:chOff x="-4296882" y="1356607"/>
                <a:chExt cx="789559" cy="750918"/>
              </a:xfrm>
            </p:grpSpPr>
            <p:sp>
              <p:nvSpPr>
                <p:cNvPr id="83" name="Google Shape;83;p5"/>
                <p:cNvSpPr/>
                <p:nvPr/>
              </p:nvSpPr>
              <p:spPr>
                <a:xfrm>
                  <a:off x="-4296882" y="1800590"/>
                  <a:ext cx="110821" cy="71850"/>
                </a:xfrm>
                <a:custGeom>
                  <a:avLst/>
                  <a:gdLst/>
                  <a:ahLst/>
                  <a:cxnLst/>
                  <a:rect l="l" t="t" r="r" b="b"/>
                  <a:pathLst>
                    <a:path w="110821" h="71850" extrusionOk="0">
                      <a:moveTo>
                        <a:pt x="85" y="21072"/>
                      </a:moveTo>
                      <a:cubicBezTo>
                        <a:pt x="8053" y="16834"/>
                        <a:pt x="16954" y="12934"/>
                        <a:pt x="26533" y="9543"/>
                      </a:cubicBezTo>
                      <a:cubicBezTo>
                        <a:pt x="67139" y="-4529"/>
                        <a:pt x="104523" y="-2833"/>
                        <a:pt x="110118" y="13273"/>
                      </a:cubicBezTo>
                      <a:cubicBezTo>
                        <a:pt x="115713" y="29380"/>
                        <a:pt x="87314" y="53879"/>
                        <a:pt x="46709" y="67951"/>
                      </a:cubicBezTo>
                      <a:cubicBezTo>
                        <a:pt x="42386" y="69477"/>
                        <a:pt x="38147" y="70748"/>
                        <a:pt x="33993" y="71850"/>
                      </a:cubicBezTo>
                      <a:cubicBezTo>
                        <a:pt x="18819" y="56422"/>
                        <a:pt x="6782" y="39213"/>
                        <a:pt x="0" y="21072"/>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394">
                    <a:solidFill>
                      <a:srgbClr val="000000"/>
                    </a:solidFill>
                    <a:latin typeface="Calibri"/>
                    <a:ea typeface="Calibri"/>
                    <a:cs typeface="Calibri"/>
                    <a:sym typeface="Calibri"/>
                  </a:endParaRPr>
                </a:p>
              </p:txBody>
            </p:sp>
            <p:sp>
              <p:nvSpPr>
                <p:cNvPr id="84" name="Google Shape;84;p5"/>
                <p:cNvSpPr/>
                <p:nvPr/>
              </p:nvSpPr>
              <p:spPr>
                <a:xfrm>
                  <a:off x="-3959238" y="2026344"/>
                  <a:ext cx="55120" cy="81181"/>
                </a:xfrm>
                <a:custGeom>
                  <a:avLst/>
                  <a:gdLst/>
                  <a:ahLst/>
                  <a:cxnLst/>
                  <a:rect l="l" t="t" r="r" b="b"/>
                  <a:pathLst>
                    <a:path w="55120" h="81181" extrusionOk="0">
                      <a:moveTo>
                        <a:pt x="1865" y="60398"/>
                      </a:moveTo>
                      <a:cubicBezTo>
                        <a:pt x="7629" y="24879"/>
                        <a:pt x="23736" y="-2078"/>
                        <a:pt x="37893" y="126"/>
                      </a:cubicBezTo>
                      <a:cubicBezTo>
                        <a:pt x="52050" y="2415"/>
                        <a:pt x="58831" y="33102"/>
                        <a:pt x="53067" y="68621"/>
                      </a:cubicBezTo>
                      <a:cubicBezTo>
                        <a:pt x="52813" y="69978"/>
                        <a:pt x="52558" y="71249"/>
                        <a:pt x="52389" y="72521"/>
                      </a:cubicBezTo>
                      <a:cubicBezTo>
                        <a:pt x="34756" y="79302"/>
                        <a:pt x="16785" y="82524"/>
                        <a:pt x="0" y="80659"/>
                      </a:cubicBezTo>
                      <a:cubicBezTo>
                        <a:pt x="170" y="74216"/>
                        <a:pt x="848" y="67350"/>
                        <a:pt x="1950" y="60314"/>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394">
                    <a:solidFill>
                      <a:srgbClr val="000000"/>
                    </a:solidFill>
                    <a:latin typeface="Calibri"/>
                    <a:ea typeface="Calibri"/>
                    <a:cs typeface="Calibri"/>
                    <a:sym typeface="Calibri"/>
                  </a:endParaRPr>
                </a:p>
              </p:txBody>
            </p:sp>
            <p:sp>
              <p:nvSpPr>
                <p:cNvPr id="85" name="Google Shape;85;p5"/>
                <p:cNvSpPr/>
                <p:nvPr/>
              </p:nvSpPr>
              <p:spPr>
                <a:xfrm>
                  <a:off x="-3745555" y="1356607"/>
                  <a:ext cx="82338" cy="107244"/>
                </a:xfrm>
                <a:custGeom>
                  <a:avLst/>
                  <a:gdLst/>
                  <a:ahLst/>
                  <a:cxnLst/>
                  <a:rect l="l" t="t" r="r" b="b"/>
                  <a:pathLst>
                    <a:path w="82338" h="107244" extrusionOk="0">
                      <a:moveTo>
                        <a:pt x="41054" y="0"/>
                      </a:moveTo>
                      <a:cubicBezTo>
                        <a:pt x="35036" y="6697"/>
                        <a:pt x="29102" y="14411"/>
                        <a:pt x="23592" y="22973"/>
                      </a:cubicBezTo>
                      <a:cubicBezTo>
                        <a:pt x="279" y="59086"/>
                        <a:pt x="-7011" y="95792"/>
                        <a:pt x="7400" y="105117"/>
                      </a:cubicBezTo>
                      <a:cubicBezTo>
                        <a:pt x="21727" y="114357"/>
                        <a:pt x="52244" y="92655"/>
                        <a:pt x="75556" y="56543"/>
                      </a:cubicBezTo>
                      <a:cubicBezTo>
                        <a:pt x="78015" y="52728"/>
                        <a:pt x="80303" y="48913"/>
                        <a:pt x="82338" y="45098"/>
                      </a:cubicBezTo>
                      <a:cubicBezTo>
                        <a:pt x="70979" y="26703"/>
                        <a:pt x="57076" y="10936"/>
                        <a:pt x="41054" y="8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394">
                    <a:solidFill>
                      <a:srgbClr val="000000"/>
                    </a:solidFill>
                    <a:latin typeface="Calibri"/>
                    <a:ea typeface="Calibri"/>
                    <a:cs typeface="Calibri"/>
                    <a:sym typeface="Calibri"/>
                  </a:endParaRPr>
                </a:p>
              </p:txBody>
            </p:sp>
            <p:sp>
              <p:nvSpPr>
                <p:cNvPr id="86" name="Google Shape;86;p5"/>
                <p:cNvSpPr/>
                <p:nvPr/>
              </p:nvSpPr>
              <p:spPr>
                <a:xfrm>
                  <a:off x="-3594668" y="1748853"/>
                  <a:ext cx="87345" cy="52379"/>
                </a:xfrm>
                <a:custGeom>
                  <a:avLst/>
                  <a:gdLst/>
                  <a:ahLst/>
                  <a:cxnLst/>
                  <a:rect l="l" t="t" r="r" b="b"/>
                  <a:pathLst>
                    <a:path w="87345" h="52379" extrusionOk="0">
                      <a:moveTo>
                        <a:pt x="67085" y="499"/>
                      </a:moveTo>
                      <a:cubicBezTo>
                        <a:pt x="31142" y="-2298"/>
                        <a:pt x="1133" y="6942"/>
                        <a:pt x="31" y="21183"/>
                      </a:cubicBezTo>
                      <a:cubicBezTo>
                        <a:pt x="-1071" y="35425"/>
                        <a:pt x="27073" y="49327"/>
                        <a:pt x="63016" y="52125"/>
                      </a:cubicBezTo>
                      <a:cubicBezTo>
                        <a:pt x="64373" y="52210"/>
                        <a:pt x="65644" y="52294"/>
                        <a:pt x="67001" y="52379"/>
                      </a:cubicBezTo>
                      <a:cubicBezTo>
                        <a:pt x="77767" y="36781"/>
                        <a:pt x="85142" y="20166"/>
                        <a:pt x="87346" y="3381"/>
                      </a:cubicBezTo>
                      <a:cubicBezTo>
                        <a:pt x="80988" y="2025"/>
                        <a:pt x="74206" y="1008"/>
                        <a:pt x="67170" y="49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394">
                    <a:solidFill>
                      <a:srgbClr val="000000"/>
                    </a:solidFill>
                    <a:latin typeface="Calibri"/>
                    <a:ea typeface="Calibri"/>
                    <a:cs typeface="Calibri"/>
                    <a:sym typeface="Calibri"/>
                  </a:endParaRPr>
                </a:p>
              </p:txBody>
            </p:sp>
          </p:grpSp>
          <p:grpSp>
            <p:nvGrpSpPr>
              <p:cNvPr id="87" name="Google Shape;87;p5"/>
              <p:cNvGrpSpPr/>
              <p:nvPr/>
            </p:nvGrpSpPr>
            <p:grpSpPr>
              <a:xfrm rot="346698">
                <a:off x="256098" y="1634265"/>
                <a:ext cx="568346" cy="513755"/>
                <a:chOff x="-4139876" y="1524543"/>
                <a:chExt cx="608085" cy="549618"/>
              </a:xfrm>
            </p:grpSpPr>
            <p:sp>
              <p:nvSpPr>
                <p:cNvPr id="88" name="Google Shape;88;p5"/>
                <p:cNvSpPr/>
                <p:nvPr/>
              </p:nvSpPr>
              <p:spPr>
                <a:xfrm>
                  <a:off x="-4139876" y="1819165"/>
                  <a:ext cx="143751" cy="85866"/>
                </a:xfrm>
                <a:custGeom>
                  <a:avLst/>
                  <a:gdLst/>
                  <a:ahLst/>
                  <a:cxnLst/>
                  <a:rect l="l" t="t" r="r" b="b"/>
                  <a:pathLst>
                    <a:path w="143751" h="85866" extrusionOk="0">
                      <a:moveTo>
                        <a:pt x="1177" y="75400"/>
                      </a:moveTo>
                      <a:cubicBezTo>
                        <a:pt x="8297" y="90914"/>
                        <a:pt x="45682" y="88964"/>
                        <a:pt x="84761" y="70992"/>
                      </a:cubicBezTo>
                      <a:cubicBezTo>
                        <a:pt x="123756" y="53106"/>
                        <a:pt x="149696" y="25979"/>
                        <a:pt x="142575" y="10466"/>
                      </a:cubicBezTo>
                      <a:cubicBezTo>
                        <a:pt x="135454" y="-5047"/>
                        <a:pt x="98070" y="-3098"/>
                        <a:pt x="58991" y="14874"/>
                      </a:cubicBezTo>
                      <a:cubicBezTo>
                        <a:pt x="19996" y="32760"/>
                        <a:pt x="-5944" y="59887"/>
                        <a:pt x="1177" y="7540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394">
                    <a:solidFill>
                      <a:srgbClr val="000000"/>
                    </a:solidFill>
                    <a:latin typeface="Calibri"/>
                    <a:ea typeface="Calibri"/>
                    <a:cs typeface="Calibri"/>
                    <a:sym typeface="Calibri"/>
                  </a:endParaRPr>
                </a:p>
              </p:txBody>
            </p:sp>
            <p:sp>
              <p:nvSpPr>
                <p:cNvPr id="89" name="Google Shape;89;p5"/>
                <p:cNvSpPr/>
                <p:nvPr/>
              </p:nvSpPr>
              <p:spPr>
                <a:xfrm>
                  <a:off x="-3773567" y="1524543"/>
                  <a:ext cx="108139" cy="127910"/>
                </a:xfrm>
                <a:custGeom>
                  <a:avLst/>
                  <a:gdLst/>
                  <a:ahLst/>
                  <a:cxnLst/>
                  <a:rect l="l" t="t" r="r" b="b"/>
                  <a:pathLst>
                    <a:path w="108139" h="127910" extrusionOk="0">
                      <a:moveTo>
                        <a:pt x="102382" y="2962"/>
                      </a:moveTo>
                      <a:cubicBezTo>
                        <a:pt x="115776" y="13559"/>
                        <a:pt x="105010" y="49417"/>
                        <a:pt x="78307" y="83156"/>
                      </a:cubicBezTo>
                      <a:cubicBezTo>
                        <a:pt x="51604" y="116810"/>
                        <a:pt x="19136" y="135545"/>
                        <a:pt x="5743" y="124948"/>
                      </a:cubicBezTo>
                      <a:cubicBezTo>
                        <a:pt x="-7651" y="114352"/>
                        <a:pt x="3199" y="78494"/>
                        <a:pt x="29818" y="44755"/>
                      </a:cubicBezTo>
                      <a:cubicBezTo>
                        <a:pt x="56521" y="11100"/>
                        <a:pt x="88988" y="-7634"/>
                        <a:pt x="102382" y="296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394">
                    <a:solidFill>
                      <a:srgbClr val="000000"/>
                    </a:solidFill>
                    <a:latin typeface="Calibri"/>
                    <a:ea typeface="Calibri"/>
                    <a:cs typeface="Calibri"/>
                    <a:sym typeface="Calibri"/>
                  </a:endParaRPr>
                </a:p>
              </p:txBody>
            </p:sp>
            <p:sp>
              <p:nvSpPr>
                <p:cNvPr id="90" name="Google Shape;90;p5"/>
                <p:cNvSpPr/>
                <p:nvPr/>
              </p:nvSpPr>
              <p:spPr>
                <a:xfrm>
                  <a:off x="-3661892" y="1681775"/>
                  <a:ext cx="130101" cy="52671"/>
                </a:xfrm>
                <a:custGeom>
                  <a:avLst/>
                  <a:gdLst/>
                  <a:ahLst/>
                  <a:cxnLst/>
                  <a:rect l="l" t="t" r="r" b="b"/>
                  <a:pathLst>
                    <a:path w="130101" h="52671" extrusionOk="0">
                      <a:moveTo>
                        <a:pt x="130071" y="31465"/>
                      </a:moveTo>
                      <a:cubicBezTo>
                        <a:pt x="128968" y="45706"/>
                        <a:pt x="98959" y="55031"/>
                        <a:pt x="63016" y="52149"/>
                      </a:cubicBezTo>
                      <a:cubicBezTo>
                        <a:pt x="27073" y="49267"/>
                        <a:pt x="-1071" y="35449"/>
                        <a:pt x="31" y="21207"/>
                      </a:cubicBezTo>
                      <a:cubicBezTo>
                        <a:pt x="1133" y="6966"/>
                        <a:pt x="31142" y="-2359"/>
                        <a:pt x="67085" y="523"/>
                      </a:cubicBezTo>
                      <a:cubicBezTo>
                        <a:pt x="103028" y="3320"/>
                        <a:pt x="131172" y="17223"/>
                        <a:pt x="130071" y="3146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394">
                    <a:solidFill>
                      <a:srgbClr val="000000"/>
                    </a:solidFill>
                    <a:latin typeface="Calibri"/>
                    <a:ea typeface="Calibri"/>
                    <a:cs typeface="Calibri"/>
                    <a:sym typeface="Calibri"/>
                  </a:endParaRPr>
                </a:p>
              </p:txBody>
            </p:sp>
            <p:sp>
              <p:nvSpPr>
                <p:cNvPr id="91" name="Google Shape;91;p5"/>
                <p:cNvSpPr/>
                <p:nvPr/>
              </p:nvSpPr>
              <p:spPr>
                <a:xfrm>
                  <a:off x="-4008679" y="1945123"/>
                  <a:ext cx="55309" cy="129038"/>
                </a:xfrm>
                <a:custGeom>
                  <a:avLst/>
                  <a:gdLst/>
                  <a:ahLst/>
                  <a:cxnLst/>
                  <a:rect l="l" t="t" r="r" b="b"/>
                  <a:pathLst>
                    <a:path w="55309" h="129038" extrusionOk="0">
                      <a:moveTo>
                        <a:pt x="17228" y="128903"/>
                      </a:moveTo>
                      <a:cubicBezTo>
                        <a:pt x="31385" y="131192"/>
                        <a:pt x="47491" y="104235"/>
                        <a:pt x="53256" y="68631"/>
                      </a:cubicBezTo>
                      <a:cubicBezTo>
                        <a:pt x="59020" y="33112"/>
                        <a:pt x="52239" y="2424"/>
                        <a:pt x="38082" y="136"/>
                      </a:cubicBezTo>
                      <a:cubicBezTo>
                        <a:pt x="24010" y="-2153"/>
                        <a:pt x="7818" y="24804"/>
                        <a:pt x="2054" y="60323"/>
                      </a:cubicBezTo>
                      <a:cubicBezTo>
                        <a:pt x="-3710" y="95842"/>
                        <a:pt x="3071" y="126530"/>
                        <a:pt x="17228" y="12881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394">
                    <a:solidFill>
                      <a:srgbClr val="000000"/>
                    </a:solidFill>
                    <a:latin typeface="Calibri"/>
                    <a:ea typeface="Calibri"/>
                    <a:cs typeface="Calibri"/>
                    <a:sym typeface="Calibri"/>
                  </a:endParaRPr>
                </a:p>
              </p:txBody>
            </p:sp>
          </p:grpSp>
          <p:grpSp>
            <p:nvGrpSpPr>
              <p:cNvPr id="92" name="Google Shape;92;p5"/>
              <p:cNvGrpSpPr/>
              <p:nvPr/>
            </p:nvGrpSpPr>
            <p:grpSpPr>
              <a:xfrm rot="346698">
                <a:off x="170655" y="1513215"/>
                <a:ext cx="662487" cy="644736"/>
                <a:chOff x="-4237069" y="1399478"/>
                <a:chExt cx="708808" cy="689743"/>
              </a:xfrm>
            </p:grpSpPr>
            <p:sp>
              <p:nvSpPr>
                <p:cNvPr id="93" name="Google Shape;93;p5"/>
                <p:cNvSpPr/>
                <p:nvPr/>
              </p:nvSpPr>
              <p:spPr>
                <a:xfrm>
                  <a:off x="-4237069" y="1707450"/>
                  <a:ext cx="273969" cy="118136"/>
                </a:xfrm>
                <a:custGeom>
                  <a:avLst/>
                  <a:gdLst/>
                  <a:ahLst/>
                  <a:cxnLst/>
                  <a:rect l="l" t="t" r="r" b="b"/>
                  <a:pathLst>
                    <a:path w="273969" h="118136" extrusionOk="0">
                      <a:moveTo>
                        <a:pt x="273931" y="66316"/>
                      </a:moveTo>
                      <a:cubicBezTo>
                        <a:pt x="272236" y="98699"/>
                        <a:pt x="209505" y="121672"/>
                        <a:pt x="133889" y="117688"/>
                      </a:cubicBezTo>
                      <a:cubicBezTo>
                        <a:pt x="58273" y="113704"/>
                        <a:pt x="-1660" y="84203"/>
                        <a:pt x="35" y="51820"/>
                      </a:cubicBezTo>
                      <a:cubicBezTo>
                        <a:pt x="1731" y="19438"/>
                        <a:pt x="64461" y="-3535"/>
                        <a:pt x="140077" y="449"/>
                      </a:cubicBezTo>
                      <a:cubicBezTo>
                        <a:pt x="215693" y="4433"/>
                        <a:pt x="275711" y="33934"/>
                        <a:pt x="273931" y="66316"/>
                      </a:cubicBezTo>
                      <a:close/>
                    </a:path>
                  </a:pathLst>
                </a:custGeom>
                <a:solidFill>
                  <a:srgbClr val="87EF97">
                    <a:alpha val="5786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394">
                    <a:solidFill>
                      <a:srgbClr val="000000"/>
                    </a:solidFill>
                    <a:latin typeface="Calibri"/>
                    <a:ea typeface="Calibri"/>
                    <a:cs typeface="Calibri"/>
                    <a:sym typeface="Calibri"/>
                  </a:endParaRPr>
                </a:p>
              </p:txBody>
            </p:sp>
            <p:sp>
              <p:nvSpPr>
                <p:cNvPr id="94" name="Google Shape;94;p5"/>
                <p:cNvSpPr/>
                <p:nvPr/>
              </p:nvSpPr>
              <p:spPr>
                <a:xfrm>
                  <a:off x="-4000513" y="1864450"/>
                  <a:ext cx="109863" cy="224771"/>
                </a:xfrm>
                <a:custGeom>
                  <a:avLst/>
                  <a:gdLst/>
                  <a:ahLst/>
                  <a:cxnLst/>
                  <a:rect l="l" t="t" r="r" b="b"/>
                  <a:pathLst>
                    <a:path w="109863" h="224771" extrusionOk="0">
                      <a:moveTo>
                        <a:pt x="81965" y="615"/>
                      </a:moveTo>
                      <a:cubicBezTo>
                        <a:pt x="108414" y="6973"/>
                        <a:pt x="117654" y="62243"/>
                        <a:pt x="102734" y="123957"/>
                      </a:cubicBezTo>
                      <a:cubicBezTo>
                        <a:pt x="87814" y="185671"/>
                        <a:pt x="54329" y="230599"/>
                        <a:pt x="27881" y="224157"/>
                      </a:cubicBezTo>
                      <a:cubicBezTo>
                        <a:pt x="1517" y="217799"/>
                        <a:pt x="-7808" y="162528"/>
                        <a:pt x="7112" y="100815"/>
                      </a:cubicBezTo>
                      <a:cubicBezTo>
                        <a:pt x="22032" y="39101"/>
                        <a:pt x="55516" y="-5828"/>
                        <a:pt x="81965" y="615"/>
                      </a:cubicBezTo>
                      <a:close/>
                    </a:path>
                  </a:pathLst>
                </a:custGeom>
                <a:solidFill>
                  <a:srgbClr val="87EF97">
                    <a:alpha val="5786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394">
                    <a:solidFill>
                      <a:srgbClr val="000000"/>
                    </a:solidFill>
                    <a:latin typeface="Calibri"/>
                    <a:ea typeface="Calibri"/>
                    <a:cs typeface="Calibri"/>
                    <a:sym typeface="Calibri"/>
                  </a:endParaRPr>
                </a:p>
              </p:txBody>
            </p:sp>
            <p:sp>
              <p:nvSpPr>
                <p:cNvPr id="95" name="Google Shape;95;p5"/>
                <p:cNvSpPr/>
                <p:nvPr/>
              </p:nvSpPr>
              <p:spPr>
                <a:xfrm>
                  <a:off x="-3867823" y="1399478"/>
                  <a:ext cx="126160" cy="270382"/>
                </a:xfrm>
                <a:custGeom>
                  <a:avLst/>
                  <a:gdLst/>
                  <a:ahLst/>
                  <a:cxnLst/>
                  <a:rect l="l" t="t" r="r" b="b"/>
                  <a:pathLst>
                    <a:path w="126160" h="270382" extrusionOk="0">
                      <a:moveTo>
                        <a:pt x="37607" y="269935"/>
                      </a:moveTo>
                      <a:cubicBezTo>
                        <a:pt x="69481" y="275954"/>
                        <a:pt x="106695" y="220514"/>
                        <a:pt x="120767" y="146084"/>
                      </a:cubicBezTo>
                      <a:cubicBezTo>
                        <a:pt x="134839" y="71655"/>
                        <a:pt x="120428" y="6466"/>
                        <a:pt x="88554" y="447"/>
                      </a:cubicBezTo>
                      <a:cubicBezTo>
                        <a:pt x="56765" y="-5572"/>
                        <a:pt x="19466" y="49869"/>
                        <a:pt x="5394" y="124298"/>
                      </a:cubicBezTo>
                      <a:cubicBezTo>
                        <a:pt x="-8679" y="198727"/>
                        <a:pt x="5733" y="264001"/>
                        <a:pt x="37607" y="270020"/>
                      </a:cubicBezTo>
                      <a:close/>
                    </a:path>
                  </a:pathLst>
                </a:custGeom>
                <a:solidFill>
                  <a:srgbClr val="87EF97">
                    <a:alpha val="5786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394">
                    <a:solidFill>
                      <a:srgbClr val="000000"/>
                    </a:solidFill>
                    <a:latin typeface="Calibri"/>
                    <a:ea typeface="Calibri"/>
                    <a:cs typeface="Calibri"/>
                    <a:sym typeface="Calibri"/>
                  </a:endParaRPr>
                </a:p>
              </p:txBody>
            </p:sp>
            <p:sp>
              <p:nvSpPr>
                <p:cNvPr id="96" name="Google Shape;96;p5"/>
                <p:cNvSpPr/>
                <p:nvPr/>
              </p:nvSpPr>
              <p:spPr>
                <a:xfrm>
                  <a:off x="-3802581" y="1690096"/>
                  <a:ext cx="274320" cy="117324"/>
                </a:xfrm>
                <a:custGeom>
                  <a:avLst/>
                  <a:gdLst/>
                  <a:ahLst/>
                  <a:cxnLst/>
                  <a:rect l="l" t="t" r="r" b="b"/>
                  <a:pathLst>
                    <a:path w="274320" h="117324" extrusionOk="0">
                      <a:moveTo>
                        <a:pt x="0" y="58323"/>
                      </a:moveTo>
                      <a:cubicBezTo>
                        <a:pt x="0" y="90706"/>
                        <a:pt x="61290" y="117155"/>
                        <a:pt x="136990" y="117324"/>
                      </a:cubicBezTo>
                      <a:cubicBezTo>
                        <a:pt x="212776" y="117494"/>
                        <a:pt x="274235" y="91384"/>
                        <a:pt x="274320" y="59002"/>
                      </a:cubicBezTo>
                      <a:cubicBezTo>
                        <a:pt x="274320" y="26619"/>
                        <a:pt x="213030" y="170"/>
                        <a:pt x="137330" y="1"/>
                      </a:cubicBezTo>
                      <a:cubicBezTo>
                        <a:pt x="61544" y="-169"/>
                        <a:pt x="85" y="25941"/>
                        <a:pt x="0" y="58323"/>
                      </a:cubicBezTo>
                      <a:close/>
                    </a:path>
                  </a:pathLst>
                </a:custGeom>
                <a:solidFill>
                  <a:srgbClr val="87EF97">
                    <a:alpha val="5786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394">
                    <a:solidFill>
                      <a:srgbClr val="000000"/>
                    </a:solidFill>
                    <a:latin typeface="Calibri"/>
                    <a:ea typeface="Calibri"/>
                    <a:cs typeface="Calibri"/>
                    <a:sym typeface="Calibri"/>
                  </a:endParaRPr>
                </a:p>
              </p:txBody>
            </p:sp>
          </p:grpSp>
          <p:sp>
            <p:nvSpPr>
              <p:cNvPr id="97" name="Google Shape;97;p5"/>
              <p:cNvSpPr/>
              <p:nvPr/>
            </p:nvSpPr>
            <p:spPr>
              <a:xfrm rot="349954">
                <a:off x="322237" y="1623786"/>
                <a:ext cx="299366" cy="350871"/>
              </a:xfrm>
              <a:custGeom>
                <a:avLst/>
                <a:gdLst/>
                <a:ahLst/>
                <a:cxnLst/>
                <a:rect l="l" t="t" r="r" b="b"/>
                <a:pathLst>
                  <a:path w="320233" h="375327" extrusionOk="0">
                    <a:moveTo>
                      <a:pt x="1730" y="94795"/>
                    </a:moveTo>
                    <a:cubicBezTo>
                      <a:pt x="1730" y="94795"/>
                      <a:pt x="1900" y="94371"/>
                      <a:pt x="2070" y="94287"/>
                    </a:cubicBezTo>
                    <a:cubicBezTo>
                      <a:pt x="2070" y="94287"/>
                      <a:pt x="2070" y="94287"/>
                      <a:pt x="2154" y="94287"/>
                    </a:cubicBezTo>
                    <a:cubicBezTo>
                      <a:pt x="2663" y="93693"/>
                      <a:pt x="3172" y="93100"/>
                      <a:pt x="3850" y="92591"/>
                    </a:cubicBezTo>
                    <a:cubicBezTo>
                      <a:pt x="4019" y="92507"/>
                      <a:pt x="4104" y="92422"/>
                      <a:pt x="4274" y="92337"/>
                    </a:cubicBezTo>
                    <a:cubicBezTo>
                      <a:pt x="13683" y="83521"/>
                      <a:pt x="24873" y="79367"/>
                      <a:pt x="37504" y="79960"/>
                    </a:cubicBezTo>
                    <a:cubicBezTo>
                      <a:pt x="67513" y="81486"/>
                      <a:pt x="99048" y="109376"/>
                      <a:pt x="116935" y="128111"/>
                    </a:cubicBezTo>
                    <a:cubicBezTo>
                      <a:pt x="118122" y="126669"/>
                      <a:pt x="119563" y="125313"/>
                      <a:pt x="121089" y="124126"/>
                    </a:cubicBezTo>
                    <a:cubicBezTo>
                      <a:pt x="122953" y="122685"/>
                      <a:pt x="124903" y="121498"/>
                      <a:pt x="127023" y="120566"/>
                    </a:cubicBezTo>
                    <a:cubicBezTo>
                      <a:pt x="113035" y="98780"/>
                      <a:pt x="93199" y="61395"/>
                      <a:pt x="98878" y="31810"/>
                    </a:cubicBezTo>
                    <a:cubicBezTo>
                      <a:pt x="101252" y="19349"/>
                      <a:pt x="107949" y="9515"/>
                      <a:pt x="118800" y="2395"/>
                    </a:cubicBezTo>
                    <a:cubicBezTo>
                      <a:pt x="118884" y="2310"/>
                      <a:pt x="119054" y="2140"/>
                      <a:pt x="119139" y="2055"/>
                    </a:cubicBezTo>
                    <a:cubicBezTo>
                      <a:pt x="119817" y="1547"/>
                      <a:pt x="120495" y="1123"/>
                      <a:pt x="121258" y="784"/>
                    </a:cubicBezTo>
                    <a:cubicBezTo>
                      <a:pt x="121258" y="784"/>
                      <a:pt x="121258" y="784"/>
                      <a:pt x="121343" y="784"/>
                    </a:cubicBezTo>
                    <a:cubicBezTo>
                      <a:pt x="121512" y="699"/>
                      <a:pt x="121767" y="614"/>
                      <a:pt x="121936" y="614"/>
                    </a:cubicBezTo>
                    <a:cubicBezTo>
                      <a:pt x="125920" y="-827"/>
                      <a:pt x="130583" y="275"/>
                      <a:pt x="133380" y="3836"/>
                    </a:cubicBezTo>
                    <a:cubicBezTo>
                      <a:pt x="136856" y="8244"/>
                      <a:pt x="136093" y="14602"/>
                      <a:pt x="131685" y="18077"/>
                    </a:cubicBezTo>
                    <a:cubicBezTo>
                      <a:pt x="127277" y="21553"/>
                      <a:pt x="120919" y="20790"/>
                      <a:pt x="117443" y="16382"/>
                    </a:cubicBezTo>
                    <a:cubicBezTo>
                      <a:pt x="116596" y="15365"/>
                      <a:pt x="116002" y="14178"/>
                      <a:pt x="115663" y="12906"/>
                    </a:cubicBezTo>
                    <a:cubicBezTo>
                      <a:pt x="110153" y="18332"/>
                      <a:pt x="106508" y="25029"/>
                      <a:pt x="105067" y="32997"/>
                    </a:cubicBezTo>
                    <a:cubicBezTo>
                      <a:pt x="99726" y="60887"/>
                      <a:pt x="119817" y="97762"/>
                      <a:pt x="133296" y="118616"/>
                    </a:cubicBezTo>
                    <a:cubicBezTo>
                      <a:pt x="143722" y="116497"/>
                      <a:pt x="154912" y="120142"/>
                      <a:pt x="161948" y="129128"/>
                    </a:cubicBezTo>
                    <a:cubicBezTo>
                      <a:pt x="170171" y="139555"/>
                      <a:pt x="170002" y="153881"/>
                      <a:pt x="162626" y="164054"/>
                    </a:cubicBezTo>
                    <a:cubicBezTo>
                      <a:pt x="181954" y="168970"/>
                      <a:pt x="220525" y="203726"/>
                      <a:pt x="257994" y="251453"/>
                    </a:cubicBezTo>
                    <a:cubicBezTo>
                      <a:pt x="303262" y="309097"/>
                      <a:pt x="329711" y="363860"/>
                      <a:pt x="317080" y="373778"/>
                    </a:cubicBezTo>
                    <a:cubicBezTo>
                      <a:pt x="304449" y="383696"/>
                      <a:pt x="257570" y="344955"/>
                      <a:pt x="212302" y="287311"/>
                    </a:cubicBezTo>
                    <a:cubicBezTo>
                      <a:pt x="174834" y="239585"/>
                      <a:pt x="150250" y="193893"/>
                      <a:pt x="150080" y="173887"/>
                    </a:cubicBezTo>
                    <a:cubicBezTo>
                      <a:pt x="138382" y="178634"/>
                      <a:pt x="124479" y="175413"/>
                      <a:pt x="116257" y="164986"/>
                    </a:cubicBezTo>
                    <a:cubicBezTo>
                      <a:pt x="108966" y="155746"/>
                      <a:pt x="108288" y="143369"/>
                      <a:pt x="113374" y="133536"/>
                    </a:cubicBezTo>
                    <a:cubicBezTo>
                      <a:pt x="96251" y="115480"/>
                      <a:pt x="65394" y="87590"/>
                      <a:pt x="37250" y="86233"/>
                    </a:cubicBezTo>
                    <a:cubicBezTo>
                      <a:pt x="29196" y="85810"/>
                      <a:pt x="21821" y="87759"/>
                      <a:pt x="15209" y="91828"/>
                    </a:cubicBezTo>
                    <a:cubicBezTo>
                      <a:pt x="16311" y="92422"/>
                      <a:pt x="17328" y="93270"/>
                      <a:pt x="18091" y="94371"/>
                    </a:cubicBezTo>
                    <a:cubicBezTo>
                      <a:pt x="21567" y="98780"/>
                      <a:pt x="20804" y="105137"/>
                      <a:pt x="16396" y="108613"/>
                    </a:cubicBezTo>
                    <a:cubicBezTo>
                      <a:pt x="11988" y="112089"/>
                      <a:pt x="5630" y="111326"/>
                      <a:pt x="2154" y="106918"/>
                    </a:cubicBezTo>
                    <a:cubicBezTo>
                      <a:pt x="-643" y="103357"/>
                      <a:pt x="-643" y="98610"/>
                      <a:pt x="1730" y="9505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394">
                  <a:solidFill>
                    <a:srgbClr val="000000"/>
                  </a:solidFill>
                  <a:latin typeface="Calibri"/>
                  <a:ea typeface="Calibri"/>
                  <a:cs typeface="Calibri"/>
                  <a:sym typeface="Calibri"/>
                </a:endParaRPr>
              </a:p>
            </p:txBody>
          </p:sp>
        </p:grpSp>
      </p:grpSp>
      <p:grpSp>
        <p:nvGrpSpPr>
          <p:cNvPr id="98" name="Google Shape;98;p5"/>
          <p:cNvGrpSpPr/>
          <p:nvPr/>
        </p:nvGrpSpPr>
        <p:grpSpPr>
          <a:xfrm rot="2514373">
            <a:off x="124777" y="5682225"/>
            <a:ext cx="1049872" cy="682588"/>
            <a:chOff x="1409251" y="554546"/>
            <a:chExt cx="403538" cy="284387"/>
          </a:xfrm>
        </p:grpSpPr>
        <p:sp>
          <p:nvSpPr>
            <p:cNvPr id="99" name="Google Shape;99;p5"/>
            <p:cNvSpPr/>
            <p:nvPr/>
          </p:nvSpPr>
          <p:spPr>
            <a:xfrm>
              <a:off x="1409251" y="554667"/>
              <a:ext cx="396704" cy="284266"/>
            </a:xfrm>
            <a:custGeom>
              <a:avLst/>
              <a:gdLst/>
              <a:ahLst/>
              <a:cxnLst/>
              <a:rect l="l" t="t" r="r" b="b"/>
              <a:pathLst>
                <a:path w="278389" h="199485" extrusionOk="0">
                  <a:moveTo>
                    <a:pt x="0" y="0"/>
                  </a:moveTo>
                  <a:cubicBezTo>
                    <a:pt x="0" y="0"/>
                    <a:pt x="27042" y="45607"/>
                    <a:pt x="66291" y="125207"/>
                  </a:cubicBezTo>
                  <a:cubicBezTo>
                    <a:pt x="66715" y="125970"/>
                    <a:pt x="67054" y="126818"/>
                    <a:pt x="67478" y="127581"/>
                  </a:cubicBezTo>
                  <a:cubicBezTo>
                    <a:pt x="104947" y="201841"/>
                    <a:pt x="201586" y="222440"/>
                    <a:pt x="267030" y="171153"/>
                  </a:cubicBezTo>
                  <a:lnTo>
                    <a:pt x="278389" y="162252"/>
                  </a:lnTo>
                  <a:cubicBezTo>
                    <a:pt x="278389" y="162252"/>
                    <a:pt x="229391" y="14665"/>
                    <a:pt x="0" y="85"/>
                  </a:cubicBezTo>
                  <a:close/>
                </a:path>
              </a:pathLst>
            </a:custGeom>
            <a:noFill/>
            <a:ln w="9525" cap="flat" cmpd="sng">
              <a:solidFill>
                <a:schemeClr val="accent4"/>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394">
                <a:solidFill>
                  <a:srgbClr val="000000"/>
                </a:solidFill>
                <a:latin typeface="Calibri"/>
                <a:ea typeface="Calibri"/>
                <a:cs typeface="Calibri"/>
                <a:sym typeface="Calibri"/>
              </a:endParaRPr>
            </a:p>
          </p:txBody>
        </p:sp>
        <p:sp>
          <p:nvSpPr>
            <p:cNvPr id="100" name="Google Shape;100;p5"/>
            <p:cNvSpPr/>
            <p:nvPr/>
          </p:nvSpPr>
          <p:spPr>
            <a:xfrm>
              <a:off x="1409251" y="554546"/>
              <a:ext cx="360947" cy="235316"/>
            </a:xfrm>
            <a:custGeom>
              <a:avLst/>
              <a:gdLst/>
              <a:ahLst/>
              <a:cxnLst/>
              <a:rect l="l" t="t" r="r" b="b"/>
              <a:pathLst>
                <a:path w="253296" h="165134" extrusionOk="0">
                  <a:moveTo>
                    <a:pt x="88332" y="151995"/>
                  </a:moveTo>
                  <a:cubicBezTo>
                    <a:pt x="87908" y="151232"/>
                    <a:pt x="87569" y="150384"/>
                    <a:pt x="87145" y="149621"/>
                  </a:cubicBezTo>
                  <a:cubicBezTo>
                    <a:pt x="47896" y="70021"/>
                    <a:pt x="20854" y="24414"/>
                    <a:pt x="20854" y="24414"/>
                  </a:cubicBezTo>
                  <a:cubicBezTo>
                    <a:pt x="142585" y="32213"/>
                    <a:pt x="213539" y="77396"/>
                    <a:pt x="253297" y="118086"/>
                  </a:cubicBezTo>
                  <a:cubicBezTo>
                    <a:pt x="219897" y="73327"/>
                    <a:pt x="146994" y="9410"/>
                    <a:pt x="0" y="0"/>
                  </a:cubicBezTo>
                  <a:cubicBezTo>
                    <a:pt x="0" y="0"/>
                    <a:pt x="27042" y="45607"/>
                    <a:pt x="66291" y="125207"/>
                  </a:cubicBezTo>
                  <a:cubicBezTo>
                    <a:pt x="66715" y="125970"/>
                    <a:pt x="67054" y="126818"/>
                    <a:pt x="67478" y="127581"/>
                  </a:cubicBezTo>
                  <a:cubicBezTo>
                    <a:pt x="74853" y="142246"/>
                    <a:pt x="84602" y="154792"/>
                    <a:pt x="95961" y="165135"/>
                  </a:cubicBezTo>
                  <a:cubicBezTo>
                    <a:pt x="93164" y="160981"/>
                    <a:pt x="90621" y="156573"/>
                    <a:pt x="88332" y="151910"/>
                  </a:cubicBezTo>
                  <a:close/>
                </a:path>
              </a:pathLst>
            </a:custGeom>
            <a:noFill/>
            <a:ln w="19050" cap="flat" cmpd="sng">
              <a:solidFill>
                <a:schemeClr val="accent4"/>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394">
                <a:solidFill>
                  <a:srgbClr val="000000"/>
                </a:solidFill>
                <a:latin typeface="Calibri"/>
                <a:ea typeface="Calibri"/>
                <a:cs typeface="Calibri"/>
                <a:sym typeface="Calibri"/>
              </a:endParaRPr>
            </a:p>
          </p:txBody>
        </p:sp>
        <p:sp>
          <p:nvSpPr>
            <p:cNvPr id="101" name="Google Shape;101;p5"/>
            <p:cNvSpPr/>
            <p:nvPr/>
          </p:nvSpPr>
          <p:spPr>
            <a:xfrm>
              <a:off x="1534856" y="657819"/>
              <a:ext cx="277933" cy="137525"/>
            </a:xfrm>
            <a:custGeom>
              <a:avLst/>
              <a:gdLst/>
              <a:ahLst/>
              <a:cxnLst/>
              <a:rect l="l" t="t" r="r" b="b"/>
              <a:pathLst>
                <a:path w="195041" h="96509" extrusionOk="0">
                  <a:moveTo>
                    <a:pt x="194867" y="88968"/>
                  </a:moveTo>
                  <a:cubicBezTo>
                    <a:pt x="194358" y="86425"/>
                    <a:pt x="191984" y="84814"/>
                    <a:pt x="189441" y="85238"/>
                  </a:cubicBezTo>
                  <a:cubicBezTo>
                    <a:pt x="168842" y="89053"/>
                    <a:pt x="148327" y="86933"/>
                    <a:pt x="128914" y="81339"/>
                  </a:cubicBezTo>
                  <a:cubicBezTo>
                    <a:pt x="128745" y="80830"/>
                    <a:pt x="128406" y="80321"/>
                    <a:pt x="127982" y="79813"/>
                  </a:cubicBezTo>
                  <a:cubicBezTo>
                    <a:pt x="121370" y="72522"/>
                    <a:pt x="115690" y="51160"/>
                    <a:pt x="114079" y="43531"/>
                  </a:cubicBezTo>
                  <a:cubicBezTo>
                    <a:pt x="113571" y="40987"/>
                    <a:pt x="111028" y="39461"/>
                    <a:pt x="108569" y="39970"/>
                  </a:cubicBezTo>
                  <a:cubicBezTo>
                    <a:pt x="106026" y="40479"/>
                    <a:pt x="104416" y="42937"/>
                    <a:pt x="105009" y="45480"/>
                  </a:cubicBezTo>
                  <a:cubicBezTo>
                    <a:pt x="105518" y="47854"/>
                    <a:pt x="109163" y="64469"/>
                    <a:pt x="115182" y="76761"/>
                  </a:cubicBezTo>
                  <a:cubicBezTo>
                    <a:pt x="97464" y="70064"/>
                    <a:pt x="80849" y="60824"/>
                    <a:pt x="66353" y="51160"/>
                  </a:cubicBezTo>
                  <a:cubicBezTo>
                    <a:pt x="62199" y="44548"/>
                    <a:pt x="53468" y="18777"/>
                    <a:pt x="48806" y="3264"/>
                  </a:cubicBezTo>
                  <a:cubicBezTo>
                    <a:pt x="48043" y="806"/>
                    <a:pt x="45415" y="-551"/>
                    <a:pt x="43041" y="212"/>
                  </a:cubicBezTo>
                  <a:cubicBezTo>
                    <a:pt x="40583" y="975"/>
                    <a:pt x="39226" y="3518"/>
                    <a:pt x="39989" y="5977"/>
                  </a:cubicBezTo>
                  <a:cubicBezTo>
                    <a:pt x="41430" y="10639"/>
                    <a:pt x="46517" y="27254"/>
                    <a:pt x="51688" y="40733"/>
                  </a:cubicBezTo>
                  <a:cubicBezTo>
                    <a:pt x="25324" y="20897"/>
                    <a:pt x="8454" y="2077"/>
                    <a:pt x="8115" y="1653"/>
                  </a:cubicBezTo>
                  <a:cubicBezTo>
                    <a:pt x="6420" y="-212"/>
                    <a:pt x="3453" y="-466"/>
                    <a:pt x="1588" y="1230"/>
                  </a:cubicBezTo>
                  <a:cubicBezTo>
                    <a:pt x="-362" y="2925"/>
                    <a:pt x="-531" y="5892"/>
                    <a:pt x="1164" y="7757"/>
                  </a:cubicBezTo>
                  <a:cubicBezTo>
                    <a:pt x="3283" y="10131"/>
                    <a:pt x="31512" y="41750"/>
                    <a:pt x="72711" y="66504"/>
                  </a:cubicBezTo>
                  <a:cubicBezTo>
                    <a:pt x="51518" y="73031"/>
                    <a:pt x="27104" y="63791"/>
                    <a:pt x="26850" y="63706"/>
                  </a:cubicBezTo>
                  <a:cubicBezTo>
                    <a:pt x="24476" y="62858"/>
                    <a:pt x="21763" y="63960"/>
                    <a:pt x="20831" y="66334"/>
                  </a:cubicBezTo>
                  <a:cubicBezTo>
                    <a:pt x="19899" y="68708"/>
                    <a:pt x="21085" y="71420"/>
                    <a:pt x="23459" y="72353"/>
                  </a:cubicBezTo>
                  <a:cubicBezTo>
                    <a:pt x="23968" y="72607"/>
                    <a:pt x="29393" y="74642"/>
                    <a:pt x="37277" y="76252"/>
                  </a:cubicBezTo>
                  <a:cubicBezTo>
                    <a:pt x="49314" y="78711"/>
                    <a:pt x="67286" y="80152"/>
                    <a:pt x="82968" y="72438"/>
                  </a:cubicBezTo>
                  <a:cubicBezTo>
                    <a:pt x="99923" y="81678"/>
                    <a:pt x="118827" y="89392"/>
                    <a:pt x="138663" y="93461"/>
                  </a:cubicBezTo>
                  <a:cubicBezTo>
                    <a:pt x="155617" y="96936"/>
                    <a:pt x="173335" y="97699"/>
                    <a:pt x="191221" y="94393"/>
                  </a:cubicBezTo>
                  <a:cubicBezTo>
                    <a:pt x="193765" y="93969"/>
                    <a:pt x="195460" y="91511"/>
                    <a:pt x="194951" y="88968"/>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394">
                <a:solidFill>
                  <a:srgbClr val="000000"/>
                </a:solidFill>
                <a:latin typeface="Calibri"/>
                <a:ea typeface="Calibri"/>
                <a:cs typeface="Calibri"/>
                <a:sym typeface="Calibri"/>
              </a:endParaRPr>
            </a:p>
          </p:txBody>
        </p:sp>
      </p:grpSp>
      <p:grpSp>
        <p:nvGrpSpPr>
          <p:cNvPr id="102" name="Google Shape;102;p5"/>
          <p:cNvGrpSpPr/>
          <p:nvPr/>
        </p:nvGrpSpPr>
        <p:grpSpPr>
          <a:xfrm rot="-1188368">
            <a:off x="10822883" y="-57964"/>
            <a:ext cx="780684" cy="664357"/>
            <a:chOff x="-2177941" y="539490"/>
            <a:chExt cx="564377" cy="479137"/>
          </a:xfrm>
        </p:grpSpPr>
        <p:sp>
          <p:nvSpPr>
            <p:cNvPr id="103" name="Google Shape;103;p5"/>
            <p:cNvSpPr/>
            <p:nvPr/>
          </p:nvSpPr>
          <p:spPr>
            <a:xfrm>
              <a:off x="-2177941" y="539490"/>
              <a:ext cx="564377" cy="479137"/>
            </a:xfrm>
            <a:custGeom>
              <a:avLst/>
              <a:gdLst/>
              <a:ahLst/>
              <a:cxnLst/>
              <a:rect l="l" t="t" r="r" b="b"/>
              <a:pathLst>
                <a:path w="564377" h="479137" extrusionOk="0">
                  <a:moveTo>
                    <a:pt x="559477" y="197692"/>
                  </a:moveTo>
                  <a:cubicBezTo>
                    <a:pt x="520906" y="98171"/>
                    <a:pt x="399090" y="170820"/>
                    <a:pt x="399090" y="170820"/>
                  </a:cubicBezTo>
                  <a:cubicBezTo>
                    <a:pt x="399090" y="170820"/>
                    <a:pt x="469026" y="26200"/>
                    <a:pt x="384509" y="12806"/>
                  </a:cubicBezTo>
                  <a:cubicBezTo>
                    <a:pt x="299992" y="-588"/>
                    <a:pt x="297618" y="125297"/>
                    <a:pt x="297618" y="125297"/>
                  </a:cubicBezTo>
                  <a:cubicBezTo>
                    <a:pt x="297618" y="125297"/>
                    <a:pt x="232938" y="-58572"/>
                    <a:pt x="164019" y="19164"/>
                  </a:cubicBezTo>
                  <a:cubicBezTo>
                    <a:pt x="95184" y="96899"/>
                    <a:pt x="220900" y="193962"/>
                    <a:pt x="220900" y="193962"/>
                  </a:cubicBezTo>
                  <a:cubicBezTo>
                    <a:pt x="220900" y="193962"/>
                    <a:pt x="-14934" y="146151"/>
                    <a:pt x="749" y="248131"/>
                  </a:cubicBezTo>
                  <a:cubicBezTo>
                    <a:pt x="16347" y="350111"/>
                    <a:pt x="214373" y="287465"/>
                    <a:pt x="214373" y="287465"/>
                  </a:cubicBezTo>
                  <a:cubicBezTo>
                    <a:pt x="214373" y="287465"/>
                    <a:pt x="26520" y="368252"/>
                    <a:pt x="111461" y="456245"/>
                  </a:cubicBezTo>
                  <a:cubicBezTo>
                    <a:pt x="196401" y="544237"/>
                    <a:pt x="298212" y="350196"/>
                    <a:pt x="298212" y="350196"/>
                  </a:cubicBezTo>
                  <a:cubicBezTo>
                    <a:pt x="298212" y="350196"/>
                    <a:pt x="376964" y="526520"/>
                    <a:pt x="435965" y="456669"/>
                  </a:cubicBezTo>
                  <a:cubicBezTo>
                    <a:pt x="494966" y="386732"/>
                    <a:pt x="396292" y="291619"/>
                    <a:pt x="396292" y="291619"/>
                  </a:cubicBezTo>
                  <a:cubicBezTo>
                    <a:pt x="396292" y="291619"/>
                    <a:pt x="598048" y="297214"/>
                    <a:pt x="559477" y="197692"/>
                  </a:cubicBezTo>
                  <a:close/>
                </a:path>
              </a:pathLst>
            </a:custGeom>
            <a:solidFill>
              <a:schemeClr val="accent6"/>
            </a:solidFill>
            <a:ln w="1524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394">
                <a:latin typeface="Calibri"/>
                <a:ea typeface="Calibri"/>
                <a:cs typeface="Calibri"/>
                <a:sym typeface="Calibri"/>
              </a:endParaRPr>
            </a:p>
          </p:txBody>
        </p:sp>
        <p:grpSp>
          <p:nvGrpSpPr>
            <p:cNvPr id="104" name="Google Shape;104;p5"/>
            <p:cNvGrpSpPr/>
            <p:nvPr/>
          </p:nvGrpSpPr>
          <p:grpSpPr>
            <a:xfrm>
              <a:off x="-2177938" y="539490"/>
              <a:ext cx="564370" cy="479137"/>
              <a:chOff x="-3479580" y="539490"/>
              <a:chExt cx="564370" cy="479137"/>
            </a:xfrm>
          </p:grpSpPr>
          <p:sp>
            <p:nvSpPr>
              <p:cNvPr id="105" name="Google Shape;105;p5"/>
              <p:cNvSpPr/>
              <p:nvPr/>
            </p:nvSpPr>
            <p:spPr>
              <a:xfrm>
                <a:off x="-3479580" y="539490"/>
                <a:ext cx="564370" cy="479137"/>
              </a:xfrm>
              <a:custGeom>
                <a:avLst/>
                <a:gdLst/>
                <a:ahLst/>
                <a:cxnLst/>
                <a:rect l="l" t="t" r="r" b="b"/>
                <a:pathLst>
                  <a:path w="564370" h="479137" extrusionOk="0">
                    <a:moveTo>
                      <a:pt x="214365" y="287465"/>
                    </a:moveTo>
                    <a:cubicBezTo>
                      <a:pt x="214365" y="287465"/>
                      <a:pt x="16339" y="350196"/>
                      <a:pt x="741" y="248131"/>
                    </a:cubicBezTo>
                    <a:cubicBezTo>
                      <a:pt x="-14857" y="146066"/>
                      <a:pt x="220892" y="193962"/>
                      <a:pt x="220892" y="193962"/>
                    </a:cubicBezTo>
                    <a:cubicBezTo>
                      <a:pt x="220892" y="193962"/>
                      <a:pt x="95176" y="96899"/>
                      <a:pt x="164011" y="19164"/>
                    </a:cubicBezTo>
                    <a:cubicBezTo>
                      <a:pt x="232845" y="-58572"/>
                      <a:pt x="297610" y="125297"/>
                      <a:pt x="297610" y="125297"/>
                    </a:cubicBezTo>
                    <a:cubicBezTo>
                      <a:pt x="297610" y="125297"/>
                      <a:pt x="300069" y="-588"/>
                      <a:pt x="384501" y="12806"/>
                    </a:cubicBezTo>
                    <a:cubicBezTo>
                      <a:pt x="469018" y="26200"/>
                      <a:pt x="399082" y="170820"/>
                      <a:pt x="399082" y="170820"/>
                    </a:cubicBezTo>
                    <a:cubicBezTo>
                      <a:pt x="399082" y="170820"/>
                      <a:pt x="520898" y="98171"/>
                      <a:pt x="559469" y="197692"/>
                    </a:cubicBezTo>
                    <a:cubicBezTo>
                      <a:pt x="598040" y="297214"/>
                      <a:pt x="396284" y="291619"/>
                      <a:pt x="396284" y="291619"/>
                    </a:cubicBezTo>
                    <a:cubicBezTo>
                      <a:pt x="396284" y="291619"/>
                      <a:pt x="494958" y="386817"/>
                      <a:pt x="435957" y="456669"/>
                    </a:cubicBezTo>
                    <a:cubicBezTo>
                      <a:pt x="376956" y="526605"/>
                      <a:pt x="298204" y="350196"/>
                      <a:pt x="298204" y="350196"/>
                    </a:cubicBezTo>
                    <a:cubicBezTo>
                      <a:pt x="298204" y="350196"/>
                      <a:pt x="196393" y="544237"/>
                      <a:pt x="111453" y="456245"/>
                    </a:cubicBezTo>
                    <a:cubicBezTo>
                      <a:pt x="26512" y="368252"/>
                      <a:pt x="214365" y="287465"/>
                      <a:pt x="214365" y="28746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394">
                  <a:solidFill>
                    <a:srgbClr val="000000"/>
                  </a:solidFill>
                  <a:latin typeface="Calibri"/>
                  <a:ea typeface="Calibri"/>
                  <a:cs typeface="Calibri"/>
                  <a:sym typeface="Calibri"/>
                </a:endParaRPr>
              </a:p>
            </p:txBody>
          </p:sp>
          <p:sp>
            <p:nvSpPr>
              <p:cNvPr id="106" name="Google Shape;106;p5"/>
              <p:cNvSpPr/>
              <p:nvPr/>
            </p:nvSpPr>
            <p:spPr>
              <a:xfrm>
                <a:off x="-3234152" y="712372"/>
                <a:ext cx="113614" cy="113614"/>
              </a:xfrm>
              <a:custGeom>
                <a:avLst/>
                <a:gdLst/>
                <a:ahLst/>
                <a:cxnLst/>
                <a:rect l="l" t="t" r="r" b="b"/>
                <a:pathLst>
                  <a:path w="113614" h="113614" extrusionOk="0">
                    <a:moveTo>
                      <a:pt x="60744" y="142"/>
                    </a:moveTo>
                    <a:cubicBezTo>
                      <a:pt x="92025" y="2346"/>
                      <a:pt x="115676" y="29473"/>
                      <a:pt x="113472" y="60754"/>
                    </a:cubicBezTo>
                    <a:cubicBezTo>
                      <a:pt x="111268" y="92034"/>
                      <a:pt x="84141" y="115601"/>
                      <a:pt x="52860" y="113482"/>
                    </a:cubicBezTo>
                    <a:cubicBezTo>
                      <a:pt x="21580" y="111278"/>
                      <a:pt x="-1987" y="84151"/>
                      <a:pt x="132" y="52870"/>
                    </a:cubicBezTo>
                    <a:cubicBezTo>
                      <a:pt x="2337" y="21589"/>
                      <a:pt x="29463" y="-2062"/>
                      <a:pt x="60744" y="142"/>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394">
                  <a:solidFill>
                    <a:srgbClr val="000000"/>
                  </a:solidFill>
                  <a:latin typeface="Calibri"/>
                  <a:ea typeface="Calibri"/>
                  <a:cs typeface="Calibri"/>
                  <a:sym typeface="Calibri"/>
                </a:endParaRPr>
              </a:p>
            </p:txBody>
          </p:sp>
        </p:grpSp>
      </p:grpSp>
      <p:grpSp>
        <p:nvGrpSpPr>
          <p:cNvPr id="107" name="Google Shape;107;p5"/>
          <p:cNvGrpSpPr/>
          <p:nvPr/>
        </p:nvGrpSpPr>
        <p:grpSpPr>
          <a:xfrm rot="2047543" flipH="1">
            <a:off x="10956374" y="4230635"/>
            <a:ext cx="1367248" cy="2247871"/>
            <a:chOff x="-2572763" y="1437398"/>
            <a:chExt cx="1281002" cy="2100866"/>
          </a:xfrm>
        </p:grpSpPr>
        <p:sp>
          <p:nvSpPr>
            <p:cNvPr id="108" name="Google Shape;108;p5"/>
            <p:cNvSpPr/>
            <p:nvPr/>
          </p:nvSpPr>
          <p:spPr>
            <a:xfrm>
              <a:off x="-2572763" y="1437398"/>
              <a:ext cx="1281002" cy="2100866"/>
            </a:xfrm>
            <a:custGeom>
              <a:avLst/>
              <a:gdLst/>
              <a:ahLst/>
              <a:cxnLst/>
              <a:rect l="l" t="t" r="r" b="b"/>
              <a:pathLst>
                <a:path w="1281002" h="2100866" extrusionOk="0">
                  <a:moveTo>
                    <a:pt x="661597" y="976624"/>
                  </a:moveTo>
                  <a:cubicBezTo>
                    <a:pt x="855299" y="704847"/>
                    <a:pt x="1054173" y="518350"/>
                    <a:pt x="1058411" y="514450"/>
                  </a:cubicBezTo>
                  <a:cubicBezTo>
                    <a:pt x="1059513" y="513433"/>
                    <a:pt x="1060446" y="512247"/>
                    <a:pt x="1061294" y="511060"/>
                  </a:cubicBezTo>
                  <a:cubicBezTo>
                    <a:pt x="1138350" y="502074"/>
                    <a:pt x="1312047" y="474015"/>
                    <a:pt x="1276189" y="406706"/>
                  </a:cubicBezTo>
                  <a:cubicBezTo>
                    <a:pt x="1237109" y="333210"/>
                    <a:pt x="1165986" y="372119"/>
                    <a:pt x="1146150" y="385005"/>
                  </a:cubicBezTo>
                  <a:cubicBezTo>
                    <a:pt x="1174802" y="353216"/>
                    <a:pt x="1212356" y="315238"/>
                    <a:pt x="1251351" y="286839"/>
                  </a:cubicBezTo>
                  <a:cubicBezTo>
                    <a:pt x="1253640" y="285229"/>
                    <a:pt x="1254402" y="282262"/>
                    <a:pt x="1252453" y="279803"/>
                  </a:cubicBezTo>
                  <a:cubicBezTo>
                    <a:pt x="1250842" y="277515"/>
                    <a:pt x="1247621" y="277091"/>
                    <a:pt x="1245417" y="278701"/>
                  </a:cubicBezTo>
                  <a:cubicBezTo>
                    <a:pt x="1211084" y="303709"/>
                    <a:pt x="1177939" y="335922"/>
                    <a:pt x="1150812" y="364999"/>
                  </a:cubicBezTo>
                  <a:cubicBezTo>
                    <a:pt x="1167427" y="321765"/>
                    <a:pt x="1191587" y="235977"/>
                    <a:pt x="1113767" y="255389"/>
                  </a:cubicBezTo>
                  <a:cubicBezTo>
                    <a:pt x="1046797" y="272004"/>
                    <a:pt x="1029843" y="376188"/>
                    <a:pt x="1026113" y="447311"/>
                  </a:cubicBezTo>
                  <a:cubicBezTo>
                    <a:pt x="1024587" y="464096"/>
                    <a:pt x="1024249" y="479609"/>
                    <a:pt x="1024249" y="491138"/>
                  </a:cubicBezTo>
                  <a:cubicBezTo>
                    <a:pt x="999241" y="514790"/>
                    <a:pt x="916589" y="594729"/>
                    <a:pt x="814015" y="713663"/>
                  </a:cubicBezTo>
                  <a:cubicBezTo>
                    <a:pt x="838514" y="606004"/>
                    <a:pt x="854451" y="447990"/>
                    <a:pt x="861911" y="361438"/>
                  </a:cubicBezTo>
                  <a:cubicBezTo>
                    <a:pt x="861911" y="361438"/>
                    <a:pt x="861911" y="361438"/>
                    <a:pt x="861911" y="361438"/>
                  </a:cubicBezTo>
                  <a:cubicBezTo>
                    <a:pt x="862250" y="357878"/>
                    <a:pt x="862505" y="354487"/>
                    <a:pt x="862759" y="351181"/>
                  </a:cubicBezTo>
                  <a:cubicBezTo>
                    <a:pt x="862759" y="351011"/>
                    <a:pt x="862759" y="350927"/>
                    <a:pt x="862759" y="350757"/>
                  </a:cubicBezTo>
                  <a:cubicBezTo>
                    <a:pt x="863267" y="344399"/>
                    <a:pt x="863776" y="338550"/>
                    <a:pt x="864200" y="333210"/>
                  </a:cubicBezTo>
                  <a:cubicBezTo>
                    <a:pt x="864200" y="332700"/>
                    <a:pt x="864200" y="332277"/>
                    <a:pt x="864285" y="331853"/>
                  </a:cubicBezTo>
                  <a:cubicBezTo>
                    <a:pt x="864709" y="326767"/>
                    <a:pt x="865048" y="322274"/>
                    <a:pt x="865387" y="318290"/>
                  </a:cubicBezTo>
                  <a:cubicBezTo>
                    <a:pt x="865387" y="317950"/>
                    <a:pt x="865387" y="317611"/>
                    <a:pt x="865387" y="317273"/>
                  </a:cubicBezTo>
                  <a:cubicBezTo>
                    <a:pt x="865641" y="313458"/>
                    <a:pt x="865896" y="310236"/>
                    <a:pt x="866150" y="307609"/>
                  </a:cubicBezTo>
                  <a:cubicBezTo>
                    <a:pt x="866150" y="307185"/>
                    <a:pt x="866150" y="306760"/>
                    <a:pt x="866235" y="306422"/>
                  </a:cubicBezTo>
                  <a:cubicBezTo>
                    <a:pt x="866235" y="306422"/>
                    <a:pt x="866235" y="306422"/>
                    <a:pt x="866235" y="306337"/>
                  </a:cubicBezTo>
                  <a:cubicBezTo>
                    <a:pt x="909892" y="250558"/>
                    <a:pt x="1024079" y="93646"/>
                    <a:pt x="947361" y="71436"/>
                  </a:cubicBezTo>
                  <a:cubicBezTo>
                    <a:pt x="867422" y="48293"/>
                    <a:pt x="845804" y="126283"/>
                    <a:pt x="841142" y="149595"/>
                  </a:cubicBezTo>
                  <a:cubicBezTo>
                    <a:pt x="838260" y="106870"/>
                    <a:pt x="837243" y="53464"/>
                    <a:pt x="844109" y="5738"/>
                  </a:cubicBezTo>
                  <a:cubicBezTo>
                    <a:pt x="844448" y="3025"/>
                    <a:pt x="842584" y="397"/>
                    <a:pt x="839786" y="58"/>
                  </a:cubicBezTo>
                  <a:cubicBezTo>
                    <a:pt x="836988" y="-366"/>
                    <a:pt x="834445" y="1584"/>
                    <a:pt x="834106" y="4381"/>
                  </a:cubicBezTo>
                  <a:cubicBezTo>
                    <a:pt x="828088" y="46343"/>
                    <a:pt x="828088" y="92629"/>
                    <a:pt x="830037" y="132386"/>
                  </a:cubicBezTo>
                  <a:cubicBezTo>
                    <a:pt x="810540" y="90340"/>
                    <a:pt x="765950" y="13282"/>
                    <a:pt x="725599" y="82625"/>
                  </a:cubicBezTo>
                  <a:cubicBezTo>
                    <a:pt x="690928" y="142220"/>
                    <a:pt x="753743" y="226991"/>
                    <a:pt x="802232" y="279210"/>
                  </a:cubicBezTo>
                  <a:cubicBezTo>
                    <a:pt x="810540" y="288874"/>
                    <a:pt x="818762" y="297521"/>
                    <a:pt x="825883" y="304641"/>
                  </a:cubicBezTo>
                  <a:cubicBezTo>
                    <a:pt x="813591" y="474438"/>
                    <a:pt x="782311" y="741044"/>
                    <a:pt x="745605" y="790466"/>
                  </a:cubicBezTo>
                  <a:cubicBezTo>
                    <a:pt x="744503" y="791992"/>
                    <a:pt x="743655" y="793603"/>
                    <a:pt x="743062" y="795298"/>
                  </a:cubicBezTo>
                  <a:cubicBezTo>
                    <a:pt x="742468" y="796908"/>
                    <a:pt x="742129" y="798519"/>
                    <a:pt x="741960" y="800215"/>
                  </a:cubicBezTo>
                  <a:cubicBezTo>
                    <a:pt x="664733" y="895837"/>
                    <a:pt x="581996" y="1008667"/>
                    <a:pt x="506974" y="1132857"/>
                  </a:cubicBezTo>
                  <a:cubicBezTo>
                    <a:pt x="490443" y="1033590"/>
                    <a:pt x="489426" y="874135"/>
                    <a:pt x="489426" y="838277"/>
                  </a:cubicBezTo>
                  <a:cubicBezTo>
                    <a:pt x="531473" y="784786"/>
                    <a:pt x="650322" y="623467"/>
                    <a:pt x="572417" y="600917"/>
                  </a:cubicBezTo>
                  <a:cubicBezTo>
                    <a:pt x="492478" y="577775"/>
                    <a:pt x="470776" y="655849"/>
                    <a:pt x="466199" y="679077"/>
                  </a:cubicBezTo>
                  <a:cubicBezTo>
                    <a:pt x="463316" y="636351"/>
                    <a:pt x="462299" y="582946"/>
                    <a:pt x="469081" y="535219"/>
                  </a:cubicBezTo>
                  <a:cubicBezTo>
                    <a:pt x="469505" y="532507"/>
                    <a:pt x="467555" y="529879"/>
                    <a:pt x="464758" y="529540"/>
                  </a:cubicBezTo>
                  <a:cubicBezTo>
                    <a:pt x="461960" y="529116"/>
                    <a:pt x="459417" y="531066"/>
                    <a:pt x="459078" y="533863"/>
                  </a:cubicBezTo>
                  <a:cubicBezTo>
                    <a:pt x="453059" y="575825"/>
                    <a:pt x="453059" y="622110"/>
                    <a:pt x="455009" y="661868"/>
                  </a:cubicBezTo>
                  <a:cubicBezTo>
                    <a:pt x="435512" y="619821"/>
                    <a:pt x="390922" y="542764"/>
                    <a:pt x="350571" y="612107"/>
                  </a:cubicBezTo>
                  <a:cubicBezTo>
                    <a:pt x="315814" y="671786"/>
                    <a:pt x="378715" y="756473"/>
                    <a:pt x="427204" y="808692"/>
                  </a:cubicBezTo>
                  <a:cubicBezTo>
                    <a:pt x="434748" y="817508"/>
                    <a:pt x="442293" y="825476"/>
                    <a:pt x="448906" y="832258"/>
                  </a:cubicBezTo>
                  <a:cubicBezTo>
                    <a:pt x="448821" y="854638"/>
                    <a:pt x="448397" y="1083690"/>
                    <a:pt x="476625" y="1184483"/>
                  </a:cubicBezTo>
                  <a:cubicBezTo>
                    <a:pt x="426780" y="1271628"/>
                    <a:pt x="381427" y="1363605"/>
                    <a:pt x="344891" y="1458464"/>
                  </a:cubicBezTo>
                  <a:cubicBezTo>
                    <a:pt x="310644" y="1366572"/>
                    <a:pt x="244776" y="1197284"/>
                    <a:pt x="221549" y="1137604"/>
                  </a:cubicBezTo>
                  <a:cubicBezTo>
                    <a:pt x="238672" y="1066397"/>
                    <a:pt x="275802" y="881934"/>
                    <a:pt x="197897" y="893124"/>
                  </a:cubicBezTo>
                  <a:cubicBezTo>
                    <a:pt x="115500" y="904992"/>
                    <a:pt x="127961" y="985016"/>
                    <a:pt x="133386" y="1008074"/>
                  </a:cubicBezTo>
                  <a:cubicBezTo>
                    <a:pt x="113126" y="970351"/>
                    <a:pt x="90238" y="922116"/>
                    <a:pt x="76759" y="875746"/>
                  </a:cubicBezTo>
                  <a:cubicBezTo>
                    <a:pt x="75996" y="872948"/>
                    <a:pt x="73199" y="871508"/>
                    <a:pt x="70486" y="872270"/>
                  </a:cubicBezTo>
                  <a:cubicBezTo>
                    <a:pt x="67773" y="873033"/>
                    <a:pt x="66248" y="875830"/>
                    <a:pt x="67010" y="878543"/>
                  </a:cubicBezTo>
                  <a:cubicBezTo>
                    <a:pt x="78879" y="919318"/>
                    <a:pt x="97952" y="961450"/>
                    <a:pt x="116093" y="996884"/>
                  </a:cubicBezTo>
                  <a:cubicBezTo>
                    <a:pt x="80998" y="966621"/>
                    <a:pt x="8603" y="914741"/>
                    <a:pt x="380" y="994595"/>
                  </a:cubicBezTo>
                  <a:cubicBezTo>
                    <a:pt x="-6656" y="1063260"/>
                    <a:pt x="85490" y="1114547"/>
                    <a:pt x="151188" y="1142097"/>
                  </a:cubicBezTo>
                  <a:cubicBezTo>
                    <a:pt x="163735" y="1147947"/>
                    <a:pt x="175602" y="1152779"/>
                    <a:pt x="185521" y="1156424"/>
                  </a:cubicBezTo>
                  <a:cubicBezTo>
                    <a:pt x="215191" y="1232633"/>
                    <a:pt x="303268" y="1459396"/>
                    <a:pt x="323444" y="1517719"/>
                  </a:cubicBezTo>
                  <a:cubicBezTo>
                    <a:pt x="260543" y="1702182"/>
                    <a:pt x="233332" y="1895884"/>
                    <a:pt x="272157" y="2084670"/>
                  </a:cubicBezTo>
                  <a:cubicBezTo>
                    <a:pt x="272666" y="2087128"/>
                    <a:pt x="273598" y="2089417"/>
                    <a:pt x="274870" y="2091451"/>
                  </a:cubicBezTo>
                  <a:cubicBezTo>
                    <a:pt x="279278" y="2098318"/>
                    <a:pt x="287585" y="2102218"/>
                    <a:pt x="296063" y="2100437"/>
                  </a:cubicBezTo>
                  <a:cubicBezTo>
                    <a:pt x="306998" y="2098233"/>
                    <a:pt x="314034" y="2087467"/>
                    <a:pt x="311830" y="2076532"/>
                  </a:cubicBezTo>
                  <a:cubicBezTo>
                    <a:pt x="272581" y="1885966"/>
                    <a:pt x="305387" y="1687855"/>
                    <a:pt x="375070" y="1499324"/>
                  </a:cubicBezTo>
                  <a:cubicBezTo>
                    <a:pt x="410843" y="1477877"/>
                    <a:pt x="517062" y="1421334"/>
                    <a:pt x="643795" y="1419045"/>
                  </a:cubicBezTo>
                  <a:cubicBezTo>
                    <a:pt x="644303" y="1419045"/>
                    <a:pt x="644727" y="1418876"/>
                    <a:pt x="645236" y="1418876"/>
                  </a:cubicBezTo>
                  <a:cubicBezTo>
                    <a:pt x="708475" y="1455836"/>
                    <a:pt x="874373" y="1544676"/>
                    <a:pt x="886156" y="1466772"/>
                  </a:cubicBezTo>
                  <a:cubicBezTo>
                    <a:pt x="898617" y="1384458"/>
                    <a:pt x="818423" y="1373269"/>
                    <a:pt x="794688" y="1371743"/>
                  </a:cubicBezTo>
                  <a:cubicBezTo>
                    <a:pt x="836650" y="1363266"/>
                    <a:pt x="889462" y="1355213"/>
                    <a:pt x="937697" y="1355721"/>
                  </a:cubicBezTo>
                  <a:cubicBezTo>
                    <a:pt x="940494" y="1355721"/>
                    <a:pt x="942783" y="1353517"/>
                    <a:pt x="942783" y="1350720"/>
                  </a:cubicBezTo>
                  <a:cubicBezTo>
                    <a:pt x="942783" y="1347922"/>
                    <a:pt x="940579" y="1345633"/>
                    <a:pt x="937782" y="1345633"/>
                  </a:cubicBezTo>
                  <a:cubicBezTo>
                    <a:pt x="895311" y="1345209"/>
                    <a:pt x="849534" y="1351313"/>
                    <a:pt x="810370" y="1358518"/>
                  </a:cubicBezTo>
                  <a:cubicBezTo>
                    <a:pt x="849450" y="1333680"/>
                    <a:pt x="919979" y="1279342"/>
                    <a:pt x="845974" y="1248401"/>
                  </a:cubicBezTo>
                  <a:cubicBezTo>
                    <a:pt x="782311" y="1221867"/>
                    <a:pt x="706610" y="1295279"/>
                    <a:pt x="661258" y="1350211"/>
                  </a:cubicBezTo>
                  <a:cubicBezTo>
                    <a:pt x="652102" y="1360468"/>
                    <a:pt x="644049" y="1370471"/>
                    <a:pt x="637691" y="1378864"/>
                  </a:cubicBezTo>
                  <a:cubicBezTo>
                    <a:pt x="537661" y="1381746"/>
                    <a:pt x="451618" y="1414468"/>
                    <a:pt x="397958" y="1440832"/>
                  </a:cubicBezTo>
                  <a:cubicBezTo>
                    <a:pt x="457891" y="1295618"/>
                    <a:pt x="538000" y="1157271"/>
                    <a:pt x="621754" y="1033929"/>
                  </a:cubicBezTo>
                  <a:cubicBezTo>
                    <a:pt x="622602" y="1033675"/>
                    <a:pt x="623449" y="1033505"/>
                    <a:pt x="624297" y="1033166"/>
                  </a:cubicBezTo>
                  <a:cubicBezTo>
                    <a:pt x="625569" y="1032657"/>
                    <a:pt x="753913" y="980438"/>
                    <a:pt x="889970" y="975013"/>
                  </a:cubicBezTo>
                  <a:cubicBezTo>
                    <a:pt x="892768" y="974928"/>
                    <a:pt x="895396" y="974250"/>
                    <a:pt x="897769" y="973063"/>
                  </a:cubicBezTo>
                  <a:cubicBezTo>
                    <a:pt x="964061" y="1011380"/>
                    <a:pt x="1122583" y="1094371"/>
                    <a:pt x="1134112" y="1018331"/>
                  </a:cubicBezTo>
                  <a:cubicBezTo>
                    <a:pt x="1146573" y="936018"/>
                    <a:pt x="1066380" y="924828"/>
                    <a:pt x="1042644" y="923303"/>
                  </a:cubicBezTo>
                  <a:cubicBezTo>
                    <a:pt x="1084606" y="914826"/>
                    <a:pt x="1137418" y="906772"/>
                    <a:pt x="1185653" y="907281"/>
                  </a:cubicBezTo>
                  <a:cubicBezTo>
                    <a:pt x="1188451" y="907281"/>
                    <a:pt x="1190739" y="905077"/>
                    <a:pt x="1190739" y="902279"/>
                  </a:cubicBezTo>
                  <a:cubicBezTo>
                    <a:pt x="1190739" y="899482"/>
                    <a:pt x="1188535" y="897193"/>
                    <a:pt x="1185738" y="897193"/>
                  </a:cubicBezTo>
                  <a:cubicBezTo>
                    <a:pt x="1143267" y="896769"/>
                    <a:pt x="1097491" y="902872"/>
                    <a:pt x="1058326" y="910078"/>
                  </a:cubicBezTo>
                  <a:cubicBezTo>
                    <a:pt x="1097406" y="885240"/>
                    <a:pt x="1167936" y="830902"/>
                    <a:pt x="1093930" y="799961"/>
                  </a:cubicBezTo>
                  <a:cubicBezTo>
                    <a:pt x="1030267" y="773427"/>
                    <a:pt x="954566" y="846839"/>
                    <a:pt x="909214" y="901770"/>
                  </a:cubicBezTo>
                  <a:cubicBezTo>
                    <a:pt x="898363" y="913978"/>
                    <a:pt x="889038" y="925761"/>
                    <a:pt x="882257" y="934916"/>
                  </a:cubicBezTo>
                  <a:cubicBezTo>
                    <a:pt x="794518" y="939240"/>
                    <a:pt x="712205" y="960856"/>
                    <a:pt x="661258" y="977132"/>
                  </a:cubicBezTo>
                  <a:close/>
                </a:path>
              </a:pathLst>
            </a:custGeom>
            <a:solidFill>
              <a:schemeClr val="accent6"/>
            </a:solidFill>
            <a:ln w="1524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394">
                <a:latin typeface="Calibri"/>
                <a:ea typeface="Calibri"/>
                <a:cs typeface="Calibri"/>
                <a:sym typeface="Calibri"/>
              </a:endParaRPr>
            </a:p>
          </p:txBody>
        </p:sp>
        <p:grpSp>
          <p:nvGrpSpPr>
            <p:cNvPr id="109" name="Google Shape;109;p5"/>
            <p:cNvGrpSpPr/>
            <p:nvPr/>
          </p:nvGrpSpPr>
          <p:grpSpPr>
            <a:xfrm>
              <a:off x="-2572632" y="1437449"/>
              <a:ext cx="1280739" cy="2100763"/>
              <a:chOff x="-3292039" y="1437280"/>
              <a:chExt cx="1280739" cy="2100763"/>
            </a:xfrm>
          </p:grpSpPr>
          <p:grpSp>
            <p:nvGrpSpPr>
              <p:cNvPr id="110" name="Google Shape;110;p5"/>
              <p:cNvGrpSpPr/>
              <p:nvPr/>
            </p:nvGrpSpPr>
            <p:grpSpPr>
              <a:xfrm>
                <a:off x="-3225230" y="1437280"/>
                <a:ext cx="1186474" cy="1390765"/>
                <a:chOff x="-3225230" y="1437280"/>
                <a:chExt cx="1186474" cy="1390765"/>
              </a:xfrm>
            </p:grpSpPr>
            <p:sp>
              <p:nvSpPr>
                <p:cNvPr id="111" name="Google Shape;111;p5"/>
                <p:cNvSpPr/>
                <p:nvPr/>
              </p:nvSpPr>
              <p:spPr>
                <a:xfrm>
                  <a:off x="-2333952" y="2334183"/>
                  <a:ext cx="232815" cy="45252"/>
                </a:xfrm>
                <a:custGeom>
                  <a:avLst/>
                  <a:gdLst/>
                  <a:ahLst/>
                  <a:cxnLst/>
                  <a:rect l="l" t="t" r="r" b="b"/>
                  <a:pathLst>
                    <a:path w="232815" h="45252" extrusionOk="0">
                      <a:moveTo>
                        <a:pt x="797" y="42912"/>
                      </a:moveTo>
                      <a:cubicBezTo>
                        <a:pt x="797" y="42912"/>
                        <a:pt x="373" y="42149"/>
                        <a:pt x="203" y="41640"/>
                      </a:cubicBezTo>
                      <a:cubicBezTo>
                        <a:pt x="-560" y="39012"/>
                        <a:pt x="881" y="36130"/>
                        <a:pt x="3594" y="35367"/>
                      </a:cubicBezTo>
                      <a:cubicBezTo>
                        <a:pt x="4781" y="35028"/>
                        <a:pt x="126173" y="-915"/>
                        <a:pt x="227814" y="18"/>
                      </a:cubicBezTo>
                      <a:cubicBezTo>
                        <a:pt x="230612" y="18"/>
                        <a:pt x="232816" y="2307"/>
                        <a:pt x="232816" y="5104"/>
                      </a:cubicBezTo>
                      <a:cubicBezTo>
                        <a:pt x="232816" y="7902"/>
                        <a:pt x="230527" y="10106"/>
                        <a:pt x="227729" y="10106"/>
                      </a:cubicBezTo>
                      <a:cubicBezTo>
                        <a:pt x="127699" y="9173"/>
                        <a:pt x="7748" y="44692"/>
                        <a:pt x="6561" y="45031"/>
                      </a:cubicBezTo>
                      <a:cubicBezTo>
                        <a:pt x="4357" y="45710"/>
                        <a:pt x="1983" y="44777"/>
                        <a:pt x="797" y="42912"/>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394">
                    <a:solidFill>
                      <a:srgbClr val="000000"/>
                    </a:solidFill>
                    <a:latin typeface="Calibri"/>
                    <a:ea typeface="Calibri"/>
                    <a:cs typeface="Calibri"/>
                    <a:sym typeface="Calibri"/>
                  </a:endParaRPr>
                </a:p>
              </p:txBody>
            </p:sp>
            <p:sp>
              <p:nvSpPr>
                <p:cNvPr id="112" name="Google Shape;112;p5"/>
                <p:cNvSpPr/>
                <p:nvPr/>
              </p:nvSpPr>
              <p:spPr>
                <a:xfrm>
                  <a:off x="-2581993" y="2782793"/>
                  <a:ext cx="232815" cy="45252"/>
                </a:xfrm>
                <a:custGeom>
                  <a:avLst/>
                  <a:gdLst/>
                  <a:ahLst/>
                  <a:cxnLst/>
                  <a:rect l="l" t="t" r="r" b="b"/>
                  <a:pathLst>
                    <a:path w="232815" h="45252" extrusionOk="0">
                      <a:moveTo>
                        <a:pt x="797" y="42912"/>
                      </a:moveTo>
                      <a:cubicBezTo>
                        <a:pt x="797" y="42912"/>
                        <a:pt x="373" y="42149"/>
                        <a:pt x="203" y="41641"/>
                      </a:cubicBezTo>
                      <a:cubicBezTo>
                        <a:pt x="-560" y="39013"/>
                        <a:pt x="881" y="36130"/>
                        <a:pt x="3594" y="35368"/>
                      </a:cubicBezTo>
                      <a:cubicBezTo>
                        <a:pt x="4781" y="35028"/>
                        <a:pt x="126173" y="-915"/>
                        <a:pt x="227814" y="18"/>
                      </a:cubicBezTo>
                      <a:cubicBezTo>
                        <a:pt x="230612" y="18"/>
                        <a:pt x="232816" y="2307"/>
                        <a:pt x="232816" y="5104"/>
                      </a:cubicBezTo>
                      <a:cubicBezTo>
                        <a:pt x="232816" y="7902"/>
                        <a:pt x="230527" y="10106"/>
                        <a:pt x="227729" y="10106"/>
                      </a:cubicBezTo>
                      <a:cubicBezTo>
                        <a:pt x="127699" y="9173"/>
                        <a:pt x="7748" y="44692"/>
                        <a:pt x="6561" y="45031"/>
                      </a:cubicBezTo>
                      <a:cubicBezTo>
                        <a:pt x="4357" y="45710"/>
                        <a:pt x="1983" y="44777"/>
                        <a:pt x="797" y="42912"/>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394">
                    <a:solidFill>
                      <a:srgbClr val="000000"/>
                    </a:solidFill>
                    <a:latin typeface="Calibri"/>
                    <a:ea typeface="Calibri"/>
                    <a:cs typeface="Calibri"/>
                    <a:sym typeface="Calibri"/>
                  </a:endParaRPr>
                </a:p>
              </p:txBody>
            </p:sp>
            <p:sp>
              <p:nvSpPr>
                <p:cNvPr id="113" name="Google Shape;113;p5"/>
                <p:cNvSpPr/>
                <p:nvPr/>
              </p:nvSpPr>
              <p:spPr>
                <a:xfrm>
                  <a:off x="-3225230" y="2309330"/>
                  <a:ext cx="108177" cy="213203"/>
                </a:xfrm>
                <a:custGeom>
                  <a:avLst/>
                  <a:gdLst/>
                  <a:ahLst/>
                  <a:cxnLst/>
                  <a:rect l="l" t="t" r="r" b="b"/>
                  <a:pathLst>
                    <a:path w="108177" h="213203" extrusionOk="0">
                      <a:moveTo>
                        <a:pt x="94971" y="204925"/>
                      </a:moveTo>
                      <a:cubicBezTo>
                        <a:pt x="79966" y="181189"/>
                        <a:pt x="24780" y="90739"/>
                        <a:pt x="196" y="6476"/>
                      </a:cubicBezTo>
                      <a:cubicBezTo>
                        <a:pt x="-567" y="3763"/>
                        <a:pt x="959" y="965"/>
                        <a:pt x="3672" y="203"/>
                      </a:cubicBezTo>
                      <a:cubicBezTo>
                        <a:pt x="6384" y="-560"/>
                        <a:pt x="9182" y="881"/>
                        <a:pt x="9945" y="3678"/>
                      </a:cubicBezTo>
                      <a:cubicBezTo>
                        <a:pt x="37919" y="99724"/>
                        <a:pt x="106584" y="204332"/>
                        <a:pt x="107262" y="205349"/>
                      </a:cubicBezTo>
                      <a:cubicBezTo>
                        <a:pt x="108958" y="208147"/>
                        <a:pt x="108195" y="210774"/>
                        <a:pt x="105821" y="212385"/>
                      </a:cubicBezTo>
                      <a:cubicBezTo>
                        <a:pt x="103532" y="213911"/>
                        <a:pt x="100396" y="213233"/>
                        <a:pt x="98785" y="210944"/>
                      </a:cubicBezTo>
                      <a:cubicBezTo>
                        <a:pt x="98700" y="210774"/>
                        <a:pt x="97344" y="208740"/>
                        <a:pt x="94971" y="20501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394">
                    <a:solidFill>
                      <a:srgbClr val="000000"/>
                    </a:solidFill>
                    <a:latin typeface="Calibri"/>
                    <a:ea typeface="Calibri"/>
                    <a:cs typeface="Calibri"/>
                    <a:sym typeface="Calibri"/>
                  </a:endParaRPr>
                </a:p>
              </p:txBody>
            </p:sp>
            <p:sp>
              <p:nvSpPr>
                <p:cNvPr id="114" name="Google Shape;114;p5"/>
                <p:cNvSpPr/>
                <p:nvPr/>
              </p:nvSpPr>
              <p:spPr>
                <a:xfrm>
                  <a:off x="-2206795" y="1715129"/>
                  <a:ext cx="168039" cy="171131"/>
                </a:xfrm>
                <a:custGeom>
                  <a:avLst/>
                  <a:gdLst/>
                  <a:ahLst/>
                  <a:cxnLst/>
                  <a:rect l="l" t="t" r="r" b="b"/>
                  <a:pathLst>
                    <a:path w="168039" h="171131" extrusionOk="0">
                      <a:moveTo>
                        <a:pt x="797" y="168851"/>
                      </a:moveTo>
                      <a:cubicBezTo>
                        <a:pt x="-305" y="167155"/>
                        <a:pt x="-305" y="164866"/>
                        <a:pt x="1051" y="163087"/>
                      </a:cubicBezTo>
                      <a:cubicBezTo>
                        <a:pt x="1814" y="162069"/>
                        <a:pt x="77770" y="60852"/>
                        <a:pt x="159913" y="1004"/>
                      </a:cubicBezTo>
                      <a:cubicBezTo>
                        <a:pt x="162202" y="-692"/>
                        <a:pt x="165338" y="-183"/>
                        <a:pt x="166949" y="2105"/>
                      </a:cubicBezTo>
                      <a:cubicBezTo>
                        <a:pt x="168899" y="4649"/>
                        <a:pt x="168051" y="7531"/>
                        <a:pt x="165847" y="9142"/>
                      </a:cubicBezTo>
                      <a:cubicBezTo>
                        <a:pt x="84975" y="68058"/>
                        <a:pt x="9868" y="168088"/>
                        <a:pt x="9105" y="169105"/>
                      </a:cubicBezTo>
                      <a:cubicBezTo>
                        <a:pt x="7409" y="171309"/>
                        <a:pt x="4273" y="171818"/>
                        <a:pt x="2069" y="170122"/>
                      </a:cubicBezTo>
                      <a:cubicBezTo>
                        <a:pt x="1560" y="169698"/>
                        <a:pt x="1136" y="169275"/>
                        <a:pt x="797" y="16876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394">
                    <a:solidFill>
                      <a:srgbClr val="000000"/>
                    </a:solidFill>
                    <a:latin typeface="Calibri"/>
                    <a:ea typeface="Calibri"/>
                    <a:cs typeface="Calibri"/>
                    <a:sym typeface="Calibri"/>
                  </a:endParaRPr>
                </a:p>
              </p:txBody>
            </p:sp>
            <p:sp>
              <p:nvSpPr>
                <p:cNvPr id="115" name="Google Shape;115;p5"/>
                <p:cNvSpPr/>
                <p:nvPr/>
              </p:nvSpPr>
              <p:spPr>
                <a:xfrm>
                  <a:off x="-2463247" y="1437280"/>
                  <a:ext cx="20796" cy="235434"/>
                </a:xfrm>
                <a:custGeom>
                  <a:avLst/>
                  <a:gdLst/>
                  <a:ahLst/>
                  <a:cxnLst/>
                  <a:rect l="l" t="t" r="r" b="b"/>
                  <a:pathLst>
                    <a:path w="20796" h="235434" extrusionOk="0">
                      <a:moveTo>
                        <a:pt x="11497" y="233161"/>
                      </a:moveTo>
                      <a:cubicBezTo>
                        <a:pt x="11158" y="232567"/>
                        <a:pt x="10903" y="231974"/>
                        <a:pt x="10734" y="231296"/>
                      </a:cubicBezTo>
                      <a:cubicBezTo>
                        <a:pt x="10564" y="230024"/>
                        <a:pt x="-9103" y="104987"/>
                        <a:pt x="5223" y="4363"/>
                      </a:cubicBezTo>
                      <a:cubicBezTo>
                        <a:pt x="5647" y="1566"/>
                        <a:pt x="8191" y="-300"/>
                        <a:pt x="10903" y="40"/>
                      </a:cubicBezTo>
                      <a:cubicBezTo>
                        <a:pt x="13701" y="464"/>
                        <a:pt x="15566" y="3007"/>
                        <a:pt x="15227" y="5719"/>
                      </a:cubicBezTo>
                      <a:cubicBezTo>
                        <a:pt x="1155" y="104732"/>
                        <a:pt x="20567" y="228329"/>
                        <a:pt x="20737" y="229601"/>
                      </a:cubicBezTo>
                      <a:cubicBezTo>
                        <a:pt x="21161" y="232398"/>
                        <a:pt x="19296" y="234941"/>
                        <a:pt x="16498" y="235365"/>
                      </a:cubicBezTo>
                      <a:cubicBezTo>
                        <a:pt x="14464" y="235704"/>
                        <a:pt x="12514" y="234772"/>
                        <a:pt x="11412" y="23307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394">
                    <a:solidFill>
                      <a:srgbClr val="000000"/>
                    </a:solidFill>
                    <a:latin typeface="Calibri"/>
                    <a:ea typeface="Calibri"/>
                    <a:cs typeface="Calibri"/>
                    <a:sym typeface="Calibri"/>
                  </a:endParaRPr>
                </a:p>
              </p:txBody>
            </p:sp>
            <p:sp>
              <p:nvSpPr>
                <p:cNvPr id="116" name="Google Shape;116;p5"/>
                <p:cNvSpPr/>
                <p:nvPr/>
              </p:nvSpPr>
              <p:spPr>
                <a:xfrm>
                  <a:off x="-2838275" y="1966593"/>
                  <a:ext cx="20796" cy="235434"/>
                </a:xfrm>
                <a:custGeom>
                  <a:avLst/>
                  <a:gdLst/>
                  <a:ahLst/>
                  <a:cxnLst/>
                  <a:rect l="l" t="t" r="r" b="b"/>
                  <a:pathLst>
                    <a:path w="20796" h="235434" extrusionOk="0">
                      <a:moveTo>
                        <a:pt x="11497" y="233161"/>
                      </a:moveTo>
                      <a:cubicBezTo>
                        <a:pt x="11158" y="232567"/>
                        <a:pt x="10903" y="231974"/>
                        <a:pt x="10734" y="231296"/>
                      </a:cubicBezTo>
                      <a:cubicBezTo>
                        <a:pt x="10564" y="230024"/>
                        <a:pt x="-9103" y="104987"/>
                        <a:pt x="5224" y="4363"/>
                      </a:cubicBezTo>
                      <a:cubicBezTo>
                        <a:pt x="5647" y="1566"/>
                        <a:pt x="8191" y="-300"/>
                        <a:pt x="10903" y="40"/>
                      </a:cubicBezTo>
                      <a:cubicBezTo>
                        <a:pt x="13701" y="464"/>
                        <a:pt x="15566" y="3007"/>
                        <a:pt x="15227" y="5719"/>
                      </a:cubicBezTo>
                      <a:cubicBezTo>
                        <a:pt x="1154" y="104732"/>
                        <a:pt x="20567" y="228329"/>
                        <a:pt x="20737" y="229600"/>
                      </a:cubicBezTo>
                      <a:cubicBezTo>
                        <a:pt x="21161" y="232398"/>
                        <a:pt x="19296" y="234941"/>
                        <a:pt x="16498" y="235365"/>
                      </a:cubicBezTo>
                      <a:cubicBezTo>
                        <a:pt x="14464" y="235704"/>
                        <a:pt x="12514" y="234772"/>
                        <a:pt x="11412" y="23307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394">
                    <a:solidFill>
                      <a:srgbClr val="000000"/>
                    </a:solidFill>
                    <a:latin typeface="Calibri"/>
                    <a:ea typeface="Calibri"/>
                    <a:cs typeface="Calibri"/>
                    <a:sym typeface="Calibri"/>
                  </a:endParaRPr>
                </a:p>
              </p:txBody>
            </p:sp>
          </p:grpSp>
          <p:grpSp>
            <p:nvGrpSpPr>
              <p:cNvPr id="117" name="Google Shape;117;p5"/>
              <p:cNvGrpSpPr/>
              <p:nvPr/>
            </p:nvGrpSpPr>
            <p:grpSpPr>
              <a:xfrm>
                <a:off x="-3292039" y="1492092"/>
                <a:ext cx="1280739" cy="1442800"/>
                <a:chOff x="-3292039" y="1492092"/>
                <a:chExt cx="1280739" cy="1442800"/>
              </a:xfrm>
            </p:grpSpPr>
            <p:sp>
              <p:nvSpPr>
                <p:cNvPr id="118" name="Google Shape;118;p5"/>
                <p:cNvSpPr/>
                <p:nvPr/>
              </p:nvSpPr>
              <p:spPr>
                <a:xfrm>
                  <a:off x="-2423013" y="2231362"/>
                  <a:ext cx="266468" cy="255005"/>
                </a:xfrm>
                <a:custGeom>
                  <a:avLst/>
                  <a:gdLst/>
                  <a:ahLst/>
                  <a:cxnLst/>
                  <a:rect l="l" t="t" r="r" b="b"/>
                  <a:pathLst>
                    <a:path w="266468" h="255005" extrusionOk="0">
                      <a:moveTo>
                        <a:pt x="0" y="161416"/>
                      </a:moveTo>
                      <a:cubicBezTo>
                        <a:pt x="0" y="161416"/>
                        <a:pt x="126818" y="-35338"/>
                        <a:pt x="224983" y="5606"/>
                      </a:cubicBezTo>
                      <a:cubicBezTo>
                        <a:pt x="323148" y="46551"/>
                        <a:pt x="167254" y="128779"/>
                        <a:pt x="167254" y="128779"/>
                      </a:cubicBezTo>
                      <a:cubicBezTo>
                        <a:pt x="167254" y="128779"/>
                        <a:pt x="279745" y="127677"/>
                        <a:pt x="265165" y="223977"/>
                      </a:cubicBezTo>
                      <a:cubicBezTo>
                        <a:pt x="250584" y="320362"/>
                        <a:pt x="0" y="161416"/>
                        <a:pt x="0" y="16141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394">
                    <a:solidFill>
                      <a:srgbClr val="000000"/>
                    </a:solidFill>
                    <a:latin typeface="Calibri"/>
                    <a:ea typeface="Calibri"/>
                    <a:cs typeface="Calibri"/>
                    <a:sym typeface="Calibri"/>
                  </a:endParaRPr>
                </a:p>
              </p:txBody>
            </p:sp>
            <p:sp>
              <p:nvSpPr>
                <p:cNvPr id="119" name="Google Shape;119;p5"/>
                <p:cNvSpPr/>
                <p:nvPr/>
              </p:nvSpPr>
              <p:spPr>
                <a:xfrm>
                  <a:off x="-2670969" y="2679887"/>
                  <a:ext cx="266468" cy="255005"/>
                </a:xfrm>
                <a:custGeom>
                  <a:avLst/>
                  <a:gdLst/>
                  <a:ahLst/>
                  <a:cxnLst/>
                  <a:rect l="l" t="t" r="r" b="b"/>
                  <a:pathLst>
                    <a:path w="266468" h="255005" extrusionOk="0">
                      <a:moveTo>
                        <a:pt x="0" y="161416"/>
                      </a:moveTo>
                      <a:cubicBezTo>
                        <a:pt x="0" y="161416"/>
                        <a:pt x="126818" y="-35338"/>
                        <a:pt x="224983" y="5606"/>
                      </a:cubicBezTo>
                      <a:cubicBezTo>
                        <a:pt x="323148" y="46551"/>
                        <a:pt x="167254" y="128779"/>
                        <a:pt x="167254" y="128779"/>
                      </a:cubicBezTo>
                      <a:cubicBezTo>
                        <a:pt x="167254" y="128779"/>
                        <a:pt x="279745" y="127677"/>
                        <a:pt x="265165" y="223977"/>
                      </a:cubicBezTo>
                      <a:cubicBezTo>
                        <a:pt x="250584" y="320362"/>
                        <a:pt x="0" y="161416"/>
                        <a:pt x="0" y="16141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394">
                    <a:solidFill>
                      <a:srgbClr val="000000"/>
                    </a:solidFill>
                    <a:latin typeface="Calibri"/>
                    <a:ea typeface="Calibri"/>
                    <a:cs typeface="Calibri"/>
                    <a:sym typeface="Calibri"/>
                  </a:endParaRPr>
                </a:p>
              </p:txBody>
            </p:sp>
            <p:sp>
              <p:nvSpPr>
                <p:cNvPr id="120" name="Google Shape;120;p5"/>
                <p:cNvSpPr/>
                <p:nvPr/>
              </p:nvSpPr>
              <p:spPr>
                <a:xfrm>
                  <a:off x="-3292039" y="2329810"/>
                  <a:ext cx="245543" cy="272437"/>
                </a:xfrm>
                <a:custGeom>
                  <a:avLst/>
                  <a:gdLst/>
                  <a:ahLst/>
                  <a:cxnLst/>
                  <a:rect l="l" t="t" r="r" b="b"/>
                  <a:pathLst>
                    <a:path w="245543" h="272437" extrusionOk="0">
                      <a:moveTo>
                        <a:pt x="214592" y="272353"/>
                      </a:moveTo>
                      <a:cubicBezTo>
                        <a:pt x="214592" y="272353"/>
                        <a:pt x="-10392" y="207757"/>
                        <a:pt x="374" y="101963"/>
                      </a:cubicBezTo>
                      <a:cubicBezTo>
                        <a:pt x="11225" y="-3832"/>
                        <a:pt x="134991" y="121715"/>
                        <a:pt x="134991" y="121715"/>
                      </a:cubicBezTo>
                      <a:cubicBezTo>
                        <a:pt x="134991" y="121715"/>
                        <a:pt x="101422" y="14309"/>
                        <a:pt x="197892" y="491"/>
                      </a:cubicBezTo>
                      <a:cubicBezTo>
                        <a:pt x="294361" y="-13411"/>
                        <a:pt x="214507" y="272438"/>
                        <a:pt x="214507" y="27243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394">
                    <a:solidFill>
                      <a:srgbClr val="000000"/>
                    </a:solidFill>
                    <a:latin typeface="Calibri"/>
                    <a:ea typeface="Calibri"/>
                    <a:cs typeface="Calibri"/>
                    <a:sym typeface="Calibri"/>
                  </a:endParaRPr>
                </a:p>
              </p:txBody>
            </p:sp>
            <p:sp>
              <p:nvSpPr>
                <p:cNvPr id="121" name="Google Shape;121;p5"/>
                <p:cNvSpPr/>
                <p:nvPr/>
              </p:nvSpPr>
              <p:spPr>
                <a:xfrm>
                  <a:off x="-2267099" y="1690097"/>
                  <a:ext cx="255799" cy="262039"/>
                </a:xfrm>
                <a:custGeom>
                  <a:avLst/>
                  <a:gdLst/>
                  <a:ahLst/>
                  <a:cxnLst/>
                  <a:rect l="l" t="t" r="r" b="b"/>
                  <a:pathLst>
                    <a:path w="255799" h="262039" extrusionOk="0">
                      <a:moveTo>
                        <a:pt x="828" y="262039"/>
                      </a:moveTo>
                      <a:cubicBezTo>
                        <a:pt x="828" y="262039"/>
                        <a:pt x="-14685" y="28410"/>
                        <a:pt x="88567" y="2809"/>
                      </a:cubicBezTo>
                      <a:cubicBezTo>
                        <a:pt x="191733" y="-22877"/>
                        <a:pt x="115609" y="136069"/>
                        <a:pt x="115609" y="136069"/>
                      </a:cubicBezTo>
                      <a:cubicBezTo>
                        <a:pt x="115609" y="136069"/>
                        <a:pt x="205212" y="68083"/>
                        <a:pt x="250988" y="154126"/>
                      </a:cubicBezTo>
                      <a:cubicBezTo>
                        <a:pt x="296765" y="240168"/>
                        <a:pt x="828" y="262039"/>
                        <a:pt x="828" y="26203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394">
                    <a:solidFill>
                      <a:srgbClr val="000000"/>
                    </a:solidFill>
                    <a:latin typeface="Calibri"/>
                    <a:ea typeface="Calibri"/>
                    <a:cs typeface="Calibri"/>
                    <a:sym typeface="Calibri"/>
                  </a:endParaRPr>
                </a:p>
              </p:txBody>
            </p:sp>
            <p:sp>
              <p:nvSpPr>
                <p:cNvPr id="122" name="Google Shape;122;p5"/>
                <p:cNvSpPr/>
                <p:nvPr/>
              </p:nvSpPr>
              <p:spPr>
                <a:xfrm>
                  <a:off x="-2576538" y="1492092"/>
                  <a:ext cx="257634" cy="271428"/>
                </a:xfrm>
                <a:custGeom>
                  <a:avLst/>
                  <a:gdLst/>
                  <a:ahLst/>
                  <a:cxnLst/>
                  <a:rect l="l" t="t" r="r" b="b"/>
                  <a:pathLst>
                    <a:path w="257634" h="271428" extrusionOk="0">
                      <a:moveTo>
                        <a:pt x="134876" y="271343"/>
                      </a:moveTo>
                      <a:cubicBezTo>
                        <a:pt x="134876" y="271343"/>
                        <a:pt x="-43483" y="119688"/>
                        <a:pt x="10008" y="27796"/>
                      </a:cubicBezTo>
                      <a:cubicBezTo>
                        <a:pt x="63499" y="-64097"/>
                        <a:pt x="124449" y="101292"/>
                        <a:pt x="124449" y="101292"/>
                      </a:cubicBezTo>
                      <a:cubicBezTo>
                        <a:pt x="124449" y="101292"/>
                        <a:pt x="138182" y="-10351"/>
                        <a:pt x="231770" y="16775"/>
                      </a:cubicBezTo>
                      <a:cubicBezTo>
                        <a:pt x="325357" y="43902"/>
                        <a:pt x="134876" y="271428"/>
                        <a:pt x="134876" y="27142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394">
                    <a:solidFill>
                      <a:srgbClr val="000000"/>
                    </a:solidFill>
                    <a:latin typeface="Calibri"/>
                    <a:ea typeface="Calibri"/>
                    <a:cs typeface="Calibri"/>
                    <a:sym typeface="Calibri"/>
                  </a:endParaRPr>
                </a:p>
              </p:txBody>
            </p:sp>
            <p:sp>
              <p:nvSpPr>
                <p:cNvPr id="123" name="Google Shape;123;p5"/>
                <p:cNvSpPr/>
                <p:nvPr/>
              </p:nvSpPr>
              <p:spPr>
                <a:xfrm>
                  <a:off x="-2951482" y="2021404"/>
                  <a:ext cx="257626" cy="271428"/>
                </a:xfrm>
                <a:custGeom>
                  <a:avLst/>
                  <a:gdLst/>
                  <a:ahLst/>
                  <a:cxnLst/>
                  <a:rect l="l" t="t" r="r" b="b"/>
                  <a:pathLst>
                    <a:path w="257626" h="271428" extrusionOk="0">
                      <a:moveTo>
                        <a:pt x="134876" y="271343"/>
                      </a:moveTo>
                      <a:cubicBezTo>
                        <a:pt x="134876" y="271343"/>
                        <a:pt x="-43483" y="119687"/>
                        <a:pt x="10008" y="27796"/>
                      </a:cubicBezTo>
                      <a:cubicBezTo>
                        <a:pt x="63499" y="-64097"/>
                        <a:pt x="124449" y="101292"/>
                        <a:pt x="124449" y="101292"/>
                      </a:cubicBezTo>
                      <a:cubicBezTo>
                        <a:pt x="124449" y="101292"/>
                        <a:pt x="138182" y="-10351"/>
                        <a:pt x="231770" y="16775"/>
                      </a:cubicBezTo>
                      <a:cubicBezTo>
                        <a:pt x="325357" y="43902"/>
                        <a:pt x="134791" y="271428"/>
                        <a:pt x="134791" y="27142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394">
                    <a:solidFill>
                      <a:srgbClr val="000000"/>
                    </a:solidFill>
                    <a:latin typeface="Calibri"/>
                    <a:ea typeface="Calibri"/>
                    <a:cs typeface="Calibri"/>
                    <a:sym typeface="Calibri"/>
                  </a:endParaRPr>
                </a:p>
              </p:txBody>
            </p:sp>
          </p:grpSp>
          <p:grpSp>
            <p:nvGrpSpPr>
              <p:cNvPr id="124" name="Google Shape;124;p5"/>
              <p:cNvGrpSpPr/>
              <p:nvPr/>
            </p:nvGrpSpPr>
            <p:grpSpPr>
              <a:xfrm>
                <a:off x="-3232173" y="1570430"/>
                <a:ext cx="1144854" cy="1333903"/>
                <a:chOff x="-3232173" y="1570430"/>
                <a:chExt cx="1144854" cy="1333903"/>
              </a:xfrm>
            </p:grpSpPr>
            <p:sp>
              <p:nvSpPr>
                <p:cNvPr id="125" name="Google Shape;125;p5"/>
                <p:cNvSpPr/>
                <p:nvPr/>
              </p:nvSpPr>
              <p:spPr>
                <a:xfrm>
                  <a:off x="-2422165" y="2275653"/>
                  <a:ext cx="188258" cy="180155"/>
                </a:xfrm>
                <a:custGeom>
                  <a:avLst/>
                  <a:gdLst/>
                  <a:ahLst/>
                  <a:cxnLst/>
                  <a:rect l="l" t="t" r="r" b="b"/>
                  <a:pathLst>
                    <a:path w="188258" h="180155" extrusionOk="0">
                      <a:moveTo>
                        <a:pt x="0" y="114073"/>
                      </a:moveTo>
                      <a:cubicBezTo>
                        <a:pt x="0" y="114073"/>
                        <a:pt x="89603" y="-24952"/>
                        <a:pt x="158946" y="3955"/>
                      </a:cubicBezTo>
                      <a:cubicBezTo>
                        <a:pt x="228289" y="32862"/>
                        <a:pt x="118171" y="90931"/>
                        <a:pt x="118171" y="90931"/>
                      </a:cubicBezTo>
                      <a:cubicBezTo>
                        <a:pt x="118171" y="90931"/>
                        <a:pt x="197602" y="90167"/>
                        <a:pt x="187345" y="158239"/>
                      </a:cubicBezTo>
                      <a:cubicBezTo>
                        <a:pt x="177087" y="226310"/>
                        <a:pt x="0" y="114073"/>
                        <a:pt x="0" y="11407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394">
                    <a:solidFill>
                      <a:srgbClr val="000000"/>
                    </a:solidFill>
                    <a:latin typeface="Calibri"/>
                    <a:ea typeface="Calibri"/>
                    <a:cs typeface="Calibri"/>
                    <a:sym typeface="Calibri"/>
                  </a:endParaRPr>
                </a:p>
              </p:txBody>
            </p:sp>
            <p:sp>
              <p:nvSpPr>
                <p:cNvPr id="126" name="Google Shape;126;p5"/>
                <p:cNvSpPr/>
                <p:nvPr/>
              </p:nvSpPr>
              <p:spPr>
                <a:xfrm>
                  <a:off x="-2670121" y="2724178"/>
                  <a:ext cx="188258" cy="180155"/>
                </a:xfrm>
                <a:custGeom>
                  <a:avLst/>
                  <a:gdLst/>
                  <a:ahLst/>
                  <a:cxnLst/>
                  <a:rect l="l" t="t" r="r" b="b"/>
                  <a:pathLst>
                    <a:path w="188258" h="180155" extrusionOk="0">
                      <a:moveTo>
                        <a:pt x="0" y="114074"/>
                      </a:moveTo>
                      <a:cubicBezTo>
                        <a:pt x="0" y="114074"/>
                        <a:pt x="89603" y="-24952"/>
                        <a:pt x="158946" y="3955"/>
                      </a:cubicBezTo>
                      <a:cubicBezTo>
                        <a:pt x="228289" y="32862"/>
                        <a:pt x="118171" y="90931"/>
                        <a:pt x="118171" y="90931"/>
                      </a:cubicBezTo>
                      <a:cubicBezTo>
                        <a:pt x="118171" y="90931"/>
                        <a:pt x="197602" y="90168"/>
                        <a:pt x="187345" y="158239"/>
                      </a:cubicBezTo>
                      <a:cubicBezTo>
                        <a:pt x="177087" y="226311"/>
                        <a:pt x="0" y="114074"/>
                        <a:pt x="0" y="11407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394">
                    <a:solidFill>
                      <a:srgbClr val="000000"/>
                    </a:solidFill>
                    <a:latin typeface="Calibri"/>
                    <a:ea typeface="Calibri"/>
                    <a:cs typeface="Calibri"/>
                    <a:sym typeface="Calibri"/>
                  </a:endParaRPr>
                </a:p>
              </p:txBody>
            </p:sp>
            <p:sp>
              <p:nvSpPr>
                <p:cNvPr id="127" name="Google Shape;127;p5"/>
                <p:cNvSpPr/>
                <p:nvPr/>
              </p:nvSpPr>
              <p:spPr>
                <a:xfrm>
                  <a:off x="-3232173" y="2409893"/>
                  <a:ext cx="173401" cy="192439"/>
                </a:xfrm>
                <a:custGeom>
                  <a:avLst/>
                  <a:gdLst/>
                  <a:ahLst/>
                  <a:cxnLst/>
                  <a:rect l="l" t="t" r="r" b="b"/>
                  <a:pathLst>
                    <a:path w="173401" h="192439" extrusionOk="0">
                      <a:moveTo>
                        <a:pt x="151504" y="192355"/>
                      </a:moveTo>
                      <a:cubicBezTo>
                        <a:pt x="151504" y="192355"/>
                        <a:pt x="-7442" y="146663"/>
                        <a:pt x="272" y="71980"/>
                      </a:cubicBezTo>
                      <a:cubicBezTo>
                        <a:pt x="7901" y="-2789"/>
                        <a:pt x="95301" y="85967"/>
                        <a:pt x="95301" y="85967"/>
                      </a:cubicBezTo>
                      <a:cubicBezTo>
                        <a:pt x="95301" y="85967"/>
                        <a:pt x="71649" y="10097"/>
                        <a:pt x="139721" y="348"/>
                      </a:cubicBezTo>
                      <a:cubicBezTo>
                        <a:pt x="207877" y="-9485"/>
                        <a:pt x="151504" y="192440"/>
                        <a:pt x="151504" y="19244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394">
                    <a:solidFill>
                      <a:srgbClr val="000000"/>
                    </a:solidFill>
                    <a:latin typeface="Calibri"/>
                    <a:ea typeface="Calibri"/>
                    <a:cs typeface="Calibri"/>
                    <a:sym typeface="Calibri"/>
                  </a:endParaRPr>
                </a:p>
              </p:txBody>
            </p:sp>
            <p:sp>
              <p:nvSpPr>
                <p:cNvPr id="128" name="Google Shape;128;p5"/>
                <p:cNvSpPr/>
                <p:nvPr/>
              </p:nvSpPr>
              <p:spPr>
                <a:xfrm>
                  <a:off x="-2268040" y="1764081"/>
                  <a:ext cx="180721" cy="185173"/>
                </a:xfrm>
                <a:custGeom>
                  <a:avLst/>
                  <a:gdLst/>
                  <a:ahLst/>
                  <a:cxnLst/>
                  <a:rect l="l" t="t" r="r" b="b"/>
                  <a:pathLst>
                    <a:path w="180721" h="185173" extrusionOk="0">
                      <a:moveTo>
                        <a:pt x="582" y="185089"/>
                      </a:moveTo>
                      <a:cubicBezTo>
                        <a:pt x="582" y="185089"/>
                        <a:pt x="-10353" y="20039"/>
                        <a:pt x="62550" y="1983"/>
                      </a:cubicBezTo>
                      <a:cubicBezTo>
                        <a:pt x="135454" y="-16158"/>
                        <a:pt x="81708" y="96164"/>
                        <a:pt x="81708" y="96164"/>
                      </a:cubicBezTo>
                      <a:cubicBezTo>
                        <a:pt x="81708" y="96164"/>
                        <a:pt x="145033" y="48183"/>
                        <a:pt x="177331" y="108964"/>
                      </a:cubicBezTo>
                      <a:cubicBezTo>
                        <a:pt x="209628" y="169745"/>
                        <a:pt x="582" y="185174"/>
                        <a:pt x="582" y="18517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394">
                    <a:solidFill>
                      <a:srgbClr val="000000"/>
                    </a:solidFill>
                    <a:latin typeface="Calibri"/>
                    <a:ea typeface="Calibri"/>
                    <a:cs typeface="Calibri"/>
                    <a:sym typeface="Calibri"/>
                  </a:endParaRPr>
                </a:p>
              </p:txBody>
            </p:sp>
            <p:sp>
              <p:nvSpPr>
                <p:cNvPr id="129" name="Google Shape;129;p5"/>
                <p:cNvSpPr/>
                <p:nvPr/>
              </p:nvSpPr>
              <p:spPr>
                <a:xfrm>
                  <a:off x="-2539870" y="1570430"/>
                  <a:ext cx="182006" cy="191734"/>
                </a:xfrm>
                <a:custGeom>
                  <a:avLst/>
                  <a:gdLst/>
                  <a:ahLst/>
                  <a:cxnLst/>
                  <a:rect l="l" t="t" r="r" b="b"/>
                  <a:pathLst>
                    <a:path w="182006" h="191734" extrusionOk="0">
                      <a:moveTo>
                        <a:pt x="95240" y="191734"/>
                      </a:moveTo>
                      <a:cubicBezTo>
                        <a:pt x="95240" y="191734"/>
                        <a:pt x="-30730" y="84583"/>
                        <a:pt x="7078" y="19648"/>
                      </a:cubicBezTo>
                      <a:cubicBezTo>
                        <a:pt x="44886" y="-45287"/>
                        <a:pt x="87950" y="71529"/>
                        <a:pt x="87950" y="71529"/>
                      </a:cubicBezTo>
                      <a:cubicBezTo>
                        <a:pt x="87950" y="71529"/>
                        <a:pt x="97614" y="-7309"/>
                        <a:pt x="163736" y="11849"/>
                      </a:cubicBezTo>
                      <a:cubicBezTo>
                        <a:pt x="229857" y="31008"/>
                        <a:pt x="95240" y="191734"/>
                        <a:pt x="95240" y="19173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394">
                    <a:solidFill>
                      <a:srgbClr val="000000"/>
                    </a:solidFill>
                    <a:latin typeface="Calibri"/>
                    <a:ea typeface="Calibri"/>
                    <a:cs typeface="Calibri"/>
                    <a:sym typeface="Calibri"/>
                  </a:endParaRPr>
                </a:p>
              </p:txBody>
            </p:sp>
            <p:sp>
              <p:nvSpPr>
                <p:cNvPr id="130" name="Google Shape;130;p5"/>
                <p:cNvSpPr/>
                <p:nvPr/>
              </p:nvSpPr>
              <p:spPr>
                <a:xfrm>
                  <a:off x="-2914898" y="2099742"/>
                  <a:ext cx="182006" cy="191734"/>
                </a:xfrm>
                <a:custGeom>
                  <a:avLst/>
                  <a:gdLst/>
                  <a:ahLst/>
                  <a:cxnLst/>
                  <a:rect l="l" t="t" r="r" b="b"/>
                  <a:pathLst>
                    <a:path w="182006" h="191734" extrusionOk="0">
                      <a:moveTo>
                        <a:pt x="95240" y="191734"/>
                      </a:moveTo>
                      <a:cubicBezTo>
                        <a:pt x="95240" y="191734"/>
                        <a:pt x="-30730" y="84583"/>
                        <a:pt x="7078" y="19648"/>
                      </a:cubicBezTo>
                      <a:cubicBezTo>
                        <a:pt x="44886" y="-45287"/>
                        <a:pt x="87950" y="71529"/>
                        <a:pt x="87950" y="71529"/>
                      </a:cubicBezTo>
                      <a:cubicBezTo>
                        <a:pt x="87950" y="71529"/>
                        <a:pt x="97614" y="-7309"/>
                        <a:pt x="163736" y="11849"/>
                      </a:cubicBezTo>
                      <a:cubicBezTo>
                        <a:pt x="229857" y="31008"/>
                        <a:pt x="95240" y="191734"/>
                        <a:pt x="95240" y="19173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394">
                    <a:solidFill>
                      <a:srgbClr val="000000"/>
                    </a:solidFill>
                    <a:latin typeface="Calibri"/>
                    <a:ea typeface="Calibri"/>
                    <a:cs typeface="Calibri"/>
                    <a:sym typeface="Calibri"/>
                  </a:endParaRPr>
                </a:p>
              </p:txBody>
            </p:sp>
          </p:grpSp>
          <p:sp>
            <p:nvSpPr>
              <p:cNvPr id="131" name="Google Shape;131;p5"/>
              <p:cNvSpPr/>
              <p:nvPr/>
            </p:nvSpPr>
            <p:spPr>
              <a:xfrm>
                <a:off x="-2550486" y="1719052"/>
                <a:ext cx="124893" cy="540924"/>
              </a:xfrm>
              <a:custGeom>
                <a:avLst/>
                <a:gdLst/>
                <a:ahLst/>
                <a:cxnLst/>
                <a:rect l="l" t="t" r="r" b="b"/>
                <a:pathLst>
                  <a:path w="124893" h="540924" extrusionOk="0">
                    <a:moveTo>
                      <a:pt x="3113" y="531480"/>
                    </a:moveTo>
                    <a:cubicBezTo>
                      <a:pt x="-1210" y="524613"/>
                      <a:pt x="-1125" y="515543"/>
                      <a:pt x="3961" y="508591"/>
                    </a:cubicBezTo>
                    <a:cubicBezTo>
                      <a:pt x="40921" y="458831"/>
                      <a:pt x="72372" y="188410"/>
                      <a:pt x="84494" y="18783"/>
                    </a:cubicBezTo>
                    <a:cubicBezTo>
                      <a:pt x="85342" y="7678"/>
                      <a:pt x="95006" y="-715"/>
                      <a:pt x="106111" y="48"/>
                    </a:cubicBezTo>
                    <a:cubicBezTo>
                      <a:pt x="117216" y="811"/>
                      <a:pt x="125608" y="10475"/>
                      <a:pt x="124845" y="21665"/>
                    </a:cubicBezTo>
                    <a:cubicBezTo>
                      <a:pt x="121624" y="66085"/>
                      <a:pt x="92208" y="457559"/>
                      <a:pt x="36429" y="532751"/>
                    </a:cubicBezTo>
                    <a:cubicBezTo>
                      <a:pt x="29732" y="541737"/>
                      <a:pt x="17101" y="543602"/>
                      <a:pt x="8115" y="536905"/>
                    </a:cubicBezTo>
                    <a:cubicBezTo>
                      <a:pt x="6080" y="535379"/>
                      <a:pt x="4385" y="533514"/>
                      <a:pt x="3113" y="531480"/>
                    </a:cubicBezTo>
                    <a:close/>
                  </a:path>
                </a:pathLst>
              </a:custGeom>
              <a:solidFill>
                <a:srgbClr val="00A91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394">
                  <a:solidFill>
                    <a:srgbClr val="000000"/>
                  </a:solidFill>
                  <a:latin typeface="Calibri"/>
                  <a:ea typeface="Calibri"/>
                  <a:cs typeface="Calibri"/>
                  <a:sym typeface="Calibri"/>
                </a:endParaRPr>
              </a:p>
            </p:txBody>
          </p:sp>
          <p:sp>
            <p:nvSpPr>
              <p:cNvPr id="132" name="Google Shape;132;p5"/>
              <p:cNvSpPr/>
              <p:nvPr/>
            </p:nvSpPr>
            <p:spPr>
              <a:xfrm>
                <a:off x="-3117844" y="1719051"/>
                <a:ext cx="890233" cy="1818992"/>
              </a:xfrm>
              <a:custGeom>
                <a:avLst/>
                <a:gdLst/>
                <a:ahLst/>
                <a:cxnLst/>
                <a:rect l="l" t="t" r="r" b="b"/>
                <a:pathLst>
                  <a:path w="890233" h="1818992" extrusionOk="0">
                    <a:moveTo>
                      <a:pt x="885058" y="204347"/>
                    </a:moveTo>
                    <a:cubicBezTo>
                      <a:pt x="877428" y="196125"/>
                      <a:pt x="864713" y="195701"/>
                      <a:pt x="856490" y="203245"/>
                    </a:cubicBezTo>
                    <a:cubicBezTo>
                      <a:pt x="845046" y="213842"/>
                      <a:pt x="754764" y="298444"/>
                      <a:pt x="639560" y="432043"/>
                    </a:cubicBezTo>
                    <a:cubicBezTo>
                      <a:pt x="672197" y="288441"/>
                      <a:pt x="689745" y="55320"/>
                      <a:pt x="692118" y="21665"/>
                    </a:cubicBezTo>
                    <a:cubicBezTo>
                      <a:pt x="692881" y="10560"/>
                      <a:pt x="684489" y="812"/>
                      <a:pt x="673384" y="49"/>
                    </a:cubicBezTo>
                    <a:cubicBezTo>
                      <a:pt x="662279" y="-715"/>
                      <a:pt x="652615" y="7593"/>
                      <a:pt x="651767" y="18783"/>
                    </a:cubicBezTo>
                    <a:cubicBezTo>
                      <a:pt x="639645" y="188410"/>
                      <a:pt x="608195" y="458831"/>
                      <a:pt x="571234" y="508592"/>
                    </a:cubicBezTo>
                    <a:cubicBezTo>
                      <a:pt x="569030" y="511559"/>
                      <a:pt x="567928" y="514950"/>
                      <a:pt x="567589" y="518341"/>
                    </a:cubicBezTo>
                    <a:cubicBezTo>
                      <a:pt x="490362" y="613962"/>
                      <a:pt x="407626" y="726793"/>
                      <a:pt x="332603" y="850983"/>
                    </a:cubicBezTo>
                    <a:cubicBezTo>
                      <a:pt x="314038" y="739340"/>
                      <a:pt x="315055" y="551232"/>
                      <a:pt x="315055" y="549028"/>
                    </a:cubicBezTo>
                    <a:cubicBezTo>
                      <a:pt x="315140" y="537838"/>
                      <a:pt x="306154" y="528767"/>
                      <a:pt x="294965" y="528683"/>
                    </a:cubicBezTo>
                    <a:cubicBezTo>
                      <a:pt x="283775" y="528683"/>
                      <a:pt x="274704" y="537583"/>
                      <a:pt x="274619" y="548773"/>
                    </a:cubicBezTo>
                    <a:cubicBezTo>
                      <a:pt x="274619" y="559116"/>
                      <a:pt x="273263" y="798679"/>
                      <a:pt x="302340" y="902524"/>
                    </a:cubicBezTo>
                    <a:cubicBezTo>
                      <a:pt x="252494" y="989669"/>
                      <a:pt x="207141" y="1081646"/>
                      <a:pt x="170605" y="1176505"/>
                    </a:cubicBezTo>
                    <a:cubicBezTo>
                      <a:pt x="129660" y="1066642"/>
                      <a:pt x="43363" y="845727"/>
                      <a:pt x="39040" y="834538"/>
                    </a:cubicBezTo>
                    <a:cubicBezTo>
                      <a:pt x="34971" y="824195"/>
                      <a:pt x="23272" y="819024"/>
                      <a:pt x="12846" y="823094"/>
                    </a:cubicBezTo>
                    <a:cubicBezTo>
                      <a:pt x="2419" y="827163"/>
                      <a:pt x="-2668" y="838861"/>
                      <a:pt x="1401" y="849288"/>
                    </a:cubicBezTo>
                    <a:cubicBezTo>
                      <a:pt x="2673" y="852509"/>
                      <a:pt x="124998" y="1165739"/>
                      <a:pt x="149158" y="1235845"/>
                    </a:cubicBezTo>
                    <a:cubicBezTo>
                      <a:pt x="86258" y="1420307"/>
                      <a:pt x="59046" y="1614010"/>
                      <a:pt x="97871" y="1802795"/>
                    </a:cubicBezTo>
                    <a:cubicBezTo>
                      <a:pt x="98380" y="1805254"/>
                      <a:pt x="99312" y="1807543"/>
                      <a:pt x="100584" y="1809578"/>
                    </a:cubicBezTo>
                    <a:cubicBezTo>
                      <a:pt x="104992" y="1816444"/>
                      <a:pt x="113300" y="1820343"/>
                      <a:pt x="121777" y="1818563"/>
                    </a:cubicBezTo>
                    <a:cubicBezTo>
                      <a:pt x="132712" y="1816359"/>
                      <a:pt x="139748" y="1805593"/>
                      <a:pt x="137544" y="1794658"/>
                    </a:cubicBezTo>
                    <a:cubicBezTo>
                      <a:pt x="98295" y="1604091"/>
                      <a:pt x="131102" y="1405981"/>
                      <a:pt x="200784" y="1217450"/>
                    </a:cubicBezTo>
                    <a:cubicBezTo>
                      <a:pt x="236557" y="1196003"/>
                      <a:pt x="342776" y="1139460"/>
                      <a:pt x="469509" y="1137171"/>
                    </a:cubicBezTo>
                    <a:cubicBezTo>
                      <a:pt x="480699" y="1137002"/>
                      <a:pt x="489600" y="1127761"/>
                      <a:pt x="489345" y="1116572"/>
                    </a:cubicBezTo>
                    <a:cubicBezTo>
                      <a:pt x="489091" y="1105382"/>
                      <a:pt x="479936" y="1096566"/>
                      <a:pt x="468746" y="1096735"/>
                    </a:cubicBezTo>
                    <a:cubicBezTo>
                      <a:pt x="366512" y="1098600"/>
                      <a:pt x="278349" y="1132085"/>
                      <a:pt x="223672" y="1158958"/>
                    </a:cubicBezTo>
                    <a:cubicBezTo>
                      <a:pt x="283605" y="1013744"/>
                      <a:pt x="363714" y="875397"/>
                      <a:pt x="447468" y="752055"/>
                    </a:cubicBezTo>
                    <a:cubicBezTo>
                      <a:pt x="448316" y="751801"/>
                      <a:pt x="449164" y="751631"/>
                      <a:pt x="450011" y="751292"/>
                    </a:cubicBezTo>
                    <a:cubicBezTo>
                      <a:pt x="451283" y="750783"/>
                      <a:pt x="579627" y="698565"/>
                      <a:pt x="715685" y="693139"/>
                    </a:cubicBezTo>
                    <a:cubicBezTo>
                      <a:pt x="726874" y="692715"/>
                      <a:pt x="735521" y="683305"/>
                      <a:pt x="735097" y="672115"/>
                    </a:cubicBezTo>
                    <a:cubicBezTo>
                      <a:pt x="734673" y="660926"/>
                      <a:pt x="725264" y="652279"/>
                      <a:pt x="714074" y="652703"/>
                    </a:cubicBezTo>
                    <a:cubicBezTo>
                      <a:pt x="624047" y="656263"/>
                      <a:pt x="539106" y="678558"/>
                      <a:pt x="486972" y="695258"/>
                    </a:cubicBezTo>
                    <a:cubicBezTo>
                      <a:pt x="680674" y="423482"/>
                      <a:pt x="879548" y="236985"/>
                      <a:pt x="883786" y="233085"/>
                    </a:cubicBezTo>
                    <a:cubicBezTo>
                      <a:pt x="891924" y="225456"/>
                      <a:pt x="892433" y="212740"/>
                      <a:pt x="884888" y="204517"/>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394">
                  <a:solidFill>
                    <a:srgbClr val="000000"/>
                  </a:solidFill>
                  <a:latin typeface="Calibri"/>
                  <a:ea typeface="Calibri"/>
                  <a:cs typeface="Calibri"/>
                  <a:sym typeface="Calibri"/>
                </a:endParaRPr>
              </a:p>
            </p:txBody>
          </p:sp>
        </p:grpSp>
      </p:grpSp>
    </p:spTree>
    <p:extLst>
      <p:ext uri="{BB962C8B-B14F-4D97-AF65-F5344CB8AC3E}">
        <p14:creationId xmlns:p14="http://schemas.microsoft.com/office/powerpoint/2010/main" val="18471350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138E80B-084D-4A7A-9F88-BB3E4EABE714}" type="datetimeFigureOut">
              <a:rPr lang="en-US" smtClean="0"/>
              <a:t>9/18/2024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97D2AD-FA6F-4A0B-9285-9B0CD075C97E}" type="slidenum">
              <a:rPr lang="en-US" smtClean="0"/>
              <a:t>‹#›</a:t>
            </a:fld>
            <a:endParaRPr lang="en-US"/>
          </a:p>
        </p:txBody>
      </p:sp>
    </p:spTree>
    <p:extLst>
      <p:ext uri="{BB962C8B-B14F-4D97-AF65-F5344CB8AC3E}">
        <p14:creationId xmlns:p14="http://schemas.microsoft.com/office/powerpoint/2010/main" val="28156824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0702" y="4406901"/>
            <a:ext cx="10337562" cy="1362075"/>
          </a:xfrm>
        </p:spPr>
        <p:txBody>
          <a:bodyPr anchor="t"/>
          <a:lstStyle>
            <a:lvl1pPr algn="l">
              <a:defRPr sz="5300" b="1" cap="all"/>
            </a:lvl1pPr>
          </a:lstStyle>
          <a:p>
            <a:r>
              <a:rPr lang="en-US"/>
              <a:t>Click to edit Master title style</a:t>
            </a:r>
          </a:p>
        </p:txBody>
      </p:sp>
      <p:sp>
        <p:nvSpPr>
          <p:cNvPr id="3" name="Text Placeholder 2"/>
          <p:cNvSpPr>
            <a:spLocks noGrp="1"/>
          </p:cNvSpPr>
          <p:nvPr>
            <p:ph type="body" idx="1"/>
          </p:nvPr>
        </p:nvSpPr>
        <p:spPr>
          <a:xfrm>
            <a:off x="960702" y="2906713"/>
            <a:ext cx="10337562" cy="1500187"/>
          </a:xfrm>
        </p:spPr>
        <p:txBody>
          <a:bodyPr anchor="b"/>
          <a:lstStyle>
            <a:lvl1pPr marL="0" indent="0">
              <a:buNone/>
              <a:defRPr sz="2700">
                <a:solidFill>
                  <a:schemeClr val="tx1">
                    <a:tint val="75000"/>
                  </a:schemeClr>
                </a:solidFill>
              </a:defRPr>
            </a:lvl1pPr>
            <a:lvl2pPr marL="608625" indent="0">
              <a:buNone/>
              <a:defRPr sz="2400">
                <a:solidFill>
                  <a:schemeClr val="tx1">
                    <a:tint val="75000"/>
                  </a:schemeClr>
                </a:solidFill>
              </a:defRPr>
            </a:lvl2pPr>
            <a:lvl3pPr marL="1217249" indent="0">
              <a:buNone/>
              <a:defRPr sz="2100">
                <a:solidFill>
                  <a:schemeClr val="tx1">
                    <a:tint val="75000"/>
                  </a:schemeClr>
                </a:solidFill>
              </a:defRPr>
            </a:lvl3pPr>
            <a:lvl4pPr marL="1825874" indent="0">
              <a:buNone/>
              <a:defRPr sz="1900">
                <a:solidFill>
                  <a:schemeClr val="tx1">
                    <a:tint val="75000"/>
                  </a:schemeClr>
                </a:solidFill>
              </a:defRPr>
            </a:lvl4pPr>
            <a:lvl5pPr marL="2434499" indent="0">
              <a:buNone/>
              <a:defRPr sz="1900">
                <a:solidFill>
                  <a:schemeClr val="tx1">
                    <a:tint val="75000"/>
                  </a:schemeClr>
                </a:solidFill>
              </a:defRPr>
            </a:lvl5pPr>
            <a:lvl6pPr marL="3043123" indent="0">
              <a:buNone/>
              <a:defRPr sz="1900">
                <a:solidFill>
                  <a:schemeClr val="tx1">
                    <a:tint val="75000"/>
                  </a:schemeClr>
                </a:solidFill>
              </a:defRPr>
            </a:lvl6pPr>
            <a:lvl7pPr marL="3651748" indent="0">
              <a:buNone/>
              <a:defRPr sz="1900">
                <a:solidFill>
                  <a:schemeClr val="tx1">
                    <a:tint val="75000"/>
                  </a:schemeClr>
                </a:solidFill>
              </a:defRPr>
            </a:lvl7pPr>
            <a:lvl8pPr marL="4260372" indent="0">
              <a:buNone/>
              <a:defRPr sz="1900">
                <a:solidFill>
                  <a:schemeClr val="tx1">
                    <a:tint val="75000"/>
                  </a:schemeClr>
                </a:solidFill>
              </a:defRPr>
            </a:lvl8pPr>
            <a:lvl9pPr marL="4868997"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138E80B-084D-4A7A-9F88-BB3E4EABE714}" type="datetimeFigureOut">
              <a:rPr lang="en-US" smtClean="0"/>
              <a:t>9/18/2024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97D2AD-FA6F-4A0B-9285-9B0CD075C97E}" type="slidenum">
              <a:rPr lang="en-US" smtClean="0"/>
              <a:t>‹#›</a:t>
            </a:fld>
            <a:endParaRPr lang="en-US"/>
          </a:p>
        </p:txBody>
      </p:sp>
    </p:spTree>
    <p:extLst>
      <p:ext uri="{BB962C8B-B14F-4D97-AF65-F5344CB8AC3E}">
        <p14:creationId xmlns:p14="http://schemas.microsoft.com/office/powerpoint/2010/main" val="15495485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8092" y="1200151"/>
            <a:ext cx="5371478" cy="3394075"/>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82268" y="1200151"/>
            <a:ext cx="5371478" cy="3394075"/>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138E80B-084D-4A7A-9F88-BB3E4EABE714}" type="datetimeFigureOut">
              <a:rPr lang="en-US" smtClean="0"/>
              <a:t>9/18/2024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97D2AD-FA6F-4A0B-9285-9B0CD075C97E}" type="slidenum">
              <a:rPr lang="en-US" smtClean="0"/>
              <a:t>‹#›</a:t>
            </a:fld>
            <a:endParaRPr lang="en-US"/>
          </a:p>
        </p:txBody>
      </p:sp>
    </p:spTree>
    <p:extLst>
      <p:ext uri="{BB962C8B-B14F-4D97-AF65-F5344CB8AC3E}">
        <p14:creationId xmlns:p14="http://schemas.microsoft.com/office/powerpoint/2010/main" val="6024868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8092" y="274639"/>
            <a:ext cx="10945654"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8092" y="1535113"/>
            <a:ext cx="5373591" cy="639763"/>
          </a:xfrm>
        </p:spPr>
        <p:txBody>
          <a:bodyPr anchor="b"/>
          <a:lstStyle>
            <a:lvl1pPr marL="0" indent="0">
              <a:buNone/>
              <a:defRPr sz="3200" b="1"/>
            </a:lvl1pPr>
            <a:lvl2pPr marL="608625" indent="0">
              <a:buNone/>
              <a:defRPr sz="2700" b="1"/>
            </a:lvl2pPr>
            <a:lvl3pPr marL="1217249" indent="0">
              <a:buNone/>
              <a:defRPr sz="2400" b="1"/>
            </a:lvl3pPr>
            <a:lvl4pPr marL="1825874" indent="0">
              <a:buNone/>
              <a:defRPr sz="2100" b="1"/>
            </a:lvl4pPr>
            <a:lvl5pPr marL="2434499" indent="0">
              <a:buNone/>
              <a:defRPr sz="2100" b="1"/>
            </a:lvl5pPr>
            <a:lvl6pPr marL="3043123" indent="0">
              <a:buNone/>
              <a:defRPr sz="2100" b="1"/>
            </a:lvl6pPr>
            <a:lvl7pPr marL="3651748" indent="0">
              <a:buNone/>
              <a:defRPr sz="2100" b="1"/>
            </a:lvl7pPr>
            <a:lvl8pPr marL="4260372" indent="0">
              <a:buNone/>
              <a:defRPr sz="2100" b="1"/>
            </a:lvl8pPr>
            <a:lvl9pPr marL="4868997" indent="0">
              <a:buNone/>
              <a:defRPr sz="2100" b="1"/>
            </a:lvl9pPr>
          </a:lstStyle>
          <a:p>
            <a:pPr lvl="0"/>
            <a:r>
              <a:rPr lang="en-US"/>
              <a:t>Click to edit Master text styles</a:t>
            </a:r>
          </a:p>
        </p:txBody>
      </p:sp>
      <p:sp>
        <p:nvSpPr>
          <p:cNvPr id="4" name="Content Placeholder 3"/>
          <p:cNvSpPr>
            <a:spLocks noGrp="1"/>
          </p:cNvSpPr>
          <p:nvPr>
            <p:ph sz="half" idx="2"/>
          </p:nvPr>
        </p:nvSpPr>
        <p:spPr>
          <a:xfrm>
            <a:off x="608092" y="2174875"/>
            <a:ext cx="5373591"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8047" y="1535113"/>
            <a:ext cx="5375701" cy="639763"/>
          </a:xfrm>
        </p:spPr>
        <p:txBody>
          <a:bodyPr anchor="b"/>
          <a:lstStyle>
            <a:lvl1pPr marL="0" indent="0">
              <a:buNone/>
              <a:defRPr sz="3200" b="1"/>
            </a:lvl1pPr>
            <a:lvl2pPr marL="608625" indent="0">
              <a:buNone/>
              <a:defRPr sz="2700" b="1"/>
            </a:lvl2pPr>
            <a:lvl3pPr marL="1217249" indent="0">
              <a:buNone/>
              <a:defRPr sz="2400" b="1"/>
            </a:lvl3pPr>
            <a:lvl4pPr marL="1825874" indent="0">
              <a:buNone/>
              <a:defRPr sz="2100" b="1"/>
            </a:lvl4pPr>
            <a:lvl5pPr marL="2434499" indent="0">
              <a:buNone/>
              <a:defRPr sz="2100" b="1"/>
            </a:lvl5pPr>
            <a:lvl6pPr marL="3043123" indent="0">
              <a:buNone/>
              <a:defRPr sz="2100" b="1"/>
            </a:lvl6pPr>
            <a:lvl7pPr marL="3651748" indent="0">
              <a:buNone/>
              <a:defRPr sz="2100" b="1"/>
            </a:lvl7pPr>
            <a:lvl8pPr marL="4260372" indent="0">
              <a:buNone/>
              <a:defRPr sz="2100" b="1"/>
            </a:lvl8pPr>
            <a:lvl9pPr marL="4868997" indent="0">
              <a:buNone/>
              <a:defRPr sz="2100" b="1"/>
            </a:lvl9pPr>
          </a:lstStyle>
          <a:p>
            <a:pPr lvl="0"/>
            <a:r>
              <a:rPr lang="en-US"/>
              <a:t>Click to edit Master text styles</a:t>
            </a:r>
          </a:p>
        </p:txBody>
      </p:sp>
      <p:sp>
        <p:nvSpPr>
          <p:cNvPr id="6" name="Content Placeholder 5"/>
          <p:cNvSpPr>
            <a:spLocks noGrp="1"/>
          </p:cNvSpPr>
          <p:nvPr>
            <p:ph sz="quarter" idx="4"/>
          </p:nvPr>
        </p:nvSpPr>
        <p:spPr>
          <a:xfrm>
            <a:off x="6178047" y="2174875"/>
            <a:ext cx="5375701"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138E80B-084D-4A7A-9F88-BB3E4EABE714}" type="datetimeFigureOut">
              <a:rPr lang="en-US" smtClean="0"/>
              <a:t>9/18/2024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197D2AD-FA6F-4A0B-9285-9B0CD075C97E}" type="slidenum">
              <a:rPr lang="en-US" smtClean="0"/>
              <a:t>‹#›</a:t>
            </a:fld>
            <a:endParaRPr lang="en-US"/>
          </a:p>
        </p:txBody>
      </p:sp>
    </p:spTree>
    <p:extLst>
      <p:ext uri="{BB962C8B-B14F-4D97-AF65-F5344CB8AC3E}">
        <p14:creationId xmlns:p14="http://schemas.microsoft.com/office/powerpoint/2010/main" val="8710748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138E80B-084D-4A7A-9F88-BB3E4EABE714}" type="datetimeFigureOut">
              <a:rPr lang="en-US" smtClean="0"/>
              <a:t>9/18/2024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197D2AD-FA6F-4A0B-9285-9B0CD075C97E}" type="slidenum">
              <a:rPr lang="en-US" smtClean="0"/>
              <a:t>‹#›</a:t>
            </a:fld>
            <a:endParaRPr lang="en-US"/>
          </a:p>
        </p:txBody>
      </p:sp>
    </p:spTree>
    <p:extLst>
      <p:ext uri="{BB962C8B-B14F-4D97-AF65-F5344CB8AC3E}">
        <p14:creationId xmlns:p14="http://schemas.microsoft.com/office/powerpoint/2010/main" val="17528477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38E80B-084D-4A7A-9F88-BB3E4EABE714}" type="datetimeFigureOut">
              <a:rPr lang="en-US" smtClean="0"/>
              <a:t>9/18/2024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197D2AD-FA6F-4A0B-9285-9B0CD075C97E}" type="slidenum">
              <a:rPr lang="en-US" smtClean="0"/>
              <a:t>‹#›</a:t>
            </a:fld>
            <a:endParaRPr lang="en-US"/>
          </a:p>
        </p:txBody>
      </p:sp>
    </p:spTree>
    <p:extLst>
      <p:ext uri="{BB962C8B-B14F-4D97-AF65-F5344CB8AC3E}">
        <p14:creationId xmlns:p14="http://schemas.microsoft.com/office/powerpoint/2010/main" val="11329446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8094" y="273049"/>
            <a:ext cx="4001161" cy="1162051"/>
          </a:xfrm>
        </p:spPr>
        <p:txBody>
          <a:bodyPr anchor="b"/>
          <a:lstStyle>
            <a:lvl1pPr algn="l">
              <a:defRPr sz="2700" b="1"/>
            </a:lvl1pPr>
          </a:lstStyle>
          <a:p>
            <a:r>
              <a:rPr lang="en-US"/>
              <a:t>Click to edit Master title style</a:t>
            </a:r>
          </a:p>
        </p:txBody>
      </p:sp>
      <p:sp>
        <p:nvSpPr>
          <p:cNvPr id="3" name="Content Placeholder 2"/>
          <p:cNvSpPr>
            <a:spLocks noGrp="1"/>
          </p:cNvSpPr>
          <p:nvPr>
            <p:ph idx="1"/>
          </p:nvPr>
        </p:nvSpPr>
        <p:spPr>
          <a:xfrm>
            <a:off x="4754941" y="273052"/>
            <a:ext cx="6798805" cy="5853113"/>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8094" y="1435102"/>
            <a:ext cx="4001161" cy="4691063"/>
          </a:xfrm>
        </p:spPr>
        <p:txBody>
          <a:bodyPr/>
          <a:lstStyle>
            <a:lvl1pPr marL="0" indent="0">
              <a:buNone/>
              <a:defRPr sz="1900"/>
            </a:lvl1pPr>
            <a:lvl2pPr marL="608625" indent="0">
              <a:buNone/>
              <a:defRPr sz="1600"/>
            </a:lvl2pPr>
            <a:lvl3pPr marL="1217249" indent="0">
              <a:buNone/>
              <a:defRPr sz="1300"/>
            </a:lvl3pPr>
            <a:lvl4pPr marL="1825874" indent="0">
              <a:buNone/>
              <a:defRPr sz="1200"/>
            </a:lvl4pPr>
            <a:lvl5pPr marL="2434499" indent="0">
              <a:buNone/>
              <a:defRPr sz="1200"/>
            </a:lvl5pPr>
            <a:lvl6pPr marL="3043123" indent="0">
              <a:buNone/>
              <a:defRPr sz="1200"/>
            </a:lvl6pPr>
            <a:lvl7pPr marL="3651748" indent="0">
              <a:buNone/>
              <a:defRPr sz="1200"/>
            </a:lvl7pPr>
            <a:lvl8pPr marL="4260372" indent="0">
              <a:buNone/>
              <a:defRPr sz="1200"/>
            </a:lvl8pPr>
            <a:lvl9pPr marL="4868997"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4138E80B-084D-4A7A-9F88-BB3E4EABE714}" type="datetimeFigureOut">
              <a:rPr lang="en-US" smtClean="0"/>
              <a:t>9/18/2024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97D2AD-FA6F-4A0B-9285-9B0CD075C97E}" type="slidenum">
              <a:rPr lang="en-US" smtClean="0"/>
              <a:t>‹#›</a:t>
            </a:fld>
            <a:endParaRPr lang="en-US"/>
          </a:p>
        </p:txBody>
      </p:sp>
    </p:spTree>
    <p:extLst>
      <p:ext uri="{BB962C8B-B14F-4D97-AF65-F5344CB8AC3E}">
        <p14:creationId xmlns:p14="http://schemas.microsoft.com/office/powerpoint/2010/main" val="38118101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3805" y="4800600"/>
            <a:ext cx="7297103" cy="566739"/>
          </a:xfr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3805" y="612775"/>
            <a:ext cx="7297103" cy="4114800"/>
          </a:xfrm>
        </p:spPr>
        <p:txBody>
          <a:bodyPr/>
          <a:lstStyle>
            <a:lvl1pPr marL="0" indent="0">
              <a:buNone/>
              <a:defRPr sz="4300"/>
            </a:lvl1pPr>
            <a:lvl2pPr marL="608625" indent="0">
              <a:buNone/>
              <a:defRPr sz="3700"/>
            </a:lvl2pPr>
            <a:lvl3pPr marL="1217249" indent="0">
              <a:buNone/>
              <a:defRPr sz="3200"/>
            </a:lvl3pPr>
            <a:lvl4pPr marL="1825874" indent="0">
              <a:buNone/>
              <a:defRPr sz="2700"/>
            </a:lvl4pPr>
            <a:lvl5pPr marL="2434499" indent="0">
              <a:buNone/>
              <a:defRPr sz="2700"/>
            </a:lvl5pPr>
            <a:lvl6pPr marL="3043123" indent="0">
              <a:buNone/>
              <a:defRPr sz="2700"/>
            </a:lvl6pPr>
            <a:lvl7pPr marL="3651748" indent="0">
              <a:buNone/>
              <a:defRPr sz="2700"/>
            </a:lvl7pPr>
            <a:lvl8pPr marL="4260372" indent="0">
              <a:buNone/>
              <a:defRPr sz="2700"/>
            </a:lvl8pPr>
            <a:lvl9pPr marL="4868997" indent="0">
              <a:buNone/>
              <a:defRPr sz="2700"/>
            </a:lvl9pPr>
          </a:lstStyle>
          <a:p>
            <a:endParaRPr lang="en-US"/>
          </a:p>
        </p:txBody>
      </p:sp>
      <p:sp>
        <p:nvSpPr>
          <p:cNvPr id="4" name="Text Placeholder 3"/>
          <p:cNvSpPr>
            <a:spLocks noGrp="1"/>
          </p:cNvSpPr>
          <p:nvPr>
            <p:ph type="body" sz="half" idx="2"/>
          </p:nvPr>
        </p:nvSpPr>
        <p:spPr>
          <a:xfrm>
            <a:off x="2383805" y="5367338"/>
            <a:ext cx="7297103" cy="804863"/>
          </a:xfrm>
        </p:spPr>
        <p:txBody>
          <a:bodyPr/>
          <a:lstStyle>
            <a:lvl1pPr marL="0" indent="0">
              <a:buNone/>
              <a:defRPr sz="1900"/>
            </a:lvl1pPr>
            <a:lvl2pPr marL="608625" indent="0">
              <a:buNone/>
              <a:defRPr sz="1600"/>
            </a:lvl2pPr>
            <a:lvl3pPr marL="1217249" indent="0">
              <a:buNone/>
              <a:defRPr sz="1300"/>
            </a:lvl3pPr>
            <a:lvl4pPr marL="1825874" indent="0">
              <a:buNone/>
              <a:defRPr sz="1200"/>
            </a:lvl4pPr>
            <a:lvl5pPr marL="2434499" indent="0">
              <a:buNone/>
              <a:defRPr sz="1200"/>
            </a:lvl5pPr>
            <a:lvl6pPr marL="3043123" indent="0">
              <a:buNone/>
              <a:defRPr sz="1200"/>
            </a:lvl6pPr>
            <a:lvl7pPr marL="3651748" indent="0">
              <a:buNone/>
              <a:defRPr sz="1200"/>
            </a:lvl7pPr>
            <a:lvl8pPr marL="4260372" indent="0">
              <a:buNone/>
              <a:defRPr sz="1200"/>
            </a:lvl8pPr>
            <a:lvl9pPr marL="4868997"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4138E80B-084D-4A7A-9F88-BB3E4EABE714}" type="datetimeFigureOut">
              <a:rPr lang="en-US" smtClean="0"/>
              <a:t>9/18/2024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97D2AD-FA6F-4A0B-9285-9B0CD075C97E}" type="slidenum">
              <a:rPr lang="en-US" smtClean="0"/>
              <a:t>‹#›</a:t>
            </a:fld>
            <a:endParaRPr lang="en-US"/>
          </a:p>
        </p:txBody>
      </p:sp>
    </p:spTree>
    <p:extLst>
      <p:ext uri="{BB962C8B-B14F-4D97-AF65-F5344CB8AC3E}">
        <p14:creationId xmlns:p14="http://schemas.microsoft.com/office/powerpoint/2010/main" val="15579699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18000" b="-18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8092" y="274639"/>
            <a:ext cx="10945654" cy="1143000"/>
          </a:xfrm>
          <a:prstGeom prst="rect">
            <a:avLst/>
          </a:prstGeom>
        </p:spPr>
        <p:txBody>
          <a:bodyPr vert="horz" lIns="121725" tIns="60862" rIns="121725" bIns="60862" rtlCol="0" anchor="ctr">
            <a:normAutofit/>
          </a:bodyPr>
          <a:lstStyle/>
          <a:p>
            <a:r>
              <a:rPr lang="en-US"/>
              <a:t>Click to edit Master title style</a:t>
            </a:r>
          </a:p>
        </p:txBody>
      </p:sp>
      <p:sp>
        <p:nvSpPr>
          <p:cNvPr id="3" name="Text Placeholder 2"/>
          <p:cNvSpPr>
            <a:spLocks noGrp="1"/>
          </p:cNvSpPr>
          <p:nvPr>
            <p:ph type="body" idx="1"/>
          </p:nvPr>
        </p:nvSpPr>
        <p:spPr>
          <a:xfrm>
            <a:off x="608092" y="1600201"/>
            <a:ext cx="10945654" cy="4525963"/>
          </a:xfrm>
          <a:prstGeom prst="rect">
            <a:avLst/>
          </a:prstGeom>
        </p:spPr>
        <p:txBody>
          <a:bodyPr vert="horz" lIns="121725" tIns="60862" rIns="121725" bIns="60862"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8092" y="6356351"/>
            <a:ext cx="2837762" cy="365125"/>
          </a:xfrm>
          <a:prstGeom prst="rect">
            <a:avLst/>
          </a:prstGeom>
        </p:spPr>
        <p:txBody>
          <a:bodyPr vert="horz" lIns="121725" tIns="60862" rIns="121725" bIns="60862" rtlCol="0" anchor="ctr"/>
          <a:lstStyle>
            <a:lvl1pPr algn="l">
              <a:defRPr sz="1600">
                <a:solidFill>
                  <a:schemeClr val="tx1">
                    <a:tint val="75000"/>
                  </a:schemeClr>
                </a:solidFill>
              </a:defRPr>
            </a:lvl1pPr>
          </a:lstStyle>
          <a:p>
            <a:fld id="{4138E80B-084D-4A7A-9F88-BB3E4EABE714}" type="datetimeFigureOut">
              <a:rPr lang="en-US" smtClean="0"/>
              <a:t>9/18/2024</a:t>
            </a:fld>
            <a:endParaRPr lang="en-US"/>
          </a:p>
        </p:txBody>
      </p:sp>
      <p:sp>
        <p:nvSpPr>
          <p:cNvPr id="5" name="Footer Placeholder 4"/>
          <p:cNvSpPr>
            <a:spLocks noGrp="1"/>
          </p:cNvSpPr>
          <p:nvPr>
            <p:ph type="ftr" sz="quarter" idx="3"/>
          </p:nvPr>
        </p:nvSpPr>
        <p:spPr>
          <a:xfrm>
            <a:off x="4155295" y="6356351"/>
            <a:ext cx="3851249" cy="365125"/>
          </a:xfrm>
          <a:prstGeom prst="rect">
            <a:avLst/>
          </a:prstGeom>
        </p:spPr>
        <p:txBody>
          <a:bodyPr vert="horz" lIns="121725" tIns="60862" rIns="121725" bIns="60862"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15984" y="6356351"/>
            <a:ext cx="2837762" cy="365125"/>
          </a:xfrm>
          <a:prstGeom prst="rect">
            <a:avLst/>
          </a:prstGeom>
        </p:spPr>
        <p:txBody>
          <a:bodyPr vert="horz" lIns="121725" tIns="60862" rIns="121725" bIns="60862" rtlCol="0" anchor="ctr"/>
          <a:lstStyle>
            <a:lvl1pPr algn="r">
              <a:defRPr sz="1600">
                <a:solidFill>
                  <a:schemeClr val="tx1">
                    <a:tint val="75000"/>
                  </a:schemeClr>
                </a:solidFill>
              </a:defRPr>
            </a:lvl1pPr>
          </a:lstStyle>
          <a:p>
            <a:fld id="{5197D2AD-FA6F-4A0B-9285-9B0CD075C97E}" type="slidenum">
              <a:rPr lang="en-US" smtClean="0"/>
              <a:t>‹#›</a:t>
            </a:fld>
            <a:endParaRPr lang="en-US"/>
          </a:p>
        </p:txBody>
      </p:sp>
    </p:spTree>
    <p:extLst>
      <p:ext uri="{BB962C8B-B14F-4D97-AF65-F5344CB8AC3E}">
        <p14:creationId xmlns:p14="http://schemas.microsoft.com/office/powerpoint/2010/main" val="29809914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1217249" rtl="0" eaLnBrk="1" latinLnBrk="0" hangingPunct="1">
        <a:spcBef>
          <a:spcPct val="0"/>
        </a:spcBef>
        <a:buNone/>
        <a:defRPr sz="5900" kern="1200">
          <a:solidFill>
            <a:schemeClr val="tx1"/>
          </a:solidFill>
          <a:latin typeface="+mj-lt"/>
          <a:ea typeface="+mj-ea"/>
          <a:cs typeface="+mj-cs"/>
        </a:defRPr>
      </a:lvl1pPr>
    </p:titleStyle>
    <p:bodyStyle>
      <a:lvl1pPr marL="456468" indent="-456468" algn="l" defTabSz="1217249"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89015" indent="-380390" algn="l" defTabSz="1217249" rtl="0" eaLnBrk="1" latinLnBrk="0" hangingPunct="1">
        <a:spcBef>
          <a:spcPct val="20000"/>
        </a:spcBef>
        <a:buFont typeface="Arial" pitchFamily="34" charset="0"/>
        <a:buChar char="–"/>
        <a:defRPr sz="3700" kern="1200">
          <a:solidFill>
            <a:schemeClr val="tx1"/>
          </a:solidFill>
          <a:latin typeface="+mn-lt"/>
          <a:ea typeface="+mn-ea"/>
          <a:cs typeface="+mn-cs"/>
        </a:defRPr>
      </a:lvl2pPr>
      <a:lvl3pPr marL="1521562" indent="-304312" algn="l" defTabSz="1217249"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0186" indent="-304312" algn="l" defTabSz="1217249"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38811" indent="-304312" algn="l" defTabSz="1217249"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47436" indent="-304312" algn="l" defTabSz="1217249"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56060" indent="-304312" algn="l" defTabSz="1217249"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64685" indent="-304312" algn="l" defTabSz="1217249"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73309" indent="-304312" algn="l" defTabSz="1217249"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7249" rtl="0" eaLnBrk="1" latinLnBrk="0" hangingPunct="1">
        <a:defRPr sz="2400" kern="1200">
          <a:solidFill>
            <a:schemeClr val="tx1"/>
          </a:solidFill>
          <a:latin typeface="+mn-lt"/>
          <a:ea typeface="+mn-ea"/>
          <a:cs typeface="+mn-cs"/>
        </a:defRPr>
      </a:lvl1pPr>
      <a:lvl2pPr marL="608625" algn="l" defTabSz="1217249" rtl="0" eaLnBrk="1" latinLnBrk="0" hangingPunct="1">
        <a:defRPr sz="2400" kern="1200">
          <a:solidFill>
            <a:schemeClr val="tx1"/>
          </a:solidFill>
          <a:latin typeface="+mn-lt"/>
          <a:ea typeface="+mn-ea"/>
          <a:cs typeface="+mn-cs"/>
        </a:defRPr>
      </a:lvl2pPr>
      <a:lvl3pPr marL="1217249" algn="l" defTabSz="1217249" rtl="0" eaLnBrk="1" latinLnBrk="0" hangingPunct="1">
        <a:defRPr sz="2400" kern="1200">
          <a:solidFill>
            <a:schemeClr val="tx1"/>
          </a:solidFill>
          <a:latin typeface="+mn-lt"/>
          <a:ea typeface="+mn-ea"/>
          <a:cs typeface="+mn-cs"/>
        </a:defRPr>
      </a:lvl3pPr>
      <a:lvl4pPr marL="1825874" algn="l" defTabSz="1217249" rtl="0" eaLnBrk="1" latinLnBrk="0" hangingPunct="1">
        <a:defRPr sz="2400" kern="1200">
          <a:solidFill>
            <a:schemeClr val="tx1"/>
          </a:solidFill>
          <a:latin typeface="+mn-lt"/>
          <a:ea typeface="+mn-ea"/>
          <a:cs typeface="+mn-cs"/>
        </a:defRPr>
      </a:lvl4pPr>
      <a:lvl5pPr marL="2434499" algn="l" defTabSz="1217249" rtl="0" eaLnBrk="1" latinLnBrk="0" hangingPunct="1">
        <a:defRPr sz="2400" kern="1200">
          <a:solidFill>
            <a:schemeClr val="tx1"/>
          </a:solidFill>
          <a:latin typeface="+mn-lt"/>
          <a:ea typeface="+mn-ea"/>
          <a:cs typeface="+mn-cs"/>
        </a:defRPr>
      </a:lvl5pPr>
      <a:lvl6pPr marL="3043123" algn="l" defTabSz="1217249" rtl="0" eaLnBrk="1" latinLnBrk="0" hangingPunct="1">
        <a:defRPr sz="2400" kern="1200">
          <a:solidFill>
            <a:schemeClr val="tx1"/>
          </a:solidFill>
          <a:latin typeface="+mn-lt"/>
          <a:ea typeface="+mn-ea"/>
          <a:cs typeface="+mn-cs"/>
        </a:defRPr>
      </a:lvl6pPr>
      <a:lvl7pPr marL="3651748" algn="l" defTabSz="1217249" rtl="0" eaLnBrk="1" latinLnBrk="0" hangingPunct="1">
        <a:defRPr sz="2400" kern="1200">
          <a:solidFill>
            <a:schemeClr val="tx1"/>
          </a:solidFill>
          <a:latin typeface="+mn-lt"/>
          <a:ea typeface="+mn-ea"/>
          <a:cs typeface="+mn-cs"/>
        </a:defRPr>
      </a:lvl7pPr>
      <a:lvl8pPr marL="4260372" algn="l" defTabSz="1217249" rtl="0" eaLnBrk="1" latinLnBrk="0" hangingPunct="1">
        <a:defRPr sz="2400" kern="1200">
          <a:solidFill>
            <a:schemeClr val="tx1"/>
          </a:solidFill>
          <a:latin typeface="+mn-lt"/>
          <a:ea typeface="+mn-ea"/>
          <a:cs typeface="+mn-cs"/>
        </a:defRPr>
      </a:lvl8pPr>
      <a:lvl9pPr marL="4868997" algn="l" defTabSz="1217249"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EFFFFD">
            <a:alpha val="71240"/>
          </a:srgb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103962" y="303967"/>
            <a:ext cx="9348016" cy="6820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dk1"/>
              </a:buClr>
              <a:buSzPts val="3000"/>
              <a:buFont typeface="Chewy"/>
              <a:buNone/>
              <a:defRPr sz="3000">
                <a:solidFill>
                  <a:schemeClr val="dk1"/>
                </a:solidFill>
                <a:latin typeface="Chewy"/>
                <a:ea typeface="Chewy"/>
                <a:cs typeface="Chewy"/>
                <a:sym typeface="Chewy"/>
              </a:defRPr>
            </a:lvl1pPr>
            <a:lvl2pPr lvl="1" algn="ctr">
              <a:spcBef>
                <a:spcPts val="0"/>
              </a:spcBef>
              <a:spcAft>
                <a:spcPts val="0"/>
              </a:spcAft>
              <a:buClr>
                <a:schemeClr val="dk1"/>
              </a:buClr>
              <a:buSzPts val="3000"/>
              <a:buFont typeface="Chewy"/>
              <a:buNone/>
              <a:defRPr sz="3000">
                <a:solidFill>
                  <a:schemeClr val="dk1"/>
                </a:solidFill>
                <a:latin typeface="Chewy"/>
                <a:ea typeface="Chewy"/>
                <a:cs typeface="Chewy"/>
                <a:sym typeface="Chewy"/>
              </a:defRPr>
            </a:lvl2pPr>
            <a:lvl3pPr lvl="2" algn="ctr">
              <a:spcBef>
                <a:spcPts val="0"/>
              </a:spcBef>
              <a:spcAft>
                <a:spcPts val="0"/>
              </a:spcAft>
              <a:buClr>
                <a:schemeClr val="dk1"/>
              </a:buClr>
              <a:buSzPts val="3000"/>
              <a:buFont typeface="Chewy"/>
              <a:buNone/>
              <a:defRPr sz="3000">
                <a:solidFill>
                  <a:schemeClr val="dk1"/>
                </a:solidFill>
                <a:latin typeface="Chewy"/>
                <a:ea typeface="Chewy"/>
                <a:cs typeface="Chewy"/>
                <a:sym typeface="Chewy"/>
              </a:defRPr>
            </a:lvl3pPr>
            <a:lvl4pPr lvl="3" algn="ctr">
              <a:spcBef>
                <a:spcPts val="0"/>
              </a:spcBef>
              <a:spcAft>
                <a:spcPts val="0"/>
              </a:spcAft>
              <a:buClr>
                <a:schemeClr val="dk1"/>
              </a:buClr>
              <a:buSzPts val="3000"/>
              <a:buFont typeface="Chewy"/>
              <a:buNone/>
              <a:defRPr sz="3000">
                <a:solidFill>
                  <a:schemeClr val="dk1"/>
                </a:solidFill>
                <a:latin typeface="Chewy"/>
                <a:ea typeface="Chewy"/>
                <a:cs typeface="Chewy"/>
                <a:sym typeface="Chewy"/>
              </a:defRPr>
            </a:lvl4pPr>
            <a:lvl5pPr lvl="4" algn="ctr">
              <a:spcBef>
                <a:spcPts val="0"/>
              </a:spcBef>
              <a:spcAft>
                <a:spcPts val="0"/>
              </a:spcAft>
              <a:buClr>
                <a:schemeClr val="dk1"/>
              </a:buClr>
              <a:buSzPts val="3000"/>
              <a:buFont typeface="Chewy"/>
              <a:buNone/>
              <a:defRPr sz="3000">
                <a:solidFill>
                  <a:schemeClr val="dk1"/>
                </a:solidFill>
                <a:latin typeface="Chewy"/>
                <a:ea typeface="Chewy"/>
                <a:cs typeface="Chewy"/>
                <a:sym typeface="Chewy"/>
              </a:defRPr>
            </a:lvl5pPr>
            <a:lvl6pPr lvl="5" algn="ctr">
              <a:spcBef>
                <a:spcPts val="0"/>
              </a:spcBef>
              <a:spcAft>
                <a:spcPts val="0"/>
              </a:spcAft>
              <a:buClr>
                <a:schemeClr val="dk1"/>
              </a:buClr>
              <a:buSzPts val="3000"/>
              <a:buFont typeface="Chewy"/>
              <a:buNone/>
              <a:defRPr sz="3000">
                <a:solidFill>
                  <a:schemeClr val="dk1"/>
                </a:solidFill>
                <a:latin typeface="Chewy"/>
                <a:ea typeface="Chewy"/>
                <a:cs typeface="Chewy"/>
                <a:sym typeface="Chewy"/>
              </a:defRPr>
            </a:lvl6pPr>
            <a:lvl7pPr lvl="6" algn="ctr">
              <a:spcBef>
                <a:spcPts val="0"/>
              </a:spcBef>
              <a:spcAft>
                <a:spcPts val="0"/>
              </a:spcAft>
              <a:buClr>
                <a:schemeClr val="dk1"/>
              </a:buClr>
              <a:buSzPts val="3000"/>
              <a:buFont typeface="Chewy"/>
              <a:buNone/>
              <a:defRPr sz="3000">
                <a:solidFill>
                  <a:schemeClr val="dk1"/>
                </a:solidFill>
                <a:latin typeface="Chewy"/>
                <a:ea typeface="Chewy"/>
                <a:cs typeface="Chewy"/>
                <a:sym typeface="Chewy"/>
              </a:defRPr>
            </a:lvl7pPr>
            <a:lvl8pPr lvl="7" algn="ctr">
              <a:spcBef>
                <a:spcPts val="0"/>
              </a:spcBef>
              <a:spcAft>
                <a:spcPts val="0"/>
              </a:spcAft>
              <a:buClr>
                <a:schemeClr val="dk1"/>
              </a:buClr>
              <a:buSzPts val="3000"/>
              <a:buFont typeface="Chewy"/>
              <a:buNone/>
              <a:defRPr sz="3000">
                <a:solidFill>
                  <a:schemeClr val="dk1"/>
                </a:solidFill>
                <a:latin typeface="Chewy"/>
                <a:ea typeface="Chewy"/>
                <a:cs typeface="Chewy"/>
                <a:sym typeface="Chewy"/>
              </a:defRPr>
            </a:lvl8pPr>
            <a:lvl9pPr lvl="8" algn="ctr">
              <a:spcBef>
                <a:spcPts val="0"/>
              </a:spcBef>
              <a:spcAft>
                <a:spcPts val="0"/>
              </a:spcAft>
              <a:buClr>
                <a:schemeClr val="dk1"/>
              </a:buClr>
              <a:buSzPts val="3000"/>
              <a:buFont typeface="Chewy"/>
              <a:buNone/>
              <a:defRPr sz="3000">
                <a:solidFill>
                  <a:schemeClr val="dk1"/>
                </a:solidFill>
                <a:latin typeface="Chewy"/>
                <a:ea typeface="Chewy"/>
                <a:cs typeface="Chewy"/>
                <a:sym typeface="Chewy"/>
              </a:defRPr>
            </a:lvl9pPr>
          </a:lstStyle>
          <a:p>
            <a:endParaRPr/>
          </a:p>
        </p:txBody>
      </p:sp>
      <p:sp>
        <p:nvSpPr>
          <p:cNvPr id="7" name="Google Shape;7;p1"/>
          <p:cNvSpPr txBox="1">
            <a:spLocks noGrp="1"/>
          </p:cNvSpPr>
          <p:nvPr>
            <p:ph type="body" idx="1"/>
          </p:nvPr>
        </p:nvSpPr>
        <p:spPr>
          <a:xfrm>
            <a:off x="1103962" y="2488933"/>
            <a:ext cx="5896177" cy="23492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1pPr>
            <a:lvl2pPr marL="914400" lvl="1"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3" name="TextBox 2">
            <a:extLst>
              <a:ext uri="{FF2B5EF4-FFF2-40B4-BE49-F238E27FC236}">
                <a16:creationId xmlns:a16="http://schemas.microsoft.com/office/drawing/2014/main" id="{3CC940FA-7516-E882-D053-6C5F75B3A5A7}"/>
              </a:ext>
            </a:extLst>
          </p:cNvPr>
          <p:cNvSpPr txBox="1"/>
          <p:nvPr userDrawn="1"/>
        </p:nvSpPr>
        <p:spPr>
          <a:xfrm>
            <a:off x="3042444" y="7848600"/>
            <a:ext cx="6076950" cy="830997"/>
          </a:xfrm>
          <a:prstGeom prst="rect">
            <a:avLst/>
          </a:prstGeom>
          <a:noFill/>
        </p:spPr>
        <p:txBody>
          <a:bodyPr wrap="square">
            <a:spAutoFit/>
          </a:bodyPr>
          <a:lstStyle/>
          <a:p>
            <a:r>
              <a:rPr lang="en-US" sz="2400">
                <a:solidFill>
                  <a:srgbClr val="0070C0"/>
                </a:solidFill>
                <a:latin typeface="Arial" pitchFamily="34" charset="0"/>
                <a:cs typeface="Arial" pitchFamily="34" charset="0"/>
              </a:rPr>
              <a:t>Người soạn	: Phan Thị Linh</a:t>
            </a:r>
          </a:p>
          <a:p>
            <a:r>
              <a:rPr lang="en-US" sz="2400">
                <a:solidFill>
                  <a:srgbClr val="0070C0"/>
                </a:solidFill>
                <a:latin typeface="Arial" pitchFamily="34" charset="0"/>
                <a:cs typeface="Arial" pitchFamily="34" charset="0"/>
              </a:rPr>
              <a:t>LH		: 0916.604.268</a:t>
            </a:r>
          </a:p>
        </p:txBody>
      </p:sp>
    </p:spTree>
    <p:extLst>
      <p:ext uri="{BB962C8B-B14F-4D97-AF65-F5344CB8AC3E}">
        <p14:creationId xmlns:p14="http://schemas.microsoft.com/office/powerpoint/2010/main" val="1719450602"/>
      </p:ext>
    </p:extLst>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17.xml"/><Relationship Id="rId4" Type="http://schemas.microsoft.com/office/2007/relationships/hdphoto" Target="../media/hdphoto12.wdp"/></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1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audio" Target="../media/audio2.wav"/></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audio" Target="../media/audio3.wav"/><Relationship Id="rId7"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audio" Target="../media/audio1.wav"/><Relationship Id="rId10" Type="http://schemas.openxmlformats.org/officeDocument/2006/relationships/image" Target="../media/image34.png"/><Relationship Id="rId4" Type="http://schemas.openxmlformats.org/officeDocument/2006/relationships/audio" Target="../media/audio2.wav"/><Relationship Id="rId9" Type="http://schemas.openxmlformats.org/officeDocument/2006/relationships/image" Target="../media/image33.png"/></Relationships>
</file>

<file path=ppt/slides/_rels/slide2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audio" Target="../media/audio3.wav"/><Relationship Id="rId7"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30.png"/><Relationship Id="rId11" Type="http://schemas.openxmlformats.org/officeDocument/2006/relationships/image" Target="../media/image36.png"/><Relationship Id="rId5" Type="http://schemas.openxmlformats.org/officeDocument/2006/relationships/audio" Target="../media/audio2.wav"/><Relationship Id="rId10" Type="http://schemas.openxmlformats.org/officeDocument/2006/relationships/image" Target="../media/image34.png"/><Relationship Id="rId4" Type="http://schemas.openxmlformats.org/officeDocument/2006/relationships/audio" Target="../media/audio1.wav"/><Relationship Id="rId9" Type="http://schemas.openxmlformats.org/officeDocument/2006/relationships/image" Target="../media/image33.png"/></Relationships>
</file>

<file path=ppt/slides/_rels/slide3.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6.png"/><Relationship Id="rId18" Type="http://schemas.openxmlformats.org/officeDocument/2006/relationships/slide" Target="slide4.xml"/><Relationship Id="rId3" Type="http://schemas.openxmlformats.org/officeDocument/2006/relationships/slideLayout" Target="../slideLayouts/slideLayout1.xml"/><Relationship Id="rId21" Type="http://schemas.openxmlformats.org/officeDocument/2006/relationships/image" Target="../media/image9.png"/><Relationship Id="rId7" Type="http://schemas.openxmlformats.org/officeDocument/2006/relationships/image" Target="../media/image4.png"/><Relationship Id="rId12" Type="http://schemas.openxmlformats.org/officeDocument/2006/relationships/slide" Target="slide5.xml"/><Relationship Id="rId17" Type="http://schemas.microsoft.com/office/2007/relationships/hdphoto" Target="../media/hdphoto4.wdp"/><Relationship Id="rId25" Type="http://schemas.openxmlformats.org/officeDocument/2006/relationships/slide" Target="slide10.xml"/><Relationship Id="rId2" Type="http://schemas.openxmlformats.org/officeDocument/2006/relationships/audio" Target="../media/media2.mp3"/><Relationship Id="rId16" Type="http://schemas.openxmlformats.org/officeDocument/2006/relationships/image" Target="../media/image7.png"/><Relationship Id="rId20" Type="http://schemas.microsoft.com/office/2007/relationships/hdphoto" Target="../media/hdphoto5.wdp"/><Relationship Id="rId1" Type="http://schemas.microsoft.com/office/2007/relationships/media" Target="../media/media2.mp3"/><Relationship Id="rId6" Type="http://schemas.openxmlformats.org/officeDocument/2006/relationships/slide" Target="slide6.xml"/><Relationship Id="rId11" Type="http://schemas.microsoft.com/office/2007/relationships/hdphoto" Target="../media/hdphoto2.wdp"/><Relationship Id="rId24" Type="http://schemas.microsoft.com/office/2007/relationships/hdphoto" Target="../media/hdphoto6.wdp"/><Relationship Id="rId5" Type="http://schemas.openxmlformats.org/officeDocument/2006/relationships/image" Target="../media/image1.png"/><Relationship Id="rId15" Type="http://schemas.openxmlformats.org/officeDocument/2006/relationships/slide" Target="slide7.xml"/><Relationship Id="rId23" Type="http://schemas.openxmlformats.org/officeDocument/2006/relationships/image" Target="../media/image10.png"/><Relationship Id="rId10" Type="http://schemas.openxmlformats.org/officeDocument/2006/relationships/image" Target="../media/image5.png"/><Relationship Id="rId19" Type="http://schemas.openxmlformats.org/officeDocument/2006/relationships/image" Target="../media/image8.png"/><Relationship Id="rId4" Type="http://schemas.openxmlformats.org/officeDocument/2006/relationships/notesSlide" Target="../notesSlides/notesSlide1.xml"/><Relationship Id="rId9" Type="http://schemas.openxmlformats.org/officeDocument/2006/relationships/slide" Target="slide8.xml"/><Relationship Id="rId14" Type="http://schemas.microsoft.com/office/2007/relationships/hdphoto" Target="../media/hdphoto3.wdp"/><Relationship Id="rId22" Type="http://schemas.openxmlformats.org/officeDocument/2006/relationships/slide" Target="slide9.xml"/></Relationships>
</file>

<file path=ppt/slides/_rels/slide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image" Target="../media/image37.jpeg"/><Relationship Id="rId1" Type="http://schemas.openxmlformats.org/officeDocument/2006/relationships/slideLayout" Target="../slideLayouts/slideLayout7.xml"/><Relationship Id="rId4" Type="http://schemas.openxmlformats.org/officeDocument/2006/relationships/hyperlink" Target="https://www.facebook.com/groups/443096903751589"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audio2.wav"/><Relationship Id="rId7" Type="http://schemas.openxmlformats.org/officeDocument/2006/relationships/slide" Target="slide4.xml"/><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slide" Target="slide3.xml"/><Relationship Id="rId9" Type="http://schemas.microsoft.com/office/2007/relationships/hdphoto" Target="../media/hdphoto5.wdp"/></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audio" Target="../media/audio2.wav"/><Relationship Id="rId7" Type="http://schemas.openxmlformats.org/officeDocument/2006/relationships/slide" Target="slide5.xml"/><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slide" Target="slide3.xml"/><Relationship Id="rId9" Type="http://schemas.microsoft.com/office/2007/relationships/hdphoto" Target="../media/hdphoto7.wdp"/></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audio" Target="../media/audio2.wav"/><Relationship Id="rId7" Type="http://schemas.openxmlformats.org/officeDocument/2006/relationships/slide" Target="slide6.xml"/><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slide" Target="slide3.xml"/><Relationship Id="rId9" Type="http://schemas.microsoft.com/office/2007/relationships/hdphoto" Target="../media/hdphoto8.wdp"/></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audio" Target="../media/audio2.wav"/><Relationship Id="rId7" Type="http://schemas.openxmlformats.org/officeDocument/2006/relationships/slide" Target="slide7.xml"/><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slide" Target="slide3.xml"/><Relationship Id="rId9" Type="http://schemas.microsoft.com/office/2007/relationships/hdphoto" Target="../media/hdphoto9.wdp"/></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audio" Target="../media/audio2.wav"/><Relationship Id="rId7" Type="http://schemas.openxmlformats.org/officeDocument/2006/relationships/slide" Target="slide8.xml"/><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slide" Target="slide3.xml"/><Relationship Id="rId9" Type="http://schemas.microsoft.com/office/2007/relationships/hdphoto" Target="../media/hdphoto10.wdp"/></Relationships>
</file>

<file path=ppt/slides/_rels/slide9.xml.rels><?xml version="1.0" encoding="UTF-8" standalone="yes"?>
<Relationships xmlns="http://schemas.openxmlformats.org/package/2006/relationships"><Relationship Id="rId8" Type="http://schemas.openxmlformats.org/officeDocument/2006/relationships/slide" Target="slide9.xml"/><Relationship Id="rId3" Type="http://schemas.openxmlformats.org/officeDocument/2006/relationships/audio" Target="../media/audio1.wav"/><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slide" Target="slide3.xml"/><Relationship Id="rId10" Type="http://schemas.microsoft.com/office/2007/relationships/hdphoto" Target="../media/hdphoto11.wdp"/><Relationship Id="rId4" Type="http://schemas.openxmlformats.org/officeDocument/2006/relationships/audio" Target="../media/audio2.wav"/><Relationship Id="rId9"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832" y="0"/>
            <a:ext cx="12157087" cy="6858000"/>
          </a:xfrm>
          <a:prstGeom prst="rect">
            <a:avLst/>
          </a:prstGeom>
        </p:spPr>
      </p:pic>
      <p:sp>
        <p:nvSpPr>
          <p:cNvPr id="7" name="Title 1"/>
          <p:cNvSpPr txBox="1">
            <a:spLocks/>
          </p:cNvSpPr>
          <p:nvPr/>
        </p:nvSpPr>
        <p:spPr>
          <a:xfrm>
            <a:off x="33498" y="2743200"/>
            <a:ext cx="7970839" cy="1371600"/>
          </a:xfrm>
          <a:prstGeom prst="rect">
            <a:avLst/>
          </a:prstGeom>
          <a:solidFill>
            <a:schemeClr val="bg1"/>
          </a:solidFill>
        </p:spPr>
        <p:txBody>
          <a:bodyPr vert="horz" lIns="121725" tIns="60862" rIns="121725" bIns="60862" rtlCol="0" anchor="ctr">
            <a:normAutofit/>
          </a:bodyPr>
          <a:lstStyle>
            <a:lvl1pPr algn="ctr" defTabSz="1217249" rtl="0" eaLnBrk="1" latinLnBrk="0" hangingPunct="1">
              <a:spcBef>
                <a:spcPct val="0"/>
              </a:spcBef>
              <a:buNone/>
              <a:defRPr sz="5900" kern="1200">
                <a:solidFill>
                  <a:schemeClr val="tx1"/>
                </a:solidFill>
                <a:latin typeface="+mj-lt"/>
                <a:ea typeface="+mj-ea"/>
                <a:cs typeface="+mj-cs"/>
              </a:defRPr>
            </a:lvl1pPr>
          </a:lstStyle>
          <a:p>
            <a:r>
              <a:rPr lang="en-US" sz="8000" b="1">
                <a:latin typeface="Arial" pitchFamily="34" charset="0"/>
                <a:ea typeface="Arial-Rounded" pitchFamily="34" charset="0"/>
                <a:cs typeface="Arial" pitchFamily="34" charset="0"/>
              </a:rPr>
              <a:t>TIẾNG VIỆT 2</a:t>
            </a:r>
          </a:p>
        </p:txBody>
      </p:sp>
    </p:spTree>
    <p:extLst>
      <p:ext uri="{BB962C8B-B14F-4D97-AF65-F5344CB8AC3E}">
        <p14:creationId xmlns:p14="http://schemas.microsoft.com/office/powerpoint/2010/main" val="20617464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l="28775" t="84400"/>
          <a:stretch/>
        </p:blipFill>
        <p:spPr>
          <a:xfrm flipV="1">
            <a:off x="405396" y="-96168"/>
            <a:ext cx="11801917" cy="1925135"/>
          </a:xfrm>
          <a:prstGeom prst="rect">
            <a:avLst/>
          </a:prstGeom>
        </p:spPr>
      </p:pic>
      <p:pic>
        <p:nvPicPr>
          <p:cNvPr id="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3872" y="2679873"/>
            <a:ext cx="10297879" cy="15619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0" name="Group 9"/>
          <p:cNvGrpSpPr/>
          <p:nvPr/>
        </p:nvGrpSpPr>
        <p:grpSpPr>
          <a:xfrm>
            <a:off x="-2048369" y="-1738723"/>
            <a:ext cx="5701198" cy="3982120"/>
            <a:chOff x="-3782475" y="-1860243"/>
            <a:chExt cx="4286503" cy="2986590"/>
          </a:xfrm>
        </p:grpSpPr>
        <p:sp>
          <p:nvSpPr>
            <p:cNvPr id="11" name="Oval 10"/>
            <p:cNvSpPr/>
            <p:nvPr/>
          </p:nvSpPr>
          <p:spPr>
            <a:xfrm>
              <a:off x="-3782475" y="-1860243"/>
              <a:ext cx="4286503" cy="2986590"/>
            </a:xfrm>
            <a:prstGeom prst="ellipse">
              <a:avLst/>
            </a:prstGeom>
            <a:solidFill>
              <a:srgbClr val="778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2994971" y="-1498365"/>
              <a:ext cx="3092023" cy="2597159"/>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2816609" y="-1226468"/>
              <a:ext cx="2761261" cy="2308560"/>
            </a:xfrm>
            <a:prstGeom prst="ellipse">
              <a:avLst/>
            </a:prstGeom>
            <a:solidFill>
              <a:srgbClr val="FC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extBox 13"/>
          <p:cNvSpPr txBox="1"/>
          <p:nvPr/>
        </p:nvSpPr>
        <p:spPr>
          <a:xfrm>
            <a:off x="241941" y="475222"/>
            <a:ext cx="2563006" cy="1107780"/>
          </a:xfrm>
          <a:prstGeom prst="rect">
            <a:avLst/>
          </a:prstGeom>
          <a:noFill/>
        </p:spPr>
        <p:txBody>
          <a:bodyPr wrap="square" lIns="121709" tIns="60853" rIns="121709" bIns="60853" rtlCol="0">
            <a:spAutoFit/>
          </a:bodyPr>
          <a:lstStyle/>
          <a:p>
            <a:r>
              <a:rPr lang="en-US" sz="4800" b="1">
                <a:latin typeface="Arial-Rounded" pitchFamily="34" charset="0"/>
                <a:ea typeface="Arial-Rounded" pitchFamily="34" charset="0"/>
                <a:cs typeface="Arial-Rounded" pitchFamily="34" charset="0"/>
              </a:rPr>
              <a:t>Tuần </a:t>
            </a:r>
            <a:r>
              <a:rPr lang="en-US" sz="6400" b="1">
                <a:latin typeface="Akronism" pitchFamily="2" charset="0"/>
                <a:ea typeface="Arabia" pitchFamily="2" charset="0"/>
                <a:cs typeface="Arabia" pitchFamily="2" charset="0"/>
              </a:rPr>
              <a:t>6</a:t>
            </a:r>
          </a:p>
        </p:txBody>
      </p:sp>
      <p:grpSp>
        <p:nvGrpSpPr>
          <p:cNvPr id="15" name="Group 14"/>
          <p:cNvGrpSpPr/>
          <p:nvPr/>
        </p:nvGrpSpPr>
        <p:grpSpPr>
          <a:xfrm>
            <a:off x="670719" y="2413000"/>
            <a:ext cx="1861301" cy="1828800"/>
            <a:chOff x="1212273" y="1084984"/>
            <a:chExt cx="992332" cy="992332"/>
          </a:xfrm>
        </p:grpSpPr>
        <p:sp>
          <p:nvSpPr>
            <p:cNvPr id="16" name="Oval 15"/>
            <p:cNvSpPr/>
            <p:nvPr/>
          </p:nvSpPr>
          <p:spPr>
            <a:xfrm>
              <a:off x="1212273" y="1084984"/>
              <a:ext cx="992332" cy="992332"/>
            </a:xfrm>
            <a:prstGeom prst="ellipse">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1252971" y="1095375"/>
              <a:ext cx="914400" cy="914400"/>
            </a:xfrm>
            <a:prstGeom prst="ellipse">
              <a:avLst/>
            </a:prstGeom>
            <a:solidFill>
              <a:srgbClr val="0083E6"/>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TextBox 17"/>
          <p:cNvSpPr txBox="1"/>
          <p:nvPr/>
        </p:nvSpPr>
        <p:spPr>
          <a:xfrm>
            <a:off x="790221" y="2479702"/>
            <a:ext cx="1579625" cy="1764585"/>
          </a:xfrm>
          <a:prstGeom prst="rect">
            <a:avLst/>
          </a:prstGeom>
          <a:noFill/>
        </p:spPr>
        <p:txBody>
          <a:bodyPr wrap="square" lIns="121709" tIns="60853" rIns="121709" bIns="60853" rtlCol="0">
            <a:spAutoFit/>
          </a:bodyPr>
          <a:lstStyle/>
          <a:p>
            <a:pPr algn="ctr"/>
            <a:r>
              <a:rPr lang="en-US" sz="5300">
                <a:solidFill>
                  <a:schemeClr val="bg1"/>
                </a:solidFill>
                <a:latin typeface="Arial-Rounded" pitchFamily="34" charset="0"/>
                <a:ea typeface="Arial-Rounded" pitchFamily="34" charset="0"/>
                <a:cs typeface="Arial-Rounded" pitchFamily="34" charset="0"/>
              </a:rPr>
              <a:t>Bài </a:t>
            </a:r>
          </a:p>
          <a:p>
            <a:pPr algn="ctr"/>
            <a:r>
              <a:rPr lang="en-US" sz="5300">
                <a:solidFill>
                  <a:schemeClr val="bg1"/>
                </a:solidFill>
                <a:latin typeface="Arial Rounded MT Bold" pitchFamily="34" charset="0"/>
                <a:ea typeface="Arial-Rounded" pitchFamily="34" charset="0"/>
                <a:cs typeface="Arial-Rounded" pitchFamily="34" charset="0"/>
              </a:rPr>
              <a:t>11</a:t>
            </a:r>
          </a:p>
        </p:txBody>
      </p:sp>
      <p:sp>
        <p:nvSpPr>
          <p:cNvPr id="19" name="TextBox 18"/>
          <p:cNvSpPr txBox="1"/>
          <p:nvPr/>
        </p:nvSpPr>
        <p:spPr>
          <a:xfrm>
            <a:off x="2366930" y="2891871"/>
            <a:ext cx="7924172" cy="953891"/>
          </a:xfrm>
          <a:prstGeom prst="rect">
            <a:avLst/>
          </a:prstGeom>
          <a:noFill/>
        </p:spPr>
        <p:txBody>
          <a:bodyPr wrap="square" lIns="121709" tIns="60853" rIns="121709" bIns="60853" rtlCol="0">
            <a:spAutoFit/>
          </a:bodyPr>
          <a:lstStyle/>
          <a:p>
            <a:pPr algn="ctr"/>
            <a:r>
              <a:rPr lang="en-US" sz="5400" b="1">
                <a:solidFill>
                  <a:srgbClr val="0070C0"/>
                </a:solidFill>
                <a:latin typeface="Arial-Rounded" pitchFamily="34" charset="0"/>
                <a:ea typeface="Arial-Rounded" pitchFamily="34" charset="0"/>
                <a:cs typeface="Arial-Rounded" pitchFamily="34" charset="0"/>
              </a:rPr>
              <a:t>CÁI TRỐNG TRƯỜNG EM</a:t>
            </a:r>
          </a:p>
        </p:txBody>
      </p:sp>
      <p:sp>
        <p:nvSpPr>
          <p:cNvPr id="20" name="TextBox 19"/>
          <p:cNvSpPr txBox="1"/>
          <p:nvPr/>
        </p:nvSpPr>
        <p:spPr>
          <a:xfrm>
            <a:off x="3214606" y="4572000"/>
            <a:ext cx="5399891" cy="1754312"/>
          </a:xfrm>
          <a:prstGeom prst="rect">
            <a:avLst/>
          </a:prstGeom>
          <a:noFill/>
        </p:spPr>
        <p:txBody>
          <a:bodyPr wrap="square" lIns="91428" tIns="45713" rIns="91428" bIns="45713" rtlCol="0">
            <a:spAutoFit/>
          </a:bodyPr>
          <a:lstStyle/>
          <a:p>
            <a:pPr algn="ctr"/>
            <a:r>
              <a:rPr lang="en-US" sz="5400">
                <a:solidFill>
                  <a:srgbClr val="0070C0"/>
                </a:solidFill>
                <a:latin typeface="Arial-Rounded" pitchFamily="34" charset="0"/>
                <a:ea typeface="Arial-Rounded" pitchFamily="34" charset="0"/>
                <a:cs typeface="Arial-Rounded" pitchFamily="34" charset="0"/>
              </a:rPr>
              <a:t>Tiết 1, 2</a:t>
            </a:r>
          </a:p>
          <a:p>
            <a:pPr algn="ctr"/>
            <a:r>
              <a:rPr lang="en-US" sz="5400">
                <a:solidFill>
                  <a:srgbClr val="0070C0"/>
                </a:solidFill>
                <a:latin typeface="Arial-Rounded" pitchFamily="34" charset="0"/>
                <a:ea typeface="Arial-Rounded" pitchFamily="34" charset="0"/>
                <a:cs typeface="Arial-Rounded" pitchFamily="34" charset="0"/>
              </a:rPr>
              <a:t>Đọc</a:t>
            </a:r>
          </a:p>
        </p:txBody>
      </p:sp>
    </p:spTree>
    <p:extLst>
      <p:ext uri="{BB962C8B-B14F-4D97-AF65-F5344CB8AC3E}">
        <p14:creationId xmlns:p14="http://schemas.microsoft.com/office/powerpoint/2010/main" val="607780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extBox 6"/>
          <p:cNvSpPr txBox="1"/>
          <p:nvPr/>
        </p:nvSpPr>
        <p:spPr>
          <a:xfrm>
            <a:off x="2118519" y="996367"/>
            <a:ext cx="9810045" cy="646331"/>
          </a:xfrm>
          <a:prstGeom prst="rect">
            <a:avLst/>
          </a:prstGeom>
          <a:noFill/>
        </p:spPr>
        <p:txBody>
          <a:bodyPr wrap="square" rtlCol="0">
            <a:spAutoFit/>
          </a:bodyPr>
          <a:lstStyle/>
          <a:p>
            <a:pPr algn="just"/>
            <a:r>
              <a:rPr lang="en-US" sz="3600">
                <a:solidFill>
                  <a:srgbClr val="000000"/>
                </a:solidFill>
                <a:latin typeface="Arial-Rounded" pitchFamily="34" charset="0"/>
                <a:ea typeface="Arial-Rounded" pitchFamily="34" charset="0"/>
                <a:cs typeface="Arial-Rounded" pitchFamily="34" charset="0"/>
              </a:rPr>
              <a:t>Tiếng trống trường cho em biết điều gì?</a:t>
            </a:r>
          </a:p>
        </p:txBody>
      </p:sp>
      <p:pic>
        <p:nvPicPr>
          <p:cNvPr id="102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6587" t="48301" r="82229" b="39418"/>
          <a:stretch/>
        </p:blipFill>
        <p:spPr bwMode="auto">
          <a:xfrm>
            <a:off x="746919" y="757034"/>
            <a:ext cx="1455149" cy="8983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3639" t="37878" r="16092" b="20455"/>
          <a:stretch/>
        </p:blipFill>
        <p:spPr bwMode="auto">
          <a:xfrm>
            <a:off x="975518" y="2496497"/>
            <a:ext cx="11220955" cy="43615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769751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3">
            <a:extLst>
              <a:ext uri="{28A0092B-C50C-407E-A947-70E740481C1C}">
                <a14:useLocalDpi xmlns:a14="http://schemas.microsoft.com/office/drawing/2010/main" val="0"/>
              </a:ext>
            </a:extLst>
          </a:blip>
          <a:srcRect l="47415" t="137" r="-1482" b="-137"/>
          <a:stretch/>
        </p:blipFill>
        <p:spPr>
          <a:xfrm>
            <a:off x="9624651" y="3483346"/>
            <a:ext cx="2649308" cy="3407227"/>
          </a:xfrm>
          <a:prstGeom prst="rect">
            <a:avLst/>
          </a:prstGeom>
          <a:ln>
            <a:noFill/>
          </a:ln>
          <a:effectLst>
            <a:softEdge rad="112500"/>
          </a:effectLst>
        </p:spPr>
      </p:pic>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4519" r="53918" b="8796"/>
          <a:stretch/>
        </p:blipFill>
        <p:spPr>
          <a:xfrm>
            <a:off x="-100440" y="3618263"/>
            <a:ext cx="2371359" cy="3618262"/>
          </a:xfrm>
          <a:prstGeom prst="rect">
            <a:avLst/>
          </a:prstGeom>
          <a:ln>
            <a:noFill/>
          </a:ln>
          <a:effectLst>
            <a:softEdge rad="112500"/>
          </a:effectLst>
        </p:spPr>
      </p:pic>
      <p:sp>
        <p:nvSpPr>
          <p:cNvPr id="13" name="TextBox 12">
            <a:extLst>
              <a:ext uri="{FF2B5EF4-FFF2-40B4-BE49-F238E27FC236}">
                <a16:creationId xmlns:a16="http://schemas.microsoft.com/office/drawing/2014/main" id="{83DE1F8B-C43D-4B7A-8155-BEAC33AC1D49}"/>
              </a:ext>
            </a:extLst>
          </p:cNvPr>
          <p:cNvSpPr txBox="1"/>
          <p:nvPr/>
        </p:nvSpPr>
        <p:spPr>
          <a:xfrm>
            <a:off x="2270919" y="3461909"/>
            <a:ext cx="4513944" cy="2062103"/>
          </a:xfrm>
          <a:prstGeom prst="rect">
            <a:avLst/>
          </a:prstGeom>
          <a:noFill/>
        </p:spPr>
        <p:txBody>
          <a:bodyPr wrap="square" rtlCol="0">
            <a:spAutoFit/>
          </a:bodyPr>
          <a:lstStyle/>
          <a:p>
            <a:pPr algn="just"/>
            <a:r>
              <a:rPr lang="en-US" sz="3200">
                <a:solidFill>
                  <a:srgbClr val="000000"/>
                </a:solidFill>
                <a:latin typeface="Arial-Rounded" pitchFamily="34" charset="0"/>
                <a:ea typeface="Arial-Rounded" pitchFamily="34" charset="0"/>
                <a:cs typeface="Arial-Rounded" pitchFamily="34" charset="0"/>
              </a:rPr>
              <a:t>Buồn không hả trống</a:t>
            </a:r>
          </a:p>
          <a:p>
            <a:pPr algn="just"/>
            <a:r>
              <a:rPr lang="en-US" sz="3200">
                <a:solidFill>
                  <a:srgbClr val="000000"/>
                </a:solidFill>
                <a:latin typeface="Arial-Rounded" pitchFamily="34" charset="0"/>
                <a:ea typeface="Arial-Rounded" pitchFamily="34" charset="0"/>
                <a:cs typeface="Arial-Rounded" pitchFamily="34" charset="0"/>
              </a:rPr>
              <a:t>Trong những ngày hè</a:t>
            </a:r>
          </a:p>
          <a:p>
            <a:pPr algn="just"/>
            <a:r>
              <a:rPr lang="en-US" sz="3200">
                <a:solidFill>
                  <a:srgbClr val="000000"/>
                </a:solidFill>
                <a:latin typeface="Arial-Rounded" pitchFamily="34" charset="0"/>
                <a:ea typeface="Arial-Rounded" pitchFamily="34" charset="0"/>
                <a:cs typeface="Arial-Rounded" pitchFamily="34" charset="0"/>
              </a:rPr>
              <a:t>Bọn mình đi vắng</a:t>
            </a:r>
          </a:p>
          <a:p>
            <a:pPr algn="just"/>
            <a:r>
              <a:rPr lang="en-US" sz="3200">
                <a:solidFill>
                  <a:srgbClr val="000000"/>
                </a:solidFill>
                <a:latin typeface="Arial-Rounded" pitchFamily="34" charset="0"/>
                <a:ea typeface="Arial-Rounded" pitchFamily="34" charset="0"/>
                <a:cs typeface="Arial-Rounded" pitchFamily="34" charset="0"/>
              </a:rPr>
              <a:t>Chỉ còn tiếng ve?</a:t>
            </a:r>
            <a:endParaRPr lang="en-US" sz="3200" dirty="0">
              <a:solidFill>
                <a:srgbClr val="000000"/>
              </a:solidFill>
              <a:latin typeface="Arial-Rounded" pitchFamily="34" charset="0"/>
              <a:ea typeface="Arial-Rounded" pitchFamily="34" charset="0"/>
              <a:cs typeface="Arial-Rounded" pitchFamily="34" charset="0"/>
            </a:endParaRPr>
          </a:p>
        </p:txBody>
      </p:sp>
      <p:sp>
        <p:nvSpPr>
          <p:cNvPr id="19" name="TextBox 18">
            <a:extLst>
              <a:ext uri="{FF2B5EF4-FFF2-40B4-BE49-F238E27FC236}">
                <a16:creationId xmlns:a16="http://schemas.microsoft.com/office/drawing/2014/main" id="{83DE1F8B-C43D-4B7A-8155-BEAC33AC1D49}"/>
              </a:ext>
            </a:extLst>
          </p:cNvPr>
          <p:cNvSpPr txBox="1"/>
          <p:nvPr/>
        </p:nvSpPr>
        <p:spPr>
          <a:xfrm>
            <a:off x="6374384" y="1177635"/>
            <a:ext cx="4513944" cy="2062103"/>
          </a:xfrm>
          <a:prstGeom prst="rect">
            <a:avLst/>
          </a:prstGeom>
          <a:noFill/>
        </p:spPr>
        <p:txBody>
          <a:bodyPr wrap="square" rtlCol="0">
            <a:spAutoFit/>
          </a:bodyPr>
          <a:lstStyle/>
          <a:p>
            <a:pPr algn="just"/>
            <a:r>
              <a:rPr lang="en-US" sz="3200">
                <a:solidFill>
                  <a:srgbClr val="000000"/>
                </a:solidFill>
                <a:latin typeface="Arial-Rounded" pitchFamily="34" charset="0"/>
                <a:ea typeface="Arial-Rounded" pitchFamily="34" charset="0"/>
                <a:cs typeface="Arial-Rounded" pitchFamily="34" charset="0"/>
              </a:rPr>
              <a:t>Cái trống lặng im</a:t>
            </a:r>
          </a:p>
          <a:p>
            <a:pPr algn="just"/>
            <a:r>
              <a:rPr lang="en-US" sz="3200">
                <a:solidFill>
                  <a:srgbClr val="000000"/>
                </a:solidFill>
                <a:latin typeface="Arial-Rounded" pitchFamily="34" charset="0"/>
                <a:ea typeface="Arial-Rounded" pitchFamily="34" charset="0"/>
                <a:cs typeface="Arial-Rounded" pitchFamily="34" charset="0"/>
              </a:rPr>
              <a:t>Nghiêng đầu trên giá</a:t>
            </a:r>
          </a:p>
          <a:p>
            <a:pPr algn="just"/>
            <a:r>
              <a:rPr lang="en-US" sz="3200">
                <a:solidFill>
                  <a:srgbClr val="000000"/>
                </a:solidFill>
                <a:latin typeface="Arial-Rounded" pitchFamily="34" charset="0"/>
                <a:ea typeface="Arial-Rounded" pitchFamily="34" charset="0"/>
                <a:cs typeface="Arial-Rounded" pitchFamily="34" charset="0"/>
              </a:rPr>
              <a:t>Chắc thấy chúng em</a:t>
            </a:r>
          </a:p>
          <a:p>
            <a:pPr algn="just"/>
            <a:r>
              <a:rPr lang="en-US" sz="3200">
                <a:solidFill>
                  <a:srgbClr val="000000"/>
                </a:solidFill>
                <a:latin typeface="Arial-Rounded" pitchFamily="34" charset="0"/>
                <a:ea typeface="Arial-Rounded" pitchFamily="34" charset="0"/>
                <a:cs typeface="Arial-Rounded" pitchFamily="34" charset="0"/>
              </a:rPr>
              <a:t>Nó mừng vui quá!</a:t>
            </a:r>
            <a:endParaRPr lang="en-US" sz="3200" dirty="0">
              <a:solidFill>
                <a:srgbClr val="000000"/>
              </a:solidFill>
              <a:latin typeface="Arial-Rounded" pitchFamily="34" charset="0"/>
              <a:ea typeface="Arial-Rounded" pitchFamily="34" charset="0"/>
              <a:cs typeface="Arial-Rounded" pitchFamily="34" charset="0"/>
            </a:endParaRPr>
          </a:p>
        </p:txBody>
      </p:sp>
      <p:sp>
        <p:nvSpPr>
          <p:cNvPr id="12" name="TextBox 11">
            <a:extLst>
              <a:ext uri="{FF2B5EF4-FFF2-40B4-BE49-F238E27FC236}">
                <a16:creationId xmlns:a16="http://schemas.microsoft.com/office/drawing/2014/main" id="{83DE1F8B-C43D-4B7A-8155-BEAC33AC1D49}"/>
              </a:ext>
            </a:extLst>
          </p:cNvPr>
          <p:cNvSpPr txBox="1"/>
          <p:nvPr/>
        </p:nvSpPr>
        <p:spPr>
          <a:xfrm>
            <a:off x="2270919" y="1177635"/>
            <a:ext cx="4513944" cy="2062103"/>
          </a:xfrm>
          <a:prstGeom prst="rect">
            <a:avLst/>
          </a:prstGeom>
          <a:noFill/>
        </p:spPr>
        <p:txBody>
          <a:bodyPr wrap="square" rtlCol="0">
            <a:spAutoFit/>
          </a:bodyPr>
          <a:lstStyle/>
          <a:p>
            <a:pPr algn="just"/>
            <a:r>
              <a:rPr lang="en-US" sz="3200">
                <a:solidFill>
                  <a:srgbClr val="000000"/>
                </a:solidFill>
                <a:latin typeface="Arial-Rounded" pitchFamily="34" charset="0"/>
                <a:ea typeface="Arial-Rounded" pitchFamily="34" charset="0"/>
                <a:cs typeface="Arial-Rounded" pitchFamily="34" charset="0"/>
              </a:rPr>
              <a:t>Cái trống trường em</a:t>
            </a:r>
          </a:p>
          <a:p>
            <a:pPr algn="just"/>
            <a:r>
              <a:rPr lang="en-US" sz="3200">
                <a:solidFill>
                  <a:srgbClr val="000000"/>
                </a:solidFill>
                <a:latin typeface="Arial-Rounded" pitchFamily="34" charset="0"/>
                <a:ea typeface="Arial-Rounded" pitchFamily="34" charset="0"/>
                <a:cs typeface="Arial-Rounded" pitchFamily="34" charset="0"/>
              </a:rPr>
              <a:t>Mùa hè cũng nghỉ</a:t>
            </a:r>
          </a:p>
          <a:p>
            <a:pPr algn="just"/>
            <a:r>
              <a:rPr lang="en-US" sz="3200">
                <a:solidFill>
                  <a:srgbClr val="000000"/>
                </a:solidFill>
                <a:latin typeface="Arial-Rounded" pitchFamily="34" charset="0"/>
                <a:ea typeface="Arial-Rounded" pitchFamily="34" charset="0"/>
                <a:cs typeface="Arial-Rounded" pitchFamily="34" charset="0"/>
              </a:rPr>
              <a:t>Suốt ba tháng liền</a:t>
            </a:r>
          </a:p>
          <a:p>
            <a:pPr algn="just"/>
            <a:r>
              <a:rPr lang="en-US" sz="3200">
                <a:solidFill>
                  <a:srgbClr val="000000"/>
                </a:solidFill>
                <a:latin typeface="Arial-Rounded" pitchFamily="34" charset="0"/>
                <a:ea typeface="Arial-Rounded" pitchFamily="34" charset="0"/>
                <a:cs typeface="Arial-Rounded" pitchFamily="34" charset="0"/>
              </a:rPr>
              <a:t>Trống nằm ngẫm nghĩ.</a:t>
            </a:r>
            <a:endParaRPr lang="en-US" sz="3200" dirty="0">
              <a:solidFill>
                <a:srgbClr val="000000"/>
              </a:solidFill>
              <a:latin typeface="Arial-Rounded" pitchFamily="34" charset="0"/>
              <a:ea typeface="Arial-Rounded" pitchFamily="34" charset="0"/>
              <a:cs typeface="Arial-Rounded" pitchFamily="34" charset="0"/>
            </a:endParaRPr>
          </a:p>
        </p:txBody>
      </p:sp>
      <p:sp>
        <p:nvSpPr>
          <p:cNvPr id="11" name="TextBox 10">
            <a:extLst>
              <a:ext uri="{FF2B5EF4-FFF2-40B4-BE49-F238E27FC236}">
                <a16:creationId xmlns:a16="http://schemas.microsoft.com/office/drawing/2014/main" id="{EC1E3D26-0FBF-489D-9BF9-77F94C02DE90}"/>
              </a:ext>
            </a:extLst>
          </p:cNvPr>
          <p:cNvSpPr txBox="1"/>
          <p:nvPr/>
        </p:nvSpPr>
        <p:spPr>
          <a:xfrm>
            <a:off x="3413919" y="304800"/>
            <a:ext cx="5240107" cy="646331"/>
          </a:xfrm>
          <a:prstGeom prst="rect">
            <a:avLst/>
          </a:prstGeom>
          <a:noFill/>
        </p:spPr>
        <p:txBody>
          <a:bodyPr wrap="square" rtlCol="0">
            <a:spAutoFit/>
          </a:bodyPr>
          <a:lstStyle/>
          <a:p>
            <a:pPr algn="ctr"/>
            <a:r>
              <a:rPr lang="en-US" sz="3600" b="1">
                <a:solidFill>
                  <a:srgbClr val="000000"/>
                </a:solidFill>
                <a:latin typeface="Arial-Rounded" pitchFamily="34" charset="0"/>
                <a:ea typeface="Arial-Rounded" pitchFamily="34" charset="0"/>
                <a:cs typeface="Arial-Rounded" pitchFamily="34" charset="0"/>
              </a:rPr>
              <a:t>CÁI TRỐNG TRƯỜNG EM</a:t>
            </a:r>
            <a:endParaRPr lang="en-US" sz="3600" b="1" dirty="0">
              <a:solidFill>
                <a:srgbClr val="000000"/>
              </a:solidFill>
              <a:latin typeface="Arial-Rounded" pitchFamily="34" charset="0"/>
              <a:ea typeface="Arial-Rounded" pitchFamily="34" charset="0"/>
              <a:cs typeface="Arial-Rounded" pitchFamily="34" charset="0"/>
            </a:endParaRPr>
          </a:p>
        </p:txBody>
      </p:sp>
      <p:cxnSp>
        <p:nvCxnSpPr>
          <p:cNvPr id="9" name="Straight Connector 8"/>
          <p:cNvCxnSpPr/>
          <p:nvPr/>
        </p:nvCxnSpPr>
        <p:spPr>
          <a:xfrm>
            <a:off x="4803663" y="2701635"/>
            <a:ext cx="6275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4350516" y="3172691"/>
            <a:ext cx="179274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2378280" y="3955475"/>
            <a:ext cx="79871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6482699" y="2208686"/>
            <a:ext cx="13716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8574739" y="5452677"/>
            <a:ext cx="16002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83DE1F8B-C43D-4B7A-8155-BEAC33AC1D49}"/>
              </a:ext>
            </a:extLst>
          </p:cNvPr>
          <p:cNvSpPr txBox="1"/>
          <p:nvPr/>
        </p:nvSpPr>
        <p:spPr>
          <a:xfrm>
            <a:off x="6374384" y="3461909"/>
            <a:ext cx="4513944" cy="2554545"/>
          </a:xfrm>
          <a:prstGeom prst="rect">
            <a:avLst/>
          </a:prstGeom>
          <a:noFill/>
        </p:spPr>
        <p:txBody>
          <a:bodyPr wrap="square" rtlCol="0">
            <a:spAutoFit/>
          </a:bodyPr>
          <a:lstStyle/>
          <a:p>
            <a:pPr algn="just"/>
            <a:r>
              <a:rPr lang="en-US" sz="3200">
                <a:solidFill>
                  <a:srgbClr val="000000"/>
                </a:solidFill>
                <a:latin typeface="Arial-Rounded" pitchFamily="34" charset="0"/>
                <a:ea typeface="Arial-Rounded" pitchFamily="34" charset="0"/>
                <a:cs typeface="Arial-Rounded" pitchFamily="34" charset="0"/>
              </a:rPr>
              <a:t>Kìa trống đang gọi:</a:t>
            </a:r>
          </a:p>
          <a:p>
            <a:pPr algn="just"/>
            <a:r>
              <a:rPr lang="en-US" sz="3200">
                <a:solidFill>
                  <a:srgbClr val="000000"/>
                </a:solidFill>
                <a:latin typeface="Arial-Rounded" pitchFamily="34" charset="0"/>
                <a:ea typeface="Arial-Rounded" pitchFamily="34" charset="0"/>
                <a:cs typeface="Arial-Rounded" pitchFamily="34" charset="0"/>
              </a:rPr>
              <a:t>Tùng! Tùng! Tùng! Tùng!</a:t>
            </a:r>
          </a:p>
          <a:p>
            <a:pPr algn="just"/>
            <a:r>
              <a:rPr lang="en-US" sz="3200">
                <a:solidFill>
                  <a:srgbClr val="000000"/>
                </a:solidFill>
                <a:latin typeface="Arial-Rounded" pitchFamily="34" charset="0"/>
                <a:ea typeface="Arial-Rounded" pitchFamily="34" charset="0"/>
                <a:cs typeface="Arial-Rounded" pitchFamily="34" charset="0"/>
              </a:rPr>
              <a:t>Vào năm học mới</a:t>
            </a:r>
          </a:p>
          <a:p>
            <a:pPr algn="just"/>
            <a:r>
              <a:rPr lang="en-US" sz="3200">
                <a:solidFill>
                  <a:srgbClr val="000000"/>
                </a:solidFill>
                <a:latin typeface="Arial-Rounded" pitchFamily="34" charset="0"/>
                <a:ea typeface="Arial-Rounded" pitchFamily="34" charset="0"/>
                <a:cs typeface="Arial-Rounded" pitchFamily="34" charset="0"/>
              </a:rPr>
              <a:t>Giọng vang tưng bừng.</a:t>
            </a:r>
          </a:p>
          <a:p>
            <a:pPr algn="r"/>
            <a:r>
              <a:rPr lang="en-US" sz="3200">
                <a:solidFill>
                  <a:srgbClr val="000000"/>
                </a:solidFill>
                <a:latin typeface="Arial-Rounded" pitchFamily="34" charset="0"/>
                <a:ea typeface="Arial-Rounded" pitchFamily="34" charset="0"/>
                <a:cs typeface="Arial-Rounded" pitchFamily="34" charset="0"/>
              </a:rPr>
              <a:t>(Thanh Hào)</a:t>
            </a:r>
            <a:endParaRPr lang="en-US" sz="3200" dirty="0">
              <a:solidFill>
                <a:srgbClr val="000000"/>
              </a:solidFill>
              <a:latin typeface="Arial-Rounded" pitchFamily="34" charset="0"/>
              <a:ea typeface="Arial-Rounded" pitchFamily="34" charset="0"/>
              <a:cs typeface="Arial-Rounded" pitchFamily="34" charset="0"/>
            </a:endParaRPr>
          </a:p>
        </p:txBody>
      </p:sp>
      <p:cxnSp>
        <p:nvCxnSpPr>
          <p:cNvPr id="24" name="Straight Connector 23"/>
          <p:cNvCxnSpPr/>
          <p:nvPr/>
        </p:nvCxnSpPr>
        <p:spPr>
          <a:xfrm>
            <a:off x="4527891" y="906731"/>
            <a:ext cx="124822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6556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F6FA8FD-036F-F54F-A525-91D766B79C8D}"/>
              </a:ext>
            </a:extLst>
          </p:cNvPr>
          <p:cNvSpPr txBox="1"/>
          <p:nvPr/>
        </p:nvSpPr>
        <p:spPr>
          <a:xfrm>
            <a:off x="3147219" y="528458"/>
            <a:ext cx="5867400" cy="707886"/>
          </a:xfrm>
          <a:prstGeom prst="rect">
            <a:avLst/>
          </a:prstGeom>
          <a:noFill/>
        </p:spPr>
        <p:txBody>
          <a:bodyPr wrap="square" rtlCol="0">
            <a:spAutoFit/>
          </a:bodyPr>
          <a:lstStyle/>
          <a:p>
            <a:pPr algn="ctr"/>
            <a:r>
              <a:rPr lang="en-US" sz="4000" b="1">
                <a:solidFill>
                  <a:srgbClr val="000000"/>
                </a:solidFill>
              </a:rPr>
              <a:t>LUYỆN ĐỌC</a:t>
            </a:r>
          </a:p>
        </p:txBody>
      </p:sp>
      <p:sp>
        <p:nvSpPr>
          <p:cNvPr id="3" name="TextBox 2">
            <a:extLst>
              <a:ext uri="{FF2B5EF4-FFF2-40B4-BE49-F238E27FC236}">
                <a16:creationId xmlns:a16="http://schemas.microsoft.com/office/drawing/2014/main" id="{52602CEC-5F4C-8C44-0F71-A6A23149A974}"/>
              </a:ext>
            </a:extLst>
          </p:cNvPr>
          <p:cNvSpPr txBox="1"/>
          <p:nvPr/>
        </p:nvSpPr>
        <p:spPr>
          <a:xfrm>
            <a:off x="1051719" y="1570433"/>
            <a:ext cx="4572000" cy="923330"/>
          </a:xfrm>
          <a:prstGeom prst="rect">
            <a:avLst/>
          </a:prstGeom>
          <a:noFill/>
        </p:spPr>
        <p:txBody>
          <a:bodyPr wrap="square" rtlCol="0">
            <a:spAutoFit/>
          </a:bodyPr>
          <a:lstStyle/>
          <a:p>
            <a:pPr marL="685800" indent="-685800" algn="just">
              <a:buFont typeface="Arial" panose="020B0604020202020204" pitchFamily="34" charset="0"/>
              <a:buChar char="•"/>
            </a:pPr>
            <a:r>
              <a:rPr lang="en-US" sz="5400">
                <a:solidFill>
                  <a:srgbClr val="C00000"/>
                </a:solidFill>
                <a:latin typeface="Arial-Rounded" panose="020B0500000000000000" pitchFamily="34" charset="0"/>
                <a:ea typeface="Arial-Rounded" panose="020B0500000000000000" pitchFamily="34" charset="0"/>
                <a:cs typeface="Arial-Rounded" panose="020B0500000000000000" pitchFamily="34" charset="0"/>
              </a:rPr>
              <a:t>tr</a:t>
            </a:r>
            <a:r>
              <a:rPr lang="en-US" sz="5400">
                <a:solidFill>
                  <a:srgbClr val="000000"/>
                </a:solidFill>
                <a:latin typeface="Arial-Rounded" panose="020B0500000000000000" pitchFamily="34" charset="0"/>
                <a:ea typeface="Arial-Rounded" panose="020B0500000000000000" pitchFamily="34" charset="0"/>
                <a:cs typeface="Arial-Rounded" panose="020B0500000000000000" pitchFamily="34" charset="0"/>
              </a:rPr>
              <a:t>ống</a:t>
            </a:r>
          </a:p>
        </p:txBody>
      </p:sp>
      <p:sp>
        <p:nvSpPr>
          <p:cNvPr id="4" name="TextBox 3">
            <a:extLst>
              <a:ext uri="{FF2B5EF4-FFF2-40B4-BE49-F238E27FC236}">
                <a16:creationId xmlns:a16="http://schemas.microsoft.com/office/drawing/2014/main" id="{96709704-E0B3-EE4C-7BDF-FE62CA719DC8}"/>
              </a:ext>
            </a:extLst>
          </p:cNvPr>
          <p:cNvSpPr txBox="1"/>
          <p:nvPr/>
        </p:nvSpPr>
        <p:spPr>
          <a:xfrm>
            <a:off x="1051719" y="3047761"/>
            <a:ext cx="4572000" cy="923330"/>
          </a:xfrm>
          <a:prstGeom prst="rect">
            <a:avLst/>
          </a:prstGeom>
          <a:noFill/>
        </p:spPr>
        <p:txBody>
          <a:bodyPr wrap="square" rtlCol="0">
            <a:spAutoFit/>
          </a:bodyPr>
          <a:lstStyle/>
          <a:p>
            <a:pPr marL="685800" indent="-685800" algn="just">
              <a:buFont typeface="Arial" panose="020B0604020202020204" pitchFamily="34" charset="0"/>
              <a:buChar char="•"/>
            </a:pPr>
            <a:r>
              <a:rPr lang="en-US" sz="5400">
                <a:solidFill>
                  <a:srgbClr val="C00000"/>
                </a:solidFill>
                <a:latin typeface="Arial-Rounded" pitchFamily="34" charset="0"/>
                <a:ea typeface="Arial-Rounded" pitchFamily="34" charset="0"/>
                <a:cs typeface="Arial-Rounded" pitchFamily="34" charset="0"/>
              </a:rPr>
              <a:t>l</a:t>
            </a:r>
            <a:r>
              <a:rPr lang="en-US" sz="5400">
                <a:solidFill>
                  <a:srgbClr val="000000"/>
                </a:solidFill>
                <a:latin typeface="Arial-Rounded" pitchFamily="34" charset="0"/>
                <a:ea typeface="Arial-Rounded" pitchFamily="34" charset="0"/>
                <a:cs typeface="Arial-Rounded" pitchFamily="34" charset="0"/>
              </a:rPr>
              <a:t>iề</a:t>
            </a:r>
            <a:r>
              <a:rPr lang="en-US" sz="5400">
                <a:solidFill>
                  <a:srgbClr val="C00000"/>
                </a:solidFill>
                <a:latin typeface="Arial-Rounded" pitchFamily="34" charset="0"/>
                <a:ea typeface="Arial-Rounded" pitchFamily="34" charset="0"/>
                <a:cs typeface="Arial-Rounded" pitchFamily="34" charset="0"/>
              </a:rPr>
              <a:t>n</a:t>
            </a:r>
          </a:p>
        </p:txBody>
      </p:sp>
      <p:sp>
        <p:nvSpPr>
          <p:cNvPr id="5" name="TextBox 4">
            <a:extLst>
              <a:ext uri="{FF2B5EF4-FFF2-40B4-BE49-F238E27FC236}">
                <a16:creationId xmlns:a16="http://schemas.microsoft.com/office/drawing/2014/main" id="{E5EAD82C-BD4E-3621-68FD-67F0B0585112}"/>
              </a:ext>
            </a:extLst>
          </p:cNvPr>
          <p:cNvSpPr txBox="1"/>
          <p:nvPr/>
        </p:nvSpPr>
        <p:spPr>
          <a:xfrm>
            <a:off x="1051719" y="4639270"/>
            <a:ext cx="4572000" cy="923330"/>
          </a:xfrm>
          <a:prstGeom prst="rect">
            <a:avLst/>
          </a:prstGeom>
          <a:noFill/>
        </p:spPr>
        <p:txBody>
          <a:bodyPr wrap="square" rtlCol="0">
            <a:spAutoFit/>
          </a:bodyPr>
          <a:lstStyle/>
          <a:p>
            <a:pPr marL="685800" indent="-685800" algn="just">
              <a:buFont typeface="Arial" panose="020B0604020202020204" pitchFamily="34" charset="0"/>
              <a:buChar char="•"/>
            </a:pPr>
            <a:r>
              <a:rPr lang="en-US" sz="5400">
                <a:solidFill>
                  <a:srgbClr val="000000"/>
                </a:solidFill>
                <a:latin typeface="Arial-Rounded" pitchFamily="34" charset="0"/>
                <a:ea typeface="Arial-Rounded" pitchFamily="34" charset="0"/>
                <a:cs typeface="Arial-Rounded" pitchFamily="34" charset="0"/>
              </a:rPr>
              <a:t>ng</a:t>
            </a:r>
            <a:r>
              <a:rPr lang="en-US" sz="5400">
                <a:solidFill>
                  <a:srgbClr val="C00000"/>
                </a:solidFill>
                <a:latin typeface="Arial-Rounded" pitchFamily="34" charset="0"/>
                <a:ea typeface="Arial-Rounded" pitchFamily="34" charset="0"/>
                <a:cs typeface="Arial-Rounded" pitchFamily="34" charset="0"/>
              </a:rPr>
              <a:t>ẫ</a:t>
            </a:r>
            <a:r>
              <a:rPr lang="en-US" sz="5400">
                <a:solidFill>
                  <a:srgbClr val="000000"/>
                </a:solidFill>
                <a:latin typeface="Arial-Rounded" pitchFamily="34" charset="0"/>
                <a:ea typeface="Arial-Rounded" pitchFamily="34" charset="0"/>
                <a:cs typeface="Arial-Rounded" pitchFamily="34" charset="0"/>
              </a:rPr>
              <a:t>m ngh</a:t>
            </a:r>
            <a:r>
              <a:rPr lang="en-US" sz="5400">
                <a:solidFill>
                  <a:srgbClr val="C00000"/>
                </a:solidFill>
                <a:latin typeface="Arial-Rounded" pitchFamily="34" charset="0"/>
                <a:ea typeface="Arial-Rounded" pitchFamily="34" charset="0"/>
                <a:cs typeface="Arial-Rounded" pitchFamily="34" charset="0"/>
              </a:rPr>
              <a:t>ĩ</a:t>
            </a:r>
          </a:p>
        </p:txBody>
      </p:sp>
      <p:sp>
        <p:nvSpPr>
          <p:cNvPr id="6" name="TextBox 5">
            <a:extLst>
              <a:ext uri="{FF2B5EF4-FFF2-40B4-BE49-F238E27FC236}">
                <a16:creationId xmlns:a16="http://schemas.microsoft.com/office/drawing/2014/main" id="{0DA50533-AC04-8721-5258-011B2056557E}"/>
              </a:ext>
            </a:extLst>
          </p:cNvPr>
          <p:cNvSpPr txBox="1"/>
          <p:nvPr/>
        </p:nvSpPr>
        <p:spPr>
          <a:xfrm>
            <a:off x="7147719" y="1570433"/>
            <a:ext cx="4572000" cy="923330"/>
          </a:xfrm>
          <a:prstGeom prst="rect">
            <a:avLst/>
          </a:prstGeom>
          <a:noFill/>
        </p:spPr>
        <p:txBody>
          <a:bodyPr wrap="square" rtlCol="0">
            <a:spAutoFit/>
          </a:bodyPr>
          <a:lstStyle/>
          <a:p>
            <a:pPr marL="685800" indent="-685800" algn="just">
              <a:buFont typeface="Arial" panose="020B0604020202020204" pitchFamily="34" charset="0"/>
              <a:buChar char="•"/>
            </a:pPr>
            <a:r>
              <a:rPr lang="en-US" sz="5400">
                <a:solidFill>
                  <a:srgbClr val="000000"/>
                </a:solidFill>
                <a:latin typeface="Arial-Rounded" pitchFamily="34" charset="0"/>
                <a:ea typeface="Arial-Rounded" pitchFamily="34" charset="0"/>
                <a:cs typeface="Arial-Rounded" pitchFamily="34" charset="0"/>
              </a:rPr>
              <a:t>buồ</a:t>
            </a:r>
            <a:r>
              <a:rPr lang="en-US" sz="5400">
                <a:solidFill>
                  <a:srgbClr val="C00000"/>
                </a:solidFill>
                <a:latin typeface="Arial-Rounded" pitchFamily="34" charset="0"/>
                <a:ea typeface="Arial-Rounded" pitchFamily="34" charset="0"/>
                <a:cs typeface="Arial-Rounded" pitchFamily="34" charset="0"/>
              </a:rPr>
              <a:t>n</a:t>
            </a:r>
          </a:p>
        </p:txBody>
      </p:sp>
      <p:sp>
        <p:nvSpPr>
          <p:cNvPr id="7" name="TextBox 6">
            <a:extLst>
              <a:ext uri="{FF2B5EF4-FFF2-40B4-BE49-F238E27FC236}">
                <a16:creationId xmlns:a16="http://schemas.microsoft.com/office/drawing/2014/main" id="{EBBACDAD-B48E-D824-C18F-6C4897AFB935}"/>
              </a:ext>
            </a:extLst>
          </p:cNvPr>
          <p:cNvSpPr txBox="1"/>
          <p:nvPr/>
        </p:nvSpPr>
        <p:spPr>
          <a:xfrm>
            <a:off x="7162800" y="3047761"/>
            <a:ext cx="4572000" cy="923330"/>
          </a:xfrm>
          <a:prstGeom prst="rect">
            <a:avLst/>
          </a:prstGeom>
          <a:noFill/>
        </p:spPr>
        <p:txBody>
          <a:bodyPr wrap="square" rtlCol="0">
            <a:spAutoFit/>
          </a:bodyPr>
          <a:lstStyle/>
          <a:p>
            <a:pPr marL="685800" indent="-685800" algn="just">
              <a:buFont typeface="Arial" panose="020B0604020202020204" pitchFamily="34" charset="0"/>
              <a:buChar char="•"/>
            </a:pPr>
            <a:r>
              <a:rPr lang="en-US" sz="5400">
                <a:solidFill>
                  <a:srgbClr val="000000"/>
                </a:solidFill>
                <a:latin typeface="Arial-Rounded" pitchFamily="34" charset="0"/>
                <a:ea typeface="Arial-Rounded" pitchFamily="34" charset="0"/>
                <a:cs typeface="Arial-Rounded" pitchFamily="34" charset="0"/>
              </a:rPr>
              <a:t>nghiê</a:t>
            </a:r>
            <a:r>
              <a:rPr lang="en-US" sz="5400">
                <a:solidFill>
                  <a:srgbClr val="C00000"/>
                </a:solidFill>
                <a:latin typeface="Arial-Rounded" pitchFamily="34" charset="0"/>
                <a:ea typeface="Arial-Rounded" pitchFamily="34" charset="0"/>
                <a:cs typeface="Arial-Rounded" pitchFamily="34" charset="0"/>
              </a:rPr>
              <a:t>ng</a:t>
            </a:r>
          </a:p>
        </p:txBody>
      </p:sp>
      <p:sp>
        <p:nvSpPr>
          <p:cNvPr id="8" name="TextBox 7">
            <a:extLst>
              <a:ext uri="{FF2B5EF4-FFF2-40B4-BE49-F238E27FC236}">
                <a16:creationId xmlns:a16="http://schemas.microsoft.com/office/drawing/2014/main" id="{9960B1D5-05FE-3BC7-F725-B7230E895AE8}"/>
              </a:ext>
            </a:extLst>
          </p:cNvPr>
          <p:cNvSpPr txBox="1"/>
          <p:nvPr/>
        </p:nvSpPr>
        <p:spPr>
          <a:xfrm>
            <a:off x="7147719" y="4639270"/>
            <a:ext cx="4572000" cy="923330"/>
          </a:xfrm>
          <a:prstGeom prst="rect">
            <a:avLst/>
          </a:prstGeom>
          <a:noFill/>
        </p:spPr>
        <p:txBody>
          <a:bodyPr wrap="square" rtlCol="0">
            <a:spAutoFit/>
          </a:bodyPr>
          <a:lstStyle/>
          <a:p>
            <a:pPr marL="685800" indent="-685800" algn="just">
              <a:buFont typeface="Arial" panose="020B0604020202020204" pitchFamily="34" charset="0"/>
              <a:buChar char="•"/>
            </a:pPr>
            <a:r>
              <a:rPr lang="en-US" sz="5400">
                <a:solidFill>
                  <a:srgbClr val="000000"/>
                </a:solidFill>
                <a:latin typeface="Arial-Rounded" pitchFamily="34" charset="0"/>
                <a:ea typeface="Arial-Rounded" pitchFamily="34" charset="0"/>
                <a:cs typeface="Arial-Rounded" pitchFamily="34" charset="0"/>
              </a:rPr>
              <a:t>tư</a:t>
            </a:r>
            <a:r>
              <a:rPr lang="en-US" sz="5400">
                <a:solidFill>
                  <a:srgbClr val="C00000"/>
                </a:solidFill>
                <a:latin typeface="Arial-Rounded" pitchFamily="34" charset="0"/>
                <a:ea typeface="Arial-Rounded" pitchFamily="34" charset="0"/>
                <a:cs typeface="Arial-Rounded" pitchFamily="34" charset="0"/>
              </a:rPr>
              <a:t>ng</a:t>
            </a:r>
            <a:r>
              <a:rPr lang="en-US" sz="5400">
                <a:solidFill>
                  <a:srgbClr val="000000"/>
                </a:solidFill>
                <a:latin typeface="Arial-Rounded" pitchFamily="34" charset="0"/>
                <a:ea typeface="Arial-Rounded" pitchFamily="34" charset="0"/>
                <a:cs typeface="Arial-Rounded" pitchFamily="34" charset="0"/>
              </a:rPr>
              <a:t> bừ</a:t>
            </a:r>
            <a:r>
              <a:rPr lang="en-US" sz="5400">
                <a:solidFill>
                  <a:srgbClr val="C00000"/>
                </a:solidFill>
                <a:latin typeface="Arial-Rounded" pitchFamily="34" charset="0"/>
                <a:ea typeface="Arial-Rounded" pitchFamily="34" charset="0"/>
                <a:cs typeface="Arial-Rounded" pitchFamily="34" charset="0"/>
              </a:rPr>
              <a:t>ng</a:t>
            </a:r>
          </a:p>
        </p:txBody>
      </p:sp>
    </p:spTree>
    <p:extLst>
      <p:ext uri="{BB962C8B-B14F-4D97-AF65-F5344CB8AC3E}">
        <p14:creationId xmlns:p14="http://schemas.microsoft.com/office/powerpoint/2010/main" val="20915177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83DE1F8B-C43D-4B7A-8155-BEAC33AC1D49}"/>
              </a:ext>
            </a:extLst>
          </p:cNvPr>
          <p:cNvSpPr txBox="1"/>
          <p:nvPr/>
        </p:nvSpPr>
        <p:spPr>
          <a:xfrm>
            <a:off x="6672375" y="1177635"/>
            <a:ext cx="4513944" cy="2062103"/>
          </a:xfrm>
          <a:prstGeom prst="rect">
            <a:avLst/>
          </a:prstGeom>
          <a:noFill/>
        </p:spPr>
        <p:txBody>
          <a:bodyPr wrap="square" rtlCol="0">
            <a:spAutoFit/>
          </a:bodyPr>
          <a:lstStyle/>
          <a:p>
            <a:pPr algn="just"/>
            <a:r>
              <a:rPr lang="en-US" sz="3200">
                <a:solidFill>
                  <a:srgbClr val="000000"/>
                </a:solidFill>
                <a:latin typeface="Arial-Rounded" pitchFamily="34" charset="0"/>
                <a:ea typeface="Arial-Rounded" pitchFamily="34" charset="0"/>
                <a:cs typeface="Arial-Rounded" pitchFamily="34" charset="0"/>
              </a:rPr>
              <a:t>Cái trống lặng im</a:t>
            </a:r>
          </a:p>
          <a:p>
            <a:pPr algn="just"/>
            <a:r>
              <a:rPr lang="en-US" sz="3200">
                <a:solidFill>
                  <a:srgbClr val="000000"/>
                </a:solidFill>
                <a:latin typeface="Arial-Rounded" pitchFamily="34" charset="0"/>
                <a:ea typeface="Arial-Rounded" pitchFamily="34" charset="0"/>
                <a:cs typeface="Arial-Rounded" pitchFamily="34" charset="0"/>
              </a:rPr>
              <a:t>Nghiêng đầu trên giá</a:t>
            </a:r>
          </a:p>
          <a:p>
            <a:pPr algn="just"/>
            <a:r>
              <a:rPr lang="en-US" sz="3200">
                <a:solidFill>
                  <a:srgbClr val="000000"/>
                </a:solidFill>
                <a:latin typeface="Arial-Rounded" pitchFamily="34" charset="0"/>
                <a:ea typeface="Arial-Rounded" pitchFamily="34" charset="0"/>
                <a:cs typeface="Arial-Rounded" pitchFamily="34" charset="0"/>
              </a:rPr>
              <a:t>Chắc thấy chúng em</a:t>
            </a:r>
          </a:p>
          <a:p>
            <a:pPr algn="just"/>
            <a:r>
              <a:rPr lang="en-US" sz="3200">
                <a:solidFill>
                  <a:srgbClr val="000000"/>
                </a:solidFill>
                <a:latin typeface="Arial-Rounded" pitchFamily="34" charset="0"/>
                <a:ea typeface="Arial-Rounded" pitchFamily="34" charset="0"/>
                <a:cs typeface="Arial-Rounded" pitchFamily="34" charset="0"/>
              </a:rPr>
              <a:t>Nó mừng vui quá!</a:t>
            </a:r>
            <a:endParaRPr lang="en-US" sz="3200" dirty="0">
              <a:solidFill>
                <a:srgbClr val="000000"/>
              </a:solidFill>
              <a:latin typeface="Arial-Rounded" pitchFamily="34" charset="0"/>
              <a:ea typeface="Arial-Rounded" pitchFamily="34" charset="0"/>
              <a:cs typeface="Arial-Rounded" pitchFamily="34" charset="0"/>
            </a:endParaRPr>
          </a:p>
        </p:txBody>
      </p:sp>
      <p:sp>
        <p:nvSpPr>
          <p:cNvPr id="26" name="TextBox 25">
            <a:extLst>
              <a:ext uri="{FF2B5EF4-FFF2-40B4-BE49-F238E27FC236}">
                <a16:creationId xmlns:a16="http://schemas.microsoft.com/office/drawing/2014/main" id="{83DE1F8B-C43D-4B7A-8155-BEAC33AC1D49}"/>
              </a:ext>
            </a:extLst>
          </p:cNvPr>
          <p:cNvSpPr txBox="1"/>
          <p:nvPr/>
        </p:nvSpPr>
        <p:spPr>
          <a:xfrm>
            <a:off x="6672375" y="3461909"/>
            <a:ext cx="4513944" cy="2554545"/>
          </a:xfrm>
          <a:prstGeom prst="rect">
            <a:avLst/>
          </a:prstGeom>
          <a:noFill/>
        </p:spPr>
        <p:txBody>
          <a:bodyPr wrap="square" rtlCol="0">
            <a:spAutoFit/>
          </a:bodyPr>
          <a:lstStyle/>
          <a:p>
            <a:pPr algn="just"/>
            <a:r>
              <a:rPr lang="en-US" sz="3200">
                <a:solidFill>
                  <a:srgbClr val="000000"/>
                </a:solidFill>
                <a:latin typeface="Arial-Rounded" pitchFamily="34" charset="0"/>
                <a:ea typeface="Arial-Rounded" pitchFamily="34" charset="0"/>
                <a:cs typeface="Arial-Rounded" pitchFamily="34" charset="0"/>
              </a:rPr>
              <a:t>Kìa trống đang gọi:</a:t>
            </a:r>
          </a:p>
          <a:p>
            <a:pPr algn="just"/>
            <a:r>
              <a:rPr lang="en-US" sz="3200">
                <a:solidFill>
                  <a:srgbClr val="000000"/>
                </a:solidFill>
                <a:latin typeface="Arial-Rounded" pitchFamily="34" charset="0"/>
                <a:ea typeface="Arial-Rounded" pitchFamily="34" charset="0"/>
                <a:cs typeface="Arial-Rounded" pitchFamily="34" charset="0"/>
              </a:rPr>
              <a:t>Tùng! Tùng! Tùng! Tùng!</a:t>
            </a:r>
          </a:p>
          <a:p>
            <a:pPr algn="just"/>
            <a:r>
              <a:rPr lang="en-US" sz="3200">
                <a:solidFill>
                  <a:srgbClr val="000000"/>
                </a:solidFill>
                <a:latin typeface="Arial-Rounded" pitchFamily="34" charset="0"/>
                <a:ea typeface="Arial-Rounded" pitchFamily="34" charset="0"/>
                <a:cs typeface="Arial-Rounded" pitchFamily="34" charset="0"/>
              </a:rPr>
              <a:t>Vào năm học mới</a:t>
            </a:r>
          </a:p>
          <a:p>
            <a:pPr algn="just"/>
            <a:r>
              <a:rPr lang="en-US" sz="3200">
                <a:solidFill>
                  <a:srgbClr val="000000"/>
                </a:solidFill>
                <a:latin typeface="Arial-Rounded" pitchFamily="34" charset="0"/>
                <a:ea typeface="Arial-Rounded" pitchFamily="34" charset="0"/>
                <a:cs typeface="Arial-Rounded" pitchFamily="34" charset="0"/>
              </a:rPr>
              <a:t>Giọng vang tưng bừng.</a:t>
            </a:r>
          </a:p>
          <a:p>
            <a:pPr algn="r"/>
            <a:r>
              <a:rPr lang="en-US" sz="3200">
                <a:solidFill>
                  <a:srgbClr val="000000"/>
                </a:solidFill>
                <a:latin typeface="Arial-Rounded" pitchFamily="34" charset="0"/>
                <a:ea typeface="Arial-Rounded" pitchFamily="34" charset="0"/>
                <a:cs typeface="Arial-Rounded" pitchFamily="34" charset="0"/>
              </a:rPr>
              <a:t>(Thanh Hào)</a:t>
            </a:r>
            <a:endParaRPr lang="en-US" sz="3200" dirty="0">
              <a:solidFill>
                <a:srgbClr val="000000"/>
              </a:solidFill>
              <a:latin typeface="Arial-Rounded" pitchFamily="34" charset="0"/>
              <a:ea typeface="Arial-Rounded" pitchFamily="34" charset="0"/>
              <a:cs typeface="Arial-Rounded" pitchFamily="34" charset="0"/>
            </a:endParaRPr>
          </a:p>
        </p:txBody>
      </p:sp>
      <p:sp>
        <p:nvSpPr>
          <p:cNvPr id="5" name="TextBox 4"/>
          <p:cNvSpPr txBox="1"/>
          <p:nvPr/>
        </p:nvSpPr>
        <p:spPr>
          <a:xfrm>
            <a:off x="884863" y="1928939"/>
            <a:ext cx="685800" cy="584775"/>
          </a:xfrm>
          <a:prstGeom prst="rect">
            <a:avLst/>
          </a:prstGeom>
          <a:noFill/>
        </p:spPr>
        <p:txBody>
          <a:bodyPr wrap="square" rtlCol="0">
            <a:spAutoFit/>
          </a:bodyPr>
          <a:lstStyle/>
          <a:p>
            <a:r>
              <a:rPr lang="en-US" sz="3200" b="1">
                <a:solidFill>
                  <a:srgbClr val="000000"/>
                </a:solidFill>
                <a:latin typeface="Arial" pitchFamily="34" charset="0"/>
                <a:cs typeface="Arial" pitchFamily="34" charset="0"/>
              </a:rPr>
              <a:t>(1)</a:t>
            </a:r>
          </a:p>
        </p:txBody>
      </p:sp>
      <p:sp>
        <p:nvSpPr>
          <p:cNvPr id="7" name="TextBox 6"/>
          <p:cNvSpPr txBox="1"/>
          <p:nvPr/>
        </p:nvSpPr>
        <p:spPr>
          <a:xfrm>
            <a:off x="881025" y="4122868"/>
            <a:ext cx="685800" cy="584775"/>
          </a:xfrm>
          <a:prstGeom prst="rect">
            <a:avLst/>
          </a:prstGeom>
          <a:noFill/>
        </p:spPr>
        <p:txBody>
          <a:bodyPr wrap="square" rtlCol="0">
            <a:spAutoFit/>
          </a:bodyPr>
          <a:lstStyle/>
          <a:p>
            <a:r>
              <a:rPr lang="en-US" sz="3200" b="1">
                <a:solidFill>
                  <a:srgbClr val="000000"/>
                </a:solidFill>
                <a:latin typeface="Arial" pitchFamily="34" charset="0"/>
                <a:cs typeface="Arial" pitchFamily="34" charset="0"/>
              </a:rPr>
              <a:t>(2)</a:t>
            </a:r>
          </a:p>
        </p:txBody>
      </p:sp>
      <p:sp>
        <p:nvSpPr>
          <p:cNvPr id="15" name="TextBox 14"/>
          <p:cNvSpPr txBox="1"/>
          <p:nvPr/>
        </p:nvSpPr>
        <p:spPr>
          <a:xfrm>
            <a:off x="11041323" y="1996543"/>
            <a:ext cx="685800" cy="584775"/>
          </a:xfrm>
          <a:prstGeom prst="rect">
            <a:avLst/>
          </a:prstGeom>
          <a:noFill/>
        </p:spPr>
        <p:txBody>
          <a:bodyPr wrap="square" rtlCol="0">
            <a:spAutoFit/>
          </a:bodyPr>
          <a:lstStyle/>
          <a:p>
            <a:r>
              <a:rPr lang="en-US" sz="3200" b="1">
                <a:solidFill>
                  <a:srgbClr val="000000"/>
                </a:solidFill>
                <a:latin typeface="Arial" pitchFamily="34" charset="0"/>
                <a:cs typeface="Arial" pitchFamily="34" charset="0"/>
              </a:rPr>
              <a:t>(3)</a:t>
            </a:r>
          </a:p>
        </p:txBody>
      </p:sp>
      <p:cxnSp>
        <p:nvCxnSpPr>
          <p:cNvPr id="3" name="Straight Arrow Connector 2"/>
          <p:cNvCxnSpPr/>
          <p:nvPr/>
        </p:nvCxnSpPr>
        <p:spPr>
          <a:xfrm>
            <a:off x="3337719" y="3180159"/>
            <a:ext cx="0" cy="479148"/>
          </a:xfrm>
          <a:prstGeom prst="straightConnector1">
            <a:avLst/>
          </a:prstGeom>
          <a:ln w="2857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8366919" y="3180159"/>
            <a:ext cx="0" cy="479148"/>
          </a:xfrm>
          <a:prstGeom prst="straightConnector1">
            <a:avLst/>
          </a:prstGeom>
          <a:ln w="2857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83DE1F8B-C43D-4B7A-8155-BEAC33AC1D49}"/>
              </a:ext>
            </a:extLst>
          </p:cNvPr>
          <p:cNvSpPr txBox="1"/>
          <p:nvPr/>
        </p:nvSpPr>
        <p:spPr>
          <a:xfrm>
            <a:off x="1585119" y="3461909"/>
            <a:ext cx="4513944" cy="2062103"/>
          </a:xfrm>
          <a:prstGeom prst="rect">
            <a:avLst/>
          </a:prstGeom>
          <a:noFill/>
        </p:spPr>
        <p:txBody>
          <a:bodyPr wrap="square" rtlCol="0">
            <a:spAutoFit/>
          </a:bodyPr>
          <a:lstStyle/>
          <a:p>
            <a:pPr algn="just"/>
            <a:r>
              <a:rPr lang="en-US" sz="3200">
                <a:solidFill>
                  <a:srgbClr val="000000"/>
                </a:solidFill>
                <a:latin typeface="Arial-Rounded" pitchFamily="34" charset="0"/>
                <a:ea typeface="Arial-Rounded" pitchFamily="34" charset="0"/>
                <a:cs typeface="Arial-Rounded" pitchFamily="34" charset="0"/>
              </a:rPr>
              <a:t>Buồn không hả trống</a:t>
            </a:r>
          </a:p>
          <a:p>
            <a:pPr algn="just"/>
            <a:r>
              <a:rPr lang="en-US" sz="3200">
                <a:solidFill>
                  <a:srgbClr val="000000"/>
                </a:solidFill>
                <a:latin typeface="Arial-Rounded" pitchFamily="34" charset="0"/>
                <a:ea typeface="Arial-Rounded" pitchFamily="34" charset="0"/>
                <a:cs typeface="Arial-Rounded" pitchFamily="34" charset="0"/>
              </a:rPr>
              <a:t>Trong những ngày hè</a:t>
            </a:r>
          </a:p>
          <a:p>
            <a:pPr algn="just"/>
            <a:r>
              <a:rPr lang="en-US" sz="3200">
                <a:solidFill>
                  <a:srgbClr val="000000"/>
                </a:solidFill>
                <a:latin typeface="Arial-Rounded" pitchFamily="34" charset="0"/>
                <a:ea typeface="Arial-Rounded" pitchFamily="34" charset="0"/>
                <a:cs typeface="Arial-Rounded" pitchFamily="34" charset="0"/>
              </a:rPr>
              <a:t>Bọn mình đi vắng</a:t>
            </a:r>
          </a:p>
          <a:p>
            <a:pPr algn="just"/>
            <a:r>
              <a:rPr lang="en-US" sz="3200">
                <a:solidFill>
                  <a:srgbClr val="000000"/>
                </a:solidFill>
                <a:latin typeface="Arial-Rounded" pitchFamily="34" charset="0"/>
                <a:ea typeface="Arial-Rounded" pitchFamily="34" charset="0"/>
                <a:cs typeface="Arial-Rounded" pitchFamily="34" charset="0"/>
              </a:rPr>
              <a:t>Chỉ còn tiếng ve?</a:t>
            </a:r>
            <a:endParaRPr lang="en-US" sz="3200" dirty="0">
              <a:solidFill>
                <a:srgbClr val="000000"/>
              </a:solidFill>
              <a:latin typeface="Arial-Rounded" pitchFamily="34" charset="0"/>
              <a:ea typeface="Arial-Rounded" pitchFamily="34" charset="0"/>
              <a:cs typeface="Arial-Rounded" pitchFamily="34" charset="0"/>
            </a:endParaRPr>
          </a:p>
        </p:txBody>
      </p:sp>
      <p:sp>
        <p:nvSpPr>
          <p:cNvPr id="24" name="TextBox 23">
            <a:extLst>
              <a:ext uri="{FF2B5EF4-FFF2-40B4-BE49-F238E27FC236}">
                <a16:creationId xmlns:a16="http://schemas.microsoft.com/office/drawing/2014/main" id="{83DE1F8B-C43D-4B7A-8155-BEAC33AC1D49}"/>
              </a:ext>
            </a:extLst>
          </p:cNvPr>
          <p:cNvSpPr txBox="1"/>
          <p:nvPr/>
        </p:nvSpPr>
        <p:spPr>
          <a:xfrm>
            <a:off x="1585119" y="1177635"/>
            <a:ext cx="4513944" cy="2062103"/>
          </a:xfrm>
          <a:prstGeom prst="rect">
            <a:avLst/>
          </a:prstGeom>
          <a:noFill/>
        </p:spPr>
        <p:txBody>
          <a:bodyPr wrap="square" rtlCol="0">
            <a:spAutoFit/>
          </a:bodyPr>
          <a:lstStyle/>
          <a:p>
            <a:pPr algn="just"/>
            <a:r>
              <a:rPr lang="en-US" sz="3200">
                <a:solidFill>
                  <a:srgbClr val="000000"/>
                </a:solidFill>
                <a:latin typeface="Arial-Rounded" pitchFamily="34" charset="0"/>
                <a:ea typeface="Arial-Rounded" pitchFamily="34" charset="0"/>
                <a:cs typeface="Arial-Rounded" pitchFamily="34" charset="0"/>
              </a:rPr>
              <a:t>Cái trống trường em</a:t>
            </a:r>
          </a:p>
          <a:p>
            <a:pPr algn="just"/>
            <a:r>
              <a:rPr lang="en-US" sz="3200">
                <a:solidFill>
                  <a:srgbClr val="000000"/>
                </a:solidFill>
                <a:latin typeface="Arial-Rounded" pitchFamily="34" charset="0"/>
                <a:ea typeface="Arial-Rounded" pitchFamily="34" charset="0"/>
                <a:cs typeface="Arial-Rounded" pitchFamily="34" charset="0"/>
              </a:rPr>
              <a:t>Mùa hè cũng nghỉ</a:t>
            </a:r>
          </a:p>
          <a:p>
            <a:pPr algn="just"/>
            <a:r>
              <a:rPr lang="en-US" sz="3200">
                <a:solidFill>
                  <a:srgbClr val="000000"/>
                </a:solidFill>
                <a:latin typeface="Arial-Rounded" pitchFamily="34" charset="0"/>
                <a:ea typeface="Arial-Rounded" pitchFamily="34" charset="0"/>
                <a:cs typeface="Arial-Rounded" pitchFamily="34" charset="0"/>
              </a:rPr>
              <a:t>Suốt ba tháng liền</a:t>
            </a:r>
          </a:p>
          <a:p>
            <a:pPr algn="just"/>
            <a:r>
              <a:rPr lang="en-US" sz="3200">
                <a:solidFill>
                  <a:srgbClr val="000000"/>
                </a:solidFill>
                <a:latin typeface="Arial-Rounded" pitchFamily="34" charset="0"/>
                <a:ea typeface="Arial-Rounded" pitchFamily="34" charset="0"/>
                <a:cs typeface="Arial-Rounded" pitchFamily="34" charset="0"/>
              </a:rPr>
              <a:t>Trống nằm ngẫm nghĩ.</a:t>
            </a:r>
            <a:endParaRPr lang="en-US" sz="3200" dirty="0">
              <a:solidFill>
                <a:srgbClr val="000000"/>
              </a:solidFill>
              <a:latin typeface="Arial-Rounded" pitchFamily="34" charset="0"/>
              <a:ea typeface="Arial-Rounded" pitchFamily="34" charset="0"/>
              <a:cs typeface="Arial-Rounded" pitchFamily="34" charset="0"/>
            </a:endParaRPr>
          </a:p>
        </p:txBody>
      </p:sp>
      <p:sp>
        <p:nvSpPr>
          <p:cNvPr id="25" name="TextBox 24">
            <a:extLst>
              <a:ext uri="{FF2B5EF4-FFF2-40B4-BE49-F238E27FC236}">
                <a16:creationId xmlns:a16="http://schemas.microsoft.com/office/drawing/2014/main" id="{EC1E3D26-0FBF-489D-9BF9-77F94C02DE90}"/>
              </a:ext>
            </a:extLst>
          </p:cNvPr>
          <p:cNvSpPr txBox="1"/>
          <p:nvPr/>
        </p:nvSpPr>
        <p:spPr>
          <a:xfrm>
            <a:off x="3279212" y="349770"/>
            <a:ext cx="5240107" cy="646331"/>
          </a:xfrm>
          <a:prstGeom prst="rect">
            <a:avLst/>
          </a:prstGeom>
          <a:noFill/>
        </p:spPr>
        <p:txBody>
          <a:bodyPr wrap="square" rtlCol="0">
            <a:spAutoFit/>
          </a:bodyPr>
          <a:lstStyle/>
          <a:p>
            <a:pPr algn="ctr"/>
            <a:r>
              <a:rPr lang="en-US" sz="3600" b="1">
                <a:solidFill>
                  <a:srgbClr val="000000"/>
                </a:solidFill>
                <a:latin typeface="Arial-Rounded" pitchFamily="34" charset="0"/>
                <a:ea typeface="Arial-Rounded" pitchFamily="34" charset="0"/>
                <a:cs typeface="Arial-Rounded" pitchFamily="34" charset="0"/>
              </a:rPr>
              <a:t>CÁI TRỐNG TRƯỜNG EM</a:t>
            </a:r>
            <a:endParaRPr lang="en-US" sz="3600" b="1" dirty="0">
              <a:solidFill>
                <a:srgbClr val="000000"/>
              </a:solidFill>
              <a:latin typeface="Arial-Rounded" pitchFamily="34" charset="0"/>
              <a:ea typeface="Arial-Rounded" pitchFamily="34" charset="0"/>
              <a:cs typeface="Arial-Rounded" pitchFamily="34" charset="0"/>
            </a:endParaRPr>
          </a:p>
        </p:txBody>
      </p:sp>
      <p:sp>
        <p:nvSpPr>
          <p:cNvPr id="27" name="TextBox 26"/>
          <p:cNvSpPr txBox="1"/>
          <p:nvPr/>
        </p:nvSpPr>
        <p:spPr>
          <a:xfrm>
            <a:off x="11041323" y="4387562"/>
            <a:ext cx="685800" cy="584775"/>
          </a:xfrm>
          <a:prstGeom prst="rect">
            <a:avLst/>
          </a:prstGeom>
          <a:noFill/>
        </p:spPr>
        <p:txBody>
          <a:bodyPr wrap="square" rtlCol="0">
            <a:spAutoFit/>
          </a:bodyPr>
          <a:lstStyle/>
          <a:p>
            <a:r>
              <a:rPr lang="en-US" sz="3200" b="1">
                <a:solidFill>
                  <a:srgbClr val="000000"/>
                </a:solidFill>
                <a:latin typeface="Arial" pitchFamily="34" charset="0"/>
                <a:cs typeface="Arial" pitchFamily="34" charset="0"/>
              </a:rPr>
              <a:t>(4)</a:t>
            </a:r>
          </a:p>
        </p:txBody>
      </p:sp>
    </p:spTree>
    <p:extLst>
      <p:ext uri="{BB962C8B-B14F-4D97-AF65-F5344CB8AC3E}">
        <p14:creationId xmlns:p14="http://schemas.microsoft.com/office/powerpoint/2010/main" val="2744728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5" grpId="0"/>
      <p:bldP spid="27"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Google Shape;747;p69"/>
          <p:cNvSpPr/>
          <p:nvPr/>
        </p:nvSpPr>
        <p:spPr>
          <a:xfrm>
            <a:off x="1204120" y="1706857"/>
            <a:ext cx="601309" cy="602800"/>
          </a:xfrm>
          <a:prstGeom prst="ellipse">
            <a:avLst/>
          </a:prstGeom>
          <a:solidFill>
            <a:schemeClr val="accent3"/>
          </a:solidFill>
          <a:ln>
            <a:noFill/>
          </a:ln>
        </p:spPr>
        <p:txBody>
          <a:bodyPr spcFirstLastPara="1" wrap="square" lIns="121705" tIns="121705" rIns="121705" bIns="121705" anchor="ctr" anchorCtr="0">
            <a:noAutofit/>
          </a:bodyPr>
          <a:lstStyle/>
          <a:p>
            <a:endParaRPr/>
          </a:p>
        </p:txBody>
      </p:sp>
      <p:sp>
        <p:nvSpPr>
          <p:cNvPr id="5" name="TextBox 4"/>
          <p:cNvSpPr txBox="1"/>
          <p:nvPr/>
        </p:nvSpPr>
        <p:spPr>
          <a:xfrm>
            <a:off x="1805429" y="1654314"/>
            <a:ext cx="9838090" cy="707886"/>
          </a:xfrm>
          <a:prstGeom prst="rect">
            <a:avLst/>
          </a:prstGeom>
          <a:noFill/>
        </p:spPr>
        <p:txBody>
          <a:bodyPr wrap="square" rtlCol="0">
            <a:spAutoFit/>
          </a:bodyPr>
          <a:lstStyle/>
          <a:p>
            <a:r>
              <a:rPr lang="en-US" sz="4000">
                <a:solidFill>
                  <a:srgbClr val="FF0000"/>
                </a:solidFill>
                <a:latin typeface="Arial-Rounded" pitchFamily="34" charset="0"/>
                <a:ea typeface="Arial-Rounded" pitchFamily="34" charset="0"/>
                <a:cs typeface="Arial-Rounded" pitchFamily="34" charset="0"/>
              </a:rPr>
              <a:t>Ngẫm nghĩ:</a:t>
            </a:r>
            <a:endParaRPr lang="en-US" sz="4000">
              <a:latin typeface="Arial-Rounded" pitchFamily="34" charset="0"/>
              <a:ea typeface="Arial-Rounded" pitchFamily="34" charset="0"/>
              <a:cs typeface="Arial-Rounded" pitchFamily="34" charset="0"/>
            </a:endParaRPr>
          </a:p>
        </p:txBody>
      </p:sp>
      <p:sp>
        <p:nvSpPr>
          <p:cNvPr id="8" name="TextBox 7"/>
          <p:cNvSpPr txBox="1"/>
          <p:nvPr/>
        </p:nvSpPr>
        <p:spPr>
          <a:xfrm>
            <a:off x="3852159" y="511314"/>
            <a:ext cx="3981360" cy="769441"/>
          </a:xfrm>
          <a:prstGeom prst="rect">
            <a:avLst/>
          </a:prstGeom>
          <a:noFill/>
        </p:spPr>
        <p:txBody>
          <a:bodyPr wrap="square" rtlCol="0">
            <a:spAutoFit/>
          </a:bodyPr>
          <a:lstStyle/>
          <a:p>
            <a:pPr algn="ctr"/>
            <a:r>
              <a:rPr lang="en-US" sz="4400" b="1">
                <a:solidFill>
                  <a:srgbClr val="CC0066"/>
                </a:solidFill>
                <a:latin typeface="Microsoft New Tai Lue" pitchFamily="34" charset="0"/>
                <a:ea typeface="Arial-Rounded" pitchFamily="34" charset="0"/>
                <a:cs typeface="Microsoft New Tai Lue" pitchFamily="34" charset="0"/>
              </a:rPr>
              <a:t>Từ ngữ</a:t>
            </a:r>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ackgroundRemoval t="2407" b="90000" l="10000" r="93800">
                        <a14:foregroundMark x1="58300" y1="17963" x2="83800" y2="23426"/>
                        <a14:foregroundMark x1="41800" y1="26019" x2="42500" y2="26852"/>
                        <a14:foregroundMark x1="46500" y1="32315" x2="48200" y2="32963"/>
                      </a14:backgroundRemoval>
                    </a14:imgEffect>
                  </a14:imgLayer>
                </a14:imgProps>
              </a:ext>
              <a:ext uri="{28A0092B-C50C-407E-A947-70E740481C1C}">
                <a14:useLocalDpi xmlns:a14="http://schemas.microsoft.com/office/drawing/2010/main" val="0"/>
              </a:ext>
            </a:extLst>
          </a:blip>
          <a:stretch>
            <a:fillRect/>
          </a:stretch>
        </p:blipFill>
        <p:spPr>
          <a:xfrm>
            <a:off x="3767825" y="2446934"/>
            <a:ext cx="4507654" cy="4868266"/>
          </a:xfrm>
          <a:prstGeom prst="rect">
            <a:avLst/>
          </a:prstGeom>
        </p:spPr>
      </p:pic>
      <p:sp>
        <p:nvSpPr>
          <p:cNvPr id="3" name="TextBox 2">
            <a:extLst>
              <a:ext uri="{FF2B5EF4-FFF2-40B4-BE49-F238E27FC236}">
                <a16:creationId xmlns:a16="http://schemas.microsoft.com/office/drawing/2014/main" id="{7199656C-BA39-6C61-9D10-EFE774AFC800}"/>
              </a:ext>
            </a:extLst>
          </p:cNvPr>
          <p:cNvSpPr txBox="1"/>
          <p:nvPr/>
        </p:nvSpPr>
        <p:spPr>
          <a:xfrm>
            <a:off x="4556919" y="1654314"/>
            <a:ext cx="9838090" cy="707886"/>
          </a:xfrm>
          <a:prstGeom prst="rect">
            <a:avLst/>
          </a:prstGeom>
          <a:noFill/>
        </p:spPr>
        <p:txBody>
          <a:bodyPr wrap="square" rtlCol="0">
            <a:spAutoFit/>
          </a:bodyPr>
          <a:lstStyle/>
          <a:p>
            <a:r>
              <a:rPr lang="en-US" sz="4000">
                <a:solidFill>
                  <a:srgbClr val="000000"/>
                </a:solidFill>
                <a:latin typeface="Arial-Rounded" pitchFamily="34" charset="0"/>
                <a:ea typeface="Arial-Rounded" pitchFamily="34" charset="0"/>
                <a:cs typeface="Arial-Rounded" pitchFamily="34" charset="0"/>
              </a:rPr>
              <a:t>nghĩ đi nghĩ lại kĩ càng.</a:t>
            </a:r>
          </a:p>
        </p:txBody>
      </p:sp>
    </p:spTree>
    <p:extLst>
      <p:ext uri="{BB962C8B-B14F-4D97-AF65-F5344CB8AC3E}">
        <p14:creationId xmlns:p14="http://schemas.microsoft.com/office/powerpoint/2010/main" val="2246048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3DE1F8B-C43D-4B7A-8155-BEAC33AC1D49}"/>
              </a:ext>
            </a:extLst>
          </p:cNvPr>
          <p:cNvSpPr txBox="1"/>
          <p:nvPr/>
        </p:nvSpPr>
        <p:spPr>
          <a:xfrm>
            <a:off x="6672375" y="1177635"/>
            <a:ext cx="4513944" cy="2062103"/>
          </a:xfrm>
          <a:prstGeom prst="rect">
            <a:avLst/>
          </a:prstGeom>
          <a:noFill/>
        </p:spPr>
        <p:txBody>
          <a:bodyPr wrap="square" rtlCol="0">
            <a:spAutoFit/>
          </a:bodyPr>
          <a:lstStyle/>
          <a:p>
            <a:pPr algn="just"/>
            <a:r>
              <a:rPr lang="en-US" sz="3200">
                <a:solidFill>
                  <a:srgbClr val="000000"/>
                </a:solidFill>
                <a:latin typeface="Arial-Rounded" pitchFamily="34" charset="0"/>
                <a:ea typeface="Arial-Rounded" pitchFamily="34" charset="0"/>
                <a:cs typeface="Arial-Rounded" pitchFamily="34" charset="0"/>
              </a:rPr>
              <a:t>Cái trống lặng im</a:t>
            </a:r>
          </a:p>
          <a:p>
            <a:pPr algn="just"/>
            <a:r>
              <a:rPr lang="en-US" sz="3200">
                <a:solidFill>
                  <a:srgbClr val="000000"/>
                </a:solidFill>
                <a:latin typeface="Arial-Rounded" pitchFamily="34" charset="0"/>
                <a:ea typeface="Arial-Rounded" pitchFamily="34" charset="0"/>
                <a:cs typeface="Arial-Rounded" pitchFamily="34" charset="0"/>
              </a:rPr>
              <a:t>Nghiêng đầu trên giá</a:t>
            </a:r>
          </a:p>
          <a:p>
            <a:pPr algn="just"/>
            <a:r>
              <a:rPr lang="en-US" sz="3200">
                <a:solidFill>
                  <a:srgbClr val="000000"/>
                </a:solidFill>
                <a:latin typeface="Arial-Rounded" pitchFamily="34" charset="0"/>
                <a:ea typeface="Arial-Rounded" pitchFamily="34" charset="0"/>
                <a:cs typeface="Arial-Rounded" pitchFamily="34" charset="0"/>
              </a:rPr>
              <a:t>Chắc thấy chúng em</a:t>
            </a:r>
          </a:p>
          <a:p>
            <a:pPr algn="just"/>
            <a:r>
              <a:rPr lang="en-US" sz="3200">
                <a:solidFill>
                  <a:srgbClr val="000000"/>
                </a:solidFill>
                <a:latin typeface="Arial-Rounded" pitchFamily="34" charset="0"/>
                <a:ea typeface="Arial-Rounded" pitchFamily="34" charset="0"/>
                <a:cs typeface="Arial-Rounded" pitchFamily="34" charset="0"/>
              </a:rPr>
              <a:t>Nó mừng vui quá!</a:t>
            </a:r>
            <a:endParaRPr lang="en-US" sz="3200" dirty="0">
              <a:solidFill>
                <a:srgbClr val="000000"/>
              </a:solidFill>
              <a:latin typeface="Arial-Rounded" pitchFamily="34" charset="0"/>
              <a:ea typeface="Arial-Rounded" pitchFamily="34" charset="0"/>
              <a:cs typeface="Arial-Rounded" pitchFamily="34" charset="0"/>
            </a:endParaRPr>
          </a:p>
        </p:txBody>
      </p:sp>
      <p:sp>
        <p:nvSpPr>
          <p:cNvPr id="7" name="TextBox 6">
            <a:extLst>
              <a:ext uri="{FF2B5EF4-FFF2-40B4-BE49-F238E27FC236}">
                <a16:creationId xmlns:a16="http://schemas.microsoft.com/office/drawing/2014/main" id="{83DE1F8B-C43D-4B7A-8155-BEAC33AC1D49}"/>
              </a:ext>
            </a:extLst>
          </p:cNvPr>
          <p:cNvSpPr txBox="1"/>
          <p:nvPr/>
        </p:nvSpPr>
        <p:spPr>
          <a:xfrm>
            <a:off x="6672375" y="3461909"/>
            <a:ext cx="4513944" cy="2554545"/>
          </a:xfrm>
          <a:prstGeom prst="rect">
            <a:avLst/>
          </a:prstGeom>
          <a:noFill/>
        </p:spPr>
        <p:txBody>
          <a:bodyPr wrap="square" rtlCol="0">
            <a:spAutoFit/>
          </a:bodyPr>
          <a:lstStyle/>
          <a:p>
            <a:pPr algn="just"/>
            <a:r>
              <a:rPr lang="en-US" sz="3200">
                <a:solidFill>
                  <a:srgbClr val="000000"/>
                </a:solidFill>
                <a:latin typeface="Arial-Rounded" pitchFamily="34" charset="0"/>
                <a:ea typeface="Arial-Rounded" pitchFamily="34" charset="0"/>
                <a:cs typeface="Arial-Rounded" pitchFamily="34" charset="0"/>
              </a:rPr>
              <a:t>Kìa trống đang gọi:</a:t>
            </a:r>
          </a:p>
          <a:p>
            <a:pPr algn="just"/>
            <a:r>
              <a:rPr lang="en-US" sz="3200">
                <a:solidFill>
                  <a:srgbClr val="000000"/>
                </a:solidFill>
                <a:latin typeface="Arial-Rounded" pitchFamily="34" charset="0"/>
                <a:ea typeface="Arial-Rounded" pitchFamily="34" charset="0"/>
                <a:cs typeface="Arial-Rounded" pitchFamily="34" charset="0"/>
              </a:rPr>
              <a:t>Tùng! Tùng! Tùng! Tùng!</a:t>
            </a:r>
          </a:p>
          <a:p>
            <a:pPr algn="just"/>
            <a:r>
              <a:rPr lang="en-US" sz="3200">
                <a:solidFill>
                  <a:srgbClr val="000000"/>
                </a:solidFill>
                <a:latin typeface="Arial-Rounded" pitchFamily="34" charset="0"/>
                <a:ea typeface="Arial-Rounded" pitchFamily="34" charset="0"/>
                <a:cs typeface="Arial-Rounded" pitchFamily="34" charset="0"/>
              </a:rPr>
              <a:t>Vào năm học mới</a:t>
            </a:r>
          </a:p>
          <a:p>
            <a:pPr algn="just"/>
            <a:r>
              <a:rPr lang="en-US" sz="3200">
                <a:solidFill>
                  <a:srgbClr val="000000"/>
                </a:solidFill>
                <a:latin typeface="Arial-Rounded" pitchFamily="34" charset="0"/>
                <a:ea typeface="Arial-Rounded" pitchFamily="34" charset="0"/>
                <a:cs typeface="Arial-Rounded" pitchFamily="34" charset="0"/>
              </a:rPr>
              <a:t>Giọng vang tưng bừng.</a:t>
            </a:r>
          </a:p>
          <a:p>
            <a:pPr algn="r"/>
            <a:r>
              <a:rPr lang="en-US" sz="3200">
                <a:solidFill>
                  <a:srgbClr val="000000"/>
                </a:solidFill>
                <a:latin typeface="Arial-Rounded" pitchFamily="34" charset="0"/>
                <a:ea typeface="Arial-Rounded" pitchFamily="34" charset="0"/>
                <a:cs typeface="Arial-Rounded" pitchFamily="34" charset="0"/>
              </a:rPr>
              <a:t>(Thanh Hào)</a:t>
            </a:r>
            <a:endParaRPr lang="en-US" sz="3200" dirty="0">
              <a:solidFill>
                <a:srgbClr val="000000"/>
              </a:solidFill>
              <a:latin typeface="Arial-Rounded" pitchFamily="34" charset="0"/>
              <a:ea typeface="Arial-Rounded" pitchFamily="34" charset="0"/>
              <a:cs typeface="Arial-Rounded" pitchFamily="34" charset="0"/>
            </a:endParaRPr>
          </a:p>
        </p:txBody>
      </p:sp>
      <p:sp>
        <p:nvSpPr>
          <p:cNvPr id="10" name="TextBox 9">
            <a:extLst>
              <a:ext uri="{FF2B5EF4-FFF2-40B4-BE49-F238E27FC236}">
                <a16:creationId xmlns:a16="http://schemas.microsoft.com/office/drawing/2014/main" id="{83DE1F8B-C43D-4B7A-8155-BEAC33AC1D49}"/>
              </a:ext>
            </a:extLst>
          </p:cNvPr>
          <p:cNvSpPr txBox="1"/>
          <p:nvPr/>
        </p:nvSpPr>
        <p:spPr>
          <a:xfrm>
            <a:off x="1585119" y="3461909"/>
            <a:ext cx="4513944" cy="2062103"/>
          </a:xfrm>
          <a:prstGeom prst="rect">
            <a:avLst/>
          </a:prstGeom>
          <a:noFill/>
        </p:spPr>
        <p:txBody>
          <a:bodyPr wrap="square" rtlCol="0">
            <a:spAutoFit/>
          </a:bodyPr>
          <a:lstStyle/>
          <a:p>
            <a:pPr algn="just"/>
            <a:r>
              <a:rPr lang="en-US" sz="3200">
                <a:solidFill>
                  <a:srgbClr val="000000"/>
                </a:solidFill>
                <a:latin typeface="Arial-Rounded" pitchFamily="34" charset="0"/>
                <a:ea typeface="Arial-Rounded" pitchFamily="34" charset="0"/>
                <a:cs typeface="Arial-Rounded" pitchFamily="34" charset="0"/>
              </a:rPr>
              <a:t>Buồn không hả trống</a:t>
            </a:r>
          </a:p>
          <a:p>
            <a:pPr algn="just"/>
            <a:r>
              <a:rPr lang="en-US" sz="3200">
                <a:solidFill>
                  <a:srgbClr val="000000"/>
                </a:solidFill>
                <a:latin typeface="Arial-Rounded" pitchFamily="34" charset="0"/>
                <a:ea typeface="Arial-Rounded" pitchFamily="34" charset="0"/>
                <a:cs typeface="Arial-Rounded" pitchFamily="34" charset="0"/>
              </a:rPr>
              <a:t>Trong những ngày hè</a:t>
            </a:r>
          </a:p>
          <a:p>
            <a:pPr algn="just"/>
            <a:r>
              <a:rPr lang="en-US" sz="3200">
                <a:solidFill>
                  <a:srgbClr val="000000"/>
                </a:solidFill>
                <a:latin typeface="Arial-Rounded" pitchFamily="34" charset="0"/>
                <a:ea typeface="Arial-Rounded" pitchFamily="34" charset="0"/>
                <a:cs typeface="Arial-Rounded" pitchFamily="34" charset="0"/>
              </a:rPr>
              <a:t>Bọn mình đi vắng</a:t>
            </a:r>
          </a:p>
          <a:p>
            <a:pPr algn="just"/>
            <a:r>
              <a:rPr lang="en-US" sz="3200">
                <a:solidFill>
                  <a:srgbClr val="000000"/>
                </a:solidFill>
                <a:latin typeface="Arial-Rounded" pitchFamily="34" charset="0"/>
                <a:ea typeface="Arial-Rounded" pitchFamily="34" charset="0"/>
                <a:cs typeface="Arial-Rounded" pitchFamily="34" charset="0"/>
              </a:rPr>
              <a:t>Chỉ còn tiếng ve?</a:t>
            </a:r>
            <a:endParaRPr lang="en-US" sz="3200" dirty="0">
              <a:solidFill>
                <a:srgbClr val="000000"/>
              </a:solidFill>
              <a:latin typeface="Arial-Rounded" pitchFamily="34" charset="0"/>
              <a:ea typeface="Arial-Rounded" pitchFamily="34" charset="0"/>
              <a:cs typeface="Arial-Rounded" pitchFamily="34" charset="0"/>
            </a:endParaRPr>
          </a:p>
        </p:txBody>
      </p:sp>
      <p:sp>
        <p:nvSpPr>
          <p:cNvPr id="11" name="TextBox 10">
            <a:extLst>
              <a:ext uri="{FF2B5EF4-FFF2-40B4-BE49-F238E27FC236}">
                <a16:creationId xmlns:a16="http://schemas.microsoft.com/office/drawing/2014/main" id="{83DE1F8B-C43D-4B7A-8155-BEAC33AC1D49}"/>
              </a:ext>
            </a:extLst>
          </p:cNvPr>
          <p:cNvSpPr txBox="1"/>
          <p:nvPr/>
        </p:nvSpPr>
        <p:spPr>
          <a:xfrm>
            <a:off x="1585119" y="1177635"/>
            <a:ext cx="4513944" cy="2062103"/>
          </a:xfrm>
          <a:prstGeom prst="rect">
            <a:avLst/>
          </a:prstGeom>
          <a:noFill/>
        </p:spPr>
        <p:txBody>
          <a:bodyPr wrap="square" rtlCol="0">
            <a:spAutoFit/>
          </a:bodyPr>
          <a:lstStyle/>
          <a:p>
            <a:pPr algn="just"/>
            <a:r>
              <a:rPr lang="en-US" sz="3200">
                <a:solidFill>
                  <a:srgbClr val="000000"/>
                </a:solidFill>
                <a:latin typeface="Arial-Rounded" pitchFamily="34" charset="0"/>
                <a:ea typeface="Arial-Rounded" pitchFamily="34" charset="0"/>
                <a:cs typeface="Arial-Rounded" pitchFamily="34" charset="0"/>
              </a:rPr>
              <a:t>Cái trống trường em</a:t>
            </a:r>
          </a:p>
          <a:p>
            <a:pPr algn="just"/>
            <a:r>
              <a:rPr lang="en-US" sz="3200">
                <a:solidFill>
                  <a:srgbClr val="000000"/>
                </a:solidFill>
                <a:latin typeface="Arial-Rounded" pitchFamily="34" charset="0"/>
                <a:ea typeface="Arial-Rounded" pitchFamily="34" charset="0"/>
                <a:cs typeface="Arial-Rounded" pitchFamily="34" charset="0"/>
              </a:rPr>
              <a:t>Mùa hè cũng nghỉ</a:t>
            </a:r>
          </a:p>
          <a:p>
            <a:pPr algn="just"/>
            <a:r>
              <a:rPr lang="en-US" sz="3200">
                <a:solidFill>
                  <a:srgbClr val="000000"/>
                </a:solidFill>
                <a:latin typeface="Arial-Rounded" pitchFamily="34" charset="0"/>
                <a:ea typeface="Arial-Rounded" pitchFamily="34" charset="0"/>
                <a:cs typeface="Arial-Rounded" pitchFamily="34" charset="0"/>
              </a:rPr>
              <a:t>Suốt ba tháng liền</a:t>
            </a:r>
          </a:p>
          <a:p>
            <a:pPr algn="just"/>
            <a:r>
              <a:rPr lang="en-US" sz="3200">
                <a:solidFill>
                  <a:srgbClr val="000000"/>
                </a:solidFill>
                <a:latin typeface="Arial-Rounded" pitchFamily="34" charset="0"/>
                <a:ea typeface="Arial-Rounded" pitchFamily="34" charset="0"/>
                <a:cs typeface="Arial-Rounded" pitchFamily="34" charset="0"/>
              </a:rPr>
              <a:t>Trống nằm ngẫm nghĩ.</a:t>
            </a:r>
            <a:endParaRPr lang="en-US" sz="3200" dirty="0">
              <a:solidFill>
                <a:srgbClr val="000000"/>
              </a:solidFill>
              <a:latin typeface="Arial-Rounded" pitchFamily="34" charset="0"/>
              <a:ea typeface="Arial-Rounded" pitchFamily="34" charset="0"/>
              <a:cs typeface="Arial-Rounded" pitchFamily="34" charset="0"/>
            </a:endParaRPr>
          </a:p>
        </p:txBody>
      </p:sp>
      <p:sp>
        <p:nvSpPr>
          <p:cNvPr id="12" name="TextBox 11">
            <a:extLst>
              <a:ext uri="{FF2B5EF4-FFF2-40B4-BE49-F238E27FC236}">
                <a16:creationId xmlns:a16="http://schemas.microsoft.com/office/drawing/2014/main" id="{EC1E3D26-0FBF-489D-9BF9-77F94C02DE90}"/>
              </a:ext>
            </a:extLst>
          </p:cNvPr>
          <p:cNvSpPr txBox="1"/>
          <p:nvPr/>
        </p:nvSpPr>
        <p:spPr>
          <a:xfrm>
            <a:off x="3279212" y="349770"/>
            <a:ext cx="5240107" cy="646331"/>
          </a:xfrm>
          <a:prstGeom prst="rect">
            <a:avLst/>
          </a:prstGeom>
          <a:noFill/>
        </p:spPr>
        <p:txBody>
          <a:bodyPr wrap="square" rtlCol="0">
            <a:spAutoFit/>
          </a:bodyPr>
          <a:lstStyle/>
          <a:p>
            <a:pPr algn="ctr"/>
            <a:r>
              <a:rPr lang="en-US" sz="3600" b="1">
                <a:solidFill>
                  <a:srgbClr val="000000"/>
                </a:solidFill>
                <a:latin typeface="Arial-Rounded" pitchFamily="34" charset="0"/>
                <a:ea typeface="Arial-Rounded" pitchFamily="34" charset="0"/>
                <a:cs typeface="Arial-Rounded" pitchFamily="34" charset="0"/>
              </a:rPr>
              <a:t>CÁI TRỐNG TRƯỜNG EM</a:t>
            </a:r>
            <a:endParaRPr lang="en-US" sz="3600" b="1" dirty="0">
              <a:solidFill>
                <a:srgbClr val="000000"/>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11048013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66319" y="725758"/>
            <a:ext cx="5029200" cy="3422236"/>
          </a:xfrm>
          <a:prstGeom prst="rect">
            <a:avLst/>
          </a:prstGeom>
        </p:spPr>
      </p:pic>
      <p:sp>
        <p:nvSpPr>
          <p:cNvPr id="5" name="Subtitle 4"/>
          <p:cNvSpPr>
            <a:spLocks noGrp="1"/>
          </p:cNvSpPr>
          <p:nvPr>
            <p:ph type="subTitle" idx="4294967295"/>
          </p:nvPr>
        </p:nvSpPr>
        <p:spPr>
          <a:xfrm flipH="1">
            <a:off x="2804319" y="5105400"/>
            <a:ext cx="5491163" cy="614362"/>
          </a:xfrm>
        </p:spPr>
        <p:txBody>
          <a:bodyPr/>
          <a:lstStyle/>
          <a:p>
            <a:pPr marL="139700" indent="0" algn="ctr">
              <a:buNone/>
            </a:pPr>
            <a:r>
              <a:rPr lang="en-US" sz="6600">
                <a:solidFill>
                  <a:schemeClr val="tx1"/>
                </a:solidFill>
                <a:latin typeface="Arial-Rounded" pitchFamily="34" charset="0"/>
                <a:ea typeface="Arial-Rounded" pitchFamily="34" charset="0"/>
                <a:cs typeface="Arial-Rounded" pitchFamily="34" charset="0"/>
              </a:rPr>
              <a:t>Thư giãn nào!</a:t>
            </a:r>
          </a:p>
        </p:txBody>
      </p:sp>
    </p:spTree>
    <p:extLst>
      <p:ext uri="{BB962C8B-B14F-4D97-AF65-F5344CB8AC3E}">
        <p14:creationId xmlns:p14="http://schemas.microsoft.com/office/powerpoint/2010/main" val="12421681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 name="Group 2"/>
          <p:cNvGrpSpPr/>
          <p:nvPr/>
        </p:nvGrpSpPr>
        <p:grpSpPr>
          <a:xfrm>
            <a:off x="975519" y="298650"/>
            <a:ext cx="10896600" cy="1301550"/>
            <a:chOff x="294783" y="915918"/>
            <a:chExt cx="10896600" cy="1301550"/>
          </a:xfrm>
        </p:grpSpPr>
        <p:grpSp>
          <p:nvGrpSpPr>
            <p:cNvPr id="4" name="Group 3"/>
            <p:cNvGrpSpPr/>
            <p:nvPr/>
          </p:nvGrpSpPr>
          <p:grpSpPr>
            <a:xfrm>
              <a:off x="294783" y="915918"/>
              <a:ext cx="758018" cy="731520"/>
              <a:chOff x="3065608" y="1727884"/>
              <a:chExt cx="1240358" cy="1188720"/>
            </a:xfrm>
          </p:grpSpPr>
          <p:sp>
            <p:nvSpPr>
              <p:cNvPr id="6" name="Google Shape;418;p36"/>
              <p:cNvSpPr/>
              <p:nvPr/>
            </p:nvSpPr>
            <p:spPr>
              <a:xfrm>
                <a:off x="3065608" y="1727884"/>
                <a:ext cx="1188720" cy="1188720"/>
              </a:xfrm>
              <a:prstGeom prst="ellipse">
                <a:avLst/>
              </a:prstGeom>
              <a:solidFill>
                <a:srgbClr val="FF9999"/>
              </a:solidFill>
              <a:ln>
                <a:noFill/>
              </a:ln>
            </p:spPr>
            <p:txBody>
              <a:bodyPr spcFirstLastPara="1" wrap="square" lIns="121705" tIns="121705" rIns="121705" bIns="121705" anchor="ctr" anchorCtr="0">
                <a:noAutofit/>
              </a:bodyPr>
              <a:lstStyle/>
              <a:p>
                <a:pPr algn="just"/>
                <a:endParaRPr sz="4000">
                  <a:solidFill>
                    <a:srgbClr val="000000"/>
                  </a:solidFill>
                  <a:latin typeface="Arial-Rounded" pitchFamily="34" charset="0"/>
                  <a:ea typeface="Arial-Rounded" pitchFamily="34" charset="0"/>
                  <a:cs typeface="Arial-Rounded" pitchFamily="34" charset="0"/>
                </a:endParaRPr>
              </a:p>
            </p:txBody>
          </p:sp>
          <p:sp>
            <p:nvSpPr>
              <p:cNvPr id="7" name="Google Shape;423;p36"/>
              <p:cNvSpPr txBox="1">
                <a:spLocks/>
              </p:cNvSpPr>
              <p:nvPr/>
            </p:nvSpPr>
            <p:spPr>
              <a:xfrm>
                <a:off x="3108967" y="1937044"/>
                <a:ext cx="1196999" cy="770400"/>
              </a:xfrm>
              <a:prstGeom prst="rect">
                <a:avLst/>
              </a:prstGeom>
            </p:spPr>
            <p:txBody>
              <a:bodyPr spcFirstLastPara="1" wrap="square" lIns="121705" tIns="121705" rIns="121705" bIns="12170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a:lstStyle>
              <a:p>
                <a:pPr algn="just"/>
                <a:r>
                  <a:rPr lang="en" sz="5400">
                    <a:latin typeface="Arial Rounded MT Bold" pitchFamily="34" charset="0"/>
                    <a:ea typeface="Arial-Rounded" pitchFamily="34" charset="0"/>
                    <a:cs typeface="Arial-Rounded" pitchFamily="34" charset="0"/>
                  </a:rPr>
                  <a:t>1</a:t>
                </a:r>
              </a:p>
            </p:txBody>
          </p:sp>
        </p:grpSp>
        <p:sp>
          <p:nvSpPr>
            <p:cNvPr id="5" name="TextBox 4"/>
            <p:cNvSpPr txBox="1"/>
            <p:nvPr/>
          </p:nvSpPr>
          <p:spPr>
            <a:xfrm>
              <a:off x="978050" y="1017139"/>
              <a:ext cx="10213333" cy="1200329"/>
            </a:xfrm>
            <a:prstGeom prst="rect">
              <a:avLst/>
            </a:prstGeom>
            <a:noFill/>
          </p:spPr>
          <p:txBody>
            <a:bodyPr wrap="square" rtlCol="0">
              <a:spAutoFit/>
            </a:bodyPr>
            <a:lstStyle/>
            <a:p>
              <a:pPr algn="just"/>
              <a:r>
                <a:rPr lang="en-US" sz="3600">
                  <a:solidFill>
                    <a:srgbClr val="000000"/>
                  </a:solidFill>
                  <a:latin typeface="Arial-Rounded" pitchFamily="34" charset="0"/>
                  <a:ea typeface="Arial-Rounded" pitchFamily="34" charset="0"/>
                  <a:cs typeface="Arial-Rounded" pitchFamily="34" charset="0"/>
                </a:rPr>
                <a:t>Bạn học sinh kể gì về trống trường trong những   ngày hè?</a:t>
              </a:r>
            </a:p>
          </p:txBody>
        </p:sp>
      </p:grpSp>
      <p:sp>
        <p:nvSpPr>
          <p:cNvPr id="9" name="TextBox 8">
            <a:extLst>
              <a:ext uri="{FF2B5EF4-FFF2-40B4-BE49-F238E27FC236}">
                <a16:creationId xmlns:a16="http://schemas.microsoft.com/office/drawing/2014/main" id="{83DE1F8B-C43D-4B7A-8155-BEAC33AC1D49}"/>
              </a:ext>
            </a:extLst>
          </p:cNvPr>
          <p:cNvSpPr txBox="1"/>
          <p:nvPr/>
        </p:nvSpPr>
        <p:spPr>
          <a:xfrm>
            <a:off x="1938072" y="4719697"/>
            <a:ext cx="4513944" cy="2062103"/>
          </a:xfrm>
          <a:prstGeom prst="rect">
            <a:avLst/>
          </a:prstGeom>
          <a:noFill/>
        </p:spPr>
        <p:txBody>
          <a:bodyPr wrap="square" rtlCol="0">
            <a:spAutoFit/>
          </a:bodyPr>
          <a:lstStyle/>
          <a:p>
            <a:pPr algn="just"/>
            <a:r>
              <a:rPr lang="en-US" sz="3200">
                <a:solidFill>
                  <a:srgbClr val="000000"/>
                </a:solidFill>
                <a:latin typeface="Arial-Rounded" pitchFamily="34" charset="0"/>
                <a:ea typeface="Arial-Rounded" pitchFamily="34" charset="0"/>
                <a:cs typeface="Arial-Rounded" pitchFamily="34" charset="0"/>
              </a:rPr>
              <a:t>Buồn không hả trống</a:t>
            </a:r>
          </a:p>
          <a:p>
            <a:pPr algn="just"/>
            <a:r>
              <a:rPr lang="en-US" sz="3200">
                <a:solidFill>
                  <a:srgbClr val="000000"/>
                </a:solidFill>
                <a:latin typeface="Arial-Rounded" pitchFamily="34" charset="0"/>
                <a:ea typeface="Arial-Rounded" pitchFamily="34" charset="0"/>
                <a:cs typeface="Arial-Rounded" pitchFamily="34" charset="0"/>
              </a:rPr>
              <a:t>Trong những ngày hè</a:t>
            </a:r>
          </a:p>
          <a:p>
            <a:pPr algn="just"/>
            <a:r>
              <a:rPr lang="en-US" sz="3200">
                <a:solidFill>
                  <a:srgbClr val="000000"/>
                </a:solidFill>
                <a:latin typeface="Arial-Rounded" pitchFamily="34" charset="0"/>
                <a:ea typeface="Arial-Rounded" pitchFamily="34" charset="0"/>
                <a:cs typeface="Arial-Rounded" pitchFamily="34" charset="0"/>
              </a:rPr>
              <a:t>Bọn mình đi vắng</a:t>
            </a:r>
          </a:p>
          <a:p>
            <a:pPr algn="just"/>
            <a:r>
              <a:rPr lang="en-US" sz="3200">
                <a:solidFill>
                  <a:srgbClr val="000000"/>
                </a:solidFill>
                <a:latin typeface="Arial-Rounded" pitchFamily="34" charset="0"/>
                <a:ea typeface="Arial-Rounded" pitchFamily="34" charset="0"/>
                <a:cs typeface="Arial-Rounded" pitchFamily="34" charset="0"/>
              </a:rPr>
              <a:t>Chỉ còn tiếng ve?</a:t>
            </a:r>
            <a:endParaRPr lang="en-US" sz="3200" dirty="0">
              <a:solidFill>
                <a:srgbClr val="000000"/>
              </a:solidFill>
              <a:latin typeface="Arial-Rounded" pitchFamily="34" charset="0"/>
              <a:ea typeface="Arial-Rounded" pitchFamily="34" charset="0"/>
              <a:cs typeface="Arial-Rounded" pitchFamily="34" charset="0"/>
            </a:endParaRPr>
          </a:p>
        </p:txBody>
      </p:sp>
      <p:sp>
        <p:nvSpPr>
          <p:cNvPr id="10" name="TextBox 9">
            <a:extLst>
              <a:ext uri="{FF2B5EF4-FFF2-40B4-BE49-F238E27FC236}">
                <a16:creationId xmlns:a16="http://schemas.microsoft.com/office/drawing/2014/main" id="{83DE1F8B-C43D-4B7A-8155-BEAC33AC1D49}"/>
              </a:ext>
            </a:extLst>
          </p:cNvPr>
          <p:cNvSpPr txBox="1"/>
          <p:nvPr/>
        </p:nvSpPr>
        <p:spPr>
          <a:xfrm>
            <a:off x="1938072" y="2509897"/>
            <a:ext cx="4513944" cy="2062103"/>
          </a:xfrm>
          <a:prstGeom prst="rect">
            <a:avLst/>
          </a:prstGeom>
          <a:noFill/>
        </p:spPr>
        <p:txBody>
          <a:bodyPr wrap="square" rtlCol="0">
            <a:spAutoFit/>
          </a:bodyPr>
          <a:lstStyle/>
          <a:p>
            <a:pPr algn="just"/>
            <a:r>
              <a:rPr lang="en-US" sz="3200">
                <a:solidFill>
                  <a:srgbClr val="000000"/>
                </a:solidFill>
                <a:latin typeface="Arial-Rounded" pitchFamily="34" charset="0"/>
                <a:ea typeface="Arial-Rounded" pitchFamily="34" charset="0"/>
                <a:cs typeface="Arial-Rounded" pitchFamily="34" charset="0"/>
              </a:rPr>
              <a:t>Cái trống trường em</a:t>
            </a:r>
          </a:p>
          <a:p>
            <a:pPr algn="just"/>
            <a:r>
              <a:rPr lang="en-US" sz="3200">
                <a:solidFill>
                  <a:srgbClr val="000000"/>
                </a:solidFill>
                <a:latin typeface="Arial-Rounded" pitchFamily="34" charset="0"/>
                <a:ea typeface="Arial-Rounded" pitchFamily="34" charset="0"/>
                <a:cs typeface="Arial-Rounded" pitchFamily="34" charset="0"/>
              </a:rPr>
              <a:t>Mùa hè cũng nghỉ</a:t>
            </a:r>
          </a:p>
          <a:p>
            <a:pPr algn="just"/>
            <a:r>
              <a:rPr lang="en-US" sz="3200">
                <a:solidFill>
                  <a:srgbClr val="000000"/>
                </a:solidFill>
                <a:latin typeface="Arial-Rounded" pitchFamily="34" charset="0"/>
                <a:ea typeface="Arial-Rounded" pitchFamily="34" charset="0"/>
                <a:cs typeface="Arial-Rounded" pitchFamily="34" charset="0"/>
              </a:rPr>
              <a:t>Suốt ba tháng liền</a:t>
            </a:r>
          </a:p>
          <a:p>
            <a:pPr algn="just"/>
            <a:r>
              <a:rPr lang="en-US" sz="3200">
                <a:solidFill>
                  <a:srgbClr val="000000"/>
                </a:solidFill>
                <a:latin typeface="Arial-Rounded" pitchFamily="34" charset="0"/>
                <a:ea typeface="Arial-Rounded" pitchFamily="34" charset="0"/>
                <a:cs typeface="Arial-Rounded" pitchFamily="34" charset="0"/>
              </a:rPr>
              <a:t>Trống nằm ngẫm nghĩ.</a:t>
            </a:r>
            <a:endParaRPr lang="en-US" sz="3200" dirty="0">
              <a:solidFill>
                <a:srgbClr val="000000"/>
              </a:solidFill>
              <a:latin typeface="Arial-Rounded" pitchFamily="34" charset="0"/>
              <a:ea typeface="Arial-Rounded" pitchFamily="34" charset="0"/>
              <a:cs typeface="Arial-Rounded" pitchFamily="34" charset="0"/>
            </a:endParaRPr>
          </a:p>
        </p:txBody>
      </p:sp>
      <p:sp>
        <p:nvSpPr>
          <p:cNvPr id="11" name="TextBox 10">
            <a:extLst>
              <a:ext uri="{FF2B5EF4-FFF2-40B4-BE49-F238E27FC236}">
                <a16:creationId xmlns:a16="http://schemas.microsoft.com/office/drawing/2014/main" id="{EC1E3D26-0FBF-489D-9BF9-77F94C02DE90}"/>
              </a:ext>
            </a:extLst>
          </p:cNvPr>
          <p:cNvSpPr txBox="1"/>
          <p:nvPr/>
        </p:nvSpPr>
        <p:spPr>
          <a:xfrm>
            <a:off x="1221812" y="1853625"/>
            <a:ext cx="5240107" cy="584775"/>
          </a:xfrm>
          <a:prstGeom prst="rect">
            <a:avLst/>
          </a:prstGeom>
          <a:noFill/>
        </p:spPr>
        <p:txBody>
          <a:bodyPr wrap="square" rtlCol="0">
            <a:spAutoFit/>
          </a:bodyPr>
          <a:lstStyle/>
          <a:p>
            <a:pPr algn="ctr"/>
            <a:r>
              <a:rPr lang="en-US" sz="3200" b="1">
                <a:solidFill>
                  <a:srgbClr val="000000"/>
                </a:solidFill>
                <a:latin typeface="Arial-Rounded" pitchFamily="34" charset="0"/>
                <a:ea typeface="Arial-Rounded" pitchFamily="34" charset="0"/>
                <a:cs typeface="Arial-Rounded" pitchFamily="34" charset="0"/>
              </a:rPr>
              <a:t>CÁI TRỐNG TRƯỜNG EM</a:t>
            </a:r>
            <a:endParaRPr lang="en-US" sz="3200" b="1" dirty="0">
              <a:solidFill>
                <a:srgbClr val="000000"/>
              </a:solidFill>
              <a:latin typeface="Arial-Rounded" pitchFamily="34" charset="0"/>
              <a:ea typeface="Arial-Rounded" pitchFamily="34" charset="0"/>
              <a:cs typeface="Arial-Rounded" pitchFamily="34" charset="0"/>
            </a:endParaRPr>
          </a:p>
        </p:txBody>
      </p:sp>
      <p:cxnSp>
        <p:nvCxnSpPr>
          <p:cNvPr id="12" name="Straight Connector 11"/>
          <p:cNvCxnSpPr/>
          <p:nvPr/>
        </p:nvCxnSpPr>
        <p:spPr>
          <a:xfrm>
            <a:off x="2012339" y="3540948"/>
            <a:ext cx="3048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2013498" y="4023610"/>
            <a:ext cx="3048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2014657" y="4506272"/>
            <a:ext cx="376146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6614319" y="2652259"/>
            <a:ext cx="5213861" cy="3684855"/>
          </a:xfrm>
          <a:prstGeom prst="rect">
            <a:avLst/>
          </a:prstGeom>
          <a:solidFill>
            <a:schemeClr val="accent5">
              <a:lumMod val="20000"/>
              <a:lumOff val="80000"/>
            </a:schemeClr>
          </a:solidFill>
        </p:spPr>
        <p:txBody>
          <a:bodyPr wrap="square" rtlCol="0">
            <a:spAutoFit/>
          </a:bodyPr>
          <a:lstStyle/>
          <a:p>
            <a:pPr algn="just">
              <a:lnSpc>
                <a:spcPct val="150000"/>
              </a:lnSpc>
            </a:pPr>
            <a:r>
              <a:rPr lang="en-US" sz="3200">
                <a:solidFill>
                  <a:srgbClr val="000000"/>
                </a:solidFill>
                <a:latin typeface="Arial"/>
                <a:ea typeface="Arial-Rounded" pitchFamily="34" charset="0"/>
                <a:cs typeface="Arial"/>
              </a:rPr>
              <a:t>→</a:t>
            </a:r>
            <a:r>
              <a:rPr lang="en-US" sz="3200">
                <a:solidFill>
                  <a:srgbClr val="000000"/>
                </a:solidFill>
                <a:latin typeface="Arial-Rounded" pitchFamily="34" charset="0"/>
                <a:ea typeface="Arial-Rounded" pitchFamily="34" charset="0"/>
                <a:cs typeface="Arial-Rounded" pitchFamily="34" charset="0"/>
              </a:rPr>
              <a:t>Bạn học sinh kể về trống trường trong những ngày hè là: Cái trống cũng nghỉ, trống nằm ngẫm nghĩ, trống buồn vì vắng các bạn học sinh.</a:t>
            </a:r>
          </a:p>
        </p:txBody>
      </p:sp>
    </p:spTree>
    <p:extLst>
      <p:ext uri="{BB962C8B-B14F-4D97-AF65-F5344CB8AC3E}">
        <p14:creationId xmlns:p14="http://schemas.microsoft.com/office/powerpoint/2010/main" val="3279087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10"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par>
                                <p:cTn id="16" presetID="10" presetClass="entr" presetSubtype="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 name="Group 2"/>
          <p:cNvGrpSpPr/>
          <p:nvPr/>
        </p:nvGrpSpPr>
        <p:grpSpPr>
          <a:xfrm>
            <a:off x="975519" y="609600"/>
            <a:ext cx="10896600" cy="1353419"/>
            <a:chOff x="294783" y="915918"/>
            <a:chExt cx="10896600" cy="1353419"/>
          </a:xfrm>
        </p:grpSpPr>
        <p:grpSp>
          <p:nvGrpSpPr>
            <p:cNvPr id="4" name="Group 3"/>
            <p:cNvGrpSpPr/>
            <p:nvPr/>
          </p:nvGrpSpPr>
          <p:grpSpPr>
            <a:xfrm>
              <a:off x="294783" y="915918"/>
              <a:ext cx="758018" cy="731520"/>
              <a:chOff x="3065608" y="1727884"/>
              <a:chExt cx="1240358" cy="1188720"/>
            </a:xfrm>
          </p:grpSpPr>
          <p:sp>
            <p:nvSpPr>
              <p:cNvPr id="6" name="Google Shape;418;p36"/>
              <p:cNvSpPr/>
              <p:nvPr/>
            </p:nvSpPr>
            <p:spPr>
              <a:xfrm>
                <a:off x="3065608" y="1727884"/>
                <a:ext cx="1188720" cy="1188720"/>
              </a:xfrm>
              <a:prstGeom prst="ellipse">
                <a:avLst/>
              </a:prstGeom>
              <a:solidFill>
                <a:srgbClr val="FF9999"/>
              </a:solidFill>
              <a:ln>
                <a:noFill/>
              </a:ln>
            </p:spPr>
            <p:txBody>
              <a:bodyPr spcFirstLastPara="1" wrap="square" lIns="121705" tIns="121705" rIns="121705" bIns="121705" anchor="ctr" anchorCtr="0">
                <a:noAutofit/>
              </a:bodyPr>
              <a:lstStyle/>
              <a:p>
                <a:pPr algn="just"/>
                <a:endParaRPr sz="4000">
                  <a:solidFill>
                    <a:srgbClr val="000000"/>
                  </a:solidFill>
                  <a:latin typeface="Arial-Rounded" pitchFamily="34" charset="0"/>
                  <a:ea typeface="Arial-Rounded" pitchFamily="34" charset="0"/>
                  <a:cs typeface="Arial-Rounded" pitchFamily="34" charset="0"/>
                </a:endParaRPr>
              </a:p>
            </p:txBody>
          </p:sp>
          <p:sp>
            <p:nvSpPr>
              <p:cNvPr id="7" name="Google Shape;423;p36"/>
              <p:cNvSpPr txBox="1">
                <a:spLocks/>
              </p:cNvSpPr>
              <p:nvPr/>
            </p:nvSpPr>
            <p:spPr>
              <a:xfrm>
                <a:off x="3108967" y="1937044"/>
                <a:ext cx="1196999" cy="770400"/>
              </a:xfrm>
              <a:prstGeom prst="rect">
                <a:avLst/>
              </a:prstGeom>
            </p:spPr>
            <p:txBody>
              <a:bodyPr spcFirstLastPara="1" wrap="square" lIns="121705" tIns="121705" rIns="121705" bIns="12170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a:lstStyle>
              <a:p>
                <a:pPr algn="just"/>
                <a:r>
                  <a:rPr lang="en" sz="5400">
                    <a:latin typeface="Arial Rounded MT Bold" pitchFamily="34" charset="0"/>
                    <a:ea typeface="Arial-Rounded" pitchFamily="34" charset="0"/>
                    <a:cs typeface="Arial-Rounded" pitchFamily="34" charset="0"/>
                  </a:rPr>
                  <a:t>2</a:t>
                </a:r>
              </a:p>
            </p:txBody>
          </p:sp>
        </p:grpSp>
        <p:sp>
          <p:nvSpPr>
            <p:cNvPr id="5" name="TextBox 4"/>
            <p:cNvSpPr txBox="1"/>
            <p:nvPr/>
          </p:nvSpPr>
          <p:spPr>
            <a:xfrm>
              <a:off x="978050" y="945898"/>
              <a:ext cx="10213333" cy="1323439"/>
            </a:xfrm>
            <a:prstGeom prst="rect">
              <a:avLst/>
            </a:prstGeom>
            <a:noFill/>
          </p:spPr>
          <p:txBody>
            <a:bodyPr wrap="square" rtlCol="0">
              <a:spAutoFit/>
            </a:bodyPr>
            <a:lstStyle/>
            <a:p>
              <a:pPr algn="just"/>
              <a:r>
                <a:rPr lang="en-US" sz="4000">
                  <a:solidFill>
                    <a:srgbClr val="000000"/>
                  </a:solidFill>
                  <a:latin typeface="Arial-Rounded" pitchFamily="34" charset="0"/>
                  <a:ea typeface="Arial-Rounded" pitchFamily="34" charset="0"/>
                  <a:cs typeface="Arial-Rounded" pitchFamily="34" charset="0"/>
                </a:rPr>
                <a:t>Tiếng trống trường trong khổ thơ cuối báo hiệu điều gì?</a:t>
              </a:r>
            </a:p>
          </p:txBody>
        </p:sp>
      </p:grpSp>
      <p:sp>
        <p:nvSpPr>
          <p:cNvPr id="18" name="TextBox 17"/>
          <p:cNvSpPr txBox="1"/>
          <p:nvPr/>
        </p:nvSpPr>
        <p:spPr>
          <a:xfrm>
            <a:off x="7300119" y="2867799"/>
            <a:ext cx="4419600" cy="2308324"/>
          </a:xfrm>
          <a:prstGeom prst="rect">
            <a:avLst/>
          </a:prstGeom>
          <a:solidFill>
            <a:schemeClr val="accent5">
              <a:lumMod val="20000"/>
              <a:lumOff val="80000"/>
            </a:schemeClr>
          </a:solidFill>
        </p:spPr>
        <p:txBody>
          <a:bodyPr wrap="square" rtlCol="0">
            <a:spAutoFit/>
          </a:bodyPr>
          <a:lstStyle/>
          <a:p>
            <a:pPr algn="just"/>
            <a:r>
              <a:rPr lang="en-US" sz="3600">
                <a:solidFill>
                  <a:srgbClr val="000000"/>
                </a:solidFill>
                <a:latin typeface="Arial"/>
                <a:ea typeface="Arial-Rounded" pitchFamily="34" charset="0"/>
                <a:cs typeface="Arial"/>
              </a:rPr>
              <a:t>→</a:t>
            </a:r>
            <a:r>
              <a:rPr lang="en-US" sz="3600">
                <a:solidFill>
                  <a:srgbClr val="000000"/>
                </a:solidFill>
                <a:latin typeface="Arial-Rounded" pitchFamily="34" charset="0"/>
                <a:ea typeface="Arial-Rounded" pitchFamily="34" charset="0"/>
                <a:cs typeface="Arial-Rounded" pitchFamily="34" charset="0"/>
              </a:rPr>
              <a:t>Tiếng trống trường trong khổ thơ cuối báo hiệu năm học mới bắt đầu.</a:t>
            </a:r>
            <a:endParaRPr lang="en-US" sz="3600" dirty="0">
              <a:solidFill>
                <a:srgbClr val="000000"/>
              </a:solidFill>
              <a:latin typeface="Arial-Rounded" pitchFamily="34" charset="0"/>
              <a:ea typeface="Arial-Rounded" pitchFamily="34" charset="0"/>
              <a:cs typeface="Arial-Rounded" pitchFamily="34" charset="0"/>
            </a:endParaRPr>
          </a:p>
        </p:txBody>
      </p:sp>
      <p:sp>
        <p:nvSpPr>
          <p:cNvPr id="8" name="TextBox 7">
            <a:extLst>
              <a:ext uri="{FF2B5EF4-FFF2-40B4-BE49-F238E27FC236}">
                <a16:creationId xmlns:a16="http://schemas.microsoft.com/office/drawing/2014/main" id="{83DE1F8B-C43D-4B7A-8155-BEAC33AC1D49}"/>
              </a:ext>
            </a:extLst>
          </p:cNvPr>
          <p:cNvSpPr txBox="1"/>
          <p:nvPr/>
        </p:nvSpPr>
        <p:spPr>
          <a:xfrm>
            <a:off x="1580387" y="2590800"/>
            <a:ext cx="4881532" cy="2862322"/>
          </a:xfrm>
          <a:prstGeom prst="rect">
            <a:avLst/>
          </a:prstGeom>
          <a:noFill/>
        </p:spPr>
        <p:txBody>
          <a:bodyPr wrap="square" rtlCol="0">
            <a:spAutoFit/>
          </a:bodyPr>
          <a:lstStyle/>
          <a:p>
            <a:pPr algn="just"/>
            <a:r>
              <a:rPr lang="en-US" sz="3600">
                <a:solidFill>
                  <a:srgbClr val="000000"/>
                </a:solidFill>
                <a:latin typeface="Arial-Rounded" pitchFamily="34" charset="0"/>
                <a:ea typeface="Arial-Rounded" pitchFamily="34" charset="0"/>
                <a:cs typeface="Arial-Rounded" pitchFamily="34" charset="0"/>
              </a:rPr>
              <a:t>Kìa trống đang gọi:</a:t>
            </a:r>
          </a:p>
          <a:p>
            <a:pPr algn="just"/>
            <a:r>
              <a:rPr lang="en-US" sz="3600">
                <a:solidFill>
                  <a:srgbClr val="000000"/>
                </a:solidFill>
                <a:latin typeface="Arial-Rounded" pitchFamily="34" charset="0"/>
                <a:ea typeface="Arial-Rounded" pitchFamily="34" charset="0"/>
                <a:cs typeface="Arial-Rounded" pitchFamily="34" charset="0"/>
              </a:rPr>
              <a:t>Tùng! Tùng! Tùng! Tùng!</a:t>
            </a:r>
          </a:p>
          <a:p>
            <a:pPr algn="just"/>
            <a:r>
              <a:rPr lang="en-US" sz="3600">
                <a:solidFill>
                  <a:srgbClr val="000000"/>
                </a:solidFill>
                <a:latin typeface="Arial-Rounded" pitchFamily="34" charset="0"/>
                <a:ea typeface="Arial-Rounded" pitchFamily="34" charset="0"/>
                <a:cs typeface="Arial-Rounded" pitchFamily="34" charset="0"/>
              </a:rPr>
              <a:t>Vào năm học mới</a:t>
            </a:r>
          </a:p>
          <a:p>
            <a:pPr algn="just"/>
            <a:r>
              <a:rPr lang="en-US" sz="3600">
                <a:solidFill>
                  <a:srgbClr val="000000"/>
                </a:solidFill>
                <a:latin typeface="Arial-Rounded" pitchFamily="34" charset="0"/>
                <a:ea typeface="Arial-Rounded" pitchFamily="34" charset="0"/>
                <a:cs typeface="Arial-Rounded" pitchFamily="34" charset="0"/>
              </a:rPr>
              <a:t>Giọng vang tưng bừng.</a:t>
            </a:r>
          </a:p>
          <a:p>
            <a:pPr algn="r"/>
            <a:r>
              <a:rPr lang="en-US" sz="3600">
                <a:solidFill>
                  <a:srgbClr val="000000"/>
                </a:solidFill>
                <a:latin typeface="Arial-Rounded" pitchFamily="34" charset="0"/>
                <a:ea typeface="Arial-Rounded" pitchFamily="34" charset="0"/>
                <a:cs typeface="Arial-Rounded" pitchFamily="34" charset="0"/>
              </a:rPr>
              <a:t>(Thanh Hào)</a:t>
            </a:r>
            <a:endParaRPr lang="en-US" sz="3600" dirty="0">
              <a:solidFill>
                <a:srgbClr val="000000"/>
              </a:solidFill>
              <a:latin typeface="Arial-Rounded" pitchFamily="34" charset="0"/>
              <a:ea typeface="Arial-Rounded" pitchFamily="34" charset="0"/>
              <a:cs typeface="Arial-Rounded" pitchFamily="34" charset="0"/>
            </a:endParaRPr>
          </a:p>
        </p:txBody>
      </p:sp>
      <p:cxnSp>
        <p:nvCxnSpPr>
          <p:cNvPr id="9" name="Straight Connector 8"/>
          <p:cNvCxnSpPr/>
          <p:nvPr/>
        </p:nvCxnSpPr>
        <p:spPr>
          <a:xfrm>
            <a:off x="1706162" y="3717560"/>
            <a:ext cx="455136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669183" y="4287184"/>
            <a:ext cx="341951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04034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y2mate.com - Hát mẫu Mới nhất 2024 Tiếng Trống Trường Em  Âm nhạc lớp 1_1080">
            <a:hlinkClick r:id="" action="ppaction://media"/>
            <a:extLst>
              <a:ext uri="{FF2B5EF4-FFF2-40B4-BE49-F238E27FC236}">
                <a16:creationId xmlns:a16="http://schemas.microsoft.com/office/drawing/2014/main" id="{4AF205ED-FD02-2EF2-BA6C-9047F69DDCE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7938"/>
            <a:ext cx="12161838" cy="6840537"/>
          </a:xfrm>
          <a:prstGeom prst="rect">
            <a:avLst/>
          </a:prstGeom>
        </p:spPr>
      </p:pic>
    </p:spTree>
    <p:extLst>
      <p:ext uri="{BB962C8B-B14F-4D97-AF65-F5344CB8AC3E}">
        <p14:creationId xmlns:p14="http://schemas.microsoft.com/office/powerpoint/2010/main" val="1580990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301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 name="Group 2"/>
          <p:cNvGrpSpPr/>
          <p:nvPr/>
        </p:nvGrpSpPr>
        <p:grpSpPr>
          <a:xfrm>
            <a:off x="975519" y="298650"/>
            <a:ext cx="10972800" cy="1353419"/>
            <a:chOff x="294783" y="915918"/>
            <a:chExt cx="10972800" cy="1353419"/>
          </a:xfrm>
        </p:grpSpPr>
        <p:grpSp>
          <p:nvGrpSpPr>
            <p:cNvPr id="4" name="Group 3"/>
            <p:cNvGrpSpPr/>
            <p:nvPr/>
          </p:nvGrpSpPr>
          <p:grpSpPr>
            <a:xfrm>
              <a:off x="294783" y="915918"/>
              <a:ext cx="758018" cy="731520"/>
              <a:chOff x="3065608" y="1727884"/>
              <a:chExt cx="1240358" cy="1188720"/>
            </a:xfrm>
          </p:grpSpPr>
          <p:sp>
            <p:nvSpPr>
              <p:cNvPr id="6" name="Google Shape;418;p36"/>
              <p:cNvSpPr/>
              <p:nvPr/>
            </p:nvSpPr>
            <p:spPr>
              <a:xfrm>
                <a:off x="3065608" y="1727884"/>
                <a:ext cx="1188720" cy="1188720"/>
              </a:xfrm>
              <a:prstGeom prst="ellipse">
                <a:avLst/>
              </a:prstGeom>
              <a:solidFill>
                <a:srgbClr val="FF9999"/>
              </a:solidFill>
              <a:ln>
                <a:noFill/>
              </a:ln>
            </p:spPr>
            <p:txBody>
              <a:bodyPr spcFirstLastPara="1" wrap="square" lIns="121705" tIns="121705" rIns="121705" bIns="121705" anchor="ctr" anchorCtr="0">
                <a:noAutofit/>
              </a:bodyPr>
              <a:lstStyle/>
              <a:p>
                <a:pPr algn="just"/>
                <a:endParaRPr sz="4000">
                  <a:solidFill>
                    <a:srgbClr val="000000"/>
                  </a:solidFill>
                  <a:latin typeface="Arial-Rounded" pitchFamily="34" charset="0"/>
                  <a:ea typeface="Arial-Rounded" pitchFamily="34" charset="0"/>
                  <a:cs typeface="Arial-Rounded" pitchFamily="34" charset="0"/>
                </a:endParaRPr>
              </a:p>
            </p:txBody>
          </p:sp>
          <p:sp>
            <p:nvSpPr>
              <p:cNvPr id="7" name="Google Shape;423;p36"/>
              <p:cNvSpPr txBox="1">
                <a:spLocks/>
              </p:cNvSpPr>
              <p:nvPr/>
            </p:nvSpPr>
            <p:spPr>
              <a:xfrm>
                <a:off x="3108967" y="1937044"/>
                <a:ext cx="1196999" cy="770400"/>
              </a:xfrm>
              <a:prstGeom prst="rect">
                <a:avLst/>
              </a:prstGeom>
            </p:spPr>
            <p:txBody>
              <a:bodyPr spcFirstLastPara="1" wrap="square" lIns="121705" tIns="121705" rIns="121705" bIns="12170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a:lstStyle>
              <a:p>
                <a:pPr algn="just"/>
                <a:r>
                  <a:rPr lang="en" sz="5400">
                    <a:latin typeface="Arial Rounded MT Bold" pitchFamily="34" charset="0"/>
                    <a:ea typeface="Arial-Rounded" pitchFamily="34" charset="0"/>
                    <a:cs typeface="Arial-Rounded" pitchFamily="34" charset="0"/>
                  </a:rPr>
                  <a:t>3</a:t>
                </a:r>
              </a:p>
            </p:txBody>
          </p:sp>
        </p:grpSp>
        <p:sp>
          <p:nvSpPr>
            <p:cNvPr id="5" name="TextBox 4"/>
            <p:cNvSpPr txBox="1"/>
            <p:nvPr/>
          </p:nvSpPr>
          <p:spPr>
            <a:xfrm>
              <a:off x="978050" y="945898"/>
              <a:ext cx="10289533" cy="1323439"/>
            </a:xfrm>
            <a:prstGeom prst="rect">
              <a:avLst/>
            </a:prstGeom>
            <a:noFill/>
          </p:spPr>
          <p:txBody>
            <a:bodyPr wrap="square" rtlCol="0">
              <a:spAutoFit/>
            </a:bodyPr>
            <a:lstStyle/>
            <a:p>
              <a:pPr algn="just"/>
              <a:r>
                <a:rPr lang="en-US" sz="4000">
                  <a:solidFill>
                    <a:srgbClr val="000000"/>
                  </a:solidFill>
                  <a:latin typeface="Arial-Rounded" pitchFamily="34" charset="0"/>
                  <a:ea typeface="Arial-Rounded" pitchFamily="34" charset="0"/>
                  <a:cs typeface="Arial-Rounded" pitchFamily="34" charset="0"/>
                </a:rPr>
                <a:t>Khổ thơ nào cho thấy bạn học sinh trò chuyện với trống trường như với một người bạn?</a:t>
              </a:r>
            </a:p>
          </p:txBody>
        </p:sp>
      </p:grpSp>
      <p:sp>
        <p:nvSpPr>
          <p:cNvPr id="13" name="TextBox 12">
            <a:extLst>
              <a:ext uri="{FF2B5EF4-FFF2-40B4-BE49-F238E27FC236}">
                <a16:creationId xmlns:a16="http://schemas.microsoft.com/office/drawing/2014/main" id="{83DE1F8B-C43D-4B7A-8155-BEAC33AC1D49}"/>
              </a:ext>
            </a:extLst>
          </p:cNvPr>
          <p:cNvSpPr txBox="1"/>
          <p:nvPr/>
        </p:nvSpPr>
        <p:spPr>
          <a:xfrm>
            <a:off x="6672375" y="2057400"/>
            <a:ext cx="4513944" cy="2062103"/>
          </a:xfrm>
          <a:prstGeom prst="rect">
            <a:avLst/>
          </a:prstGeom>
          <a:noFill/>
        </p:spPr>
        <p:txBody>
          <a:bodyPr wrap="square" rtlCol="0">
            <a:spAutoFit/>
          </a:bodyPr>
          <a:lstStyle/>
          <a:p>
            <a:pPr algn="just"/>
            <a:r>
              <a:rPr lang="en-US" sz="3200">
                <a:solidFill>
                  <a:srgbClr val="000000"/>
                </a:solidFill>
                <a:latin typeface="Arial-Rounded" pitchFamily="34" charset="0"/>
                <a:ea typeface="Arial-Rounded" pitchFamily="34" charset="0"/>
                <a:cs typeface="Arial-Rounded" pitchFamily="34" charset="0"/>
              </a:rPr>
              <a:t>Cái trống lặng im</a:t>
            </a:r>
          </a:p>
          <a:p>
            <a:pPr algn="just"/>
            <a:r>
              <a:rPr lang="en-US" sz="3200">
                <a:solidFill>
                  <a:srgbClr val="000000"/>
                </a:solidFill>
                <a:latin typeface="Arial-Rounded" pitchFamily="34" charset="0"/>
                <a:ea typeface="Arial-Rounded" pitchFamily="34" charset="0"/>
                <a:cs typeface="Arial-Rounded" pitchFamily="34" charset="0"/>
              </a:rPr>
              <a:t>Nghiêng đầu trên giá</a:t>
            </a:r>
          </a:p>
          <a:p>
            <a:pPr algn="just"/>
            <a:r>
              <a:rPr lang="en-US" sz="3200">
                <a:solidFill>
                  <a:srgbClr val="000000"/>
                </a:solidFill>
                <a:latin typeface="Arial-Rounded" pitchFamily="34" charset="0"/>
                <a:ea typeface="Arial-Rounded" pitchFamily="34" charset="0"/>
                <a:cs typeface="Arial-Rounded" pitchFamily="34" charset="0"/>
              </a:rPr>
              <a:t>Chắc thấy chúng em</a:t>
            </a:r>
          </a:p>
          <a:p>
            <a:pPr algn="just"/>
            <a:r>
              <a:rPr lang="en-US" sz="3200">
                <a:solidFill>
                  <a:srgbClr val="000000"/>
                </a:solidFill>
                <a:latin typeface="Arial-Rounded" pitchFamily="34" charset="0"/>
                <a:ea typeface="Arial-Rounded" pitchFamily="34" charset="0"/>
                <a:cs typeface="Arial-Rounded" pitchFamily="34" charset="0"/>
              </a:rPr>
              <a:t>Nó mừng vui quá!</a:t>
            </a:r>
            <a:endParaRPr lang="en-US" sz="3200" dirty="0">
              <a:solidFill>
                <a:srgbClr val="000000"/>
              </a:solidFill>
              <a:latin typeface="Arial-Rounded" pitchFamily="34" charset="0"/>
              <a:ea typeface="Arial-Rounded" pitchFamily="34" charset="0"/>
              <a:cs typeface="Arial-Rounded" pitchFamily="34" charset="0"/>
            </a:endParaRPr>
          </a:p>
        </p:txBody>
      </p:sp>
      <p:sp>
        <p:nvSpPr>
          <p:cNvPr id="14" name="TextBox 13">
            <a:extLst>
              <a:ext uri="{FF2B5EF4-FFF2-40B4-BE49-F238E27FC236}">
                <a16:creationId xmlns:a16="http://schemas.microsoft.com/office/drawing/2014/main" id="{83DE1F8B-C43D-4B7A-8155-BEAC33AC1D49}"/>
              </a:ext>
            </a:extLst>
          </p:cNvPr>
          <p:cNvSpPr txBox="1"/>
          <p:nvPr/>
        </p:nvSpPr>
        <p:spPr>
          <a:xfrm>
            <a:off x="6672375" y="4341674"/>
            <a:ext cx="4513944" cy="2554545"/>
          </a:xfrm>
          <a:prstGeom prst="rect">
            <a:avLst/>
          </a:prstGeom>
          <a:noFill/>
        </p:spPr>
        <p:txBody>
          <a:bodyPr wrap="square" rtlCol="0">
            <a:spAutoFit/>
          </a:bodyPr>
          <a:lstStyle/>
          <a:p>
            <a:pPr algn="just"/>
            <a:r>
              <a:rPr lang="en-US" sz="3200">
                <a:solidFill>
                  <a:srgbClr val="000000"/>
                </a:solidFill>
                <a:latin typeface="Arial-Rounded" pitchFamily="34" charset="0"/>
                <a:ea typeface="Arial-Rounded" pitchFamily="34" charset="0"/>
                <a:cs typeface="Arial-Rounded" pitchFamily="34" charset="0"/>
              </a:rPr>
              <a:t>Kìa trống đang gọi:</a:t>
            </a:r>
          </a:p>
          <a:p>
            <a:pPr algn="just"/>
            <a:r>
              <a:rPr lang="en-US" sz="3200">
                <a:solidFill>
                  <a:srgbClr val="000000"/>
                </a:solidFill>
                <a:latin typeface="Arial-Rounded" pitchFamily="34" charset="0"/>
                <a:ea typeface="Arial-Rounded" pitchFamily="34" charset="0"/>
                <a:cs typeface="Arial-Rounded" pitchFamily="34" charset="0"/>
              </a:rPr>
              <a:t>Tùng! Tùng! Tùng! Tùng!</a:t>
            </a:r>
          </a:p>
          <a:p>
            <a:pPr algn="just"/>
            <a:r>
              <a:rPr lang="en-US" sz="3200">
                <a:solidFill>
                  <a:srgbClr val="000000"/>
                </a:solidFill>
                <a:latin typeface="Arial-Rounded" pitchFamily="34" charset="0"/>
                <a:ea typeface="Arial-Rounded" pitchFamily="34" charset="0"/>
                <a:cs typeface="Arial-Rounded" pitchFamily="34" charset="0"/>
              </a:rPr>
              <a:t>Vào năm học mới</a:t>
            </a:r>
          </a:p>
          <a:p>
            <a:pPr algn="just"/>
            <a:r>
              <a:rPr lang="en-US" sz="3200">
                <a:solidFill>
                  <a:srgbClr val="000000"/>
                </a:solidFill>
                <a:latin typeface="Arial-Rounded" pitchFamily="34" charset="0"/>
                <a:ea typeface="Arial-Rounded" pitchFamily="34" charset="0"/>
                <a:cs typeface="Arial-Rounded" pitchFamily="34" charset="0"/>
              </a:rPr>
              <a:t>Giọng vang tưng bừng.</a:t>
            </a:r>
          </a:p>
          <a:p>
            <a:pPr algn="r"/>
            <a:r>
              <a:rPr lang="en-US" sz="3200">
                <a:solidFill>
                  <a:srgbClr val="000000"/>
                </a:solidFill>
                <a:latin typeface="Arial-Rounded" pitchFamily="34" charset="0"/>
                <a:ea typeface="Arial-Rounded" pitchFamily="34" charset="0"/>
                <a:cs typeface="Arial-Rounded" pitchFamily="34" charset="0"/>
              </a:rPr>
              <a:t>(Thanh Hào)</a:t>
            </a:r>
            <a:endParaRPr lang="en-US" sz="3200" dirty="0">
              <a:solidFill>
                <a:srgbClr val="000000"/>
              </a:solidFill>
              <a:latin typeface="Arial-Rounded" pitchFamily="34" charset="0"/>
              <a:ea typeface="Arial-Rounded" pitchFamily="34" charset="0"/>
              <a:cs typeface="Arial-Rounded" pitchFamily="34" charset="0"/>
            </a:endParaRPr>
          </a:p>
        </p:txBody>
      </p:sp>
      <p:sp>
        <p:nvSpPr>
          <p:cNvPr id="15" name="TextBox 14">
            <a:extLst>
              <a:ext uri="{FF2B5EF4-FFF2-40B4-BE49-F238E27FC236}">
                <a16:creationId xmlns:a16="http://schemas.microsoft.com/office/drawing/2014/main" id="{83DE1F8B-C43D-4B7A-8155-BEAC33AC1D49}"/>
              </a:ext>
            </a:extLst>
          </p:cNvPr>
          <p:cNvSpPr txBox="1"/>
          <p:nvPr/>
        </p:nvSpPr>
        <p:spPr>
          <a:xfrm>
            <a:off x="1585119" y="4341674"/>
            <a:ext cx="4513944" cy="2062103"/>
          </a:xfrm>
          <a:prstGeom prst="rect">
            <a:avLst/>
          </a:prstGeom>
          <a:noFill/>
        </p:spPr>
        <p:txBody>
          <a:bodyPr wrap="square" rtlCol="0">
            <a:spAutoFit/>
          </a:bodyPr>
          <a:lstStyle/>
          <a:p>
            <a:pPr algn="just"/>
            <a:r>
              <a:rPr lang="en-US" sz="3200">
                <a:solidFill>
                  <a:srgbClr val="000000"/>
                </a:solidFill>
                <a:latin typeface="Arial-Rounded" pitchFamily="34" charset="0"/>
                <a:ea typeface="Arial-Rounded" pitchFamily="34" charset="0"/>
                <a:cs typeface="Arial-Rounded" pitchFamily="34" charset="0"/>
              </a:rPr>
              <a:t>Buồn không hả trống</a:t>
            </a:r>
          </a:p>
          <a:p>
            <a:pPr algn="just"/>
            <a:r>
              <a:rPr lang="en-US" sz="3200">
                <a:solidFill>
                  <a:srgbClr val="000000"/>
                </a:solidFill>
                <a:latin typeface="Arial-Rounded" pitchFamily="34" charset="0"/>
                <a:ea typeface="Arial-Rounded" pitchFamily="34" charset="0"/>
                <a:cs typeface="Arial-Rounded" pitchFamily="34" charset="0"/>
              </a:rPr>
              <a:t>Trong những ngày hè</a:t>
            </a:r>
          </a:p>
          <a:p>
            <a:pPr algn="just"/>
            <a:r>
              <a:rPr lang="en-US" sz="3200">
                <a:solidFill>
                  <a:srgbClr val="000000"/>
                </a:solidFill>
                <a:latin typeface="Arial-Rounded" pitchFamily="34" charset="0"/>
                <a:ea typeface="Arial-Rounded" pitchFamily="34" charset="0"/>
                <a:cs typeface="Arial-Rounded" pitchFamily="34" charset="0"/>
              </a:rPr>
              <a:t>Bọn mình đi vắng</a:t>
            </a:r>
          </a:p>
          <a:p>
            <a:pPr algn="just"/>
            <a:r>
              <a:rPr lang="en-US" sz="3200">
                <a:solidFill>
                  <a:srgbClr val="000000"/>
                </a:solidFill>
                <a:latin typeface="Arial-Rounded" pitchFamily="34" charset="0"/>
                <a:ea typeface="Arial-Rounded" pitchFamily="34" charset="0"/>
                <a:cs typeface="Arial-Rounded" pitchFamily="34" charset="0"/>
              </a:rPr>
              <a:t>Chỉ còn tiếng ve?</a:t>
            </a:r>
            <a:endParaRPr lang="en-US" sz="3200" dirty="0">
              <a:solidFill>
                <a:srgbClr val="000000"/>
              </a:solidFill>
              <a:latin typeface="Arial-Rounded" pitchFamily="34" charset="0"/>
              <a:ea typeface="Arial-Rounded" pitchFamily="34" charset="0"/>
              <a:cs typeface="Arial-Rounded" pitchFamily="34" charset="0"/>
            </a:endParaRPr>
          </a:p>
        </p:txBody>
      </p:sp>
      <p:sp>
        <p:nvSpPr>
          <p:cNvPr id="16" name="TextBox 15">
            <a:extLst>
              <a:ext uri="{FF2B5EF4-FFF2-40B4-BE49-F238E27FC236}">
                <a16:creationId xmlns:a16="http://schemas.microsoft.com/office/drawing/2014/main" id="{83DE1F8B-C43D-4B7A-8155-BEAC33AC1D49}"/>
              </a:ext>
            </a:extLst>
          </p:cNvPr>
          <p:cNvSpPr txBox="1"/>
          <p:nvPr/>
        </p:nvSpPr>
        <p:spPr>
          <a:xfrm>
            <a:off x="1585119" y="2057400"/>
            <a:ext cx="4513944" cy="2062103"/>
          </a:xfrm>
          <a:prstGeom prst="rect">
            <a:avLst/>
          </a:prstGeom>
          <a:noFill/>
        </p:spPr>
        <p:txBody>
          <a:bodyPr wrap="square" rtlCol="0">
            <a:spAutoFit/>
          </a:bodyPr>
          <a:lstStyle/>
          <a:p>
            <a:pPr algn="just"/>
            <a:r>
              <a:rPr lang="en-US" sz="3200">
                <a:solidFill>
                  <a:srgbClr val="000000"/>
                </a:solidFill>
                <a:latin typeface="Arial-Rounded" pitchFamily="34" charset="0"/>
                <a:ea typeface="Arial-Rounded" pitchFamily="34" charset="0"/>
                <a:cs typeface="Arial-Rounded" pitchFamily="34" charset="0"/>
              </a:rPr>
              <a:t>Cái trống trường em</a:t>
            </a:r>
          </a:p>
          <a:p>
            <a:pPr algn="just"/>
            <a:r>
              <a:rPr lang="en-US" sz="3200">
                <a:solidFill>
                  <a:srgbClr val="000000"/>
                </a:solidFill>
                <a:latin typeface="Arial-Rounded" pitchFamily="34" charset="0"/>
                <a:ea typeface="Arial-Rounded" pitchFamily="34" charset="0"/>
                <a:cs typeface="Arial-Rounded" pitchFamily="34" charset="0"/>
              </a:rPr>
              <a:t>Mùa hè cũng nghỉ</a:t>
            </a:r>
          </a:p>
          <a:p>
            <a:pPr algn="just"/>
            <a:r>
              <a:rPr lang="en-US" sz="3200">
                <a:solidFill>
                  <a:srgbClr val="000000"/>
                </a:solidFill>
                <a:latin typeface="Arial-Rounded" pitchFamily="34" charset="0"/>
                <a:ea typeface="Arial-Rounded" pitchFamily="34" charset="0"/>
                <a:cs typeface="Arial-Rounded" pitchFamily="34" charset="0"/>
              </a:rPr>
              <a:t>Suốt ba tháng liền</a:t>
            </a:r>
          </a:p>
          <a:p>
            <a:pPr algn="just"/>
            <a:r>
              <a:rPr lang="en-US" sz="3200">
                <a:solidFill>
                  <a:srgbClr val="000000"/>
                </a:solidFill>
                <a:latin typeface="Arial-Rounded" pitchFamily="34" charset="0"/>
                <a:ea typeface="Arial-Rounded" pitchFamily="34" charset="0"/>
                <a:cs typeface="Arial-Rounded" pitchFamily="34" charset="0"/>
              </a:rPr>
              <a:t>Trống nằm ngẫm nghĩ.</a:t>
            </a:r>
            <a:endParaRPr lang="en-US" sz="3200" dirty="0">
              <a:solidFill>
                <a:srgbClr val="000000"/>
              </a:solidFill>
              <a:latin typeface="Arial-Rounded" pitchFamily="34" charset="0"/>
              <a:ea typeface="Arial-Rounded" pitchFamily="34" charset="0"/>
              <a:cs typeface="Arial-Rounded" pitchFamily="34" charset="0"/>
            </a:endParaRPr>
          </a:p>
        </p:txBody>
      </p:sp>
      <p:sp>
        <p:nvSpPr>
          <p:cNvPr id="17" name="TextBox 16">
            <a:extLst>
              <a:ext uri="{FF2B5EF4-FFF2-40B4-BE49-F238E27FC236}">
                <a16:creationId xmlns:a16="http://schemas.microsoft.com/office/drawing/2014/main" id="{83DE1F8B-C43D-4B7A-8155-BEAC33AC1D49}"/>
              </a:ext>
            </a:extLst>
          </p:cNvPr>
          <p:cNvSpPr txBox="1"/>
          <p:nvPr/>
        </p:nvSpPr>
        <p:spPr>
          <a:xfrm>
            <a:off x="3490119" y="2263762"/>
            <a:ext cx="6248400" cy="2800767"/>
          </a:xfrm>
          <a:prstGeom prst="rect">
            <a:avLst/>
          </a:prstGeom>
          <a:solidFill>
            <a:schemeClr val="bg1"/>
          </a:solidFill>
        </p:spPr>
        <p:txBody>
          <a:bodyPr wrap="square" rtlCol="0">
            <a:spAutoFit/>
          </a:bodyPr>
          <a:lstStyle/>
          <a:p>
            <a:pPr algn="just"/>
            <a:r>
              <a:rPr lang="en-US" sz="4400">
                <a:solidFill>
                  <a:srgbClr val="000000"/>
                </a:solidFill>
                <a:latin typeface="Arial-Rounded" pitchFamily="34" charset="0"/>
                <a:ea typeface="Arial-Rounded" pitchFamily="34" charset="0"/>
                <a:cs typeface="Arial-Rounded" pitchFamily="34" charset="0"/>
              </a:rPr>
              <a:t>Buồn không hả trống</a:t>
            </a:r>
          </a:p>
          <a:p>
            <a:pPr algn="just"/>
            <a:r>
              <a:rPr lang="en-US" sz="4400">
                <a:solidFill>
                  <a:srgbClr val="000000"/>
                </a:solidFill>
                <a:latin typeface="Arial-Rounded" pitchFamily="34" charset="0"/>
                <a:ea typeface="Arial-Rounded" pitchFamily="34" charset="0"/>
                <a:cs typeface="Arial-Rounded" pitchFamily="34" charset="0"/>
              </a:rPr>
              <a:t>Trong những ngày hè</a:t>
            </a:r>
          </a:p>
          <a:p>
            <a:pPr algn="just"/>
            <a:r>
              <a:rPr lang="en-US" sz="4400">
                <a:solidFill>
                  <a:srgbClr val="000000"/>
                </a:solidFill>
                <a:latin typeface="Arial-Rounded" pitchFamily="34" charset="0"/>
                <a:ea typeface="Arial-Rounded" pitchFamily="34" charset="0"/>
                <a:cs typeface="Arial-Rounded" pitchFamily="34" charset="0"/>
              </a:rPr>
              <a:t>Bọn mình đi vắng</a:t>
            </a:r>
          </a:p>
          <a:p>
            <a:pPr algn="just"/>
            <a:r>
              <a:rPr lang="en-US" sz="4400">
                <a:solidFill>
                  <a:srgbClr val="000000"/>
                </a:solidFill>
                <a:latin typeface="Arial-Rounded" pitchFamily="34" charset="0"/>
                <a:ea typeface="Arial-Rounded" pitchFamily="34" charset="0"/>
                <a:cs typeface="Arial-Rounded" pitchFamily="34" charset="0"/>
              </a:rPr>
              <a:t>Chỉ còn tiếng ve?</a:t>
            </a:r>
            <a:endParaRPr lang="en-US" sz="4400" dirty="0">
              <a:solidFill>
                <a:srgbClr val="000000"/>
              </a:solidFill>
              <a:latin typeface="Arial-Rounded" pitchFamily="34" charset="0"/>
              <a:ea typeface="Arial-Rounded" pitchFamily="34" charset="0"/>
              <a:cs typeface="Arial-Rounded" pitchFamily="34" charset="0"/>
            </a:endParaRPr>
          </a:p>
        </p:txBody>
      </p:sp>
      <p:cxnSp>
        <p:nvCxnSpPr>
          <p:cNvPr id="19" name="Straight Connector 18"/>
          <p:cNvCxnSpPr>
            <a:cxnSpLocks/>
          </p:cNvCxnSpPr>
          <p:nvPr/>
        </p:nvCxnSpPr>
        <p:spPr>
          <a:xfrm>
            <a:off x="3490119" y="4319814"/>
            <a:ext cx="231494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7059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xit" presetSubtype="4" fill="hold" grpId="0" nodeType="clickEffect">
                                  <p:stCondLst>
                                    <p:cond delay="0"/>
                                  </p:stCondLst>
                                  <p:childTnLst>
                                    <p:anim calcmode="lin" valueType="num">
                                      <p:cBhvr additive="base">
                                        <p:cTn id="11" dur="500"/>
                                        <p:tgtEl>
                                          <p:spTgt spid="13"/>
                                        </p:tgtEl>
                                        <p:attrNameLst>
                                          <p:attrName>ppt_x</p:attrName>
                                        </p:attrNameLst>
                                      </p:cBhvr>
                                      <p:tavLst>
                                        <p:tav tm="0">
                                          <p:val>
                                            <p:strVal val="ppt_x"/>
                                          </p:val>
                                        </p:tav>
                                        <p:tav tm="100000">
                                          <p:val>
                                            <p:strVal val="ppt_x"/>
                                          </p:val>
                                        </p:tav>
                                      </p:tavLst>
                                    </p:anim>
                                    <p:anim calcmode="lin" valueType="num">
                                      <p:cBhvr additive="base">
                                        <p:cTn id="12" dur="500"/>
                                        <p:tgtEl>
                                          <p:spTgt spid="13"/>
                                        </p:tgtEl>
                                        <p:attrNameLst>
                                          <p:attrName>ppt_y</p:attrName>
                                        </p:attrNameLst>
                                      </p:cBhvr>
                                      <p:tavLst>
                                        <p:tav tm="0">
                                          <p:val>
                                            <p:strVal val="ppt_y"/>
                                          </p:val>
                                        </p:tav>
                                        <p:tav tm="100000">
                                          <p:val>
                                            <p:strVal val="1+ppt_h/2"/>
                                          </p:val>
                                        </p:tav>
                                      </p:tavLst>
                                    </p:anim>
                                    <p:set>
                                      <p:cBhvr>
                                        <p:cTn id="13" dur="1" fill="hold">
                                          <p:stCondLst>
                                            <p:cond delay="499"/>
                                          </p:stCondLst>
                                        </p:cTn>
                                        <p:tgtEl>
                                          <p:spTgt spid="13"/>
                                        </p:tgtEl>
                                        <p:attrNameLst>
                                          <p:attrName>style.visibility</p:attrName>
                                        </p:attrNameLst>
                                      </p:cBhvr>
                                      <p:to>
                                        <p:strVal val="hidden"/>
                                      </p:to>
                                    </p:set>
                                  </p:childTnLst>
                                </p:cTn>
                              </p:par>
                              <p:par>
                                <p:cTn id="14" presetID="2" presetClass="exit" presetSubtype="4" fill="hold" grpId="0" nodeType="withEffect">
                                  <p:stCondLst>
                                    <p:cond delay="0"/>
                                  </p:stCondLst>
                                  <p:childTnLst>
                                    <p:anim calcmode="lin" valueType="num">
                                      <p:cBhvr additive="base">
                                        <p:cTn id="15" dur="500"/>
                                        <p:tgtEl>
                                          <p:spTgt spid="15"/>
                                        </p:tgtEl>
                                        <p:attrNameLst>
                                          <p:attrName>ppt_x</p:attrName>
                                        </p:attrNameLst>
                                      </p:cBhvr>
                                      <p:tavLst>
                                        <p:tav tm="0">
                                          <p:val>
                                            <p:strVal val="ppt_x"/>
                                          </p:val>
                                        </p:tav>
                                        <p:tav tm="100000">
                                          <p:val>
                                            <p:strVal val="ppt_x"/>
                                          </p:val>
                                        </p:tav>
                                      </p:tavLst>
                                    </p:anim>
                                    <p:anim calcmode="lin" valueType="num">
                                      <p:cBhvr additive="base">
                                        <p:cTn id="16" dur="500"/>
                                        <p:tgtEl>
                                          <p:spTgt spid="15"/>
                                        </p:tgtEl>
                                        <p:attrNameLst>
                                          <p:attrName>ppt_y</p:attrName>
                                        </p:attrNameLst>
                                      </p:cBhvr>
                                      <p:tavLst>
                                        <p:tav tm="0">
                                          <p:val>
                                            <p:strVal val="ppt_y"/>
                                          </p:val>
                                        </p:tav>
                                        <p:tav tm="100000">
                                          <p:val>
                                            <p:strVal val="1+ppt_h/2"/>
                                          </p:val>
                                        </p:tav>
                                      </p:tavLst>
                                    </p:anim>
                                    <p:set>
                                      <p:cBhvr>
                                        <p:cTn id="17" dur="1" fill="hold">
                                          <p:stCondLst>
                                            <p:cond delay="499"/>
                                          </p:stCondLst>
                                        </p:cTn>
                                        <p:tgtEl>
                                          <p:spTgt spid="15"/>
                                        </p:tgtEl>
                                        <p:attrNameLst>
                                          <p:attrName>style.visibility</p:attrName>
                                        </p:attrNameLst>
                                      </p:cBhvr>
                                      <p:to>
                                        <p:strVal val="hidden"/>
                                      </p:to>
                                    </p:set>
                                  </p:childTnLst>
                                </p:cTn>
                              </p:par>
                              <p:par>
                                <p:cTn id="18" presetID="2" presetClass="exit" presetSubtype="4" fill="hold" grpId="0" nodeType="withEffect">
                                  <p:stCondLst>
                                    <p:cond delay="0"/>
                                  </p:stCondLst>
                                  <p:childTnLst>
                                    <p:anim calcmode="lin" valueType="num">
                                      <p:cBhvr additive="base">
                                        <p:cTn id="19" dur="500"/>
                                        <p:tgtEl>
                                          <p:spTgt spid="14"/>
                                        </p:tgtEl>
                                        <p:attrNameLst>
                                          <p:attrName>ppt_x</p:attrName>
                                        </p:attrNameLst>
                                      </p:cBhvr>
                                      <p:tavLst>
                                        <p:tav tm="0">
                                          <p:val>
                                            <p:strVal val="ppt_x"/>
                                          </p:val>
                                        </p:tav>
                                        <p:tav tm="100000">
                                          <p:val>
                                            <p:strVal val="ppt_x"/>
                                          </p:val>
                                        </p:tav>
                                      </p:tavLst>
                                    </p:anim>
                                    <p:anim calcmode="lin" valueType="num">
                                      <p:cBhvr additive="base">
                                        <p:cTn id="20" dur="500"/>
                                        <p:tgtEl>
                                          <p:spTgt spid="14"/>
                                        </p:tgtEl>
                                        <p:attrNameLst>
                                          <p:attrName>ppt_y</p:attrName>
                                        </p:attrNameLst>
                                      </p:cBhvr>
                                      <p:tavLst>
                                        <p:tav tm="0">
                                          <p:val>
                                            <p:strVal val="ppt_y"/>
                                          </p:val>
                                        </p:tav>
                                        <p:tav tm="100000">
                                          <p:val>
                                            <p:strVal val="1+ppt_h/2"/>
                                          </p:val>
                                        </p:tav>
                                      </p:tavLst>
                                    </p:anim>
                                    <p:set>
                                      <p:cBhvr>
                                        <p:cTn id="21" dur="1" fill="hold">
                                          <p:stCondLst>
                                            <p:cond delay="499"/>
                                          </p:stCondLst>
                                        </p:cTn>
                                        <p:tgtEl>
                                          <p:spTgt spid="14"/>
                                        </p:tgtEl>
                                        <p:attrNameLst>
                                          <p:attrName>style.visibility</p:attrName>
                                        </p:attrNameLst>
                                      </p:cBhvr>
                                      <p:to>
                                        <p:strVal val="hidden"/>
                                      </p:to>
                                    </p:set>
                                  </p:childTnLst>
                                </p:cTn>
                              </p:par>
                              <p:par>
                                <p:cTn id="22" presetID="2" presetClass="exit" presetSubtype="4" fill="hold" grpId="0" nodeType="withEffect">
                                  <p:stCondLst>
                                    <p:cond delay="0"/>
                                  </p:stCondLst>
                                  <p:childTnLst>
                                    <p:anim calcmode="lin" valueType="num">
                                      <p:cBhvr additive="base">
                                        <p:cTn id="23" dur="500"/>
                                        <p:tgtEl>
                                          <p:spTgt spid="16"/>
                                        </p:tgtEl>
                                        <p:attrNameLst>
                                          <p:attrName>ppt_x</p:attrName>
                                        </p:attrNameLst>
                                      </p:cBhvr>
                                      <p:tavLst>
                                        <p:tav tm="0">
                                          <p:val>
                                            <p:strVal val="ppt_x"/>
                                          </p:val>
                                        </p:tav>
                                        <p:tav tm="100000">
                                          <p:val>
                                            <p:strVal val="ppt_x"/>
                                          </p:val>
                                        </p:tav>
                                      </p:tavLst>
                                    </p:anim>
                                    <p:anim calcmode="lin" valueType="num">
                                      <p:cBhvr additive="base">
                                        <p:cTn id="24" dur="500"/>
                                        <p:tgtEl>
                                          <p:spTgt spid="16"/>
                                        </p:tgtEl>
                                        <p:attrNameLst>
                                          <p:attrName>ppt_y</p:attrName>
                                        </p:attrNameLst>
                                      </p:cBhvr>
                                      <p:tavLst>
                                        <p:tav tm="0">
                                          <p:val>
                                            <p:strVal val="ppt_y"/>
                                          </p:val>
                                        </p:tav>
                                        <p:tav tm="100000">
                                          <p:val>
                                            <p:strVal val="1+ppt_h/2"/>
                                          </p:val>
                                        </p:tav>
                                      </p:tavLst>
                                    </p:anim>
                                    <p:set>
                                      <p:cBhvr>
                                        <p:cTn id="25" dur="1" fill="hold">
                                          <p:stCondLst>
                                            <p:cond delay="499"/>
                                          </p:stCondLst>
                                        </p:cTn>
                                        <p:tgtEl>
                                          <p:spTgt spid="16"/>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anim calcmode="lin" valueType="num">
                                      <p:cBhvr additive="base">
                                        <p:cTn id="30" dur="500" fill="hold"/>
                                        <p:tgtEl>
                                          <p:spTgt spid="17"/>
                                        </p:tgtEl>
                                        <p:attrNameLst>
                                          <p:attrName>ppt_x</p:attrName>
                                        </p:attrNameLst>
                                      </p:cBhvr>
                                      <p:tavLst>
                                        <p:tav tm="0">
                                          <p:val>
                                            <p:strVal val="#ppt_x"/>
                                          </p:val>
                                        </p:tav>
                                        <p:tav tm="100000">
                                          <p:val>
                                            <p:strVal val="#ppt_x"/>
                                          </p:val>
                                        </p:tav>
                                      </p:tavLst>
                                    </p:anim>
                                    <p:anim calcmode="lin" valueType="num">
                                      <p:cBhvr additive="base">
                                        <p:cTn id="31"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1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 name="Group 2"/>
          <p:cNvGrpSpPr/>
          <p:nvPr/>
        </p:nvGrpSpPr>
        <p:grpSpPr>
          <a:xfrm>
            <a:off x="975519" y="609600"/>
            <a:ext cx="10896600" cy="1353419"/>
            <a:chOff x="294783" y="915918"/>
            <a:chExt cx="10896600" cy="1353419"/>
          </a:xfrm>
        </p:grpSpPr>
        <p:grpSp>
          <p:nvGrpSpPr>
            <p:cNvPr id="4" name="Group 3"/>
            <p:cNvGrpSpPr/>
            <p:nvPr/>
          </p:nvGrpSpPr>
          <p:grpSpPr>
            <a:xfrm>
              <a:off x="294783" y="915918"/>
              <a:ext cx="758018" cy="731520"/>
              <a:chOff x="3065608" y="1727884"/>
              <a:chExt cx="1240358" cy="1188720"/>
            </a:xfrm>
          </p:grpSpPr>
          <p:sp>
            <p:nvSpPr>
              <p:cNvPr id="6" name="Google Shape;418;p36"/>
              <p:cNvSpPr/>
              <p:nvPr/>
            </p:nvSpPr>
            <p:spPr>
              <a:xfrm>
                <a:off x="3065608" y="1727884"/>
                <a:ext cx="1188720" cy="1188720"/>
              </a:xfrm>
              <a:prstGeom prst="ellipse">
                <a:avLst/>
              </a:prstGeom>
              <a:solidFill>
                <a:srgbClr val="FF9999"/>
              </a:solidFill>
              <a:ln>
                <a:noFill/>
              </a:ln>
            </p:spPr>
            <p:txBody>
              <a:bodyPr spcFirstLastPara="1" wrap="square" lIns="121705" tIns="121705" rIns="121705" bIns="121705" anchor="ctr" anchorCtr="0">
                <a:noAutofit/>
              </a:bodyPr>
              <a:lstStyle/>
              <a:p>
                <a:pPr algn="just"/>
                <a:endParaRPr sz="4000">
                  <a:solidFill>
                    <a:srgbClr val="000000"/>
                  </a:solidFill>
                  <a:latin typeface="Arial-Rounded" pitchFamily="34" charset="0"/>
                  <a:ea typeface="Arial-Rounded" pitchFamily="34" charset="0"/>
                  <a:cs typeface="Arial-Rounded" pitchFamily="34" charset="0"/>
                </a:endParaRPr>
              </a:p>
            </p:txBody>
          </p:sp>
          <p:sp>
            <p:nvSpPr>
              <p:cNvPr id="7" name="Google Shape;423;p36"/>
              <p:cNvSpPr txBox="1">
                <a:spLocks/>
              </p:cNvSpPr>
              <p:nvPr/>
            </p:nvSpPr>
            <p:spPr>
              <a:xfrm>
                <a:off x="3108967" y="1937044"/>
                <a:ext cx="1196999" cy="770400"/>
              </a:xfrm>
              <a:prstGeom prst="rect">
                <a:avLst/>
              </a:prstGeom>
            </p:spPr>
            <p:txBody>
              <a:bodyPr spcFirstLastPara="1" wrap="square" lIns="121705" tIns="121705" rIns="121705" bIns="12170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a:lstStyle>
              <a:p>
                <a:pPr algn="just"/>
                <a:r>
                  <a:rPr lang="en" sz="5400">
                    <a:latin typeface="Arial Rounded MT Bold" pitchFamily="34" charset="0"/>
                    <a:ea typeface="Arial-Rounded" pitchFamily="34" charset="0"/>
                    <a:cs typeface="Arial-Rounded" pitchFamily="34" charset="0"/>
                  </a:rPr>
                  <a:t>4</a:t>
                </a:r>
              </a:p>
            </p:txBody>
          </p:sp>
        </p:grpSp>
        <p:sp>
          <p:nvSpPr>
            <p:cNvPr id="5" name="TextBox 4"/>
            <p:cNvSpPr txBox="1"/>
            <p:nvPr/>
          </p:nvSpPr>
          <p:spPr>
            <a:xfrm>
              <a:off x="978050" y="945898"/>
              <a:ext cx="10213333" cy="1323439"/>
            </a:xfrm>
            <a:prstGeom prst="rect">
              <a:avLst/>
            </a:prstGeom>
            <a:noFill/>
          </p:spPr>
          <p:txBody>
            <a:bodyPr wrap="square" rtlCol="0">
              <a:spAutoFit/>
            </a:bodyPr>
            <a:lstStyle/>
            <a:p>
              <a:pPr algn="just"/>
              <a:r>
                <a:rPr lang="en-US" sz="4000">
                  <a:solidFill>
                    <a:srgbClr val="000000"/>
                  </a:solidFill>
                  <a:latin typeface="Arial-Rounded" pitchFamily="34" charset="0"/>
                  <a:ea typeface="Arial-Rounded" pitchFamily="34" charset="0"/>
                  <a:cs typeface="Arial-Rounded" pitchFamily="34" charset="0"/>
                </a:rPr>
                <a:t>Em thấy tình cảm của bạn học sinh với trồng trường như thế nào?</a:t>
              </a:r>
            </a:p>
          </p:txBody>
        </p:sp>
      </p:grpSp>
      <p:sp>
        <p:nvSpPr>
          <p:cNvPr id="18" name="TextBox 17"/>
          <p:cNvSpPr txBox="1"/>
          <p:nvPr/>
        </p:nvSpPr>
        <p:spPr>
          <a:xfrm>
            <a:off x="1661320" y="2105561"/>
            <a:ext cx="9982200" cy="1323439"/>
          </a:xfrm>
          <a:prstGeom prst="rect">
            <a:avLst/>
          </a:prstGeom>
          <a:noFill/>
        </p:spPr>
        <p:txBody>
          <a:bodyPr wrap="square" rtlCol="0">
            <a:spAutoFit/>
          </a:bodyPr>
          <a:lstStyle/>
          <a:p>
            <a:pPr algn="just"/>
            <a:r>
              <a:rPr lang="en-US" sz="4000">
                <a:solidFill>
                  <a:srgbClr val="000000"/>
                </a:solidFill>
                <a:latin typeface="Arial-Rounded" pitchFamily="34" charset="0"/>
                <a:ea typeface="Arial-Rounded" pitchFamily="34" charset="0"/>
                <a:cs typeface="Arial-Rounded" pitchFamily="34" charset="0"/>
              </a:rPr>
              <a:t>Bạn học sinh rất gắn bó, thân thiết với trống, coi trống như một người bạn.</a:t>
            </a:r>
            <a:endParaRPr lang="vi-VN" sz="4000" i="1">
              <a:solidFill>
                <a:srgbClr val="000000"/>
              </a:solidFill>
              <a:latin typeface="Arial-Rounded" pitchFamily="34" charset="0"/>
              <a:ea typeface="Arial-Rounded" pitchFamily="34" charset="0"/>
              <a:cs typeface="Arial-Rounded" pitchFamily="34" charset="0"/>
            </a:endParaRP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2239" t="30533" r="46888" b="17623"/>
          <a:stretch/>
        </p:blipFill>
        <p:spPr bwMode="auto">
          <a:xfrm>
            <a:off x="4497049" y="3581400"/>
            <a:ext cx="3321273" cy="31357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26140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A7FC0A3-9617-5A44-B3AC-1A9F89158893}"/>
              </a:ext>
            </a:extLst>
          </p:cNvPr>
          <p:cNvSpPr txBox="1"/>
          <p:nvPr/>
        </p:nvSpPr>
        <p:spPr>
          <a:xfrm>
            <a:off x="861219" y="1524000"/>
            <a:ext cx="10439400" cy="4493538"/>
          </a:xfrm>
          <a:prstGeom prst="rect">
            <a:avLst/>
          </a:prstGeom>
          <a:solidFill>
            <a:srgbClr val="FFFFFF"/>
          </a:solidFill>
        </p:spPr>
        <p:txBody>
          <a:bodyPr wrap="square">
            <a:spAutoFit/>
          </a:bodyPr>
          <a:lstStyle/>
          <a:p>
            <a:pPr marL="342900" indent="-342900" algn="just">
              <a:spcBef>
                <a:spcPts val="1200"/>
              </a:spcBef>
              <a:spcAft>
                <a:spcPts val="600"/>
              </a:spcAft>
              <a:buFont typeface="Wingdings" panose="05000000000000000000" pitchFamily="2" charset="2"/>
              <a:buChar char="Ø"/>
            </a:pPr>
            <a:r>
              <a:rPr lang="vi-VN" sz="3200">
                <a:solidFill>
                  <a:srgbClr val="000000"/>
                </a:solidFill>
              </a:rPr>
              <a:t>Bài thơ cho thấy sự mong đợi của trống trường khi học sinh trở lại, thể hiện tình yêu và sự gắn bó của mọi thứ trong trường học với các em học sinh.</a:t>
            </a:r>
            <a:endParaRPr lang="en-US" sz="3200">
              <a:solidFill>
                <a:srgbClr val="000000"/>
              </a:solidFill>
            </a:endParaRPr>
          </a:p>
          <a:p>
            <a:pPr marL="342900" indent="-342900" algn="just">
              <a:spcBef>
                <a:spcPts val="1200"/>
              </a:spcBef>
              <a:spcAft>
                <a:spcPts val="600"/>
              </a:spcAft>
              <a:buFont typeface="Wingdings" panose="05000000000000000000" pitchFamily="2" charset="2"/>
              <a:buChar char="Ø"/>
            </a:pPr>
            <a:r>
              <a:rPr lang="vi-VN" sz="3200">
                <a:solidFill>
                  <a:srgbClr val="00B050"/>
                </a:solidFill>
              </a:rPr>
              <a:t>Cái trống vui mừng reo vang khi năm học mới bắt đầu, giống như niềm vui của học sinh khi được quay lại trường học, gặp gỡ bạn bè và thầy cô sau kỳ nghỉ dài.</a:t>
            </a:r>
            <a:endParaRPr lang="en-US" sz="3200">
              <a:solidFill>
                <a:srgbClr val="00B050"/>
              </a:solidFill>
            </a:endParaRPr>
          </a:p>
          <a:p>
            <a:pPr marL="342900" indent="-342900" algn="just">
              <a:spcBef>
                <a:spcPts val="1200"/>
              </a:spcBef>
              <a:spcAft>
                <a:spcPts val="600"/>
              </a:spcAft>
              <a:buFont typeface="Wingdings" panose="05000000000000000000" pitchFamily="2" charset="2"/>
              <a:buChar char="Ø"/>
            </a:pPr>
            <a:r>
              <a:rPr lang="en-US" sz="3200">
                <a:solidFill>
                  <a:srgbClr val="C00000"/>
                </a:solidFill>
              </a:rPr>
              <a:t>Trống trường như một người bạn đồng hành của học sinh.</a:t>
            </a:r>
          </a:p>
        </p:txBody>
      </p:sp>
      <p:sp>
        <p:nvSpPr>
          <p:cNvPr id="3" name="TextBox 2">
            <a:extLst>
              <a:ext uri="{FF2B5EF4-FFF2-40B4-BE49-F238E27FC236}">
                <a16:creationId xmlns:a16="http://schemas.microsoft.com/office/drawing/2014/main" id="{87C821E0-D2AD-F011-51CA-7FA741294334}"/>
              </a:ext>
            </a:extLst>
          </p:cNvPr>
          <p:cNvSpPr txBox="1"/>
          <p:nvPr/>
        </p:nvSpPr>
        <p:spPr>
          <a:xfrm>
            <a:off x="2232819" y="491445"/>
            <a:ext cx="7696200" cy="707886"/>
          </a:xfrm>
          <a:prstGeom prst="rect">
            <a:avLst/>
          </a:prstGeom>
          <a:noFill/>
        </p:spPr>
        <p:txBody>
          <a:bodyPr wrap="square" rtlCol="0">
            <a:spAutoFit/>
          </a:bodyPr>
          <a:lstStyle/>
          <a:p>
            <a:pPr algn="ctr"/>
            <a:r>
              <a:rPr lang="en-US" sz="4000" b="1">
                <a:latin typeface="Arial-Rounded" panose="020B0500000000000000" pitchFamily="34" charset="0"/>
                <a:ea typeface="Arial-Rounded" panose="020B0500000000000000" pitchFamily="34" charset="0"/>
                <a:cs typeface="Arial-Rounded" panose="020B0500000000000000" pitchFamily="34" charset="0"/>
              </a:rPr>
              <a:t>Nêu cảm nhận của em về bài thơ</a:t>
            </a:r>
          </a:p>
        </p:txBody>
      </p:sp>
    </p:spTree>
    <p:extLst>
      <p:ext uri="{BB962C8B-B14F-4D97-AF65-F5344CB8AC3E}">
        <p14:creationId xmlns:p14="http://schemas.microsoft.com/office/powerpoint/2010/main" val="1340898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down)">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down)">
                                      <p:cBhvr>
                                        <p:cTn id="1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83DE1F8B-C43D-4B7A-8155-BEAC33AC1D49}"/>
              </a:ext>
            </a:extLst>
          </p:cNvPr>
          <p:cNvSpPr txBox="1"/>
          <p:nvPr/>
        </p:nvSpPr>
        <p:spPr>
          <a:xfrm>
            <a:off x="6672375" y="1177635"/>
            <a:ext cx="4513944" cy="2062103"/>
          </a:xfrm>
          <a:prstGeom prst="rect">
            <a:avLst/>
          </a:prstGeom>
          <a:noFill/>
        </p:spPr>
        <p:txBody>
          <a:bodyPr wrap="square" rtlCol="0">
            <a:spAutoFit/>
          </a:bodyPr>
          <a:lstStyle/>
          <a:p>
            <a:pPr algn="just"/>
            <a:r>
              <a:rPr lang="en-US" sz="3200">
                <a:solidFill>
                  <a:srgbClr val="000000"/>
                </a:solidFill>
                <a:latin typeface="Arial-Rounded" pitchFamily="34" charset="0"/>
                <a:ea typeface="Arial-Rounded" pitchFamily="34" charset="0"/>
                <a:cs typeface="Arial-Rounded" pitchFamily="34" charset="0"/>
              </a:rPr>
              <a:t>Cái trống lặng im</a:t>
            </a:r>
          </a:p>
          <a:p>
            <a:pPr algn="just"/>
            <a:r>
              <a:rPr lang="en-US" sz="3200">
                <a:solidFill>
                  <a:srgbClr val="000000"/>
                </a:solidFill>
                <a:latin typeface="Arial-Rounded" pitchFamily="34" charset="0"/>
                <a:ea typeface="Arial-Rounded" pitchFamily="34" charset="0"/>
                <a:cs typeface="Arial-Rounded" pitchFamily="34" charset="0"/>
              </a:rPr>
              <a:t>Nghiêng đầu trên giá</a:t>
            </a:r>
          </a:p>
          <a:p>
            <a:pPr algn="just"/>
            <a:r>
              <a:rPr lang="en-US" sz="3200">
                <a:solidFill>
                  <a:srgbClr val="000000"/>
                </a:solidFill>
                <a:latin typeface="Arial-Rounded" pitchFamily="34" charset="0"/>
                <a:ea typeface="Arial-Rounded" pitchFamily="34" charset="0"/>
                <a:cs typeface="Arial-Rounded" pitchFamily="34" charset="0"/>
              </a:rPr>
              <a:t>Chắc thấy chúng em</a:t>
            </a:r>
          </a:p>
          <a:p>
            <a:pPr algn="just"/>
            <a:r>
              <a:rPr lang="en-US" sz="3200">
                <a:solidFill>
                  <a:srgbClr val="000000"/>
                </a:solidFill>
                <a:latin typeface="Arial-Rounded" pitchFamily="34" charset="0"/>
                <a:ea typeface="Arial-Rounded" pitchFamily="34" charset="0"/>
                <a:cs typeface="Arial-Rounded" pitchFamily="34" charset="0"/>
              </a:rPr>
              <a:t>Nó mừng vui quá!</a:t>
            </a:r>
            <a:endParaRPr lang="en-US" sz="3200" dirty="0">
              <a:solidFill>
                <a:srgbClr val="000000"/>
              </a:solidFill>
              <a:latin typeface="Arial-Rounded" pitchFamily="34" charset="0"/>
              <a:ea typeface="Arial-Rounded" pitchFamily="34" charset="0"/>
              <a:cs typeface="Arial-Rounded" pitchFamily="34" charset="0"/>
            </a:endParaRPr>
          </a:p>
        </p:txBody>
      </p:sp>
      <p:sp>
        <p:nvSpPr>
          <p:cNvPr id="11" name="TextBox 10">
            <a:extLst>
              <a:ext uri="{FF2B5EF4-FFF2-40B4-BE49-F238E27FC236}">
                <a16:creationId xmlns:a16="http://schemas.microsoft.com/office/drawing/2014/main" id="{83DE1F8B-C43D-4B7A-8155-BEAC33AC1D49}"/>
              </a:ext>
            </a:extLst>
          </p:cNvPr>
          <p:cNvSpPr txBox="1"/>
          <p:nvPr/>
        </p:nvSpPr>
        <p:spPr>
          <a:xfrm>
            <a:off x="6672375" y="3461909"/>
            <a:ext cx="4513944" cy="2554545"/>
          </a:xfrm>
          <a:prstGeom prst="rect">
            <a:avLst/>
          </a:prstGeom>
          <a:noFill/>
        </p:spPr>
        <p:txBody>
          <a:bodyPr wrap="square" rtlCol="0">
            <a:spAutoFit/>
          </a:bodyPr>
          <a:lstStyle/>
          <a:p>
            <a:pPr algn="just"/>
            <a:r>
              <a:rPr lang="en-US" sz="3200">
                <a:solidFill>
                  <a:srgbClr val="000000"/>
                </a:solidFill>
                <a:latin typeface="Arial-Rounded" pitchFamily="34" charset="0"/>
                <a:ea typeface="Arial-Rounded" pitchFamily="34" charset="0"/>
                <a:cs typeface="Arial-Rounded" pitchFamily="34" charset="0"/>
              </a:rPr>
              <a:t>Kìa trống đang gọi:</a:t>
            </a:r>
          </a:p>
          <a:p>
            <a:pPr algn="just"/>
            <a:r>
              <a:rPr lang="en-US" sz="3200">
                <a:solidFill>
                  <a:srgbClr val="000000"/>
                </a:solidFill>
                <a:latin typeface="Arial-Rounded" pitchFamily="34" charset="0"/>
                <a:ea typeface="Arial-Rounded" pitchFamily="34" charset="0"/>
                <a:cs typeface="Arial-Rounded" pitchFamily="34" charset="0"/>
              </a:rPr>
              <a:t>Tùng! Tùng! Tùng! Tùng!</a:t>
            </a:r>
          </a:p>
          <a:p>
            <a:pPr algn="just"/>
            <a:r>
              <a:rPr lang="en-US" sz="3200">
                <a:solidFill>
                  <a:srgbClr val="000000"/>
                </a:solidFill>
                <a:latin typeface="Arial-Rounded" pitchFamily="34" charset="0"/>
                <a:ea typeface="Arial-Rounded" pitchFamily="34" charset="0"/>
                <a:cs typeface="Arial-Rounded" pitchFamily="34" charset="0"/>
              </a:rPr>
              <a:t>Vào năm học mới</a:t>
            </a:r>
          </a:p>
          <a:p>
            <a:pPr algn="just"/>
            <a:r>
              <a:rPr lang="en-US" sz="3200">
                <a:solidFill>
                  <a:srgbClr val="000000"/>
                </a:solidFill>
                <a:latin typeface="Arial-Rounded" pitchFamily="34" charset="0"/>
                <a:ea typeface="Arial-Rounded" pitchFamily="34" charset="0"/>
                <a:cs typeface="Arial-Rounded" pitchFamily="34" charset="0"/>
              </a:rPr>
              <a:t>Giọng vang tưng bừng.</a:t>
            </a:r>
          </a:p>
          <a:p>
            <a:pPr algn="r"/>
            <a:r>
              <a:rPr lang="en-US" sz="3200">
                <a:solidFill>
                  <a:srgbClr val="000000"/>
                </a:solidFill>
                <a:latin typeface="Arial-Rounded" pitchFamily="34" charset="0"/>
                <a:ea typeface="Arial-Rounded" pitchFamily="34" charset="0"/>
                <a:cs typeface="Arial-Rounded" pitchFamily="34" charset="0"/>
              </a:rPr>
              <a:t>(Thanh Hào)</a:t>
            </a:r>
            <a:endParaRPr lang="en-US" sz="3200" dirty="0">
              <a:solidFill>
                <a:srgbClr val="000000"/>
              </a:solidFill>
              <a:latin typeface="Arial-Rounded" pitchFamily="34" charset="0"/>
              <a:ea typeface="Arial-Rounded" pitchFamily="34" charset="0"/>
              <a:cs typeface="Arial-Rounded" pitchFamily="34" charset="0"/>
            </a:endParaRPr>
          </a:p>
        </p:txBody>
      </p:sp>
      <p:sp>
        <p:nvSpPr>
          <p:cNvPr id="12" name="TextBox 11">
            <a:extLst>
              <a:ext uri="{FF2B5EF4-FFF2-40B4-BE49-F238E27FC236}">
                <a16:creationId xmlns:a16="http://schemas.microsoft.com/office/drawing/2014/main" id="{83DE1F8B-C43D-4B7A-8155-BEAC33AC1D49}"/>
              </a:ext>
            </a:extLst>
          </p:cNvPr>
          <p:cNvSpPr txBox="1"/>
          <p:nvPr/>
        </p:nvSpPr>
        <p:spPr>
          <a:xfrm>
            <a:off x="1585119" y="3461909"/>
            <a:ext cx="4513944" cy="2062103"/>
          </a:xfrm>
          <a:prstGeom prst="rect">
            <a:avLst/>
          </a:prstGeom>
          <a:noFill/>
        </p:spPr>
        <p:txBody>
          <a:bodyPr wrap="square" rtlCol="0">
            <a:spAutoFit/>
          </a:bodyPr>
          <a:lstStyle/>
          <a:p>
            <a:pPr algn="just"/>
            <a:r>
              <a:rPr lang="en-US" sz="3200">
                <a:solidFill>
                  <a:srgbClr val="000000"/>
                </a:solidFill>
                <a:latin typeface="Arial-Rounded" pitchFamily="34" charset="0"/>
                <a:ea typeface="Arial-Rounded" pitchFamily="34" charset="0"/>
                <a:cs typeface="Arial-Rounded" pitchFamily="34" charset="0"/>
              </a:rPr>
              <a:t>Buồn không hả trống</a:t>
            </a:r>
          </a:p>
          <a:p>
            <a:pPr algn="just"/>
            <a:r>
              <a:rPr lang="en-US" sz="3200">
                <a:solidFill>
                  <a:srgbClr val="000000"/>
                </a:solidFill>
                <a:latin typeface="Arial-Rounded" pitchFamily="34" charset="0"/>
                <a:ea typeface="Arial-Rounded" pitchFamily="34" charset="0"/>
                <a:cs typeface="Arial-Rounded" pitchFamily="34" charset="0"/>
              </a:rPr>
              <a:t>Trong những ngày hè</a:t>
            </a:r>
          </a:p>
          <a:p>
            <a:pPr algn="just"/>
            <a:r>
              <a:rPr lang="en-US" sz="3200">
                <a:solidFill>
                  <a:srgbClr val="000000"/>
                </a:solidFill>
                <a:latin typeface="Arial-Rounded" pitchFamily="34" charset="0"/>
                <a:ea typeface="Arial-Rounded" pitchFamily="34" charset="0"/>
                <a:cs typeface="Arial-Rounded" pitchFamily="34" charset="0"/>
              </a:rPr>
              <a:t>Bọn mình đi vắng</a:t>
            </a:r>
          </a:p>
          <a:p>
            <a:pPr algn="just"/>
            <a:r>
              <a:rPr lang="en-US" sz="3200">
                <a:solidFill>
                  <a:srgbClr val="000000"/>
                </a:solidFill>
                <a:latin typeface="Arial-Rounded" pitchFamily="34" charset="0"/>
                <a:ea typeface="Arial-Rounded" pitchFamily="34" charset="0"/>
                <a:cs typeface="Arial-Rounded" pitchFamily="34" charset="0"/>
              </a:rPr>
              <a:t>Chỉ còn tiếng ve?</a:t>
            </a:r>
            <a:endParaRPr lang="en-US" sz="3200" dirty="0">
              <a:solidFill>
                <a:srgbClr val="000000"/>
              </a:solidFill>
              <a:latin typeface="Arial-Rounded" pitchFamily="34" charset="0"/>
              <a:ea typeface="Arial-Rounded" pitchFamily="34" charset="0"/>
              <a:cs typeface="Arial-Rounded" pitchFamily="34" charset="0"/>
            </a:endParaRPr>
          </a:p>
        </p:txBody>
      </p:sp>
      <p:sp>
        <p:nvSpPr>
          <p:cNvPr id="13" name="TextBox 12">
            <a:extLst>
              <a:ext uri="{FF2B5EF4-FFF2-40B4-BE49-F238E27FC236}">
                <a16:creationId xmlns:a16="http://schemas.microsoft.com/office/drawing/2014/main" id="{83DE1F8B-C43D-4B7A-8155-BEAC33AC1D49}"/>
              </a:ext>
            </a:extLst>
          </p:cNvPr>
          <p:cNvSpPr txBox="1"/>
          <p:nvPr/>
        </p:nvSpPr>
        <p:spPr>
          <a:xfrm>
            <a:off x="1585119" y="1177635"/>
            <a:ext cx="4513944" cy="2062103"/>
          </a:xfrm>
          <a:prstGeom prst="rect">
            <a:avLst/>
          </a:prstGeom>
          <a:noFill/>
        </p:spPr>
        <p:txBody>
          <a:bodyPr wrap="square" rtlCol="0">
            <a:spAutoFit/>
          </a:bodyPr>
          <a:lstStyle/>
          <a:p>
            <a:pPr algn="just"/>
            <a:r>
              <a:rPr lang="en-US" sz="3200">
                <a:solidFill>
                  <a:srgbClr val="000000"/>
                </a:solidFill>
                <a:latin typeface="Arial-Rounded" pitchFamily="34" charset="0"/>
                <a:ea typeface="Arial-Rounded" pitchFamily="34" charset="0"/>
                <a:cs typeface="Arial-Rounded" pitchFamily="34" charset="0"/>
              </a:rPr>
              <a:t>Cái trống trường em</a:t>
            </a:r>
          </a:p>
          <a:p>
            <a:pPr algn="just"/>
            <a:r>
              <a:rPr lang="en-US" sz="3200">
                <a:solidFill>
                  <a:srgbClr val="000000"/>
                </a:solidFill>
                <a:latin typeface="Arial-Rounded" pitchFamily="34" charset="0"/>
                <a:ea typeface="Arial-Rounded" pitchFamily="34" charset="0"/>
                <a:cs typeface="Arial-Rounded" pitchFamily="34" charset="0"/>
              </a:rPr>
              <a:t>Mùa hè cũng nghỉ</a:t>
            </a:r>
          </a:p>
          <a:p>
            <a:pPr algn="just"/>
            <a:r>
              <a:rPr lang="en-US" sz="3200">
                <a:solidFill>
                  <a:srgbClr val="000000"/>
                </a:solidFill>
                <a:latin typeface="Arial-Rounded" pitchFamily="34" charset="0"/>
                <a:ea typeface="Arial-Rounded" pitchFamily="34" charset="0"/>
                <a:cs typeface="Arial-Rounded" pitchFamily="34" charset="0"/>
              </a:rPr>
              <a:t>Suốt ba tháng liền</a:t>
            </a:r>
          </a:p>
          <a:p>
            <a:pPr algn="just"/>
            <a:r>
              <a:rPr lang="en-US" sz="3200">
                <a:solidFill>
                  <a:srgbClr val="000000"/>
                </a:solidFill>
                <a:latin typeface="Arial-Rounded" pitchFamily="34" charset="0"/>
                <a:ea typeface="Arial-Rounded" pitchFamily="34" charset="0"/>
                <a:cs typeface="Arial-Rounded" pitchFamily="34" charset="0"/>
              </a:rPr>
              <a:t>Trống nằm ngẫm nghĩ.</a:t>
            </a:r>
            <a:endParaRPr lang="en-US" sz="3200" dirty="0">
              <a:solidFill>
                <a:srgbClr val="000000"/>
              </a:solidFill>
              <a:latin typeface="Arial-Rounded" pitchFamily="34" charset="0"/>
              <a:ea typeface="Arial-Rounded" pitchFamily="34" charset="0"/>
              <a:cs typeface="Arial-Rounded" pitchFamily="34" charset="0"/>
            </a:endParaRPr>
          </a:p>
        </p:txBody>
      </p:sp>
      <p:sp>
        <p:nvSpPr>
          <p:cNvPr id="14" name="TextBox 13">
            <a:extLst>
              <a:ext uri="{FF2B5EF4-FFF2-40B4-BE49-F238E27FC236}">
                <a16:creationId xmlns:a16="http://schemas.microsoft.com/office/drawing/2014/main" id="{EC1E3D26-0FBF-489D-9BF9-77F94C02DE90}"/>
              </a:ext>
            </a:extLst>
          </p:cNvPr>
          <p:cNvSpPr txBox="1"/>
          <p:nvPr/>
        </p:nvSpPr>
        <p:spPr>
          <a:xfrm>
            <a:off x="3279212" y="349770"/>
            <a:ext cx="5240107" cy="646331"/>
          </a:xfrm>
          <a:prstGeom prst="rect">
            <a:avLst/>
          </a:prstGeom>
          <a:noFill/>
        </p:spPr>
        <p:txBody>
          <a:bodyPr wrap="square" rtlCol="0">
            <a:spAutoFit/>
          </a:bodyPr>
          <a:lstStyle/>
          <a:p>
            <a:pPr algn="ctr"/>
            <a:r>
              <a:rPr lang="en-US" sz="3600" b="1">
                <a:solidFill>
                  <a:srgbClr val="000000"/>
                </a:solidFill>
                <a:latin typeface="Arial-Rounded" pitchFamily="34" charset="0"/>
                <a:ea typeface="Arial-Rounded" pitchFamily="34" charset="0"/>
                <a:cs typeface="Arial-Rounded" pitchFamily="34" charset="0"/>
              </a:rPr>
              <a:t>CÁI TRỐNG TRƯỜNG EM</a:t>
            </a:r>
            <a:endParaRPr lang="en-US" sz="3600" b="1" dirty="0">
              <a:solidFill>
                <a:srgbClr val="000000"/>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2677112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7FA829-93BB-D7C4-6AEE-5E6083747943}"/>
              </a:ext>
            </a:extLst>
          </p:cNvPr>
          <p:cNvSpPr txBox="1"/>
          <p:nvPr/>
        </p:nvSpPr>
        <p:spPr>
          <a:xfrm>
            <a:off x="2347119" y="1828800"/>
            <a:ext cx="7924172" cy="2585107"/>
          </a:xfrm>
          <a:prstGeom prst="rect">
            <a:avLst/>
          </a:prstGeom>
          <a:noFill/>
        </p:spPr>
        <p:txBody>
          <a:bodyPr wrap="square" lIns="121709" tIns="60853" rIns="121709" bIns="60853" rtlCol="0">
            <a:spAutoFit/>
          </a:bodyPr>
          <a:lstStyle/>
          <a:p>
            <a:pPr algn="ctr"/>
            <a:r>
              <a:rPr lang="en-US" sz="8000" b="1">
                <a:solidFill>
                  <a:srgbClr val="0070C0"/>
                </a:solidFill>
                <a:latin typeface="Arial-Rounded" pitchFamily="34" charset="0"/>
                <a:ea typeface="Arial-Rounded" pitchFamily="34" charset="0"/>
                <a:cs typeface="Arial-Rounded" pitchFamily="34" charset="0"/>
              </a:rPr>
              <a:t>LUYỆN TẬP </a:t>
            </a:r>
          </a:p>
          <a:p>
            <a:pPr algn="ctr"/>
            <a:r>
              <a:rPr lang="en-US" sz="8000" b="1">
                <a:solidFill>
                  <a:srgbClr val="0070C0"/>
                </a:solidFill>
                <a:latin typeface="Arial-Rounded" pitchFamily="34" charset="0"/>
                <a:ea typeface="Arial-Rounded" pitchFamily="34" charset="0"/>
                <a:cs typeface="Arial-Rounded" pitchFamily="34" charset="0"/>
              </a:rPr>
              <a:t>THEO VĂN BẢN</a:t>
            </a:r>
          </a:p>
        </p:txBody>
      </p:sp>
    </p:spTree>
    <p:extLst>
      <p:ext uri="{BB962C8B-B14F-4D97-AF65-F5344CB8AC3E}">
        <p14:creationId xmlns:p14="http://schemas.microsoft.com/office/powerpoint/2010/main" val="30259353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 name="Group 2"/>
          <p:cNvGrpSpPr/>
          <p:nvPr/>
        </p:nvGrpSpPr>
        <p:grpSpPr>
          <a:xfrm>
            <a:off x="1121650" y="762000"/>
            <a:ext cx="10750470" cy="1378801"/>
            <a:chOff x="292250" y="915918"/>
            <a:chExt cx="10750470" cy="1378801"/>
          </a:xfrm>
        </p:grpSpPr>
        <p:grpSp>
          <p:nvGrpSpPr>
            <p:cNvPr id="4" name="Group 3"/>
            <p:cNvGrpSpPr/>
            <p:nvPr/>
          </p:nvGrpSpPr>
          <p:grpSpPr>
            <a:xfrm>
              <a:off x="292250" y="915918"/>
              <a:ext cx="731520" cy="731520"/>
              <a:chOff x="3061467" y="1727884"/>
              <a:chExt cx="1197000" cy="1188720"/>
            </a:xfrm>
          </p:grpSpPr>
          <p:sp>
            <p:nvSpPr>
              <p:cNvPr id="6" name="Google Shape;418;p36"/>
              <p:cNvSpPr/>
              <p:nvPr/>
            </p:nvSpPr>
            <p:spPr>
              <a:xfrm>
                <a:off x="3065608" y="1727884"/>
                <a:ext cx="1188720" cy="1188720"/>
              </a:xfrm>
              <a:prstGeom prst="ellipse">
                <a:avLst/>
              </a:prstGeom>
              <a:solidFill>
                <a:srgbClr val="FF9999"/>
              </a:solidFill>
              <a:ln>
                <a:noFill/>
              </a:ln>
            </p:spPr>
            <p:txBody>
              <a:bodyPr spcFirstLastPara="1" wrap="square" lIns="121705" tIns="121705" rIns="121705" bIns="121705" anchor="ctr" anchorCtr="0">
                <a:noAutofit/>
              </a:bodyPr>
              <a:lstStyle/>
              <a:p>
                <a:pPr algn="just"/>
                <a:endParaRPr>
                  <a:solidFill>
                    <a:srgbClr val="000000"/>
                  </a:solidFill>
                  <a:latin typeface="Arial-Rounded" pitchFamily="34" charset="0"/>
                  <a:ea typeface="Arial-Rounded" pitchFamily="34" charset="0"/>
                  <a:cs typeface="Arial-Rounded" pitchFamily="34" charset="0"/>
                </a:endParaRPr>
              </a:p>
            </p:txBody>
          </p:sp>
          <p:sp>
            <p:nvSpPr>
              <p:cNvPr id="7" name="Google Shape;423;p36"/>
              <p:cNvSpPr txBox="1">
                <a:spLocks/>
              </p:cNvSpPr>
              <p:nvPr/>
            </p:nvSpPr>
            <p:spPr>
              <a:xfrm>
                <a:off x="3061467" y="1937044"/>
                <a:ext cx="1197000" cy="770400"/>
              </a:xfrm>
              <a:prstGeom prst="rect">
                <a:avLst/>
              </a:prstGeom>
            </p:spPr>
            <p:txBody>
              <a:bodyPr spcFirstLastPara="1" wrap="square" lIns="121705" tIns="121705" rIns="121705" bIns="12170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a:lstStyle>
              <a:p>
                <a:pPr algn="just"/>
                <a:r>
                  <a:rPr lang="en" sz="5400">
                    <a:latin typeface="Arial Rounded MT Bold" pitchFamily="34" charset="0"/>
                    <a:ea typeface="Arial-Rounded" pitchFamily="34" charset="0"/>
                    <a:cs typeface="Arial-Rounded" pitchFamily="34" charset="0"/>
                  </a:rPr>
                  <a:t>1</a:t>
                </a:r>
              </a:p>
            </p:txBody>
          </p:sp>
        </p:grpSp>
        <p:sp>
          <p:nvSpPr>
            <p:cNvPr id="5" name="TextBox 4"/>
            <p:cNvSpPr txBox="1"/>
            <p:nvPr/>
          </p:nvSpPr>
          <p:spPr>
            <a:xfrm>
              <a:off x="995274" y="971280"/>
              <a:ext cx="10047446" cy="1323439"/>
            </a:xfrm>
            <a:prstGeom prst="rect">
              <a:avLst/>
            </a:prstGeom>
            <a:noFill/>
          </p:spPr>
          <p:txBody>
            <a:bodyPr wrap="square" rtlCol="0">
              <a:spAutoFit/>
            </a:bodyPr>
            <a:lstStyle/>
            <a:p>
              <a:pPr algn="just"/>
              <a:r>
                <a:rPr lang="en-US" sz="4000">
                  <a:solidFill>
                    <a:srgbClr val="000000"/>
                  </a:solidFill>
                  <a:latin typeface="Arial-Rounded" pitchFamily="34" charset="0"/>
                  <a:ea typeface="Arial-Rounded" pitchFamily="34" charset="0"/>
                  <a:cs typeface="Arial-Rounded" pitchFamily="34" charset="0"/>
                </a:rPr>
                <a:t>Những từ ngữ nào dưới đây nói về trống trường như nói về con người.</a:t>
              </a:r>
            </a:p>
          </p:txBody>
        </p:sp>
      </p:grpSp>
      <p:pic>
        <p:nvPicPr>
          <p:cNvPr id="2050" name="mât 1"/>
          <p:cNvPicPr>
            <a:picLocks noChangeAspect="1" noChangeArrowheads="1"/>
          </p:cNvPicPr>
          <p:nvPr/>
        </p:nvPicPr>
        <p:blipFill rotWithShape="1">
          <a:blip r:embed="rId5">
            <a:extLst>
              <a:ext uri="{28A0092B-C50C-407E-A947-70E740481C1C}">
                <a14:useLocalDpi xmlns:a14="http://schemas.microsoft.com/office/drawing/2010/main" val="0"/>
              </a:ext>
            </a:extLst>
          </a:blip>
          <a:srcRect l="18318" t="34426" r="64493" b="51025"/>
          <a:stretch/>
        </p:blipFill>
        <p:spPr bwMode="auto">
          <a:xfrm>
            <a:off x="1487411" y="2885698"/>
            <a:ext cx="3274369" cy="1558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mây 3"/>
          <p:cNvPicPr>
            <a:picLocks noChangeAspect="1" noChangeArrowheads="1"/>
          </p:cNvPicPr>
          <p:nvPr/>
        </p:nvPicPr>
        <p:blipFill rotWithShape="1">
          <a:blip r:embed="rId5">
            <a:extLst>
              <a:ext uri="{28A0092B-C50C-407E-A947-70E740481C1C}">
                <a14:useLocalDpi xmlns:a14="http://schemas.microsoft.com/office/drawing/2010/main" val="0"/>
              </a:ext>
            </a:extLst>
          </a:blip>
          <a:srcRect l="36123" t="35451" r="46688" b="50000"/>
          <a:stretch/>
        </p:blipFill>
        <p:spPr bwMode="auto">
          <a:xfrm>
            <a:off x="6750395" y="2801051"/>
            <a:ext cx="3274369" cy="1558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mây 2"/>
          <p:cNvPicPr>
            <a:picLocks noChangeAspect="1" noChangeArrowheads="1"/>
          </p:cNvPicPr>
          <p:nvPr/>
        </p:nvPicPr>
        <p:blipFill rotWithShape="1">
          <a:blip r:embed="rId5">
            <a:extLst>
              <a:ext uri="{28A0092B-C50C-407E-A947-70E740481C1C}">
                <a14:useLocalDpi xmlns:a14="http://schemas.microsoft.com/office/drawing/2010/main" val="0"/>
              </a:ext>
            </a:extLst>
          </a:blip>
          <a:srcRect l="53977" t="35451" r="28834" b="50000"/>
          <a:stretch/>
        </p:blipFill>
        <p:spPr bwMode="auto">
          <a:xfrm>
            <a:off x="3934349" y="4947585"/>
            <a:ext cx="3274369" cy="1558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mây 4"/>
          <p:cNvPicPr>
            <a:picLocks noChangeAspect="1" noChangeArrowheads="1"/>
          </p:cNvPicPr>
          <p:nvPr/>
        </p:nvPicPr>
        <p:blipFill rotWithShape="1">
          <a:blip r:embed="rId5">
            <a:extLst>
              <a:ext uri="{28A0092B-C50C-407E-A947-70E740481C1C}">
                <a14:useLocalDpi xmlns:a14="http://schemas.microsoft.com/office/drawing/2010/main" val="0"/>
              </a:ext>
            </a:extLst>
          </a:blip>
          <a:srcRect l="69307" t="35083" r="13504" b="50368"/>
          <a:stretch/>
        </p:blipFill>
        <p:spPr bwMode="auto">
          <a:xfrm>
            <a:off x="8335299" y="4902077"/>
            <a:ext cx="3274369" cy="1558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3"/>
          <p:cNvPicPr>
            <a:picLocks noChangeAspect="1"/>
          </p:cNvPicPr>
          <p:nvPr/>
        </p:nvPicPr>
        <p:blipFill rotWithShape="1">
          <a:blip r:embed="rId6" cstate="print">
            <a:extLst>
              <a:ext uri="{28A0092B-C50C-407E-A947-70E740481C1C}">
                <a14:useLocalDpi xmlns:a14="http://schemas.microsoft.com/office/drawing/2010/main" val="0"/>
              </a:ext>
            </a:extLst>
          </a:blip>
          <a:srcRect l="6884" t="18959" r="50000" b="26434"/>
          <a:stretch/>
        </p:blipFill>
        <p:spPr>
          <a:xfrm>
            <a:off x="2485132" y="2348166"/>
            <a:ext cx="874621" cy="863079"/>
          </a:xfrm>
          <a:prstGeom prst="rect">
            <a:avLst/>
          </a:prstGeom>
        </p:spPr>
      </p:pic>
      <p:pic>
        <p:nvPicPr>
          <p:cNvPr id="15" name="Picture 14"/>
          <p:cNvPicPr>
            <a:picLocks noChangeAspect="1"/>
          </p:cNvPicPr>
          <p:nvPr/>
        </p:nvPicPr>
        <p:blipFill rotWithShape="1">
          <a:blip r:embed="rId7" cstate="print">
            <a:extLst>
              <a:ext uri="{28A0092B-C50C-407E-A947-70E740481C1C}">
                <a14:useLocalDpi xmlns:a14="http://schemas.microsoft.com/office/drawing/2010/main" val="0"/>
              </a:ext>
            </a:extLst>
          </a:blip>
          <a:srcRect l="51120" t="17086" r="5764" b="28307"/>
          <a:stretch/>
        </p:blipFill>
        <p:spPr>
          <a:xfrm>
            <a:off x="9568043" y="4359293"/>
            <a:ext cx="913441" cy="901387"/>
          </a:xfrm>
          <a:prstGeom prst="rect">
            <a:avLst/>
          </a:prstGeom>
        </p:spPr>
      </p:pic>
      <p:pic>
        <p:nvPicPr>
          <p:cNvPr id="16" name="Picture 15"/>
          <p:cNvPicPr>
            <a:picLocks noChangeAspect="1"/>
          </p:cNvPicPr>
          <p:nvPr/>
        </p:nvPicPr>
        <p:blipFill rotWithShape="1">
          <a:blip r:embed="rId6" cstate="print">
            <a:extLst>
              <a:ext uri="{28A0092B-C50C-407E-A947-70E740481C1C}">
                <a14:useLocalDpi xmlns:a14="http://schemas.microsoft.com/office/drawing/2010/main" val="0"/>
              </a:ext>
            </a:extLst>
          </a:blip>
          <a:srcRect l="6884" t="18959" r="50000" b="26434"/>
          <a:stretch/>
        </p:blipFill>
        <p:spPr>
          <a:xfrm>
            <a:off x="5024484" y="4125301"/>
            <a:ext cx="874621" cy="863079"/>
          </a:xfrm>
          <a:prstGeom prst="rect">
            <a:avLst/>
          </a:prstGeom>
        </p:spPr>
      </p:pic>
      <p:pic>
        <p:nvPicPr>
          <p:cNvPr id="17" name="Picture 16"/>
          <p:cNvPicPr>
            <a:picLocks noChangeAspect="1"/>
          </p:cNvPicPr>
          <p:nvPr/>
        </p:nvPicPr>
        <p:blipFill rotWithShape="1">
          <a:blip r:embed="rId6" cstate="print">
            <a:extLst>
              <a:ext uri="{28A0092B-C50C-407E-A947-70E740481C1C}">
                <a14:useLocalDpi xmlns:a14="http://schemas.microsoft.com/office/drawing/2010/main" val="0"/>
              </a:ext>
            </a:extLst>
          </a:blip>
          <a:srcRect l="6884" t="18959" r="50000" b="26434"/>
          <a:stretch/>
        </p:blipFill>
        <p:spPr>
          <a:xfrm>
            <a:off x="8049633" y="2140801"/>
            <a:ext cx="874621" cy="863079"/>
          </a:xfrm>
          <a:prstGeom prst="rect">
            <a:avLst/>
          </a:prstGeom>
        </p:spPr>
      </p:pic>
    </p:spTree>
    <p:extLst>
      <p:ext uri="{BB962C8B-B14F-4D97-AF65-F5344CB8AC3E}">
        <p14:creationId xmlns:p14="http://schemas.microsoft.com/office/powerpoint/2010/main" val="248590031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050"/>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subTnLst>
                                    <p:audio>
                                      <p:cMediaNode>
                                        <p:cTn display="0" masterRel="sameClick">
                                          <p:stCondLst>
                                            <p:cond evt="begin" delay="0">
                                              <p:tn val="5"/>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2050"/>
                  </p:tgtEl>
                </p:cond>
              </p:nextCondLst>
            </p:seq>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subTnLst>
                                    <p:audio>
                                      <p:cMediaNode>
                                        <p:cTn display="0" masterRel="sameClick">
                                          <p:stCondLst>
                                            <p:cond evt="begin" delay="0">
                                              <p:tn val="11"/>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12"/>
                  </p:tgtEl>
                </p:cond>
              </p:nextCondLst>
            </p:seq>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subTnLst>
                                    <p:audio>
                                      <p:cMediaNode>
                                        <p:cTn display="0" masterRel="sameClick">
                                          <p:stCondLst>
                                            <p:cond evt="begin" delay="0">
                                              <p:tn val="17"/>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11"/>
                  </p:tgtEl>
                </p:cond>
              </p:nextCondLst>
            </p:seq>
            <p:seq concurrent="1" nextAc="seek">
              <p:cTn id="20" restart="whenNotActive" fill="hold" evtFilter="cancelBubble" nodeType="interactiveSeq">
                <p:stCondLst>
                  <p:cond evt="onClick" delay="0">
                    <p:tgtEl>
                      <p:spTgt spid="13"/>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subTnLst>
                                    <p:audio>
                                      <p:cMediaNode>
                                        <p:cTn display="0" masterRel="sameClick">
                                          <p:stCondLst>
                                            <p:cond evt="begin" delay="0">
                                              <p:tn val="23"/>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13"/>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 name="Group 2"/>
          <p:cNvGrpSpPr/>
          <p:nvPr/>
        </p:nvGrpSpPr>
        <p:grpSpPr>
          <a:xfrm>
            <a:off x="1121650" y="762000"/>
            <a:ext cx="10750470" cy="763248"/>
            <a:chOff x="292250" y="915918"/>
            <a:chExt cx="10750470" cy="763248"/>
          </a:xfrm>
        </p:grpSpPr>
        <p:grpSp>
          <p:nvGrpSpPr>
            <p:cNvPr id="4" name="Group 3"/>
            <p:cNvGrpSpPr/>
            <p:nvPr/>
          </p:nvGrpSpPr>
          <p:grpSpPr>
            <a:xfrm>
              <a:off x="292250" y="915918"/>
              <a:ext cx="731520" cy="731520"/>
              <a:chOff x="3061467" y="1727884"/>
              <a:chExt cx="1197000" cy="1188720"/>
            </a:xfrm>
          </p:grpSpPr>
          <p:sp>
            <p:nvSpPr>
              <p:cNvPr id="6" name="Google Shape;418;p36"/>
              <p:cNvSpPr/>
              <p:nvPr/>
            </p:nvSpPr>
            <p:spPr>
              <a:xfrm>
                <a:off x="3065608" y="1727884"/>
                <a:ext cx="1188720" cy="1188720"/>
              </a:xfrm>
              <a:prstGeom prst="ellipse">
                <a:avLst/>
              </a:prstGeom>
              <a:solidFill>
                <a:srgbClr val="FF9999"/>
              </a:solidFill>
              <a:ln>
                <a:noFill/>
              </a:ln>
            </p:spPr>
            <p:txBody>
              <a:bodyPr spcFirstLastPara="1" wrap="square" lIns="121705" tIns="121705" rIns="121705" bIns="121705" anchor="ctr" anchorCtr="0">
                <a:noAutofit/>
              </a:bodyPr>
              <a:lstStyle/>
              <a:p>
                <a:pPr algn="just"/>
                <a:endParaRPr>
                  <a:solidFill>
                    <a:srgbClr val="000000"/>
                  </a:solidFill>
                  <a:latin typeface="Arial-Rounded" pitchFamily="34" charset="0"/>
                  <a:ea typeface="Arial-Rounded" pitchFamily="34" charset="0"/>
                  <a:cs typeface="Arial-Rounded" pitchFamily="34" charset="0"/>
                </a:endParaRPr>
              </a:p>
            </p:txBody>
          </p:sp>
          <p:sp>
            <p:nvSpPr>
              <p:cNvPr id="7" name="Google Shape;423;p36"/>
              <p:cNvSpPr txBox="1">
                <a:spLocks/>
              </p:cNvSpPr>
              <p:nvPr/>
            </p:nvSpPr>
            <p:spPr>
              <a:xfrm>
                <a:off x="3061467" y="1937044"/>
                <a:ext cx="1197000" cy="770400"/>
              </a:xfrm>
              <a:prstGeom prst="rect">
                <a:avLst/>
              </a:prstGeom>
            </p:spPr>
            <p:txBody>
              <a:bodyPr spcFirstLastPara="1" wrap="square" lIns="121705" tIns="121705" rIns="121705" bIns="12170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a:lstStyle>
              <a:p>
                <a:pPr algn="just"/>
                <a:r>
                  <a:rPr lang="en" sz="5400">
                    <a:latin typeface="Arial Rounded MT Bold" pitchFamily="34" charset="0"/>
                    <a:ea typeface="Arial-Rounded" pitchFamily="34" charset="0"/>
                    <a:cs typeface="Arial-Rounded" pitchFamily="34" charset="0"/>
                  </a:rPr>
                  <a:t>2</a:t>
                </a:r>
              </a:p>
            </p:txBody>
          </p:sp>
        </p:grpSp>
        <p:sp>
          <p:nvSpPr>
            <p:cNvPr id="5" name="TextBox 4"/>
            <p:cNvSpPr txBox="1"/>
            <p:nvPr/>
          </p:nvSpPr>
          <p:spPr>
            <a:xfrm>
              <a:off x="995274" y="971280"/>
              <a:ext cx="10047446" cy="707886"/>
            </a:xfrm>
            <a:prstGeom prst="rect">
              <a:avLst/>
            </a:prstGeom>
            <a:noFill/>
          </p:spPr>
          <p:txBody>
            <a:bodyPr wrap="square" rtlCol="0">
              <a:spAutoFit/>
            </a:bodyPr>
            <a:lstStyle/>
            <a:p>
              <a:pPr algn="just"/>
              <a:r>
                <a:rPr lang="en-US" sz="4000">
                  <a:solidFill>
                    <a:srgbClr val="000000"/>
                  </a:solidFill>
                  <a:latin typeface="Arial-Rounded" pitchFamily="34" charset="0"/>
                  <a:ea typeface="Arial-Rounded" pitchFamily="34" charset="0"/>
                  <a:cs typeface="Arial-Rounded" pitchFamily="34" charset="0"/>
                </a:rPr>
                <a:t>Nói và đáp:</a:t>
              </a:r>
            </a:p>
          </p:txBody>
        </p:sp>
      </p:grpSp>
      <p:sp>
        <p:nvSpPr>
          <p:cNvPr id="26" name="TextBox 25"/>
          <p:cNvSpPr txBox="1"/>
          <p:nvPr/>
        </p:nvSpPr>
        <p:spPr>
          <a:xfrm>
            <a:off x="1661319" y="1981200"/>
            <a:ext cx="9982200" cy="1323439"/>
          </a:xfrm>
          <a:prstGeom prst="rect">
            <a:avLst/>
          </a:prstGeom>
          <a:noFill/>
        </p:spPr>
        <p:txBody>
          <a:bodyPr wrap="square" rtlCol="0">
            <a:spAutoFit/>
          </a:bodyPr>
          <a:lstStyle/>
          <a:p>
            <a:pPr algn="just"/>
            <a:r>
              <a:rPr lang="en-US" sz="4000">
                <a:solidFill>
                  <a:srgbClr val="000000"/>
                </a:solidFill>
                <a:latin typeface="Arial-Rounded" pitchFamily="34" charset="0"/>
                <a:ea typeface="Arial-Rounded" pitchFamily="34" charset="0"/>
                <a:cs typeface="Arial-Rounded" pitchFamily="34" charset="0"/>
              </a:rPr>
              <a:t>a. Lời tạm biệt của bạn học sinh với trống trường.</a:t>
            </a:r>
            <a:endParaRPr lang="en-US" sz="4000" dirty="0">
              <a:solidFill>
                <a:srgbClr val="000000"/>
              </a:solidFill>
              <a:latin typeface="Arial-Rounded" pitchFamily="34" charset="0"/>
              <a:ea typeface="Arial-Rounded" pitchFamily="34" charset="0"/>
              <a:cs typeface="Arial-Rounded" pitchFamily="34" charset="0"/>
            </a:endParaRPr>
          </a:p>
        </p:txBody>
      </p:sp>
      <p:sp>
        <p:nvSpPr>
          <p:cNvPr id="11" name="TextBox 10"/>
          <p:cNvSpPr txBox="1"/>
          <p:nvPr/>
        </p:nvSpPr>
        <p:spPr>
          <a:xfrm>
            <a:off x="1674969" y="3581399"/>
            <a:ext cx="9982200" cy="707886"/>
          </a:xfrm>
          <a:prstGeom prst="rect">
            <a:avLst/>
          </a:prstGeom>
          <a:noFill/>
        </p:spPr>
        <p:txBody>
          <a:bodyPr wrap="square" rtlCol="0">
            <a:spAutoFit/>
          </a:bodyPr>
          <a:lstStyle/>
          <a:p>
            <a:pPr algn="just"/>
            <a:r>
              <a:rPr lang="en-US" sz="4000">
                <a:solidFill>
                  <a:srgbClr val="000000"/>
                </a:solidFill>
                <a:latin typeface="Arial-Rounded" pitchFamily="34" charset="0"/>
                <a:ea typeface="Arial-Rounded" pitchFamily="34" charset="0"/>
                <a:cs typeface="Arial-Rounded" pitchFamily="34" charset="0"/>
              </a:rPr>
              <a:t>b. Lời tạm biệt bạn bè khi bắt đầu nghỉ hè.</a:t>
            </a:r>
            <a:endParaRPr lang="en-US" sz="4000" dirty="0">
              <a:solidFill>
                <a:srgbClr val="000000"/>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22322770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cstate="print">
            <a:extLst>
              <a:ext uri="{28A0092B-C50C-407E-A947-70E740481C1C}">
                <a14:useLocalDpi xmlns:a14="http://schemas.microsoft.com/office/drawing/2010/main" val="0"/>
              </a:ext>
            </a:extLst>
          </a:blip>
          <a:srcRect b="7168"/>
          <a:stretch/>
        </p:blipFill>
        <p:spPr>
          <a:xfrm>
            <a:off x="2134224" y="-572814"/>
            <a:ext cx="7840407" cy="7278414"/>
          </a:xfrm>
          <a:prstGeom prst="rect">
            <a:avLst/>
          </a:prstGeom>
        </p:spPr>
      </p:pic>
      <p:sp>
        <p:nvSpPr>
          <p:cNvPr id="12" name="Title 1"/>
          <p:cNvSpPr txBox="1">
            <a:spLocks/>
          </p:cNvSpPr>
          <p:nvPr/>
        </p:nvSpPr>
        <p:spPr>
          <a:xfrm>
            <a:off x="2723746" y="1408385"/>
            <a:ext cx="6411885" cy="1143000"/>
          </a:xfrm>
          <a:prstGeom prst="rect">
            <a:avLst/>
          </a:prstGeom>
        </p:spPr>
        <p:txBody>
          <a:bodyPr>
            <a:normAutofit/>
          </a:bodyPr>
          <a:lstStyle>
            <a:lvl1pPr algn="ctr" defTabSz="1217249" rtl="0" eaLnBrk="1" latinLnBrk="0" hangingPunct="1">
              <a:spcBef>
                <a:spcPct val="0"/>
              </a:spcBef>
              <a:buNone/>
              <a:defRPr sz="5900" kern="1200">
                <a:solidFill>
                  <a:schemeClr val="tx1"/>
                </a:solidFill>
                <a:latin typeface="+mj-lt"/>
                <a:ea typeface="+mj-ea"/>
                <a:cs typeface="+mj-cs"/>
              </a:defRPr>
            </a:lvl1pPr>
          </a:lstStyle>
          <a:p>
            <a:r>
              <a:rPr lang="en-US" sz="6000">
                <a:solidFill>
                  <a:srgbClr val="002060"/>
                </a:solidFill>
                <a:latin typeface="Arial" pitchFamily="34" charset="0"/>
                <a:ea typeface="Arial-Rounded" pitchFamily="34" charset="0"/>
                <a:cs typeface="Arial" pitchFamily="34" charset="0"/>
              </a:rPr>
              <a:t>VẬN DỤNG</a:t>
            </a:r>
          </a:p>
        </p:txBody>
      </p:sp>
    </p:spTree>
    <p:extLst>
      <p:ext uri="{BB962C8B-B14F-4D97-AF65-F5344CB8AC3E}">
        <p14:creationId xmlns:p14="http://schemas.microsoft.com/office/powerpoint/2010/main" val="18583628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2009696" y="3869124"/>
            <a:ext cx="8229600" cy="1226585"/>
          </a:xfrm>
          <a:prstGeom prst="rect">
            <a:avLst/>
          </a:prstGeom>
          <a:solidFill>
            <a:schemeClr val="accent5">
              <a:lumMod val="40000"/>
              <a:lumOff val="60000"/>
            </a:schemeClr>
          </a:solidFill>
          <a:ln w="28575" cap="flat" cmpd="sng" algn="ctr">
            <a:noFill/>
            <a:prstDash val="solid"/>
            <a:miter lim="800000"/>
          </a:ln>
          <a:effectLst/>
        </p:spPr>
        <p:txBody>
          <a:bodyPr lIns="121725" tIns="60862" rIns="121725" bIns="60862" rtlCol="0" anchor="ctr"/>
          <a:lstStyle/>
          <a:p>
            <a:pPr lvl="0">
              <a:buClrTx/>
              <a:defRPr/>
            </a:pPr>
            <a:r>
              <a:rPr lang="en-US" sz="4400">
                <a:solidFill>
                  <a:srgbClr val="000000"/>
                </a:solidFill>
                <a:latin typeface="Arial-Rounded" pitchFamily="34" charset="0"/>
                <a:ea typeface="Arial-Rounded" pitchFamily="34" charset="0"/>
                <a:cs typeface="Arial-Rounded" pitchFamily="34" charset="0"/>
              </a:rPr>
              <a:t> 		Trống trường</a:t>
            </a:r>
            <a:endParaRPr lang="vi-VN" sz="4400" dirty="0">
              <a:solidFill>
                <a:srgbClr val="000000"/>
              </a:solidFill>
              <a:latin typeface="Arial-Rounded" pitchFamily="34" charset="0"/>
              <a:ea typeface="Arial-Rounded" pitchFamily="34" charset="0"/>
              <a:cs typeface="Arial-Rounded" pitchFamily="34" charset="0"/>
            </a:endParaRPr>
          </a:p>
        </p:txBody>
      </p:sp>
      <p:sp>
        <p:nvSpPr>
          <p:cNvPr id="3" name="Rectangle 2"/>
          <p:cNvSpPr/>
          <p:nvPr/>
        </p:nvSpPr>
        <p:spPr>
          <a:xfrm>
            <a:off x="1997206" y="5458303"/>
            <a:ext cx="8229600" cy="1257957"/>
          </a:xfrm>
          <a:prstGeom prst="rect">
            <a:avLst/>
          </a:prstGeom>
          <a:solidFill>
            <a:schemeClr val="accent5">
              <a:lumMod val="40000"/>
              <a:lumOff val="60000"/>
            </a:schemeClr>
          </a:solidFill>
          <a:ln w="28575" cap="flat" cmpd="sng" algn="ctr">
            <a:noFill/>
            <a:prstDash val="solid"/>
            <a:miter lim="800000"/>
          </a:ln>
          <a:effectLst/>
        </p:spPr>
        <p:txBody>
          <a:bodyPr lIns="121725" tIns="60862" rIns="121725" bIns="60862" rtlCol="0" anchor="ctr"/>
          <a:lstStyle/>
          <a:p>
            <a:r>
              <a:rPr lang="en-US" sz="4400">
                <a:solidFill>
                  <a:srgbClr val="000000"/>
                </a:solidFill>
                <a:latin typeface="Arial-Rounded" pitchFamily="34" charset="0"/>
                <a:ea typeface="Arial-Rounded" pitchFamily="34" charset="0"/>
                <a:cs typeface="Arial-Rounded" pitchFamily="34" charset="0"/>
              </a:rPr>
              <a:t> 		Bố mẹ</a:t>
            </a:r>
            <a:endParaRPr lang="en-US" sz="4400" dirty="0">
              <a:solidFill>
                <a:srgbClr val="000000"/>
              </a:solidFill>
              <a:latin typeface="Arial-Rounded" pitchFamily="34" charset="0"/>
              <a:ea typeface="Arial-Rounded" pitchFamily="34" charset="0"/>
              <a:cs typeface="Arial-Rounded" pitchFamily="34" charset="0"/>
            </a:endParaRPr>
          </a:p>
        </p:txBody>
      </p:sp>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88488" y="4091045"/>
            <a:ext cx="798097" cy="782741"/>
          </a:xfrm>
          <a:prstGeom prst="rect">
            <a:avLst/>
          </a:prstGeom>
          <a:noFill/>
        </p:spPr>
      </p:pic>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05119" y="5715000"/>
            <a:ext cx="807556" cy="778352"/>
          </a:xfrm>
          <a:prstGeom prst="rect">
            <a:avLst/>
          </a:prstGeom>
          <a:noFill/>
        </p:spPr>
      </p:pic>
      <p:sp>
        <p:nvSpPr>
          <p:cNvPr id="6" name="Rectangle 5"/>
          <p:cNvSpPr/>
          <p:nvPr/>
        </p:nvSpPr>
        <p:spPr>
          <a:xfrm>
            <a:off x="2009696" y="2303716"/>
            <a:ext cx="8229600" cy="1222684"/>
          </a:xfrm>
          <a:prstGeom prst="rect">
            <a:avLst/>
          </a:prstGeom>
          <a:solidFill>
            <a:schemeClr val="accent5">
              <a:lumMod val="40000"/>
              <a:lumOff val="60000"/>
            </a:schemeClr>
          </a:solidFill>
          <a:ln w="28575" cap="flat" cmpd="sng" algn="ctr">
            <a:noFill/>
            <a:prstDash val="solid"/>
            <a:miter lim="800000"/>
          </a:ln>
          <a:effectLst/>
        </p:spPr>
        <p:txBody>
          <a:bodyPr lIns="121725" tIns="60862" rIns="121725" bIns="60862" rtlCol="0" anchor="ctr"/>
          <a:lstStyle/>
          <a:p>
            <a:r>
              <a:rPr lang="en-US" sz="4400">
                <a:solidFill>
                  <a:srgbClr val="000000"/>
                </a:solidFill>
                <a:latin typeface="Arial-Rounded" pitchFamily="34" charset="0"/>
                <a:ea typeface="Arial-Rounded" pitchFamily="34" charset="0"/>
                <a:cs typeface="Arial-Rounded" pitchFamily="34" charset="0"/>
              </a:rPr>
              <a:t> 		Cô thầy</a:t>
            </a:r>
            <a:endParaRPr lang="en-US" sz="4400" dirty="0">
              <a:solidFill>
                <a:srgbClr val="000000"/>
              </a:solidFill>
              <a:latin typeface="Arial-Rounded" pitchFamily="34" charset="0"/>
              <a:ea typeface="Arial-Rounded" pitchFamily="34" charset="0"/>
              <a:cs typeface="Arial-Rounded" pitchFamily="34" charset="0"/>
            </a:endParaRPr>
          </a:p>
        </p:txBody>
      </p:sp>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05119" y="2532703"/>
            <a:ext cx="807556" cy="778352"/>
          </a:xfrm>
          <a:prstGeom prst="rect">
            <a:avLst/>
          </a:prstGeom>
          <a:noFill/>
        </p:spPr>
      </p:pic>
      <p:sp>
        <p:nvSpPr>
          <p:cNvPr id="8" name="Rectangle 7"/>
          <p:cNvSpPr/>
          <p:nvPr/>
        </p:nvSpPr>
        <p:spPr>
          <a:xfrm>
            <a:off x="1146981" y="228600"/>
            <a:ext cx="9957816" cy="1600240"/>
          </a:xfrm>
          <a:prstGeom prst="rect">
            <a:avLst/>
          </a:prstGeom>
          <a:solidFill>
            <a:schemeClr val="accent5">
              <a:lumMod val="40000"/>
              <a:lumOff val="60000"/>
            </a:schemeClr>
          </a:solidFill>
        </p:spPr>
        <p:txBody>
          <a:bodyPr wrap="square" lIns="121725" tIns="60862" rIns="121725" bIns="60862">
            <a:spAutoFit/>
          </a:bodyPr>
          <a:lstStyle/>
          <a:p>
            <a:pPr algn="ctr"/>
            <a:r>
              <a:rPr lang="en-US" sz="4800" b="1">
                <a:solidFill>
                  <a:srgbClr val="000000"/>
                </a:solidFill>
                <a:latin typeface="Arial-Rounded" pitchFamily="34" charset="0"/>
                <a:ea typeface="Arial-Rounded" pitchFamily="34" charset="0"/>
                <a:cs typeface="Arial-Rounded" pitchFamily="34" charset="0"/>
              </a:rPr>
              <a:t>Bài thơ thể hiện tình cảm của bạn nhỏ dành cho:</a:t>
            </a:r>
            <a:endParaRPr lang="en-US" sz="4800" b="1" dirty="0">
              <a:solidFill>
                <a:srgbClr val="000000"/>
              </a:solidFill>
              <a:latin typeface="Arial-Rounded" pitchFamily="34" charset="0"/>
              <a:ea typeface="Arial-Rounded" pitchFamily="34" charset="0"/>
              <a:cs typeface="Arial-Rounded" pitchFamily="34" charset="0"/>
            </a:endParaRPr>
          </a:p>
        </p:txBody>
      </p:sp>
      <p:pic>
        <p:nvPicPr>
          <p:cNvPr id="9" name="chuồn"/>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16390" y="2133600"/>
            <a:ext cx="1554618" cy="1576557"/>
          </a:xfrm>
          <a:prstGeom prst="rect">
            <a:avLst/>
          </a:prstGeom>
        </p:spPr>
      </p:pic>
      <p:pic>
        <p:nvPicPr>
          <p:cNvPr id="3074" name="chuột" descr="Funny Animal - TV Tropes"/>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97206" y="5123528"/>
            <a:ext cx="990600" cy="1646414"/>
          </a:xfrm>
          <a:prstGeom prst="rect">
            <a:avLst/>
          </a:prstGeom>
          <a:noFill/>
          <a:extLst>
            <a:ext uri="{909E8E84-426E-40DD-AFC4-6F175D3DCCD1}">
              <a14:hiddenFill xmlns:a14="http://schemas.microsoft.com/office/drawing/2010/main">
                <a:solidFill>
                  <a:srgbClr val="FFFFFF"/>
                </a:solidFill>
              </a14:hiddenFill>
            </a:ext>
          </a:extLst>
        </p:spPr>
      </p:pic>
      <p:pic>
        <p:nvPicPr>
          <p:cNvPr id="3076" name="sóc" descr="Squirrel Animal Cartoon Transparent PNG &amp;amp; SVG Vecto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432719" y="3460230"/>
            <a:ext cx="1665459" cy="16654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9777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55"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1000" fill="hold"/>
                                        <p:tgtEl>
                                          <p:spTgt spid="6"/>
                                        </p:tgtEl>
                                        <p:attrNameLst>
                                          <p:attrName>ppt_w</p:attrName>
                                        </p:attrNameLst>
                                      </p:cBhvr>
                                      <p:tavLst>
                                        <p:tav tm="0">
                                          <p:val>
                                            <p:strVal val="#ppt_w*0.70"/>
                                          </p:val>
                                        </p:tav>
                                        <p:tav tm="100000">
                                          <p:val>
                                            <p:strVal val="#ppt_w"/>
                                          </p:val>
                                        </p:tav>
                                      </p:tavLst>
                                    </p:anim>
                                    <p:anim calcmode="lin" valueType="num">
                                      <p:cBhvr>
                                        <p:cTn id="11" dur="1000" fill="hold"/>
                                        <p:tgtEl>
                                          <p:spTgt spid="6"/>
                                        </p:tgtEl>
                                        <p:attrNameLst>
                                          <p:attrName>ppt_h</p:attrName>
                                        </p:attrNameLst>
                                      </p:cBhvr>
                                      <p:tavLst>
                                        <p:tav tm="0">
                                          <p:val>
                                            <p:strVal val="#ppt_h"/>
                                          </p:val>
                                        </p:tav>
                                        <p:tav tm="100000">
                                          <p:val>
                                            <p:strVal val="#ppt_h"/>
                                          </p:val>
                                        </p:tav>
                                      </p:tavLst>
                                    </p:anim>
                                    <p:animEffect transition="in" filter="fade">
                                      <p:cBhvr>
                                        <p:cTn id="12" dur="1000"/>
                                        <p:tgtEl>
                                          <p:spTgt spid="6"/>
                                        </p:tgtEl>
                                      </p:cBhvr>
                                    </p:animEffect>
                                  </p:childTnLst>
                                </p:cTn>
                              </p:par>
                              <p:par>
                                <p:cTn id="13" presetID="10"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55" presetClass="entr" presetSubtype="0"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1000" fill="hold"/>
                                        <p:tgtEl>
                                          <p:spTgt spid="2"/>
                                        </p:tgtEl>
                                        <p:attrNameLst>
                                          <p:attrName>ppt_w</p:attrName>
                                        </p:attrNameLst>
                                      </p:cBhvr>
                                      <p:tavLst>
                                        <p:tav tm="0">
                                          <p:val>
                                            <p:strVal val="#ppt_w*0.70"/>
                                          </p:val>
                                        </p:tav>
                                        <p:tav tm="100000">
                                          <p:val>
                                            <p:strVal val="#ppt_w"/>
                                          </p:val>
                                        </p:tav>
                                      </p:tavLst>
                                    </p:anim>
                                    <p:anim calcmode="lin" valueType="num">
                                      <p:cBhvr>
                                        <p:cTn id="19" dur="1000" fill="hold"/>
                                        <p:tgtEl>
                                          <p:spTgt spid="2"/>
                                        </p:tgtEl>
                                        <p:attrNameLst>
                                          <p:attrName>ppt_h</p:attrName>
                                        </p:attrNameLst>
                                      </p:cBhvr>
                                      <p:tavLst>
                                        <p:tav tm="0">
                                          <p:val>
                                            <p:strVal val="#ppt_h"/>
                                          </p:val>
                                        </p:tav>
                                        <p:tav tm="100000">
                                          <p:val>
                                            <p:strVal val="#ppt_h"/>
                                          </p:val>
                                        </p:tav>
                                      </p:tavLst>
                                    </p:anim>
                                    <p:animEffect transition="in" filter="fade">
                                      <p:cBhvr>
                                        <p:cTn id="20" dur="1000"/>
                                        <p:tgtEl>
                                          <p:spTgt spid="2"/>
                                        </p:tgtEl>
                                      </p:cBhvr>
                                    </p:animEffect>
                                  </p:childTnLst>
                                </p:cTn>
                              </p:par>
                              <p:par>
                                <p:cTn id="21" presetID="10" presetClass="entr" presetSubtype="0" fill="hold" nodeType="withEffect">
                                  <p:stCondLst>
                                    <p:cond delay="0"/>
                                  </p:stCondLst>
                                  <p:childTnLst>
                                    <p:set>
                                      <p:cBhvr>
                                        <p:cTn id="22" dur="1" fill="hold">
                                          <p:stCondLst>
                                            <p:cond delay="0"/>
                                          </p:stCondLst>
                                        </p:cTn>
                                        <p:tgtEl>
                                          <p:spTgt spid="3076"/>
                                        </p:tgtEl>
                                        <p:attrNameLst>
                                          <p:attrName>style.visibility</p:attrName>
                                        </p:attrNameLst>
                                      </p:cBhvr>
                                      <p:to>
                                        <p:strVal val="visible"/>
                                      </p:to>
                                    </p:set>
                                    <p:animEffect transition="in" filter="fade">
                                      <p:cBhvr>
                                        <p:cTn id="23" dur="500"/>
                                        <p:tgtEl>
                                          <p:spTgt spid="3076"/>
                                        </p:tgtEl>
                                      </p:cBhvr>
                                    </p:animEffect>
                                  </p:childTnLst>
                                </p:cTn>
                              </p:par>
                              <p:par>
                                <p:cTn id="24" presetID="55" presetClass="entr" presetSubtype="0" fill="hold" grpId="0" nodeType="with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p:cTn id="26" dur="1000" fill="hold"/>
                                        <p:tgtEl>
                                          <p:spTgt spid="3"/>
                                        </p:tgtEl>
                                        <p:attrNameLst>
                                          <p:attrName>ppt_w</p:attrName>
                                        </p:attrNameLst>
                                      </p:cBhvr>
                                      <p:tavLst>
                                        <p:tav tm="0">
                                          <p:val>
                                            <p:strVal val="#ppt_w*0.70"/>
                                          </p:val>
                                        </p:tav>
                                        <p:tav tm="100000">
                                          <p:val>
                                            <p:strVal val="#ppt_w"/>
                                          </p:val>
                                        </p:tav>
                                      </p:tavLst>
                                    </p:anim>
                                    <p:anim calcmode="lin" valueType="num">
                                      <p:cBhvr>
                                        <p:cTn id="27" dur="1000" fill="hold"/>
                                        <p:tgtEl>
                                          <p:spTgt spid="3"/>
                                        </p:tgtEl>
                                        <p:attrNameLst>
                                          <p:attrName>ppt_h</p:attrName>
                                        </p:attrNameLst>
                                      </p:cBhvr>
                                      <p:tavLst>
                                        <p:tav tm="0">
                                          <p:val>
                                            <p:strVal val="#ppt_h"/>
                                          </p:val>
                                        </p:tav>
                                        <p:tav tm="100000">
                                          <p:val>
                                            <p:strVal val="#ppt_h"/>
                                          </p:val>
                                        </p:tav>
                                      </p:tavLst>
                                    </p:anim>
                                    <p:animEffect transition="in" filter="fade">
                                      <p:cBhvr>
                                        <p:cTn id="28" dur="1000"/>
                                        <p:tgtEl>
                                          <p:spTgt spid="3"/>
                                        </p:tgtEl>
                                      </p:cBhvr>
                                    </p:animEffect>
                                  </p:childTnLst>
                                </p:cTn>
                              </p:par>
                              <p:par>
                                <p:cTn id="29" presetID="10" presetClass="entr" presetSubtype="0" fill="hold" nodeType="withEffect">
                                  <p:stCondLst>
                                    <p:cond delay="0"/>
                                  </p:stCondLst>
                                  <p:childTnLst>
                                    <p:set>
                                      <p:cBhvr>
                                        <p:cTn id="30" dur="1" fill="hold">
                                          <p:stCondLst>
                                            <p:cond delay="0"/>
                                          </p:stCondLst>
                                        </p:cTn>
                                        <p:tgtEl>
                                          <p:spTgt spid="3074"/>
                                        </p:tgtEl>
                                        <p:attrNameLst>
                                          <p:attrName>style.visibility</p:attrName>
                                        </p:attrNameLst>
                                      </p:cBhvr>
                                      <p:to>
                                        <p:strVal val="visible"/>
                                      </p:to>
                                    </p:set>
                                    <p:animEffect transition="in" filter="fade">
                                      <p:cBhvr>
                                        <p:cTn id="31"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9"/>
                    </p:tgtEl>
                  </p:cond>
                </p:stCondLst>
                <p:endSync evt="end" delay="0">
                  <p:rtn val="all"/>
                </p:endSync>
                <p:childTnLst>
                  <p:par>
                    <p:cTn id="33" fill="hold">
                      <p:stCondLst>
                        <p:cond delay="0"/>
                      </p:stCondLst>
                      <p:childTnLst>
                        <p:par>
                          <p:cTn id="34" fill="hold">
                            <p:stCondLst>
                              <p:cond delay="0"/>
                            </p:stCondLst>
                            <p:childTnLst>
                              <p:par>
                                <p:cTn id="35" presetID="1" presetClass="emph" presetSubtype="2" fill="hold" nodeType="withEffect">
                                  <p:stCondLst>
                                    <p:cond delay="0"/>
                                  </p:stCondLst>
                                  <p:childTnLst>
                                    <p:animClr clrSpc="rgb" dir="cw">
                                      <p:cBhvr>
                                        <p:cTn id="36" dur="250" fill="hold"/>
                                        <p:tgtEl>
                                          <p:spTgt spid="6"/>
                                        </p:tgtEl>
                                        <p:attrNameLst>
                                          <p:attrName>fillcolor</p:attrName>
                                        </p:attrNameLst>
                                      </p:cBhvr>
                                      <p:to>
                                        <a:schemeClr val="accent1"/>
                                      </p:to>
                                    </p:animClr>
                                    <p:set>
                                      <p:cBhvr>
                                        <p:cTn id="37" dur="250" fill="hold"/>
                                        <p:tgtEl>
                                          <p:spTgt spid="6"/>
                                        </p:tgtEl>
                                        <p:attrNameLst>
                                          <p:attrName>fill.type</p:attrName>
                                        </p:attrNameLst>
                                      </p:cBhvr>
                                      <p:to>
                                        <p:strVal val="solid"/>
                                      </p:to>
                                    </p:set>
                                    <p:set>
                                      <p:cBhvr>
                                        <p:cTn id="38" dur="250" fill="hold"/>
                                        <p:tgtEl>
                                          <p:spTgt spid="6"/>
                                        </p:tgtEl>
                                        <p:attrNameLst>
                                          <p:attrName>fill.on</p:attrName>
                                        </p:attrNameLst>
                                      </p:cBhvr>
                                      <p:to>
                                        <p:strVal val="true"/>
                                      </p:to>
                                    </p:set>
                                  </p:childTnLst>
                                  <p:subTnLst>
                                    <p:audio>
                                      <p:cMediaNode>
                                        <p:cTn display="0" masterRel="sameClick">
                                          <p:stCondLst>
                                            <p:cond evt="begin" delay="0">
                                              <p:tn val="35"/>
                                            </p:cond>
                                          </p:stCondLst>
                                          <p:endCondLst>
                                            <p:cond evt="onStopAudio" delay="0">
                                              <p:tgtEl>
                                                <p:sldTgt/>
                                              </p:tgtEl>
                                            </p:cond>
                                          </p:endCondLst>
                                        </p:cTn>
                                        <p:tgtEl>
                                          <p:sndTgt r:embed="rId3" name="click.wav"/>
                                        </p:tgtEl>
                                      </p:cMediaNode>
                                    </p:audio>
                                  </p:subTnLst>
                                </p:cTn>
                              </p:par>
                              <p:par>
                                <p:cTn id="39" presetID="1" presetClass="emph" presetSubtype="2" fill="hold" nodeType="withEffect">
                                  <p:stCondLst>
                                    <p:cond delay="500"/>
                                  </p:stCondLst>
                                  <p:childTnLst>
                                    <p:animClr clrSpc="rgb" dir="cw">
                                      <p:cBhvr>
                                        <p:cTn id="40" dur="250" fill="hold"/>
                                        <p:tgtEl>
                                          <p:spTgt spid="6"/>
                                        </p:tgtEl>
                                        <p:attrNameLst>
                                          <p:attrName>fillcolor</p:attrName>
                                        </p:attrNameLst>
                                      </p:cBhvr>
                                      <p:to>
                                        <a:schemeClr val="accent1"/>
                                      </p:to>
                                    </p:animClr>
                                    <p:set>
                                      <p:cBhvr>
                                        <p:cTn id="41" dur="250" fill="hold"/>
                                        <p:tgtEl>
                                          <p:spTgt spid="6"/>
                                        </p:tgtEl>
                                        <p:attrNameLst>
                                          <p:attrName>fill.type</p:attrName>
                                        </p:attrNameLst>
                                      </p:cBhvr>
                                      <p:to>
                                        <p:strVal val="solid"/>
                                      </p:to>
                                    </p:set>
                                    <p:set>
                                      <p:cBhvr>
                                        <p:cTn id="42" dur="250" fill="hold"/>
                                        <p:tgtEl>
                                          <p:spTgt spid="6"/>
                                        </p:tgtEl>
                                        <p:attrNameLst>
                                          <p:attrName>fill.on</p:attrName>
                                        </p:attrNameLst>
                                      </p:cBhvr>
                                      <p:to>
                                        <p:strVal val="true"/>
                                      </p:to>
                                    </p:set>
                                  </p:childTnLst>
                                </p:cTn>
                              </p:par>
                              <p:par>
                                <p:cTn id="43" presetID="23" presetClass="entr" presetSubtype="32" fill="hold" nodeType="withEffect">
                                  <p:stCondLst>
                                    <p:cond delay="500"/>
                                  </p:stCondLst>
                                  <p:childTnLst>
                                    <p:set>
                                      <p:cBhvr>
                                        <p:cTn id="44" dur="1" fill="hold">
                                          <p:stCondLst>
                                            <p:cond delay="0"/>
                                          </p:stCondLst>
                                        </p:cTn>
                                        <p:tgtEl>
                                          <p:spTgt spid="7"/>
                                        </p:tgtEl>
                                        <p:attrNameLst>
                                          <p:attrName>style.visibility</p:attrName>
                                        </p:attrNameLst>
                                      </p:cBhvr>
                                      <p:to>
                                        <p:strVal val="visible"/>
                                      </p:to>
                                    </p:set>
                                    <p:anim calcmode="lin" valueType="num">
                                      <p:cBhvr>
                                        <p:cTn id="45" dur="250" fill="hold"/>
                                        <p:tgtEl>
                                          <p:spTgt spid="7"/>
                                        </p:tgtEl>
                                        <p:attrNameLst>
                                          <p:attrName>ppt_w</p:attrName>
                                        </p:attrNameLst>
                                      </p:cBhvr>
                                      <p:tavLst>
                                        <p:tav tm="0">
                                          <p:val>
                                            <p:strVal val="4*#ppt_w"/>
                                          </p:val>
                                        </p:tav>
                                        <p:tav tm="100000">
                                          <p:val>
                                            <p:strVal val="#ppt_w"/>
                                          </p:val>
                                        </p:tav>
                                      </p:tavLst>
                                    </p:anim>
                                    <p:anim calcmode="lin" valueType="num">
                                      <p:cBhvr>
                                        <p:cTn id="46" dur="250" fill="hold"/>
                                        <p:tgtEl>
                                          <p:spTgt spid="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3"/>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9"/>
                  </p:tgtEl>
                </p:cond>
              </p:nextCondLst>
            </p:seq>
            <p:seq concurrent="1" nextAc="seek">
              <p:cTn id="47" restart="whenNotActive" fill="hold" evtFilter="cancelBubble" nodeType="interactiveSeq">
                <p:stCondLst>
                  <p:cond evt="onClick" delay="0">
                    <p:tgtEl>
                      <p:spTgt spid="3076"/>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withEffect">
                                  <p:stCondLst>
                                    <p:cond delay="0"/>
                                  </p:stCondLst>
                                  <p:childTnLst>
                                    <p:animClr clrSpc="rgb" dir="cw">
                                      <p:cBhvr>
                                        <p:cTn id="51" dur="250" fill="hold"/>
                                        <p:tgtEl>
                                          <p:spTgt spid="2"/>
                                        </p:tgtEl>
                                        <p:attrNameLst>
                                          <p:attrName>fillcolor</p:attrName>
                                        </p:attrNameLst>
                                      </p:cBhvr>
                                      <p:to>
                                        <a:schemeClr val="bg2"/>
                                      </p:to>
                                    </p:animClr>
                                    <p:set>
                                      <p:cBhvr>
                                        <p:cTn id="52" dur="250" fill="hold"/>
                                        <p:tgtEl>
                                          <p:spTgt spid="2"/>
                                        </p:tgtEl>
                                        <p:attrNameLst>
                                          <p:attrName>fill.type</p:attrName>
                                        </p:attrNameLst>
                                      </p:cBhvr>
                                      <p:to>
                                        <p:strVal val="solid"/>
                                      </p:to>
                                    </p:set>
                                    <p:set>
                                      <p:cBhvr>
                                        <p:cTn id="53" dur="250" fill="hold"/>
                                        <p:tgtEl>
                                          <p:spTgt spid="2"/>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3" name="click.wav"/>
                                        </p:tgtEl>
                                      </p:cMediaNode>
                                    </p:audio>
                                  </p:subTnLst>
                                </p:cTn>
                              </p:par>
                              <p:par>
                                <p:cTn id="54" presetID="1" presetClass="emph" presetSubtype="2" fill="hold" nodeType="withEffect">
                                  <p:stCondLst>
                                    <p:cond delay="500"/>
                                  </p:stCondLst>
                                  <p:childTnLst>
                                    <p:animClr clrSpc="rgb" dir="cw">
                                      <p:cBhvr>
                                        <p:cTn id="55" dur="250" fill="hold"/>
                                        <p:tgtEl>
                                          <p:spTgt spid="2"/>
                                        </p:tgtEl>
                                        <p:attrNameLst>
                                          <p:attrName>fillcolor</p:attrName>
                                        </p:attrNameLst>
                                      </p:cBhvr>
                                      <p:to>
                                        <a:srgbClr val="7030A0"/>
                                      </p:to>
                                    </p:animClr>
                                    <p:set>
                                      <p:cBhvr>
                                        <p:cTn id="56" dur="250" fill="hold"/>
                                        <p:tgtEl>
                                          <p:spTgt spid="2"/>
                                        </p:tgtEl>
                                        <p:attrNameLst>
                                          <p:attrName>fill.type</p:attrName>
                                        </p:attrNameLst>
                                      </p:cBhvr>
                                      <p:to>
                                        <p:strVal val="solid"/>
                                      </p:to>
                                    </p:set>
                                    <p:set>
                                      <p:cBhvr>
                                        <p:cTn id="57" dur="250" fill="hold"/>
                                        <p:tgtEl>
                                          <p:spTgt spid="2"/>
                                        </p:tgtEl>
                                        <p:attrNameLst>
                                          <p:attrName>fill.on</p:attrName>
                                        </p:attrNameLst>
                                      </p:cBhvr>
                                      <p:to>
                                        <p:strVal val="true"/>
                                      </p:to>
                                    </p:set>
                                  </p:childTnLst>
                                </p:cTn>
                              </p:par>
                              <p:par>
                                <p:cTn id="58" presetID="23" presetClass="entr" presetSubtype="32" fill="hold" nodeType="withEffect">
                                  <p:stCondLst>
                                    <p:cond delay="500"/>
                                  </p:stCondLst>
                                  <p:childTnLst>
                                    <p:set>
                                      <p:cBhvr>
                                        <p:cTn id="59" dur="1" fill="hold">
                                          <p:stCondLst>
                                            <p:cond delay="0"/>
                                          </p:stCondLst>
                                        </p:cTn>
                                        <p:tgtEl>
                                          <p:spTgt spid="4"/>
                                        </p:tgtEl>
                                        <p:attrNameLst>
                                          <p:attrName>style.visibility</p:attrName>
                                        </p:attrNameLst>
                                      </p:cBhvr>
                                      <p:to>
                                        <p:strVal val="visible"/>
                                      </p:to>
                                    </p:set>
                                    <p:anim calcmode="lin" valueType="num">
                                      <p:cBhvr>
                                        <p:cTn id="60" dur="250" fill="hold"/>
                                        <p:tgtEl>
                                          <p:spTgt spid="4"/>
                                        </p:tgtEl>
                                        <p:attrNameLst>
                                          <p:attrName>ppt_w</p:attrName>
                                        </p:attrNameLst>
                                      </p:cBhvr>
                                      <p:tavLst>
                                        <p:tav tm="0">
                                          <p:val>
                                            <p:strVal val="4*#ppt_w"/>
                                          </p:val>
                                        </p:tav>
                                        <p:tav tm="100000">
                                          <p:val>
                                            <p:strVal val="#ppt_w"/>
                                          </p:val>
                                        </p:tav>
                                      </p:tavLst>
                                    </p:anim>
                                    <p:anim calcmode="lin" valueType="num">
                                      <p:cBhvr>
                                        <p:cTn id="61" dur="250" fill="hold"/>
                                        <p:tgtEl>
                                          <p:spTgt spid="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8"/>
                                            </p:cond>
                                          </p:stCondLst>
                                          <p:endCondLst>
                                            <p:cond evt="onStopAudio" delay="0">
                                              <p:tgtEl>
                                                <p:sldTgt/>
                                              </p:tgtEl>
                                            </p:cond>
                                          </p:endCondLst>
                                        </p:cTn>
                                        <p:tgtEl>
                                          <p:sndTgt r:embed="rId5" name="Check mark.wav"/>
                                        </p:tgtEl>
                                      </p:cMediaNode>
                                    </p:audio>
                                  </p:subTnLst>
                                </p:cTn>
                              </p:par>
                            </p:childTnLst>
                          </p:cTn>
                        </p:par>
                      </p:childTnLst>
                    </p:cTn>
                  </p:par>
                </p:childTnLst>
              </p:cTn>
              <p:nextCondLst>
                <p:cond evt="onClick" delay="0">
                  <p:tgtEl>
                    <p:spTgt spid="3076"/>
                  </p:tgtEl>
                </p:cond>
              </p:nextCondLst>
            </p:seq>
            <p:seq concurrent="1" nextAc="seek">
              <p:cTn id="62" restart="whenNotActive" fill="hold" evtFilter="cancelBubble" nodeType="interactiveSeq">
                <p:stCondLst>
                  <p:cond evt="onClick" delay="0">
                    <p:tgtEl>
                      <p:spTgt spid="3074"/>
                    </p:tgtEl>
                  </p:cond>
                </p:stCondLst>
                <p:endSync evt="end" delay="0">
                  <p:rtn val="all"/>
                </p:endSync>
                <p:childTnLst>
                  <p:par>
                    <p:cTn id="63" fill="hold">
                      <p:stCondLst>
                        <p:cond delay="0"/>
                      </p:stCondLst>
                      <p:childTnLst>
                        <p:par>
                          <p:cTn id="64" fill="hold">
                            <p:stCondLst>
                              <p:cond delay="0"/>
                            </p:stCondLst>
                            <p:childTnLst>
                              <p:par>
                                <p:cTn id="65" presetID="1" presetClass="emph" presetSubtype="2" fill="hold" nodeType="withEffect">
                                  <p:stCondLst>
                                    <p:cond delay="0"/>
                                  </p:stCondLst>
                                  <p:childTnLst>
                                    <p:animClr clrSpc="rgb" dir="cw">
                                      <p:cBhvr>
                                        <p:cTn id="66" dur="250" fill="hold"/>
                                        <p:tgtEl>
                                          <p:spTgt spid="3"/>
                                        </p:tgtEl>
                                        <p:attrNameLst>
                                          <p:attrName>fillcolor</p:attrName>
                                        </p:attrNameLst>
                                      </p:cBhvr>
                                      <p:to>
                                        <a:schemeClr val="accent1"/>
                                      </p:to>
                                    </p:animClr>
                                    <p:set>
                                      <p:cBhvr>
                                        <p:cTn id="67" dur="250" fill="hold"/>
                                        <p:tgtEl>
                                          <p:spTgt spid="3"/>
                                        </p:tgtEl>
                                        <p:attrNameLst>
                                          <p:attrName>fill.type</p:attrName>
                                        </p:attrNameLst>
                                      </p:cBhvr>
                                      <p:to>
                                        <p:strVal val="solid"/>
                                      </p:to>
                                    </p:set>
                                    <p:set>
                                      <p:cBhvr>
                                        <p:cTn id="68" dur="250" fill="hold"/>
                                        <p:tgtEl>
                                          <p:spTgt spid="3"/>
                                        </p:tgtEl>
                                        <p:attrNameLst>
                                          <p:attrName>fill.on</p:attrName>
                                        </p:attrNameLst>
                                      </p:cBhvr>
                                      <p:to>
                                        <p:strVal val="true"/>
                                      </p:to>
                                    </p:set>
                                  </p:childTnLst>
                                  <p:subTnLst>
                                    <p:audio>
                                      <p:cMediaNode>
                                        <p:cTn display="0" masterRel="sameClick">
                                          <p:stCondLst>
                                            <p:cond evt="begin" delay="0">
                                              <p:tn val="65"/>
                                            </p:cond>
                                          </p:stCondLst>
                                          <p:endCondLst>
                                            <p:cond evt="onStopAudio" delay="0">
                                              <p:tgtEl>
                                                <p:sldTgt/>
                                              </p:tgtEl>
                                            </p:cond>
                                          </p:endCondLst>
                                        </p:cTn>
                                        <p:tgtEl>
                                          <p:sndTgt r:embed="rId3" name="click.wav"/>
                                        </p:tgtEl>
                                      </p:cMediaNode>
                                    </p:audio>
                                  </p:subTnLst>
                                </p:cTn>
                              </p:par>
                              <p:par>
                                <p:cTn id="69" presetID="1" presetClass="emph" presetSubtype="2" fill="hold" nodeType="withEffect">
                                  <p:stCondLst>
                                    <p:cond delay="500"/>
                                  </p:stCondLst>
                                  <p:childTnLst>
                                    <p:animClr clrSpc="rgb" dir="cw">
                                      <p:cBhvr>
                                        <p:cTn id="70" dur="250" fill="hold"/>
                                        <p:tgtEl>
                                          <p:spTgt spid="3"/>
                                        </p:tgtEl>
                                        <p:attrNameLst>
                                          <p:attrName>fillcolor</p:attrName>
                                        </p:attrNameLst>
                                      </p:cBhvr>
                                      <p:to>
                                        <a:schemeClr val="accent1"/>
                                      </p:to>
                                    </p:animClr>
                                    <p:set>
                                      <p:cBhvr>
                                        <p:cTn id="71" dur="250" fill="hold"/>
                                        <p:tgtEl>
                                          <p:spTgt spid="3"/>
                                        </p:tgtEl>
                                        <p:attrNameLst>
                                          <p:attrName>fill.type</p:attrName>
                                        </p:attrNameLst>
                                      </p:cBhvr>
                                      <p:to>
                                        <p:strVal val="solid"/>
                                      </p:to>
                                    </p:set>
                                    <p:set>
                                      <p:cBhvr>
                                        <p:cTn id="72" dur="250" fill="hold"/>
                                        <p:tgtEl>
                                          <p:spTgt spid="3"/>
                                        </p:tgtEl>
                                        <p:attrNameLst>
                                          <p:attrName>fill.on</p:attrName>
                                        </p:attrNameLst>
                                      </p:cBhvr>
                                      <p:to>
                                        <p:strVal val="true"/>
                                      </p:to>
                                    </p:set>
                                  </p:childTnLst>
                                </p:cTn>
                              </p:par>
                              <p:par>
                                <p:cTn id="73" presetID="23" presetClass="entr" presetSubtype="32" fill="hold" nodeType="withEffect">
                                  <p:stCondLst>
                                    <p:cond delay="500"/>
                                  </p:stCondLst>
                                  <p:childTnLst>
                                    <p:set>
                                      <p:cBhvr>
                                        <p:cTn id="74" dur="1" fill="hold">
                                          <p:stCondLst>
                                            <p:cond delay="0"/>
                                          </p:stCondLst>
                                        </p:cTn>
                                        <p:tgtEl>
                                          <p:spTgt spid="5"/>
                                        </p:tgtEl>
                                        <p:attrNameLst>
                                          <p:attrName>style.visibility</p:attrName>
                                        </p:attrNameLst>
                                      </p:cBhvr>
                                      <p:to>
                                        <p:strVal val="visible"/>
                                      </p:to>
                                    </p:set>
                                    <p:anim calcmode="lin" valueType="num">
                                      <p:cBhvr>
                                        <p:cTn id="75" dur="250" fill="hold"/>
                                        <p:tgtEl>
                                          <p:spTgt spid="5"/>
                                        </p:tgtEl>
                                        <p:attrNameLst>
                                          <p:attrName>ppt_w</p:attrName>
                                        </p:attrNameLst>
                                      </p:cBhvr>
                                      <p:tavLst>
                                        <p:tav tm="0">
                                          <p:val>
                                            <p:strVal val="4*#ppt_w"/>
                                          </p:val>
                                        </p:tav>
                                        <p:tav tm="100000">
                                          <p:val>
                                            <p:strVal val="#ppt_w"/>
                                          </p:val>
                                        </p:tav>
                                      </p:tavLst>
                                    </p:anim>
                                    <p:anim calcmode="lin" valueType="num">
                                      <p:cBhvr>
                                        <p:cTn id="76" dur="250" fill="hold"/>
                                        <p:tgtEl>
                                          <p:spTgt spid="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3"/>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3074"/>
                  </p:tgtEl>
                </p:cond>
              </p:nextCondLst>
            </p:seq>
          </p:childTnLst>
        </p:cTn>
      </p:par>
    </p:tnLst>
    <p:bldLst>
      <p:bldP spid="2" grpId="0" animBg="1"/>
      <p:bldP spid="3" grpId="0" animBg="1"/>
      <p:bldP spid="6" grpId="0" animBg="1"/>
      <p:bldP spid="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p:cNvSpPr/>
          <p:nvPr/>
        </p:nvSpPr>
        <p:spPr>
          <a:xfrm>
            <a:off x="6325759" y="2839402"/>
            <a:ext cx="4693312" cy="1257957"/>
          </a:xfrm>
          <a:prstGeom prst="rect">
            <a:avLst/>
          </a:prstGeom>
          <a:solidFill>
            <a:schemeClr val="accent5">
              <a:lumMod val="20000"/>
              <a:lumOff val="80000"/>
            </a:schemeClr>
          </a:solidFill>
          <a:ln w="28575" cap="flat" cmpd="sng" algn="ctr">
            <a:noFill/>
            <a:prstDash val="solid"/>
            <a:miter lim="800000"/>
          </a:ln>
          <a:effectLst/>
        </p:spPr>
        <p:txBody>
          <a:bodyPr lIns="121725" tIns="60862" rIns="121725" bIns="60862" rtlCol="0" anchor="ctr"/>
          <a:lstStyle/>
          <a:p>
            <a:r>
              <a:rPr lang="en-US" sz="4400">
                <a:solidFill>
                  <a:srgbClr val="000000"/>
                </a:solidFill>
                <a:latin typeface="Arial-Rounded" pitchFamily="34" charset="0"/>
                <a:ea typeface="Arial-Rounded" pitchFamily="34" charset="0"/>
                <a:cs typeface="Arial-Rounded" pitchFamily="34" charset="0"/>
              </a:rPr>
              <a:t>	  nhớ</a:t>
            </a:r>
            <a:endParaRPr lang="en-US" sz="4400" dirty="0">
              <a:solidFill>
                <a:srgbClr val="000000"/>
              </a:solidFill>
              <a:latin typeface="Arial-Rounded" pitchFamily="34" charset="0"/>
              <a:ea typeface="Arial-Rounded" pitchFamily="34" charset="0"/>
              <a:cs typeface="Arial-Rounded" pitchFamily="34" charset="0"/>
            </a:endParaRPr>
          </a:p>
        </p:txBody>
      </p:sp>
      <p:sp>
        <p:nvSpPr>
          <p:cNvPr id="2" name="Rectangle 1"/>
          <p:cNvSpPr/>
          <p:nvPr/>
        </p:nvSpPr>
        <p:spPr>
          <a:xfrm>
            <a:off x="1111537" y="4453187"/>
            <a:ext cx="4693312" cy="1226585"/>
          </a:xfrm>
          <a:prstGeom prst="rect">
            <a:avLst/>
          </a:prstGeom>
          <a:solidFill>
            <a:schemeClr val="accent5">
              <a:lumMod val="20000"/>
              <a:lumOff val="80000"/>
            </a:schemeClr>
          </a:solidFill>
          <a:ln w="28575" cap="flat" cmpd="sng" algn="ctr">
            <a:noFill/>
            <a:prstDash val="solid"/>
            <a:miter lim="800000"/>
          </a:ln>
          <a:effectLst/>
        </p:spPr>
        <p:txBody>
          <a:bodyPr lIns="121725" tIns="60862" rIns="121725" bIns="60862" rtlCol="0" anchor="ctr"/>
          <a:lstStyle/>
          <a:p>
            <a:pPr lvl="0">
              <a:buClrTx/>
              <a:defRPr/>
            </a:pPr>
            <a:r>
              <a:rPr lang="en-US" sz="4400">
                <a:solidFill>
                  <a:srgbClr val="000000"/>
                </a:solidFill>
                <a:latin typeface="Arial-Rounded" pitchFamily="34" charset="0"/>
                <a:ea typeface="Arial-Rounded" pitchFamily="34" charset="0"/>
                <a:cs typeface="Arial-Rounded" pitchFamily="34" charset="0"/>
              </a:rPr>
              <a:t>     	thân thiết</a:t>
            </a:r>
            <a:endParaRPr lang="vi-VN" sz="4400" dirty="0">
              <a:solidFill>
                <a:srgbClr val="000000"/>
              </a:solidFill>
              <a:latin typeface="Arial-Rounded" pitchFamily="34" charset="0"/>
              <a:ea typeface="Arial-Rounded" pitchFamily="34" charset="0"/>
              <a:cs typeface="Arial-Rounded" pitchFamily="34" charset="0"/>
            </a:endParaRPr>
          </a:p>
        </p:txBody>
      </p:sp>
      <p:sp>
        <p:nvSpPr>
          <p:cNvPr id="3" name="Rectangle 2"/>
          <p:cNvSpPr/>
          <p:nvPr/>
        </p:nvSpPr>
        <p:spPr>
          <a:xfrm>
            <a:off x="6325759" y="4437501"/>
            <a:ext cx="4693312" cy="1257957"/>
          </a:xfrm>
          <a:prstGeom prst="rect">
            <a:avLst/>
          </a:prstGeom>
          <a:solidFill>
            <a:schemeClr val="accent5">
              <a:lumMod val="20000"/>
              <a:lumOff val="80000"/>
            </a:schemeClr>
          </a:solidFill>
          <a:ln w="28575" cap="flat" cmpd="sng" algn="ctr">
            <a:noFill/>
            <a:prstDash val="solid"/>
            <a:miter lim="800000"/>
          </a:ln>
          <a:effectLst/>
        </p:spPr>
        <p:txBody>
          <a:bodyPr lIns="121725" tIns="60862" rIns="121725" bIns="60862" rtlCol="0" anchor="ctr"/>
          <a:lstStyle/>
          <a:p>
            <a:r>
              <a:rPr lang="en-US" sz="4400">
                <a:solidFill>
                  <a:srgbClr val="000000"/>
                </a:solidFill>
                <a:latin typeface="Arial-Rounded" pitchFamily="34" charset="0"/>
                <a:ea typeface="Arial-Rounded" pitchFamily="34" charset="0"/>
                <a:cs typeface="Arial-Rounded" pitchFamily="34" charset="0"/>
              </a:rPr>
              <a:t>       chán ghét</a:t>
            </a:r>
            <a:endParaRPr lang="en-US" sz="4400" dirty="0">
              <a:solidFill>
                <a:srgbClr val="000000"/>
              </a:solidFill>
              <a:latin typeface="Arial-Rounded" pitchFamily="34" charset="0"/>
              <a:ea typeface="Arial-Rounded" pitchFamily="34" charset="0"/>
              <a:cs typeface="Arial-Rounded" pitchFamily="34" charset="0"/>
            </a:endParaRPr>
          </a:p>
        </p:txBody>
      </p:sp>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36272" y="4819276"/>
            <a:ext cx="643098" cy="588085"/>
          </a:xfrm>
          <a:prstGeom prst="rect">
            <a:avLst/>
          </a:prstGeom>
          <a:noFill/>
        </p:spPr>
      </p:pic>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309639" y="4822574"/>
            <a:ext cx="650721" cy="584787"/>
          </a:xfrm>
          <a:prstGeom prst="rect">
            <a:avLst/>
          </a:prstGeom>
          <a:noFill/>
        </p:spPr>
      </p:pic>
      <p:sp>
        <p:nvSpPr>
          <p:cNvPr id="6" name="Rectangle 5"/>
          <p:cNvSpPr/>
          <p:nvPr/>
        </p:nvSpPr>
        <p:spPr>
          <a:xfrm>
            <a:off x="1111537" y="2857038"/>
            <a:ext cx="4693312" cy="1222684"/>
          </a:xfrm>
          <a:prstGeom prst="rect">
            <a:avLst/>
          </a:prstGeom>
          <a:solidFill>
            <a:schemeClr val="accent5">
              <a:lumMod val="20000"/>
              <a:lumOff val="80000"/>
            </a:schemeClr>
          </a:solidFill>
          <a:ln w="28575" cap="flat" cmpd="sng" algn="ctr">
            <a:noFill/>
            <a:prstDash val="solid"/>
            <a:miter lim="800000"/>
          </a:ln>
          <a:effectLst/>
        </p:spPr>
        <p:txBody>
          <a:bodyPr lIns="121725" tIns="60862" rIns="121725" bIns="60862" rtlCol="0" anchor="ctr"/>
          <a:lstStyle/>
          <a:p>
            <a:r>
              <a:rPr lang="en-US" sz="4400">
                <a:solidFill>
                  <a:srgbClr val="000000"/>
                </a:solidFill>
                <a:latin typeface="Arial-Rounded" pitchFamily="34" charset="0"/>
                <a:ea typeface="Arial-Rounded" pitchFamily="34" charset="0"/>
                <a:cs typeface="Arial-Rounded" pitchFamily="34" charset="0"/>
              </a:rPr>
              <a:t> 	yêu mến</a:t>
            </a:r>
            <a:endParaRPr lang="en-US" sz="4400" dirty="0">
              <a:solidFill>
                <a:srgbClr val="000000"/>
              </a:solidFill>
              <a:latin typeface="Arial-Rounded" pitchFamily="34" charset="0"/>
              <a:ea typeface="Arial-Rounded" pitchFamily="34" charset="0"/>
              <a:cs typeface="Arial-Rounded" pitchFamily="34" charset="0"/>
            </a:endParaRPr>
          </a:p>
        </p:txBody>
      </p:sp>
      <p:sp>
        <p:nvSpPr>
          <p:cNvPr id="8" name="Rectangle 7"/>
          <p:cNvSpPr/>
          <p:nvPr/>
        </p:nvSpPr>
        <p:spPr>
          <a:xfrm>
            <a:off x="1111537" y="609600"/>
            <a:ext cx="9957816" cy="1477130"/>
          </a:xfrm>
          <a:prstGeom prst="rect">
            <a:avLst/>
          </a:prstGeom>
          <a:solidFill>
            <a:schemeClr val="accent5">
              <a:lumMod val="40000"/>
              <a:lumOff val="60000"/>
            </a:schemeClr>
          </a:solidFill>
        </p:spPr>
        <p:txBody>
          <a:bodyPr wrap="square" lIns="121725" tIns="60862" rIns="121725" bIns="60862">
            <a:spAutoFit/>
          </a:bodyPr>
          <a:lstStyle/>
          <a:p>
            <a:pPr algn="ctr"/>
            <a:r>
              <a:rPr lang="en-US" sz="4400" b="1">
                <a:solidFill>
                  <a:srgbClr val="000000"/>
                </a:solidFill>
                <a:latin typeface="Arial-Rounded" pitchFamily="34" charset="0"/>
                <a:ea typeface="Arial-Rounded" pitchFamily="34" charset="0"/>
                <a:cs typeface="Arial-Rounded" pitchFamily="34" charset="0"/>
              </a:rPr>
              <a:t>Những từ nào thể hiện tình cảm </a:t>
            </a:r>
          </a:p>
          <a:p>
            <a:pPr algn="ctr"/>
            <a:r>
              <a:rPr lang="en-US" sz="4400" b="1">
                <a:solidFill>
                  <a:srgbClr val="000000"/>
                </a:solidFill>
                <a:latin typeface="Arial-Rounded" pitchFamily="34" charset="0"/>
                <a:ea typeface="Arial-Rounded" pitchFamily="34" charset="0"/>
                <a:cs typeface="Arial-Rounded" pitchFamily="34" charset="0"/>
              </a:rPr>
              <a:t>của bạn nhỏ dành cho trống trường?</a:t>
            </a:r>
            <a:endParaRPr lang="en-US" sz="4400" b="1" dirty="0">
              <a:solidFill>
                <a:srgbClr val="000000"/>
              </a:solidFill>
              <a:latin typeface="Arial-Rounded" pitchFamily="34" charset="0"/>
              <a:ea typeface="Arial-Rounded" pitchFamily="34" charset="0"/>
              <a:cs typeface="Arial-Rounded" pitchFamily="34" charset="0"/>
            </a:endParaRPr>
          </a:p>
        </p:txBody>
      </p:sp>
      <p:pic>
        <p:nvPicPr>
          <p:cNvPr id="9" name="chuồn"/>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7613" y="2909789"/>
            <a:ext cx="1138814" cy="1076810"/>
          </a:xfrm>
          <a:prstGeom prst="rect">
            <a:avLst/>
          </a:prstGeom>
        </p:spPr>
      </p:pic>
      <p:pic>
        <p:nvPicPr>
          <p:cNvPr id="3074" name="chuột" descr="Funny Animal - TV Tropes"/>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65929" y="2624987"/>
            <a:ext cx="1062425" cy="1646414"/>
          </a:xfrm>
          <a:prstGeom prst="rect">
            <a:avLst/>
          </a:prstGeom>
          <a:noFill/>
          <a:extLst>
            <a:ext uri="{909E8E84-426E-40DD-AFC4-6F175D3DCCD1}">
              <a14:hiddenFill xmlns:a14="http://schemas.microsoft.com/office/drawing/2010/main">
                <a:solidFill>
                  <a:srgbClr val="FFFFFF"/>
                </a:solidFill>
              </a14:hiddenFill>
            </a:ext>
          </a:extLst>
        </p:spPr>
      </p:pic>
      <p:pic>
        <p:nvPicPr>
          <p:cNvPr id="3076" name="sóc" descr="Squirrel Animal Cartoon Transparent PNG &amp;amp; SVG Vecto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3785" y="3977805"/>
            <a:ext cx="1786215" cy="166545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07857" y="3174337"/>
            <a:ext cx="643098" cy="588085"/>
          </a:xfrm>
          <a:prstGeom prst="rect">
            <a:avLst/>
          </a:prstGeom>
          <a:noFill/>
        </p:spPr>
      </p:pic>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17262" y="3174337"/>
            <a:ext cx="643098" cy="588085"/>
          </a:xfrm>
          <a:prstGeom prst="rect">
            <a:avLst/>
          </a:prstGeom>
          <a:noFill/>
        </p:spPr>
      </p:pic>
      <p:pic>
        <p:nvPicPr>
          <p:cNvPr id="4098" name="sư tủ" descr="Lion Animal Cartoon - Free image on Pixabay"/>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848271" y="4260504"/>
            <a:ext cx="1497739" cy="14977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9392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55"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1000" fill="hold"/>
                                        <p:tgtEl>
                                          <p:spTgt spid="6"/>
                                        </p:tgtEl>
                                        <p:attrNameLst>
                                          <p:attrName>ppt_w</p:attrName>
                                        </p:attrNameLst>
                                      </p:cBhvr>
                                      <p:tavLst>
                                        <p:tav tm="0">
                                          <p:val>
                                            <p:strVal val="#ppt_w*0.70"/>
                                          </p:val>
                                        </p:tav>
                                        <p:tav tm="100000">
                                          <p:val>
                                            <p:strVal val="#ppt_w"/>
                                          </p:val>
                                        </p:tav>
                                      </p:tavLst>
                                    </p:anim>
                                    <p:anim calcmode="lin" valueType="num">
                                      <p:cBhvr>
                                        <p:cTn id="11" dur="1000" fill="hold"/>
                                        <p:tgtEl>
                                          <p:spTgt spid="6"/>
                                        </p:tgtEl>
                                        <p:attrNameLst>
                                          <p:attrName>ppt_h</p:attrName>
                                        </p:attrNameLst>
                                      </p:cBhvr>
                                      <p:tavLst>
                                        <p:tav tm="0">
                                          <p:val>
                                            <p:strVal val="#ppt_h"/>
                                          </p:val>
                                        </p:tav>
                                        <p:tav tm="100000">
                                          <p:val>
                                            <p:strVal val="#ppt_h"/>
                                          </p:val>
                                        </p:tav>
                                      </p:tavLst>
                                    </p:anim>
                                    <p:animEffect transition="in" filter="fade">
                                      <p:cBhvr>
                                        <p:cTn id="12" dur="1000"/>
                                        <p:tgtEl>
                                          <p:spTgt spid="6"/>
                                        </p:tgtEl>
                                      </p:cBhvr>
                                    </p:animEffect>
                                  </p:childTnLst>
                                </p:cTn>
                              </p:par>
                              <p:par>
                                <p:cTn id="13" presetID="10"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55" presetClass="entr" presetSubtype="0"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1000" fill="hold"/>
                                        <p:tgtEl>
                                          <p:spTgt spid="2"/>
                                        </p:tgtEl>
                                        <p:attrNameLst>
                                          <p:attrName>ppt_w</p:attrName>
                                        </p:attrNameLst>
                                      </p:cBhvr>
                                      <p:tavLst>
                                        <p:tav tm="0">
                                          <p:val>
                                            <p:strVal val="#ppt_w*0.70"/>
                                          </p:val>
                                        </p:tav>
                                        <p:tav tm="100000">
                                          <p:val>
                                            <p:strVal val="#ppt_w"/>
                                          </p:val>
                                        </p:tav>
                                      </p:tavLst>
                                    </p:anim>
                                    <p:anim calcmode="lin" valueType="num">
                                      <p:cBhvr>
                                        <p:cTn id="19" dur="1000" fill="hold"/>
                                        <p:tgtEl>
                                          <p:spTgt spid="2"/>
                                        </p:tgtEl>
                                        <p:attrNameLst>
                                          <p:attrName>ppt_h</p:attrName>
                                        </p:attrNameLst>
                                      </p:cBhvr>
                                      <p:tavLst>
                                        <p:tav tm="0">
                                          <p:val>
                                            <p:strVal val="#ppt_h"/>
                                          </p:val>
                                        </p:tav>
                                        <p:tav tm="100000">
                                          <p:val>
                                            <p:strVal val="#ppt_h"/>
                                          </p:val>
                                        </p:tav>
                                      </p:tavLst>
                                    </p:anim>
                                    <p:animEffect transition="in" filter="fade">
                                      <p:cBhvr>
                                        <p:cTn id="20" dur="1000"/>
                                        <p:tgtEl>
                                          <p:spTgt spid="2"/>
                                        </p:tgtEl>
                                      </p:cBhvr>
                                    </p:animEffect>
                                  </p:childTnLst>
                                </p:cTn>
                              </p:par>
                              <p:par>
                                <p:cTn id="21" presetID="10" presetClass="entr" presetSubtype="0" fill="hold" nodeType="withEffect">
                                  <p:stCondLst>
                                    <p:cond delay="0"/>
                                  </p:stCondLst>
                                  <p:childTnLst>
                                    <p:set>
                                      <p:cBhvr>
                                        <p:cTn id="22" dur="1" fill="hold">
                                          <p:stCondLst>
                                            <p:cond delay="0"/>
                                          </p:stCondLst>
                                        </p:cTn>
                                        <p:tgtEl>
                                          <p:spTgt spid="3076"/>
                                        </p:tgtEl>
                                        <p:attrNameLst>
                                          <p:attrName>style.visibility</p:attrName>
                                        </p:attrNameLst>
                                      </p:cBhvr>
                                      <p:to>
                                        <p:strVal val="visible"/>
                                      </p:to>
                                    </p:set>
                                    <p:animEffect transition="in" filter="fade">
                                      <p:cBhvr>
                                        <p:cTn id="23" dur="500"/>
                                        <p:tgtEl>
                                          <p:spTgt spid="3076"/>
                                        </p:tgtEl>
                                      </p:cBhvr>
                                    </p:animEffect>
                                  </p:childTnLst>
                                </p:cTn>
                              </p:par>
                              <p:par>
                                <p:cTn id="24" presetID="55" presetClass="entr" presetSubtype="0" fill="hold" grpId="0" nodeType="with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p:cTn id="26" dur="1000" fill="hold"/>
                                        <p:tgtEl>
                                          <p:spTgt spid="3"/>
                                        </p:tgtEl>
                                        <p:attrNameLst>
                                          <p:attrName>ppt_w</p:attrName>
                                        </p:attrNameLst>
                                      </p:cBhvr>
                                      <p:tavLst>
                                        <p:tav tm="0">
                                          <p:val>
                                            <p:strVal val="#ppt_w*0.70"/>
                                          </p:val>
                                        </p:tav>
                                        <p:tav tm="100000">
                                          <p:val>
                                            <p:strVal val="#ppt_w"/>
                                          </p:val>
                                        </p:tav>
                                      </p:tavLst>
                                    </p:anim>
                                    <p:anim calcmode="lin" valueType="num">
                                      <p:cBhvr>
                                        <p:cTn id="27" dur="1000" fill="hold"/>
                                        <p:tgtEl>
                                          <p:spTgt spid="3"/>
                                        </p:tgtEl>
                                        <p:attrNameLst>
                                          <p:attrName>ppt_h</p:attrName>
                                        </p:attrNameLst>
                                      </p:cBhvr>
                                      <p:tavLst>
                                        <p:tav tm="0">
                                          <p:val>
                                            <p:strVal val="#ppt_h"/>
                                          </p:val>
                                        </p:tav>
                                        <p:tav tm="100000">
                                          <p:val>
                                            <p:strVal val="#ppt_h"/>
                                          </p:val>
                                        </p:tav>
                                      </p:tavLst>
                                    </p:anim>
                                    <p:animEffect transition="in" filter="fade">
                                      <p:cBhvr>
                                        <p:cTn id="28" dur="1000"/>
                                        <p:tgtEl>
                                          <p:spTgt spid="3"/>
                                        </p:tgtEl>
                                      </p:cBhvr>
                                    </p:animEffect>
                                  </p:childTnLst>
                                </p:cTn>
                              </p:par>
                              <p:par>
                                <p:cTn id="29" presetID="10" presetClass="entr" presetSubtype="0" fill="hold" nodeType="withEffect">
                                  <p:stCondLst>
                                    <p:cond delay="0"/>
                                  </p:stCondLst>
                                  <p:childTnLst>
                                    <p:set>
                                      <p:cBhvr>
                                        <p:cTn id="30" dur="1" fill="hold">
                                          <p:stCondLst>
                                            <p:cond delay="0"/>
                                          </p:stCondLst>
                                        </p:cTn>
                                        <p:tgtEl>
                                          <p:spTgt spid="3074"/>
                                        </p:tgtEl>
                                        <p:attrNameLst>
                                          <p:attrName>style.visibility</p:attrName>
                                        </p:attrNameLst>
                                      </p:cBhvr>
                                      <p:to>
                                        <p:strVal val="visible"/>
                                      </p:to>
                                    </p:set>
                                    <p:animEffect transition="in" filter="fade">
                                      <p:cBhvr>
                                        <p:cTn id="31" dur="500"/>
                                        <p:tgtEl>
                                          <p:spTgt spid="3074"/>
                                        </p:tgtEl>
                                      </p:cBhvr>
                                    </p:animEffect>
                                  </p:childTnLst>
                                </p:cTn>
                              </p:par>
                              <p:par>
                                <p:cTn id="32" presetID="55" presetClass="entr" presetSubtype="0"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p:cTn id="34" dur="1000" fill="hold"/>
                                        <p:tgtEl>
                                          <p:spTgt spid="12"/>
                                        </p:tgtEl>
                                        <p:attrNameLst>
                                          <p:attrName>ppt_w</p:attrName>
                                        </p:attrNameLst>
                                      </p:cBhvr>
                                      <p:tavLst>
                                        <p:tav tm="0">
                                          <p:val>
                                            <p:strVal val="#ppt_w*0.70"/>
                                          </p:val>
                                        </p:tav>
                                        <p:tav tm="100000">
                                          <p:val>
                                            <p:strVal val="#ppt_w"/>
                                          </p:val>
                                        </p:tav>
                                      </p:tavLst>
                                    </p:anim>
                                    <p:anim calcmode="lin" valueType="num">
                                      <p:cBhvr>
                                        <p:cTn id="35" dur="1000" fill="hold"/>
                                        <p:tgtEl>
                                          <p:spTgt spid="12"/>
                                        </p:tgtEl>
                                        <p:attrNameLst>
                                          <p:attrName>ppt_h</p:attrName>
                                        </p:attrNameLst>
                                      </p:cBhvr>
                                      <p:tavLst>
                                        <p:tav tm="0">
                                          <p:val>
                                            <p:strVal val="#ppt_h"/>
                                          </p:val>
                                        </p:tav>
                                        <p:tav tm="100000">
                                          <p:val>
                                            <p:strVal val="#ppt_h"/>
                                          </p:val>
                                        </p:tav>
                                      </p:tavLst>
                                    </p:anim>
                                    <p:animEffect transition="in" filter="fade">
                                      <p:cBhvr>
                                        <p:cTn id="36"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9"/>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withEffect">
                                  <p:stCondLst>
                                    <p:cond delay="0"/>
                                  </p:stCondLst>
                                  <p:childTnLst>
                                    <p:animClr clrSpc="rgb" dir="cw">
                                      <p:cBhvr>
                                        <p:cTn id="41" dur="250" fill="hold"/>
                                        <p:tgtEl>
                                          <p:spTgt spid="6"/>
                                        </p:tgtEl>
                                        <p:attrNameLst>
                                          <p:attrName>fillcolor</p:attrName>
                                        </p:attrNameLst>
                                      </p:cBhvr>
                                      <p:to>
                                        <a:schemeClr val="accent1"/>
                                      </p:to>
                                    </p:animClr>
                                    <p:set>
                                      <p:cBhvr>
                                        <p:cTn id="42" dur="250" fill="hold"/>
                                        <p:tgtEl>
                                          <p:spTgt spid="6"/>
                                        </p:tgtEl>
                                        <p:attrNameLst>
                                          <p:attrName>fill.type</p:attrName>
                                        </p:attrNameLst>
                                      </p:cBhvr>
                                      <p:to>
                                        <p:strVal val="solid"/>
                                      </p:to>
                                    </p:set>
                                    <p:set>
                                      <p:cBhvr>
                                        <p:cTn id="43" dur="250" fill="hold"/>
                                        <p:tgtEl>
                                          <p:spTgt spid="6"/>
                                        </p:tgtEl>
                                        <p:attrNameLst>
                                          <p:attrName>fill.on</p:attrName>
                                        </p:attrNameLst>
                                      </p:cBhvr>
                                      <p:to>
                                        <p:strVal val="true"/>
                                      </p:to>
                                    </p:set>
                                  </p:childTnLst>
                                  <p:subTnLst>
                                    <p:audio>
                                      <p:cMediaNode>
                                        <p:cTn display="0" masterRel="sameClick">
                                          <p:stCondLst>
                                            <p:cond evt="begin" delay="0">
                                              <p:tn val="40"/>
                                            </p:cond>
                                          </p:stCondLst>
                                          <p:endCondLst>
                                            <p:cond evt="onStopAudio" delay="0">
                                              <p:tgtEl>
                                                <p:sldTgt/>
                                              </p:tgtEl>
                                            </p:cond>
                                          </p:endCondLst>
                                        </p:cTn>
                                        <p:tgtEl>
                                          <p:sndTgt r:embed="rId3" name="click.wav"/>
                                        </p:tgtEl>
                                      </p:cMediaNode>
                                    </p:audio>
                                  </p:subTnLst>
                                </p:cTn>
                              </p:par>
                              <p:par>
                                <p:cTn id="44" presetID="1" presetClass="emph" presetSubtype="2" fill="hold" nodeType="withEffect">
                                  <p:stCondLst>
                                    <p:cond delay="500"/>
                                  </p:stCondLst>
                                  <p:childTnLst>
                                    <p:animClr clrSpc="rgb" dir="cw">
                                      <p:cBhvr>
                                        <p:cTn id="45" dur="250" fill="hold"/>
                                        <p:tgtEl>
                                          <p:spTgt spid="6"/>
                                        </p:tgtEl>
                                        <p:attrNameLst>
                                          <p:attrName>fillcolor</p:attrName>
                                        </p:attrNameLst>
                                      </p:cBhvr>
                                      <p:to>
                                        <a:srgbClr val="7030A0"/>
                                      </p:to>
                                    </p:animClr>
                                    <p:set>
                                      <p:cBhvr>
                                        <p:cTn id="46" dur="250" fill="hold"/>
                                        <p:tgtEl>
                                          <p:spTgt spid="6"/>
                                        </p:tgtEl>
                                        <p:attrNameLst>
                                          <p:attrName>fill.type</p:attrName>
                                        </p:attrNameLst>
                                      </p:cBhvr>
                                      <p:to>
                                        <p:strVal val="solid"/>
                                      </p:to>
                                    </p:set>
                                    <p:set>
                                      <p:cBhvr>
                                        <p:cTn id="47" dur="250" fill="hold"/>
                                        <p:tgtEl>
                                          <p:spTgt spid="6"/>
                                        </p:tgtEl>
                                        <p:attrNameLst>
                                          <p:attrName>fill.on</p:attrName>
                                        </p:attrNameLst>
                                      </p:cBhvr>
                                      <p:to>
                                        <p:strVal val="true"/>
                                      </p:to>
                                    </p:set>
                                  </p:childTnLst>
                                </p:cTn>
                              </p:par>
                              <p:par>
                                <p:cTn id="48" presetID="23" presetClass="entr" presetSubtype="32" fill="hold" nodeType="withEffect">
                                  <p:stCondLst>
                                    <p:cond delay="500"/>
                                  </p:stCondLst>
                                  <p:childTnLst>
                                    <p:set>
                                      <p:cBhvr>
                                        <p:cTn id="49" dur="1" fill="hold">
                                          <p:stCondLst>
                                            <p:cond delay="0"/>
                                          </p:stCondLst>
                                        </p:cTn>
                                        <p:tgtEl>
                                          <p:spTgt spid="13"/>
                                        </p:tgtEl>
                                        <p:attrNameLst>
                                          <p:attrName>style.visibility</p:attrName>
                                        </p:attrNameLst>
                                      </p:cBhvr>
                                      <p:to>
                                        <p:strVal val="visible"/>
                                      </p:to>
                                    </p:set>
                                    <p:anim calcmode="lin" valueType="num">
                                      <p:cBhvr>
                                        <p:cTn id="50" dur="250" fill="hold"/>
                                        <p:tgtEl>
                                          <p:spTgt spid="13"/>
                                        </p:tgtEl>
                                        <p:attrNameLst>
                                          <p:attrName>ppt_w</p:attrName>
                                        </p:attrNameLst>
                                      </p:cBhvr>
                                      <p:tavLst>
                                        <p:tav tm="0">
                                          <p:val>
                                            <p:strVal val="4*#ppt_w"/>
                                          </p:val>
                                        </p:tav>
                                        <p:tav tm="100000">
                                          <p:val>
                                            <p:strVal val="#ppt_w"/>
                                          </p:val>
                                        </p:tav>
                                      </p:tavLst>
                                    </p:anim>
                                    <p:anim calcmode="lin" valueType="num">
                                      <p:cBhvr>
                                        <p:cTn id="51"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8"/>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9"/>
                  </p:tgtEl>
                </p:cond>
              </p:nextCondLst>
            </p:seq>
            <p:seq concurrent="1" nextAc="seek">
              <p:cTn id="52" restart="whenNotActive" fill="hold" evtFilter="cancelBubble" nodeType="interactiveSeq">
                <p:stCondLst>
                  <p:cond evt="onClick" delay="0">
                    <p:tgtEl>
                      <p:spTgt spid="3076"/>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withEffect">
                                  <p:stCondLst>
                                    <p:cond delay="0"/>
                                  </p:stCondLst>
                                  <p:childTnLst>
                                    <p:animClr clrSpc="rgb" dir="cw">
                                      <p:cBhvr>
                                        <p:cTn id="56" dur="250" fill="hold"/>
                                        <p:tgtEl>
                                          <p:spTgt spid="2"/>
                                        </p:tgtEl>
                                        <p:attrNameLst>
                                          <p:attrName>fillcolor</p:attrName>
                                        </p:attrNameLst>
                                      </p:cBhvr>
                                      <p:to>
                                        <a:schemeClr val="bg2"/>
                                      </p:to>
                                    </p:animClr>
                                    <p:set>
                                      <p:cBhvr>
                                        <p:cTn id="57" dur="250" fill="hold"/>
                                        <p:tgtEl>
                                          <p:spTgt spid="2"/>
                                        </p:tgtEl>
                                        <p:attrNameLst>
                                          <p:attrName>fill.type</p:attrName>
                                        </p:attrNameLst>
                                      </p:cBhvr>
                                      <p:to>
                                        <p:strVal val="solid"/>
                                      </p:to>
                                    </p:set>
                                    <p:set>
                                      <p:cBhvr>
                                        <p:cTn id="58" dur="250" fill="hold"/>
                                        <p:tgtEl>
                                          <p:spTgt spid="2"/>
                                        </p:tgtEl>
                                        <p:attrNameLst>
                                          <p:attrName>fill.on</p:attrName>
                                        </p:attrNameLst>
                                      </p:cBhvr>
                                      <p:to>
                                        <p:strVal val="true"/>
                                      </p:to>
                                    </p:set>
                                  </p:childTnLst>
                                  <p:subTnLst>
                                    <p:audio>
                                      <p:cMediaNode>
                                        <p:cTn display="0" masterRel="sameClick">
                                          <p:stCondLst>
                                            <p:cond evt="begin" delay="0">
                                              <p:tn val="55"/>
                                            </p:cond>
                                          </p:stCondLst>
                                          <p:endCondLst>
                                            <p:cond evt="onStopAudio" delay="0">
                                              <p:tgtEl>
                                                <p:sldTgt/>
                                              </p:tgtEl>
                                            </p:cond>
                                          </p:endCondLst>
                                        </p:cTn>
                                        <p:tgtEl>
                                          <p:sndTgt r:embed="rId3" name="click.wav"/>
                                        </p:tgtEl>
                                      </p:cMediaNode>
                                    </p:audio>
                                  </p:subTnLst>
                                </p:cTn>
                              </p:par>
                              <p:par>
                                <p:cTn id="59" presetID="1" presetClass="emph" presetSubtype="2" fill="hold" nodeType="withEffect">
                                  <p:stCondLst>
                                    <p:cond delay="500"/>
                                  </p:stCondLst>
                                  <p:childTnLst>
                                    <p:animClr clrSpc="rgb" dir="cw">
                                      <p:cBhvr>
                                        <p:cTn id="60" dur="250" fill="hold"/>
                                        <p:tgtEl>
                                          <p:spTgt spid="2"/>
                                        </p:tgtEl>
                                        <p:attrNameLst>
                                          <p:attrName>fillcolor</p:attrName>
                                        </p:attrNameLst>
                                      </p:cBhvr>
                                      <p:to>
                                        <a:srgbClr val="7030A0"/>
                                      </p:to>
                                    </p:animClr>
                                    <p:set>
                                      <p:cBhvr>
                                        <p:cTn id="61" dur="250" fill="hold"/>
                                        <p:tgtEl>
                                          <p:spTgt spid="2"/>
                                        </p:tgtEl>
                                        <p:attrNameLst>
                                          <p:attrName>fill.type</p:attrName>
                                        </p:attrNameLst>
                                      </p:cBhvr>
                                      <p:to>
                                        <p:strVal val="solid"/>
                                      </p:to>
                                    </p:set>
                                    <p:set>
                                      <p:cBhvr>
                                        <p:cTn id="62" dur="250" fill="hold"/>
                                        <p:tgtEl>
                                          <p:spTgt spid="2"/>
                                        </p:tgtEl>
                                        <p:attrNameLst>
                                          <p:attrName>fill.on</p:attrName>
                                        </p:attrNameLst>
                                      </p:cBhvr>
                                      <p:to>
                                        <p:strVal val="true"/>
                                      </p:to>
                                    </p:set>
                                  </p:childTnLst>
                                </p:cTn>
                              </p:par>
                              <p:par>
                                <p:cTn id="63" presetID="23" presetClass="entr" presetSubtype="32" fill="hold" nodeType="withEffect">
                                  <p:stCondLst>
                                    <p:cond delay="500"/>
                                  </p:stCondLst>
                                  <p:childTnLst>
                                    <p:set>
                                      <p:cBhvr>
                                        <p:cTn id="64" dur="1" fill="hold">
                                          <p:stCondLst>
                                            <p:cond delay="0"/>
                                          </p:stCondLst>
                                        </p:cTn>
                                        <p:tgtEl>
                                          <p:spTgt spid="4"/>
                                        </p:tgtEl>
                                        <p:attrNameLst>
                                          <p:attrName>style.visibility</p:attrName>
                                        </p:attrNameLst>
                                      </p:cBhvr>
                                      <p:to>
                                        <p:strVal val="visible"/>
                                      </p:to>
                                    </p:set>
                                    <p:anim calcmode="lin" valueType="num">
                                      <p:cBhvr>
                                        <p:cTn id="65" dur="250" fill="hold"/>
                                        <p:tgtEl>
                                          <p:spTgt spid="4"/>
                                        </p:tgtEl>
                                        <p:attrNameLst>
                                          <p:attrName>ppt_w</p:attrName>
                                        </p:attrNameLst>
                                      </p:cBhvr>
                                      <p:tavLst>
                                        <p:tav tm="0">
                                          <p:val>
                                            <p:strVal val="4*#ppt_w"/>
                                          </p:val>
                                        </p:tav>
                                        <p:tav tm="100000">
                                          <p:val>
                                            <p:strVal val="#ppt_w"/>
                                          </p:val>
                                        </p:tav>
                                      </p:tavLst>
                                    </p:anim>
                                    <p:anim calcmode="lin" valueType="num">
                                      <p:cBhvr>
                                        <p:cTn id="66" dur="250" fill="hold"/>
                                        <p:tgtEl>
                                          <p:spTgt spid="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3"/>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3076"/>
                  </p:tgtEl>
                </p:cond>
              </p:nextCondLst>
            </p:seq>
            <p:seq concurrent="1" nextAc="seek">
              <p:cTn id="67" restart="whenNotActive" fill="hold" evtFilter="cancelBubble" nodeType="interactiveSeq">
                <p:stCondLst>
                  <p:cond evt="onClick" delay="0">
                    <p:tgtEl>
                      <p:spTgt spid="4098"/>
                    </p:tgtEl>
                  </p:cond>
                </p:stCondLst>
                <p:endSync evt="end" delay="0">
                  <p:rtn val="all"/>
                </p:endSync>
                <p:childTnLst>
                  <p:par>
                    <p:cTn id="68" fill="hold">
                      <p:stCondLst>
                        <p:cond delay="0"/>
                      </p:stCondLst>
                      <p:childTnLst>
                        <p:par>
                          <p:cTn id="69" fill="hold">
                            <p:stCondLst>
                              <p:cond delay="0"/>
                            </p:stCondLst>
                            <p:childTnLst>
                              <p:par>
                                <p:cTn id="70" presetID="1" presetClass="emph" presetSubtype="2" fill="hold" nodeType="withEffect">
                                  <p:stCondLst>
                                    <p:cond delay="0"/>
                                  </p:stCondLst>
                                  <p:childTnLst>
                                    <p:animClr clrSpc="rgb" dir="cw">
                                      <p:cBhvr>
                                        <p:cTn id="71" dur="250" fill="hold"/>
                                        <p:tgtEl>
                                          <p:spTgt spid="3"/>
                                        </p:tgtEl>
                                        <p:attrNameLst>
                                          <p:attrName>fillcolor</p:attrName>
                                        </p:attrNameLst>
                                      </p:cBhvr>
                                      <p:to>
                                        <a:schemeClr val="accent1"/>
                                      </p:to>
                                    </p:animClr>
                                    <p:set>
                                      <p:cBhvr>
                                        <p:cTn id="72" dur="250" fill="hold"/>
                                        <p:tgtEl>
                                          <p:spTgt spid="3"/>
                                        </p:tgtEl>
                                        <p:attrNameLst>
                                          <p:attrName>fill.type</p:attrName>
                                        </p:attrNameLst>
                                      </p:cBhvr>
                                      <p:to>
                                        <p:strVal val="solid"/>
                                      </p:to>
                                    </p:set>
                                    <p:set>
                                      <p:cBhvr>
                                        <p:cTn id="73" dur="250" fill="hold"/>
                                        <p:tgtEl>
                                          <p:spTgt spid="3"/>
                                        </p:tgtEl>
                                        <p:attrNameLst>
                                          <p:attrName>fill.on</p:attrName>
                                        </p:attrNameLst>
                                      </p:cBhvr>
                                      <p:to>
                                        <p:strVal val="true"/>
                                      </p:to>
                                    </p:set>
                                  </p:childTnLst>
                                  <p:subTnLst>
                                    <p:audio>
                                      <p:cMediaNode>
                                        <p:cTn display="0" masterRel="sameClick">
                                          <p:stCondLst>
                                            <p:cond evt="begin" delay="0">
                                              <p:tn val="70"/>
                                            </p:cond>
                                          </p:stCondLst>
                                          <p:endCondLst>
                                            <p:cond evt="onStopAudio" delay="0">
                                              <p:tgtEl>
                                                <p:sldTgt/>
                                              </p:tgtEl>
                                            </p:cond>
                                          </p:endCondLst>
                                        </p:cTn>
                                        <p:tgtEl>
                                          <p:sndTgt r:embed="rId3" name="click.wav"/>
                                        </p:tgtEl>
                                      </p:cMediaNode>
                                    </p:audio>
                                  </p:subTnLst>
                                </p:cTn>
                              </p:par>
                              <p:par>
                                <p:cTn id="74" presetID="1" presetClass="emph" presetSubtype="2" fill="hold" nodeType="withEffect">
                                  <p:stCondLst>
                                    <p:cond delay="500"/>
                                  </p:stCondLst>
                                  <p:childTnLst>
                                    <p:animClr clrSpc="rgb" dir="cw">
                                      <p:cBhvr>
                                        <p:cTn id="75" dur="250" fill="hold"/>
                                        <p:tgtEl>
                                          <p:spTgt spid="3"/>
                                        </p:tgtEl>
                                        <p:attrNameLst>
                                          <p:attrName>fillcolor</p:attrName>
                                        </p:attrNameLst>
                                      </p:cBhvr>
                                      <p:to>
                                        <a:schemeClr val="accent1"/>
                                      </p:to>
                                    </p:animClr>
                                    <p:set>
                                      <p:cBhvr>
                                        <p:cTn id="76" dur="250" fill="hold"/>
                                        <p:tgtEl>
                                          <p:spTgt spid="3"/>
                                        </p:tgtEl>
                                        <p:attrNameLst>
                                          <p:attrName>fill.type</p:attrName>
                                        </p:attrNameLst>
                                      </p:cBhvr>
                                      <p:to>
                                        <p:strVal val="solid"/>
                                      </p:to>
                                    </p:set>
                                    <p:set>
                                      <p:cBhvr>
                                        <p:cTn id="77" dur="250" fill="hold"/>
                                        <p:tgtEl>
                                          <p:spTgt spid="3"/>
                                        </p:tgtEl>
                                        <p:attrNameLst>
                                          <p:attrName>fill.on</p:attrName>
                                        </p:attrNameLst>
                                      </p:cBhvr>
                                      <p:to>
                                        <p:strVal val="true"/>
                                      </p:to>
                                    </p:set>
                                  </p:childTnLst>
                                </p:cTn>
                              </p:par>
                              <p:par>
                                <p:cTn id="78" presetID="23" presetClass="entr" presetSubtype="32" fill="hold" nodeType="withEffect">
                                  <p:stCondLst>
                                    <p:cond delay="500"/>
                                  </p:stCondLst>
                                  <p:childTnLst>
                                    <p:set>
                                      <p:cBhvr>
                                        <p:cTn id="79" dur="1" fill="hold">
                                          <p:stCondLst>
                                            <p:cond delay="0"/>
                                          </p:stCondLst>
                                        </p:cTn>
                                        <p:tgtEl>
                                          <p:spTgt spid="5"/>
                                        </p:tgtEl>
                                        <p:attrNameLst>
                                          <p:attrName>style.visibility</p:attrName>
                                        </p:attrNameLst>
                                      </p:cBhvr>
                                      <p:to>
                                        <p:strVal val="visible"/>
                                      </p:to>
                                    </p:set>
                                    <p:anim calcmode="lin" valueType="num">
                                      <p:cBhvr>
                                        <p:cTn id="80" dur="250" fill="hold"/>
                                        <p:tgtEl>
                                          <p:spTgt spid="5"/>
                                        </p:tgtEl>
                                        <p:attrNameLst>
                                          <p:attrName>ppt_w</p:attrName>
                                        </p:attrNameLst>
                                      </p:cBhvr>
                                      <p:tavLst>
                                        <p:tav tm="0">
                                          <p:val>
                                            <p:strVal val="4*#ppt_w"/>
                                          </p:val>
                                        </p:tav>
                                        <p:tav tm="100000">
                                          <p:val>
                                            <p:strVal val="#ppt_w"/>
                                          </p:val>
                                        </p:tav>
                                      </p:tavLst>
                                    </p:anim>
                                    <p:anim calcmode="lin" valueType="num">
                                      <p:cBhvr>
                                        <p:cTn id="81" dur="250" fill="hold"/>
                                        <p:tgtEl>
                                          <p:spTgt spid="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8"/>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4098"/>
                  </p:tgtEl>
                </p:cond>
              </p:nextCondLst>
            </p:seq>
            <p:seq concurrent="1" nextAc="seek">
              <p:cTn id="82" restart="whenNotActive" fill="hold" evtFilter="cancelBubble" nodeType="interactiveSeq">
                <p:stCondLst>
                  <p:cond evt="onClick" delay="0">
                    <p:tgtEl>
                      <p:spTgt spid="3074"/>
                    </p:tgtEl>
                  </p:cond>
                </p:stCondLst>
                <p:endSync evt="end" delay="0">
                  <p:rtn val="all"/>
                </p:endSync>
                <p:childTnLst>
                  <p:par>
                    <p:cTn id="83" fill="hold">
                      <p:stCondLst>
                        <p:cond delay="0"/>
                      </p:stCondLst>
                      <p:childTnLst>
                        <p:par>
                          <p:cTn id="84" fill="hold">
                            <p:stCondLst>
                              <p:cond delay="0"/>
                            </p:stCondLst>
                            <p:childTnLst>
                              <p:par>
                                <p:cTn id="85" presetID="1" presetClass="emph" presetSubtype="2" fill="hold" nodeType="withEffect">
                                  <p:stCondLst>
                                    <p:cond delay="0"/>
                                  </p:stCondLst>
                                  <p:childTnLst>
                                    <p:animClr clrSpc="rgb" dir="cw">
                                      <p:cBhvr>
                                        <p:cTn id="86" dur="250" fill="hold"/>
                                        <p:tgtEl>
                                          <p:spTgt spid="12"/>
                                        </p:tgtEl>
                                        <p:attrNameLst>
                                          <p:attrName>fillcolor</p:attrName>
                                        </p:attrNameLst>
                                      </p:cBhvr>
                                      <p:to>
                                        <a:schemeClr val="accent1"/>
                                      </p:to>
                                    </p:animClr>
                                    <p:set>
                                      <p:cBhvr>
                                        <p:cTn id="87" dur="250" fill="hold"/>
                                        <p:tgtEl>
                                          <p:spTgt spid="12"/>
                                        </p:tgtEl>
                                        <p:attrNameLst>
                                          <p:attrName>fill.type</p:attrName>
                                        </p:attrNameLst>
                                      </p:cBhvr>
                                      <p:to>
                                        <p:strVal val="solid"/>
                                      </p:to>
                                    </p:set>
                                    <p:set>
                                      <p:cBhvr>
                                        <p:cTn id="88" dur="250" fill="hold"/>
                                        <p:tgtEl>
                                          <p:spTgt spid="12"/>
                                        </p:tgtEl>
                                        <p:attrNameLst>
                                          <p:attrName>fill.on</p:attrName>
                                        </p:attrNameLst>
                                      </p:cBhvr>
                                      <p:to>
                                        <p:strVal val="true"/>
                                      </p:to>
                                    </p:set>
                                  </p:childTnLst>
                                  <p:subTnLst>
                                    <p:audio>
                                      <p:cMediaNode>
                                        <p:cTn display="0" masterRel="sameClick">
                                          <p:stCondLst>
                                            <p:cond evt="begin" delay="0">
                                              <p:tn val="85"/>
                                            </p:cond>
                                          </p:stCondLst>
                                          <p:endCondLst>
                                            <p:cond evt="onStopAudio" delay="0">
                                              <p:tgtEl>
                                                <p:sldTgt/>
                                              </p:tgtEl>
                                            </p:cond>
                                          </p:endCondLst>
                                        </p:cTn>
                                        <p:tgtEl>
                                          <p:sndTgt r:embed="rId3" name="click.wav"/>
                                        </p:tgtEl>
                                      </p:cMediaNode>
                                    </p:audio>
                                  </p:subTnLst>
                                </p:cTn>
                              </p:par>
                              <p:par>
                                <p:cTn id="89" presetID="1" presetClass="emph" presetSubtype="2" fill="hold" nodeType="withEffect">
                                  <p:stCondLst>
                                    <p:cond delay="500"/>
                                  </p:stCondLst>
                                  <p:childTnLst>
                                    <p:animClr clrSpc="rgb" dir="cw">
                                      <p:cBhvr>
                                        <p:cTn id="90" dur="250" fill="hold"/>
                                        <p:tgtEl>
                                          <p:spTgt spid="12"/>
                                        </p:tgtEl>
                                        <p:attrNameLst>
                                          <p:attrName>fillcolor</p:attrName>
                                        </p:attrNameLst>
                                      </p:cBhvr>
                                      <p:to>
                                        <a:srgbClr val="7030A0"/>
                                      </p:to>
                                    </p:animClr>
                                    <p:set>
                                      <p:cBhvr>
                                        <p:cTn id="91" dur="250" fill="hold"/>
                                        <p:tgtEl>
                                          <p:spTgt spid="12"/>
                                        </p:tgtEl>
                                        <p:attrNameLst>
                                          <p:attrName>fill.type</p:attrName>
                                        </p:attrNameLst>
                                      </p:cBhvr>
                                      <p:to>
                                        <p:strVal val="solid"/>
                                      </p:to>
                                    </p:set>
                                    <p:set>
                                      <p:cBhvr>
                                        <p:cTn id="92" dur="250" fill="hold"/>
                                        <p:tgtEl>
                                          <p:spTgt spid="12"/>
                                        </p:tgtEl>
                                        <p:attrNameLst>
                                          <p:attrName>fill.on</p:attrName>
                                        </p:attrNameLst>
                                      </p:cBhvr>
                                      <p:to>
                                        <p:strVal val="true"/>
                                      </p:to>
                                    </p:set>
                                  </p:childTnLst>
                                </p:cTn>
                              </p:par>
                              <p:par>
                                <p:cTn id="93" presetID="23" presetClass="entr" presetSubtype="32" fill="hold" nodeType="withEffect">
                                  <p:stCondLst>
                                    <p:cond delay="500"/>
                                  </p:stCondLst>
                                  <p:childTnLst>
                                    <p:set>
                                      <p:cBhvr>
                                        <p:cTn id="94" dur="1" fill="hold">
                                          <p:stCondLst>
                                            <p:cond delay="0"/>
                                          </p:stCondLst>
                                        </p:cTn>
                                        <p:tgtEl>
                                          <p:spTgt spid="14"/>
                                        </p:tgtEl>
                                        <p:attrNameLst>
                                          <p:attrName>style.visibility</p:attrName>
                                        </p:attrNameLst>
                                      </p:cBhvr>
                                      <p:to>
                                        <p:strVal val="visible"/>
                                      </p:to>
                                    </p:set>
                                    <p:anim calcmode="lin" valueType="num">
                                      <p:cBhvr>
                                        <p:cTn id="95" dur="250" fill="hold"/>
                                        <p:tgtEl>
                                          <p:spTgt spid="14"/>
                                        </p:tgtEl>
                                        <p:attrNameLst>
                                          <p:attrName>ppt_w</p:attrName>
                                        </p:attrNameLst>
                                      </p:cBhvr>
                                      <p:tavLst>
                                        <p:tav tm="0">
                                          <p:val>
                                            <p:strVal val="4*#ppt_w"/>
                                          </p:val>
                                        </p:tav>
                                        <p:tav tm="100000">
                                          <p:val>
                                            <p:strVal val="#ppt_w"/>
                                          </p:val>
                                        </p:tav>
                                      </p:tavLst>
                                    </p:anim>
                                    <p:anim calcmode="lin" valueType="num">
                                      <p:cBhvr>
                                        <p:cTn id="96"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3"/>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3074"/>
                  </p:tgtEl>
                </p:cond>
              </p:nextCondLst>
            </p:seq>
          </p:childTnLst>
        </p:cTn>
      </p:par>
    </p:tnLst>
    <p:bldLst>
      <p:bldP spid="12" grpId="0" animBg="1"/>
      <p:bldP spid="2" grpId="0" animBg="1"/>
      <p:bldP spid="3" grpId="0" animBg="1"/>
      <p:bldP spid="6" grpId="0" animBg="1"/>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54000" r="-71000" b="-18000"/>
          </a:stretch>
        </a:blipFill>
        <a:effectLst/>
      </p:bgPr>
    </p:bg>
    <p:spTree>
      <p:nvGrpSpPr>
        <p:cNvPr id="1" name=""/>
        <p:cNvGrpSpPr/>
        <p:nvPr/>
      </p:nvGrpSpPr>
      <p:grpSpPr>
        <a:xfrm>
          <a:off x="0" y="0"/>
          <a:ext cx="0" cy="0"/>
          <a:chOff x="0" y="0"/>
          <a:chExt cx="0" cy="0"/>
        </a:xfrm>
      </p:grpSpPr>
      <p:pic>
        <p:nvPicPr>
          <p:cNvPr id="6" name="Picture 5">
            <a:hlinkClick r:id="rId6" action="ppaction://hlinksldjump"/>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9032716" y="795411"/>
            <a:ext cx="1409578" cy="1526120"/>
          </a:xfrm>
          <a:prstGeom prst="rect">
            <a:avLst/>
          </a:prstGeom>
        </p:spPr>
      </p:pic>
      <p:pic>
        <p:nvPicPr>
          <p:cNvPr id="7" name="Picture 6">
            <a:hlinkClick r:id="rId9" action="ppaction://hlinksldjump"/>
          </p:cNvPr>
          <p:cNvPicPr>
            <a:picLocks noChangeAspect="1"/>
          </p:cNvPicPr>
          <p:nvPr/>
        </p:nvPicPr>
        <p:blipFill>
          <a:blip r:embed="rId10" cstate="print">
            <a:extLst>
              <a:ext uri="{BEBA8EAE-BF5A-486C-A8C5-ECC9F3942E4B}">
                <a14:imgProps xmlns:a14="http://schemas.microsoft.com/office/drawing/2010/main">
                  <a14:imgLayer r:embed="rId11">
                    <a14:imgEffect>
                      <a14:backgroundRemoval t="10000" b="90000" l="10000" r="90000">
                        <a14:foregroundMark x1="54342" y1="38532" x2="54342" y2="38532"/>
                        <a14:foregroundMark x1="36476" y1="49083" x2="35732" y2="38532"/>
                        <a14:foregroundMark x1="49380" y1="66514" x2="64764" y2="52982"/>
                        <a14:foregroundMark x1="45161" y1="44725" x2="60546" y2="36697"/>
                      </a14:backgroundRemoval>
                    </a14:imgEffect>
                  </a14:imgLayer>
                </a14:imgProps>
              </a:ext>
              <a:ext uri="{28A0092B-C50C-407E-A947-70E740481C1C}">
                <a14:useLocalDpi xmlns:a14="http://schemas.microsoft.com/office/drawing/2010/main" val="0"/>
              </a:ext>
            </a:extLst>
          </a:blip>
          <a:stretch>
            <a:fillRect/>
          </a:stretch>
        </p:blipFill>
        <p:spPr>
          <a:xfrm>
            <a:off x="4523837" y="3265919"/>
            <a:ext cx="2229670" cy="2235200"/>
          </a:xfrm>
          <a:prstGeom prst="rect">
            <a:avLst/>
          </a:prstGeom>
        </p:spPr>
      </p:pic>
      <p:pic>
        <p:nvPicPr>
          <p:cNvPr id="8" name="Picture 7">
            <a:hlinkClick r:id="rId12" action="ppaction://hlinksldjump"/>
          </p:cNvPr>
          <p:cNvPicPr>
            <a:picLocks noChangeAspect="1"/>
          </p:cNvPicPr>
          <p:nvPr/>
        </p:nvPicPr>
        <p:blipFill>
          <a:blip r:embed="rId13" cstate="print">
            <a:duotone>
              <a:prstClr val="black"/>
              <a:schemeClr val="accent6">
                <a:tint val="45000"/>
                <a:satMod val="400000"/>
              </a:schemeClr>
            </a:duotone>
            <a:extLst>
              <a:ext uri="{BEBA8EAE-BF5A-486C-A8C5-ECC9F3942E4B}">
                <a14:imgProps xmlns:a14="http://schemas.microsoft.com/office/drawing/2010/main">
                  <a14:imgLayer r:embed="rId14">
                    <a14:imgEffect>
                      <a14:backgroundRemoval t="10000" b="90000" l="10000" r="90000">
                        <a14:foregroundMark x1="27413" y1="49129" x2="63320" y2="45645"/>
                      </a14:backgroundRemoval>
                    </a14:imgEffect>
                    <a14:imgEffect>
                      <a14:saturation sat="0"/>
                    </a14:imgEffect>
                  </a14:imgLayer>
                </a14:imgProps>
              </a:ext>
              <a:ext uri="{28A0092B-C50C-407E-A947-70E740481C1C}">
                <a14:useLocalDpi xmlns:a14="http://schemas.microsoft.com/office/drawing/2010/main" val="0"/>
              </a:ext>
            </a:extLst>
          </a:blip>
          <a:stretch>
            <a:fillRect/>
          </a:stretch>
        </p:blipFill>
        <p:spPr>
          <a:xfrm>
            <a:off x="6265282" y="1015077"/>
            <a:ext cx="1867772" cy="1712080"/>
          </a:xfrm>
          <a:prstGeom prst="rect">
            <a:avLst/>
          </a:prstGeom>
        </p:spPr>
      </p:pic>
      <p:pic>
        <p:nvPicPr>
          <p:cNvPr id="9" name="Picture 8">
            <a:hlinkClick r:id="rId15" action="ppaction://hlinksldjump"/>
          </p:cNvPr>
          <p:cNvPicPr>
            <a:picLocks noChangeAspect="1"/>
          </p:cNvPicPr>
          <p:nvPr/>
        </p:nvPicPr>
        <p:blipFill>
          <a:blip r:embed="rId16" cstate="print">
            <a:extLst>
              <a:ext uri="{BEBA8EAE-BF5A-486C-A8C5-ECC9F3942E4B}">
                <a14:imgProps xmlns:a14="http://schemas.microsoft.com/office/drawing/2010/main">
                  <a14:imgLayer r:embed="rId17">
                    <a14:imgEffect>
                      <a14:backgroundRemoval t="9848" b="90152" l="9917" r="98623"/>
                    </a14:imgEffect>
                  </a14:imgLayer>
                </a14:imgProps>
              </a:ext>
              <a:ext uri="{28A0092B-C50C-407E-A947-70E740481C1C}">
                <a14:useLocalDpi xmlns:a14="http://schemas.microsoft.com/office/drawing/2010/main" val="0"/>
              </a:ext>
            </a:extLst>
          </a:blip>
          <a:stretch>
            <a:fillRect/>
          </a:stretch>
        </p:blipFill>
        <p:spPr>
          <a:xfrm>
            <a:off x="10407157" y="4602717"/>
            <a:ext cx="1727041" cy="1869831"/>
          </a:xfrm>
          <a:prstGeom prst="rect">
            <a:avLst/>
          </a:prstGeom>
        </p:spPr>
      </p:pic>
      <p:pic>
        <p:nvPicPr>
          <p:cNvPr id="10" name="Picture 9">
            <a:hlinkClick r:id="rId18" action="ppaction://hlinksldjump"/>
          </p:cNvPr>
          <p:cNvPicPr>
            <a:picLocks noChangeAspect="1"/>
          </p:cNvPicPr>
          <p:nvPr/>
        </p:nvPicPr>
        <p:blipFill>
          <a:blip r:embed="rId19" cstate="print">
            <a:biLevel thresh="75000"/>
            <a:extLst>
              <a:ext uri="{BEBA8EAE-BF5A-486C-A8C5-ECC9F3942E4B}">
                <a14:imgProps xmlns:a14="http://schemas.microsoft.com/office/drawing/2010/main">
                  <a14:imgLayer r:embed="rId20">
                    <a14:imgEffect>
                      <a14:backgroundRemoval t="0" b="87562" l="4878" r="100000"/>
                    </a14:imgEffect>
                    <a14:imgEffect>
                      <a14:sharpenSoften amount="50000"/>
                    </a14:imgEffect>
                    <a14:imgEffect>
                      <a14:saturation sat="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3647002" y="1397000"/>
            <a:ext cx="1753669" cy="1898661"/>
          </a:xfrm>
          <a:prstGeom prst="rect">
            <a:avLst/>
          </a:prstGeom>
        </p:spPr>
      </p:pic>
      <p:pic>
        <p:nvPicPr>
          <p:cNvPr id="16" name="Stranger_Danger.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810789" y="5400479"/>
            <a:ext cx="810789" cy="812800"/>
          </a:xfrm>
          <a:prstGeom prst="rect">
            <a:avLst/>
          </a:prstGeom>
        </p:spPr>
      </p:pic>
      <p:sp>
        <p:nvSpPr>
          <p:cNvPr id="19" name="Rounded Rectangle 18"/>
          <p:cNvSpPr/>
          <p:nvPr/>
        </p:nvSpPr>
        <p:spPr>
          <a:xfrm>
            <a:off x="4224400" y="1397001"/>
            <a:ext cx="506742" cy="322943"/>
          </a:xfrm>
          <a:prstGeom prst="roundRect">
            <a:avLst/>
          </a:prstGeom>
        </p:spPr>
        <p:style>
          <a:lnRef idx="3">
            <a:schemeClr val="lt1"/>
          </a:lnRef>
          <a:fillRef idx="1">
            <a:schemeClr val="accent6"/>
          </a:fillRef>
          <a:effectRef idx="1">
            <a:schemeClr val="accent6"/>
          </a:effectRef>
          <a:fontRef idx="minor">
            <a:schemeClr val="lt1"/>
          </a:fontRef>
        </p:style>
        <p:txBody>
          <a:bodyPr lIns="121725" tIns="60862" rIns="121725" bIns="60862" rtlCol="0" anchor="ctr"/>
          <a:lstStyle/>
          <a:p>
            <a:pPr algn="ctr"/>
            <a:r>
              <a:rPr lang="en-US" dirty="0">
                <a:solidFill>
                  <a:schemeClr val="tx1"/>
                </a:solidFill>
              </a:rPr>
              <a:t>1</a:t>
            </a:r>
          </a:p>
        </p:txBody>
      </p:sp>
      <p:sp>
        <p:nvSpPr>
          <p:cNvPr id="20" name="Rounded Rectangle 19"/>
          <p:cNvSpPr/>
          <p:nvPr/>
        </p:nvSpPr>
        <p:spPr>
          <a:xfrm>
            <a:off x="7286695" y="1074058"/>
            <a:ext cx="506742" cy="322943"/>
          </a:xfrm>
          <a:prstGeom prst="roundRect">
            <a:avLst/>
          </a:prstGeom>
        </p:spPr>
        <p:style>
          <a:lnRef idx="3">
            <a:schemeClr val="lt1"/>
          </a:lnRef>
          <a:fillRef idx="1">
            <a:schemeClr val="accent6"/>
          </a:fillRef>
          <a:effectRef idx="1">
            <a:schemeClr val="accent6"/>
          </a:effectRef>
          <a:fontRef idx="minor">
            <a:schemeClr val="lt1"/>
          </a:fontRef>
        </p:style>
        <p:txBody>
          <a:bodyPr lIns="121725" tIns="60862" rIns="121725" bIns="60862" rtlCol="0" anchor="ctr"/>
          <a:lstStyle/>
          <a:p>
            <a:pPr algn="ctr"/>
            <a:r>
              <a:rPr lang="en-US" dirty="0">
                <a:solidFill>
                  <a:schemeClr val="tx1"/>
                </a:solidFill>
              </a:rPr>
              <a:t>2</a:t>
            </a:r>
          </a:p>
        </p:txBody>
      </p:sp>
      <p:sp>
        <p:nvSpPr>
          <p:cNvPr id="21" name="Rounded Rectangle 20"/>
          <p:cNvSpPr/>
          <p:nvPr/>
        </p:nvSpPr>
        <p:spPr>
          <a:xfrm>
            <a:off x="9737504" y="1998589"/>
            <a:ext cx="506742" cy="322943"/>
          </a:xfrm>
          <a:prstGeom prst="roundRect">
            <a:avLst/>
          </a:prstGeom>
        </p:spPr>
        <p:style>
          <a:lnRef idx="3">
            <a:schemeClr val="lt1"/>
          </a:lnRef>
          <a:fillRef idx="1">
            <a:schemeClr val="accent6"/>
          </a:fillRef>
          <a:effectRef idx="1">
            <a:schemeClr val="accent6"/>
          </a:effectRef>
          <a:fontRef idx="minor">
            <a:schemeClr val="lt1"/>
          </a:fontRef>
        </p:style>
        <p:txBody>
          <a:bodyPr lIns="121725" tIns="60862" rIns="121725" bIns="60862" rtlCol="0" anchor="ctr"/>
          <a:lstStyle/>
          <a:p>
            <a:pPr algn="ctr"/>
            <a:r>
              <a:rPr lang="en-US" dirty="0">
                <a:solidFill>
                  <a:schemeClr val="tx1"/>
                </a:solidFill>
              </a:rPr>
              <a:t>3</a:t>
            </a:r>
          </a:p>
        </p:txBody>
      </p:sp>
      <p:sp>
        <p:nvSpPr>
          <p:cNvPr id="22" name="Rounded Rectangle 21"/>
          <p:cNvSpPr/>
          <p:nvPr/>
        </p:nvSpPr>
        <p:spPr>
          <a:xfrm>
            <a:off x="10355302" y="5944034"/>
            <a:ext cx="506742" cy="322943"/>
          </a:xfrm>
          <a:prstGeom prst="roundRect">
            <a:avLst/>
          </a:prstGeom>
        </p:spPr>
        <p:style>
          <a:lnRef idx="3">
            <a:schemeClr val="lt1"/>
          </a:lnRef>
          <a:fillRef idx="1">
            <a:schemeClr val="accent6"/>
          </a:fillRef>
          <a:effectRef idx="1">
            <a:schemeClr val="accent6"/>
          </a:effectRef>
          <a:fontRef idx="minor">
            <a:schemeClr val="lt1"/>
          </a:fontRef>
        </p:style>
        <p:txBody>
          <a:bodyPr lIns="121725" tIns="60862" rIns="121725" bIns="60862" rtlCol="0" anchor="ctr"/>
          <a:lstStyle/>
          <a:p>
            <a:pPr algn="ctr"/>
            <a:r>
              <a:rPr lang="en-US" dirty="0">
                <a:solidFill>
                  <a:schemeClr val="tx1"/>
                </a:solidFill>
              </a:rPr>
              <a:t>4</a:t>
            </a:r>
          </a:p>
        </p:txBody>
      </p:sp>
      <p:sp>
        <p:nvSpPr>
          <p:cNvPr id="23" name="Rounded Rectangle 22"/>
          <p:cNvSpPr/>
          <p:nvPr/>
        </p:nvSpPr>
        <p:spPr>
          <a:xfrm>
            <a:off x="5638672" y="4969762"/>
            <a:ext cx="506742" cy="322943"/>
          </a:xfrm>
          <a:prstGeom prst="roundRect">
            <a:avLst/>
          </a:prstGeom>
        </p:spPr>
        <p:style>
          <a:lnRef idx="3">
            <a:schemeClr val="lt1"/>
          </a:lnRef>
          <a:fillRef idx="1">
            <a:schemeClr val="accent6"/>
          </a:fillRef>
          <a:effectRef idx="1">
            <a:schemeClr val="accent6"/>
          </a:effectRef>
          <a:fontRef idx="minor">
            <a:schemeClr val="lt1"/>
          </a:fontRef>
        </p:style>
        <p:txBody>
          <a:bodyPr lIns="121725" tIns="60862" rIns="121725" bIns="60862" rtlCol="0" anchor="ctr"/>
          <a:lstStyle/>
          <a:p>
            <a:pPr algn="ctr"/>
            <a:r>
              <a:rPr lang="en-US" dirty="0">
                <a:solidFill>
                  <a:schemeClr val="tx1"/>
                </a:solidFill>
              </a:rPr>
              <a:t>5</a:t>
            </a:r>
          </a:p>
        </p:txBody>
      </p:sp>
      <p:pic>
        <p:nvPicPr>
          <p:cNvPr id="24" name="Picture 23">
            <a:hlinkClick r:id="rId22" action="ppaction://hlinksldjump"/>
          </p:cNvPr>
          <p:cNvPicPr>
            <a:picLocks noChangeAspect="1"/>
          </p:cNvPicPr>
          <p:nvPr/>
        </p:nvPicPr>
        <p:blipFill>
          <a:blip r:embed="rId23">
            <a:extLst>
              <a:ext uri="{BEBA8EAE-BF5A-486C-A8C5-ECC9F3942E4B}">
                <a14:imgProps xmlns:a14="http://schemas.microsoft.com/office/drawing/2010/main">
                  <a14:imgLayer r:embed="rId24">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101349" y="460763"/>
            <a:ext cx="2229670" cy="2235200"/>
          </a:xfrm>
          <a:prstGeom prst="rect">
            <a:avLst/>
          </a:prstGeom>
        </p:spPr>
      </p:pic>
      <p:sp>
        <p:nvSpPr>
          <p:cNvPr id="26" name="Rounded Rectangle 25"/>
          <p:cNvSpPr/>
          <p:nvPr/>
        </p:nvSpPr>
        <p:spPr>
          <a:xfrm>
            <a:off x="962813" y="2346599"/>
            <a:ext cx="506742" cy="322943"/>
          </a:xfrm>
          <a:prstGeom prst="roundRect">
            <a:avLst/>
          </a:prstGeom>
        </p:spPr>
        <p:style>
          <a:lnRef idx="3">
            <a:schemeClr val="lt1"/>
          </a:lnRef>
          <a:fillRef idx="1">
            <a:schemeClr val="accent6"/>
          </a:fillRef>
          <a:effectRef idx="1">
            <a:schemeClr val="accent6"/>
          </a:effectRef>
          <a:fontRef idx="minor">
            <a:schemeClr val="lt1"/>
          </a:fontRef>
        </p:style>
        <p:txBody>
          <a:bodyPr lIns="121725" tIns="60862" rIns="121725" bIns="60862" rtlCol="0" anchor="ctr"/>
          <a:lstStyle/>
          <a:p>
            <a:pPr algn="ctr"/>
            <a:r>
              <a:rPr lang="en-US">
                <a:solidFill>
                  <a:schemeClr val="tx1"/>
                </a:solidFill>
              </a:rPr>
              <a:t>6</a:t>
            </a:r>
            <a:endParaRPr lang="en-US" dirty="0">
              <a:solidFill>
                <a:schemeClr val="tx1"/>
              </a:solidFill>
            </a:endParaRPr>
          </a:p>
        </p:txBody>
      </p:sp>
      <p:sp>
        <p:nvSpPr>
          <p:cNvPr id="18" name="Notched Right Arrow 17">
            <a:hlinkClick r:id="rId25" action="ppaction://hlinksldjump"/>
          </p:cNvPr>
          <p:cNvSpPr/>
          <p:nvPr/>
        </p:nvSpPr>
        <p:spPr>
          <a:xfrm>
            <a:off x="10960920" y="6383867"/>
            <a:ext cx="1114835" cy="563637"/>
          </a:xfrm>
          <a:prstGeom prst="notchedRightArrow">
            <a:avLst/>
          </a:prstGeom>
        </p:spPr>
        <p:style>
          <a:lnRef idx="3">
            <a:schemeClr val="lt1"/>
          </a:lnRef>
          <a:fillRef idx="1">
            <a:schemeClr val="accent5"/>
          </a:fillRef>
          <a:effectRef idx="1">
            <a:schemeClr val="accent5"/>
          </a:effectRef>
          <a:fontRef idx="minor">
            <a:schemeClr val="lt1"/>
          </a:fontRef>
        </p:style>
        <p:txBody>
          <a:bodyPr lIns="121725" tIns="60862" rIns="121725" bIns="60862" rtlCol="0" anchor="ctr"/>
          <a:lstStyle/>
          <a:p>
            <a:pPr algn="ctr"/>
            <a:endParaRPr lang="en-US"/>
          </a:p>
        </p:txBody>
      </p:sp>
      <p:sp>
        <p:nvSpPr>
          <p:cNvPr id="2" name="TextBox 1"/>
          <p:cNvSpPr txBox="1"/>
          <p:nvPr/>
        </p:nvSpPr>
        <p:spPr>
          <a:xfrm>
            <a:off x="-254500" y="6678743"/>
            <a:ext cx="11310341" cy="2554545"/>
          </a:xfrm>
          <a:prstGeom prst="rect">
            <a:avLst/>
          </a:prstGeom>
          <a:solidFill>
            <a:schemeClr val="bg1"/>
          </a:solidFill>
        </p:spPr>
        <p:txBody>
          <a:bodyPr wrap="square" rtlCol="0">
            <a:spAutoFit/>
          </a:bodyPr>
          <a:lstStyle/>
          <a:p>
            <a:pPr marL="457200" indent="-457200">
              <a:buAutoNum type="arabicPeriod"/>
            </a:pPr>
            <a:r>
              <a:rPr lang="en-US" sz="3200">
                <a:latin typeface="Arial" pitchFamily="34" charset="0"/>
                <a:cs typeface="Arial" pitchFamily="34" charset="0"/>
              </a:rPr>
              <a:t>Click vào đúng con virus để đi tới câu hỏi.</a:t>
            </a:r>
          </a:p>
          <a:p>
            <a:pPr marL="457200" indent="-457200">
              <a:buAutoNum type="arabicPeriod"/>
            </a:pPr>
            <a:r>
              <a:rPr lang="en-US" sz="3200">
                <a:latin typeface="Arial" pitchFamily="34" charset="0"/>
                <a:cs typeface="Arial" pitchFamily="34" charset="0"/>
              </a:rPr>
              <a:t>Tại slide câu hỏi, click vào virus để quay về</a:t>
            </a:r>
          </a:p>
          <a:p>
            <a:pPr marL="457200" indent="-457200">
              <a:buAutoNum type="arabicPeriod"/>
            </a:pPr>
            <a:r>
              <a:rPr lang="en-US" sz="3200">
                <a:latin typeface="Arial" pitchFamily="34" charset="0"/>
                <a:cs typeface="Arial" pitchFamily="34" charset="0"/>
              </a:rPr>
              <a:t>Diệt hết virus thì click vào mũi tên để đi tới bài mới.</a:t>
            </a:r>
          </a:p>
          <a:p>
            <a:pPr marL="457200" indent="-457200">
              <a:buAutoNum type="arabicPeriod"/>
            </a:pPr>
            <a:r>
              <a:rPr lang="en-US" sz="3200">
                <a:latin typeface="Arial" pitchFamily="34" charset="0"/>
                <a:cs typeface="Arial" pitchFamily="34" charset="0"/>
              </a:rPr>
              <a:t>Đọc xong vẫn k hiểu thì alo cho ng soạn: 0916604268</a:t>
            </a:r>
          </a:p>
          <a:p>
            <a:pPr marL="457200" indent="-457200">
              <a:buAutoNum type="arabicPeriod"/>
            </a:pPr>
            <a:r>
              <a:rPr lang="en-US" sz="3200">
                <a:latin typeface="Arial" pitchFamily="34" charset="0"/>
                <a:cs typeface="Arial" pitchFamily="34" charset="0"/>
              </a:rPr>
              <a:t>Nếu đã oke, thầy cô xoá ô này đi nhé!</a:t>
            </a:r>
          </a:p>
        </p:txBody>
      </p:sp>
    </p:spTree>
    <p:extLst>
      <p:ext uri="{BB962C8B-B14F-4D97-AF65-F5344CB8AC3E}">
        <p14:creationId xmlns:p14="http://schemas.microsoft.com/office/powerpoint/2010/main" val="3793200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par>
                          <p:cTn id="11" fill="hold">
                            <p:stCondLst>
                              <p:cond delay="1000"/>
                            </p:stCondLst>
                            <p:childTnLst>
                              <p:par>
                                <p:cTn id="12" presetID="1" presetClass="mediacall" presetSubtype="0" fill="hold" nodeType="afterEffect">
                                  <p:stCondLst>
                                    <p:cond delay="0"/>
                                  </p:stCondLst>
                                  <p:childTnLst>
                                    <p:cmd type="call" cmd="playFrom(0.0)">
                                      <p:cBhvr>
                                        <p:cTn id="13"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6"/>
                    </p:tgtEl>
                  </p:cond>
                </p:stCondLst>
                <p:endSync evt="end" delay="0">
                  <p:rtn val="all"/>
                </p:endSync>
                <p:childTnLst>
                  <p:par>
                    <p:cTn id="15" fill="hold">
                      <p:stCondLst>
                        <p:cond delay="0"/>
                      </p:stCondLst>
                      <p:childTnLst>
                        <p:par>
                          <p:cTn id="16" fill="hold">
                            <p:stCondLst>
                              <p:cond delay="0"/>
                            </p:stCondLst>
                            <p:childTnLst>
                              <p:par>
                                <p:cTn id="17" presetID="31" presetClass="exit" presetSubtype="0" fill="hold" nodeType="withEffect">
                                  <p:stCondLst>
                                    <p:cond delay="0"/>
                                  </p:stCondLst>
                                  <p:childTnLst>
                                    <p:anim calcmode="lin" valueType="num">
                                      <p:cBhvr>
                                        <p:cTn id="18" dur="1000"/>
                                        <p:tgtEl>
                                          <p:spTgt spid="6"/>
                                        </p:tgtEl>
                                        <p:attrNameLst>
                                          <p:attrName>ppt_w</p:attrName>
                                        </p:attrNameLst>
                                      </p:cBhvr>
                                      <p:tavLst>
                                        <p:tav tm="0">
                                          <p:val>
                                            <p:strVal val="ppt_w"/>
                                          </p:val>
                                        </p:tav>
                                        <p:tav tm="100000">
                                          <p:val>
                                            <p:fltVal val="0"/>
                                          </p:val>
                                        </p:tav>
                                      </p:tavLst>
                                    </p:anim>
                                    <p:anim calcmode="lin" valueType="num">
                                      <p:cBhvr>
                                        <p:cTn id="19" dur="1000"/>
                                        <p:tgtEl>
                                          <p:spTgt spid="6"/>
                                        </p:tgtEl>
                                        <p:attrNameLst>
                                          <p:attrName>ppt_h</p:attrName>
                                        </p:attrNameLst>
                                      </p:cBhvr>
                                      <p:tavLst>
                                        <p:tav tm="0">
                                          <p:val>
                                            <p:strVal val="ppt_h"/>
                                          </p:val>
                                        </p:tav>
                                        <p:tav tm="100000">
                                          <p:val>
                                            <p:fltVal val="0"/>
                                          </p:val>
                                        </p:tav>
                                      </p:tavLst>
                                    </p:anim>
                                    <p:anim calcmode="lin" valueType="num">
                                      <p:cBhvr>
                                        <p:cTn id="20" dur="1000"/>
                                        <p:tgtEl>
                                          <p:spTgt spid="6"/>
                                        </p:tgtEl>
                                        <p:attrNameLst>
                                          <p:attrName>style.rotation</p:attrName>
                                        </p:attrNameLst>
                                      </p:cBhvr>
                                      <p:tavLst>
                                        <p:tav tm="0">
                                          <p:val>
                                            <p:fltVal val="0"/>
                                          </p:val>
                                        </p:tav>
                                        <p:tav tm="100000">
                                          <p:val>
                                            <p:fltVal val="90"/>
                                          </p:val>
                                        </p:tav>
                                      </p:tavLst>
                                    </p:anim>
                                    <p:animEffect transition="out" filter="fade">
                                      <p:cBhvr>
                                        <p:cTn id="21" dur="1000"/>
                                        <p:tgtEl>
                                          <p:spTgt spid="6"/>
                                        </p:tgtEl>
                                      </p:cBhvr>
                                    </p:animEffect>
                                    <p:set>
                                      <p:cBhvr>
                                        <p:cTn id="22" dur="1" fill="hold">
                                          <p:stCondLst>
                                            <p:cond delay="999"/>
                                          </p:stCondLst>
                                        </p:cTn>
                                        <p:tgtEl>
                                          <p:spTgt spid="6"/>
                                        </p:tgtEl>
                                        <p:attrNameLst>
                                          <p:attrName>style.visibility</p:attrName>
                                        </p:attrNameLst>
                                      </p:cBhvr>
                                      <p:to>
                                        <p:strVal val="hidden"/>
                                      </p:to>
                                    </p:set>
                                  </p:childTnLst>
                                </p:cTn>
                              </p:par>
                              <p:par>
                                <p:cTn id="23" presetID="10" presetClass="exit" presetSubtype="0" fill="hold" grpId="0" nodeType="withEffect">
                                  <p:stCondLst>
                                    <p:cond delay="0"/>
                                  </p:stCondLst>
                                  <p:childTnLst>
                                    <p:animEffect transition="out" filter="fade">
                                      <p:cBhvr>
                                        <p:cTn id="24" dur="500"/>
                                        <p:tgtEl>
                                          <p:spTgt spid="21"/>
                                        </p:tgtEl>
                                      </p:cBhvr>
                                    </p:animEffect>
                                    <p:set>
                                      <p:cBhvr>
                                        <p:cTn id="25"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26" restart="whenNotActive" fill="hold" evtFilter="cancelBubble" nodeType="interactiveSeq">
                <p:stCondLst>
                  <p:cond evt="onClick" delay="0">
                    <p:tgtEl>
                      <p:spTgt spid="10"/>
                    </p:tgtEl>
                  </p:cond>
                </p:stCondLst>
                <p:endSync evt="end" delay="0">
                  <p:rtn val="all"/>
                </p:endSync>
                <p:childTnLst>
                  <p:par>
                    <p:cTn id="27" fill="hold">
                      <p:stCondLst>
                        <p:cond delay="0"/>
                      </p:stCondLst>
                      <p:childTnLst>
                        <p:par>
                          <p:cTn id="28" fill="hold">
                            <p:stCondLst>
                              <p:cond delay="0"/>
                            </p:stCondLst>
                            <p:childTnLst>
                              <p:par>
                                <p:cTn id="29" presetID="31" presetClass="exit" presetSubtype="0" fill="hold" nodeType="clickEffect">
                                  <p:stCondLst>
                                    <p:cond delay="0"/>
                                  </p:stCondLst>
                                  <p:childTnLst>
                                    <p:anim calcmode="lin" valueType="num">
                                      <p:cBhvr>
                                        <p:cTn id="30" dur="1000"/>
                                        <p:tgtEl>
                                          <p:spTgt spid="10"/>
                                        </p:tgtEl>
                                        <p:attrNameLst>
                                          <p:attrName>ppt_w</p:attrName>
                                        </p:attrNameLst>
                                      </p:cBhvr>
                                      <p:tavLst>
                                        <p:tav tm="0">
                                          <p:val>
                                            <p:strVal val="ppt_w"/>
                                          </p:val>
                                        </p:tav>
                                        <p:tav tm="100000">
                                          <p:val>
                                            <p:fltVal val="0"/>
                                          </p:val>
                                        </p:tav>
                                      </p:tavLst>
                                    </p:anim>
                                    <p:anim calcmode="lin" valueType="num">
                                      <p:cBhvr>
                                        <p:cTn id="31" dur="1000"/>
                                        <p:tgtEl>
                                          <p:spTgt spid="10"/>
                                        </p:tgtEl>
                                        <p:attrNameLst>
                                          <p:attrName>ppt_h</p:attrName>
                                        </p:attrNameLst>
                                      </p:cBhvr>
                                      <p:tavLst>
                                        <p:tav tm="0">
                                          <p:val>
                                            <p:strVal val="ppt_h"/>
                                          </p:val>
                                        </p:tav>
                                        <p:tav tm="100000">
                                          <p:val>
                                            <p:fltVal val="0"/>
                                          </p:val>
                                        </p:tav>
                                      </p:tavLst>
                                    </p:anim>
                                    <p:anim calcmode="lin" valueType="num">
                                      <p:cBhvr>
                                        <p:cTn id="32" dur="1000"/>
                                        <p:tgtEl>
                                          <p:spTgt spid="10"/>
                                        </p:tgtEl>
                                        <p:attrNameLst>
                                          <p:attrName>style.rotation</p:attrName>
                                        </p:attrNameLst>
                                      </p:cBhvr>
                                      <p:tavLst>
                                        <p:tav tm="0">
                                          <p:val>
                                            <p:fltVal val="0"/>
                                          </p:val>
                                        </p:tav>
                                        <p:tav tm="100000">
                                          <p:val>
                                            <p:fltVal val="90"/>
                                          </p:val>
                                        </p:tav>
                                      </p:tavLst>
                                    </p:anim>
                                    <p:animEffect transition="out" filter="fade">
                                      <p:cBhvr>
                                        <p:cTn id="33" dur="1000"/>
                                        <p:tgtEl>
                                          <p:spTgt spid="10"/>
                                        </p:tgtEl>
                                      </p:cBhvr>
                                    </p:animEffect>
                                    <p:set>
                                      <p:cBhvr>
                                        <p:cTn id="34" dur="1" fill="hold">
                                          <p:stCondLst>
                                            <p:cond delay="999"/>
                                          </p:stCondLst>
                                        </p:cTn>
                                        <p:tgtEl>
                                          <p:spTgt spid="10"/>
                                        </p:tgtEl>
                                        <p:attrNameLst>
                                          <p:attrName>style.visibility</p:attrName>
                                        </p:attrNameLst>
                                      </p:cBhvr>
                                      <p:to>
                                        <p:strVal val="hidden"/>
                                      </p:to>
                                    </p:set>
                                  </p:childTnLst>
                                </p:cTn>
                              </p:par>
                              <p:par>
                                <p:cTn id="35" presetID="10" presetClass="exit" presetSubtype="0" fill="hold" grpId="0" nodeType="withEffect">
                                  <p:stCondLst>
                                    <p:cond delay="0"/>
                                  </p:stCondLst>
                                  <p:childTnLst>
                                    <p:animEffect transition="out" filter="fade">
                                      <p:cBhvr>
                                        <p:cTn id="36" dur="500"/>
                                        <p:tgtEl>
                                          <p:spTgt spid="19"/>
                                        </p:tgtEl>
                                      </p:cBhvr>
                                    </p:animEffect>
                                    <p:set>
                                      <p:cBhvr>
                                        <p:cTn id="37"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38" restart="whenNotActive" fill="hold" evtFilter="cancelBubble" nodeType="interactiveSeq">
                <p:stCondLst>
                  <p:cond evt="onClick" delay="0">
                    <p:tgtEl>
                      <p:spTgt spid="8"/>
                    </p:tgtEl>
                  </p:cond>
                </p:stCondLst>
                <p:endSync evt="end" delay="0">
                  <p:rtn val="all"/>
                </p:endSync>
                <p:childTnLst>
                  <p:par>
                    <p:cTn id="39" fill="hold">
                      <p:stCondLst>
                        <p:cond delay="0"/>
                      </p:stCondLst>
                      <p:childTnLst>
                        <p:par>
                          <p:cTn id="40" fill="hold">
                            <p:stCondLst>
                              <p:cond delay="0"/>
                            </p:stCondLst>
                            <p:childTnLst>
                              <p:par>
                                <p:cTn id="41" presetID="31" presetClass="exit" presetSubtype="0" fill="hold" nodeType="clickEffect">
                                  <p:stCondLst>
                                    <p:cond delay="0"/>
                                  </p:stCondLst>
                                  <p:childTnLst>
                                    <p:anim calcmode="lin" valueType="num">
                                      <p:cBhvr>
                                        <p:cTn id="42" dur="1000"/>
                                        <p:tgtEl>
                                          <p:spTgt spid="8"/>
                                        </p:tgtEl>
                                        <p:attrNameLst>
                                          <p:attrName>ppt_w</p:attrName>
                                        </p:attrNameLst>
                                      </p:cBhvr>
                                      <p:tavLst>
                                        <p:tav tm="0">
                                          <p:val>
                                            <p:strVal val="ppt_w"/>
                                          </p:val>
                                        </p:tav>
                                        <p:tav tm="100000">
                                          <p:val>
                                            <p:fltVal val="0"/>
                                          </p:val>
                                        </p:tav>
                                      </p:tavLst>
                                    </p:anim>
                                    <p:anim calcmode="lin" valueType="num">
                                      <p:cBhvr>
                                        <p:cTn id="43" dur="1000"/>
                                        <p:tgtEl>
                                          <p:spTgt spid="8"/>
                                        </p:tgtEl>
                                        <p:attrNameLst>
                                          <p:attrName>ppt_h</p:attrName>
                                        </p:attrNameLst>
                                      </p:cBhvr>
                                      <p:tavLst>
                                        <p:tav tm="0">
                                          <p:val>
                                            <p:strVal val="ppt_h"/>
                                          </p:val>
                                        </p:tav>
                                        <p:tav tm="100000">
                                          <p:val>
                                            <p:fltVal val="0"/>
                                          </p:val>
                                        </p:tav>
                                      </p:tavLst>
                                    </p:anim>
                                    <p:anim calcmode="lin" valueType="num">
                                      <p:cBhvr>
                                        <p:cTn id="44" dur="1000"/>
                                        <p:tgtEl>
                                          <p:spTgt spid="8"/>
                                        </p:tgtEl>
                                        <p:attrNameLst>
                                          <p:attrName>style.rotation</p:attrName>
                                        </p:attrNameLst>
                                      </p:cBhvr>
                                      <p:tavLst>
                                        <p:tav tm="0">
                                          <p:val>
                                            <p:fltVal val="0"/>
                                          </p:val>
                                        </p:tav>
                                        <p:tav tm="100000">
                                          <p:val>
                                            <p:fltVal val="90"/>
                                          </p:val>
                                        </p:tav>
                                      </p:tavLst>
                                    </p:anim>
                                    <p:animEffect transition="out" filter="fade">
                                      <p:cBhvr>
                                        <p:cTn id="45" dur="1000"/>
                                        <p:tgtEl>
                                          <p:spTgt spid="8"/>
                                        </p:tgtEl>
                                      </p:cBhvr>
                                    </p:animEffect>
                                    <p:set>
                                      <p:cBhvr>
                                        <p:cTn id="46" dur="1" fill="hold">
                                          <p:stCondLst>
                                            <p:cond delay="999"/>
                                          </p:stCondLst>
                                        </p:cTn>
                                        <p:tgtEl>
                                          <p:spTgt spid="8"/>
                                        </p:tgtEl>
                                        <p:attrNameLst>
                                          <p:attrName>style.visibility</p:attrName>
                                        </p:attrNameLst>
                                      </p:cBhvr>
                                      <p:to>
                                        <p:strVal val="hidden"/>
                                      </p:to>
                                    </p:set>
                                  </p:childTnLst>
                                </p:cTn>
                              </p:par>
                              <p:par>
                                <p:cTn id="47" presetID="10" presetClass="exit" presetSubtype="0" fill="hold" grpId="0" nodeType="withEffect">
                                  <p:stCondLst>
                                    <p:cond delay="0"/>
                                  </p:stCondLst>
                                  <p:childTnLst>
                                    <p:animEffect transition="out" filter="fade">
                                      <p:cBhvr>
                                        <p:cTn id="48" dur="500"/>
                                        <p:tgtEl>
                                          <p:spTgt spid="20"/>
                                        </p:tgtEl>
                                      </p:cBhvr>
                                    </p:animEffect>
                                    <p:set>
                                      <p:cBhvr>
                                        <p:cTn id="49"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50" restart="whenNotActive" fill="hold" evtFilter="cancelBubble" nodeType="interactiveSeq">
                <p:stCondLst>
                  <p:cond evt="onClick" delay="0">
                    <p:tgtEl>
                      <p:spTgt spid="7"/>
                    </p:tgtEl>
                  </p:cond>
                </p:stCondLst>
                <p:endSync evt="end" delay="0">
                  <p:rtn val="all"/>
                </p:endSync>
                <p:childTnLst>
                  <p:par>
                    <p:cTn id="51" fill="hold">
                      <p:stCondLst>
                        <p:cond delay="0"/>
                      </p:stCondLst>
                      <p:childTnLst>
                        <p:par>
                          <p:cTn id="52" fill="hold">
                            <p:stCondLst>
                              <p:cond delay="0"/>
                            </p:stCondLst>
                            <p:childTnLst>
                              <p:par>
                                <p:cTn id="53" presetID="31" presetClass="exit" presetSubtype="0" fill="hold" nodeType="clickEffect">
                                  <p:stCondLst>
                                    <p:cond delay="0"/>
                                  </p:stCondLst>
                                  <p:childTnLst>
                                    <p:anim calcmode="lin" valueType="num">
                                      <p:cBhvr>
                                        <p:cTn id="54" dur="1000"/>
                                        <p:tgtEl>
                                          <p:spTgt spid="7"/>
                                        </p:tgtEl>
                                        <p:attrNameLst>
                                          <p:attrName>ppt_w</p:attrName>
                                        </p:attrNameLst>
                                      </p:cBhvr>
                                      <p:tavLst>
                                        <p:tav tm="0">
                                          <p:val>
                                            <p:strVal val="ppt_w"/>
                                          </p:val>
                                        </p:tav>
                                        <p:tav tm="100000">
                                          <p:val>
                                            <p:fltVal val="0"/>
                                          </p:val>
                                        </p:tav>
                                      </p:tavLst>
                                    </p:anim>
                                    <p:anim calcmode="lin" valueType="num">
                                      <p:cBhvr>
                                        <p:cTn id="55" dur="1000"/>
                                        <p:tgtEl>
                                          <p:spTgt spid="7"/>
                                        </p:tgtEl>
                                        <p:attrNameLst>
                                          <p:attrName>ppt_h</p:attrName>
                                        </p:attrNameLst>
                                      </p:cBhvr>
                                      <p:tavLst>
                                        <p:tav tm="0">
                                          <p:val>
                                            <p:strVal val="ppt_h"/>
                                          </p:val>
                                        </p:tav>
                                        <p:tav tm="100000">
                                          <p:val>
                                            <p:fltVal val="0"/>
                                          </p:val>
                                        </p:tav>
                                      </p:tavLst>
                                    </p:anim>
                                    <p:anim calcmode="lin" valueType="num">
                                      <p:cBhvr>
                                        <p:cTn id="56" dur="1000"/>
                                        <p:tgtEl>
                                          <p:spTgt spid="7"/>
                                        </p:tgtEl>
                                        <p:attrNameLst>
                                          <p:attrName>style.rotation</p:attrName>
                                        </p:attrNameLst>
                                      </p:cBhvr>
                                      <p:tavLst>
                                        <p:tav tm="0">
                                          <p:val>
                                            <p:fltVal val="0"/>
                                          </p:val>
                                        </p:tav>
                                        <p:tav tm="100000">
                                          <p:val>
                                            <p:fltVal val="90"/>
                                          </p:val>
                                        </p:tav>
                                      </p:tavLst>
                                    </p:anim>
                                    <p:animEffect transition="out" filter="fade">
                                      <p:cBhvr>
                                        <p:cTn id="57" dur="1000"/>
                                        <p:tgtEl>
                                          <p:spTgt spid="7"/>
                                        </p:tgtEl>
                                      </p:cBhvr>
                                    </p:animEffect>
                                    <p:set>
                                      <p:cBhvr>
                                        <p:cTn id="58" dur="1" fill="hold">
                                          <p:stCondLst>
                                            <p:cond delay="999"/>
                                          </p:stCondLst>
                                        </p:cTn>
                                        <p:tgtEl>
                                          <p:spTgt spid="7"/>
                                        </p:tgtEl>
                                        <p:attrNameLst>
                                          <p:attrName>style.visibility</p:attrName>
                                        </p:attrNameLst>
                                      </p:cBhvr>
                                      <p:to>
                                        <p:strVal val="hidden"/>
                                      </p:to>
                                    </p:set>
                                  </p:childTnLst>
                                </p:cTn>
                              </p:par>
                              <p:par>
                                <p:cTn id="59" presetID="10" presetClass="exit" presetSubtype="0" fill="hold" grpId="0" nodeType="withEffect">
                                  <p:stCondLst>
                                    <p:cond delay="0"/>
                                  </p:stCondLst>
                                  <p:childTnLst>
                                    <p:animEffect transition="out" filter="fade">
                                      <p:cBhvr>
                                        <p:cTn id="60" dur="500"/>
                                        <p:tgtEl>
                                          <p:spTgt spid="23"/>
                                        </p:tgtEl>
                                      </p:cBhvr>
                                    </p:animEffect>
                                    <p:set>
                                      <p:cBhvr>
                                        <p:cTn id="61"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62" restart="whenNotActive" fill="hold" evtFilter="cancelBubble" nodeType="interactiveSeq">
                <p:stCondLst>
                  <p:cond evt="onClick" delay="0">
                    <p:tgtEl>
                      <p:spTgt spid="9"/>
                    </p:tgtEl>
                  </p:cond>
                </p:stCondLst>
                <p:endSync evt="end" delay="0">
                  <p:rtn val="all"/>
                </p:endSync>
                <p:childTnLst>
                  <p:par>
                    <p:cTn id="63" fill="hold">
                      <p:stCondLst>
                        <p:cond delay="0"/>
                      </p:stCondLst>
                      <p:childTnLst>
                        <p:par>
                          <p:cTn id="64" fill="hold">
                            <p:stCondLst>
                              <p:cond delay="0"/>
                            </p:stCondLst>
                            <p:childTnLst>
                              <p:par>
                                <p:cTn id="65" presetID="31" presetClass="exit" presetSubtype="0" fill="hold" nodeType="clickEffect">
                                  <p:stCondLst>
                                    <p:cond delay="0"/>
                                  </p:stCondLst>
                                  <p:childTnLst>
                                    <p:anim calcmode="lin" valueType="num">
                                      <p:cBhvr>
                                        <p:cTn id="66" dur="1000"/>
                                        <p:tgtEl>
                                          <p:spTgt spid="9"/>
                                        </p:tgtEl>
                                        <p:attrNameLst>
                                          <p:attrName>ppt_w</p:attrName>
                                        </p:attrNameLst>
                                      </p:cBhvr>
                                      <p:tavLst>
                                        <p:tav tm="0">
                                          <p:val>
                                            <p:strVal val="ppt_w"/>
                                          </p:val>
                                        </p:tav>
                                        <p:tav tm="100000">
                                          <p:val>
                                            <p:fltVal val="0"/>
                                          </p:val>
                                        </p:tav>
                                      </p:tavLst>
                                    </p:anim>
                                    <p:anim calcmode="lin" valueType="num">
                                      <p:cBhvr>
                                        <p:cTn id="67" dur="1000"/>
                                        <p:tgtEl>
                                          <p:spTgt spid="9"/>
                                        </p:tgtEl>
                                        <p:attrNameLst>
                                          <p:attrName>ppt_h</p:attrName>
                                        </p:attrNameLst>
                                      </p:cBhvr>
                                      <p:tavLst>
                                        <p:tav tm="0">
                                          <p:val>
                                            <p:strVal val="ppt_h"/>
                                          </p:val>
                                        </p:tav>
                                        <p:tav tm="100000">
                                          <p:val>
                                            <p:fltVal val="0"/>
                                          </p:val>
                                        </p:tav>
                                      </p:tavLst>
                                    </p:anim>
                                    <p:anim calcmode="lin" valueType="num">
                                      <p:cBhvr>
                                        <p:cTn id="68" dur="1000"/>
                                        <p:tgtEl>
                                          <p:spTgt spid="9"/>
                                        </p:tgtEl>
                                        <p:attrNameLst>
                                          <p:attrName>style.rotation</p:attrName>
                                        </p:attrNameLst>
                                      </p:cBhvr>
                                      <p:tavLst>
                                        <p:tav tm="0">
                                          <p:val>
                                            <p:fltVal val="0"/>
                                          </p:val>
                                        </p:tav>
                                        <p:tav tm="100000">
                                          <p:val>
                                            <p:fltVal val="90"/>
                                          </p:val>
                                        </p:tav>
                                      </p:tavLst>
                                    </p:anim>
                                    <p:animEffect transition="out" filter="fade">
                                      <p:cBhvr>
                                        <p:cTn id="69" dur="1000"/>
                                        <p:tgtEl>
                                          <p:spTgt spid="9"/>
                                        </p:tgtEl>
                                      </p:cBhvr>
                                    </p:animEffect>
                                    <p:set>
                                      <p:cBhvr>
                                        <p:cTn id="70" dur="1" fill="hold">
                                          <p:stCondLst>
                                            <p:cond delay="999"/>
                                          </p:stCondLst>
                                        </p:cTn>
                                        <p:tgtEl>
                                          <p:spTgt spid="9"/>
                                        </p:tgtEl>
                                        <p:attrNameLst>
                                          <p:attrName>style.visibility</p:attrName>
                                        </p:attrNameLst>
                                      </p:cBhvr>
                                      <p:to>
                                        <p:strVal val="hidden"/>
                                      </p:to>
                                    </p:set>
                                  </p:childTnLst>
                                </p:cTn>
                              </p:par>
                              <p:par>
                                <p:cTn id="71" presetID="10" presetClass="exit" presetSubtype="0" fill="hold" grpId="0" nodeType="withEffect">
                                  <p:stCondLst>
                                    <p:cond delay="0"/>
                                  </p:stCondLst>
                                  <p:childTnLst>
                                    <p:animEffect transition="out" filter="fade">
                                      <p:cBhvr>
                                        <p:cTn id="72" dur="500"/>
                                        <p:tgtEl>
                                          <p:spTgt spid="22"/>
                                        </p:tgtEl>
                                      </p:cBhvr>
                                    </p:animEffect>
                                    <p:set>
                                      <p:cBhvr>
                                        <p:cTn id="73"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74" restart="whenNotActive" fill="hold" evtFilter="cancelBubble" nodeType="interactiveSeq">
                <p:stCondLst>
                  <p:cond evt="onClick" delay="0">
                    <p:tgtEl>
                      <p:spTgt spid="24"/>
                    </p:tgtEl>
                  </p:cond>
                </p:stCondLst>
                <p:endSync evt="end" delay="0">
                  <p:rtn val="all"/>
                </p:endSync>
                <p:childTnLst>
                  <p:par>
                    <p:cTn id="75" fill="hold">
                      <p:stCondLst>
                        <p:cond delay="0"/>
                      </p:stCondLst>
                      <p:childTnLst>
                        <p:par>
                          <p:cTn id="76" fill="hold">
                            <p:stCondLst>
                              <p:cond delay="0"/>
                            </p:stCondLst>
                            <p:childTnLst>
                              <p:par>
                                <p:cTn id="77" presetID="31" presetClass="exit" presetSubtype="0" fill="hold" nodeType="clickEffect">
                                  <p:stCondLst>
                                    <p:cond delay="0"/>
                                  </p:stCondLst>
                                  <p:childTnLst>
                                    <p:anim calcmode="lin" valueType="num">
                                      <p:cBhvr>
                                        <p:cTn id="78" dur="1000"/>
                                        <p:tgtEl>
                                          <p:spTgt spid="24"/>
                                        </p:tgtEl>
                                        <p:attrNameLst>
                                          <p:attrName>ppt_w</p:attrName>
                                        </p:attrNameLst>
                                      </p:cBhvr>
                                      <p:tavLst>
                                        <p:tav tm="0">
                                          <p:val>
                                            <p:strVal val="ppt_w"/>
                                          </p:val>
                                        </p:tav>
                                        <p:tav tm="100000">
                                          <p:val>
                                            <p:fltVal val="0"/>
                                          </p:val>
                                        </p:tav>
                                      </p:tavLst>
                                    </p:anim>
                                    <p:anim calcmode="lin" valueType="num">
                                      <p:cBhvr>
                                        <p:cTn id="79" dur="1000"/>
                                        <p:tgtEl>
                                          <p:spTgt spid="24"/>
                                        </p:tgtEl>
                                        <p:attrNameLst>
                                          <p:attrName>ppt_h</p:attrName>
                                        </p:attrNameLst>
                                      </p:cBhvr>
                                      <p:tavLst>
                                        <p:tav tm="0">
                                          <p:val>
                                            <p:strVal val="ppt_h"/>
                                          </p:val>
                                        </p:tav>
                                        <p:tav tm="100000">
                                          <p:val>
                                            <p:fltVal val="0"/>
                                          </p:val>
                                        </p:tav>
                                      </p:tavLst>
                                    </p:anim>
                                    <p:anim calcmode="lin" valueType="num">
                                      <p:cBhvr>
                                        <p:cTn id="80" dur="1000"/>
                                        <p:tgtEl>
                                          <p:spTgt spid="24"/>
                                        </p:tgtEl>
                                        <p:attrNameLst>
                                          <p:attrName>style.rotation</p:attrName>
                                        </p:attrNameLst>
                                      </p:cBhvr>
                                      <p:tavLst>
                                        <p:tav tm="0">
                                          <p:val>
                                            <p:fltVal val="0"/>
                                          </p:val>
                                        </p:tav>
                                        <p:tav tm="100000">
                                          <p:val>
                                            <p:fltVal val="90"/>
                                          </p:val>
                                        </p:tav>
                                      </p:tavLst>
                                    </p:anim>
                                    <p:animEffect transition="out" filter="fade">
                                      <p:cBhvr>
                                        <p:cTn id="81" dur="1000"/>
                                        <p:tgtEl>
                                          <p:spTgt spid="24"/>
                                        </p:tgtEl>
                                      </p:cBhvr>
                                    </p:animEffect>
                                    <p:set>
                                      <p:cBhvr>
                                        <p:cTn id="82" dur="1" fill="hold">
                                          <p:stCondLst>
                                            <p:cond delay="999"/>
                                          </p:stCondLst>
                                        </p:cTn>
                                        <p:tgtEl>
                                          <p:spTgt spid="24"/>
                                        </p:tgtEl>
                                        <p:attrNameLst>
                                          <p:attrName>style.visibility</p:attrName>
                                        </p:attrNameLst>
                                      </p:cBhvr>
                                      <p:to>
                                        <p:strVal val="hidden"/>
                                      </p:to>
                                    </p:set>
                                  </p:childTnLst>
                                </p:cTn>
                              </p:par>
                              <p:par>
                                <p:cTn id="83" presetID="10" presetClass="exit" presetSubtype="0" fill="hold" grpId="0" nodeType="withEffect">
                                  <p:stCondLst>
                                    <p:cond delay="0"/>
                                  </p:stCondLst>
                                  <p:childTnLst>
                                    <p:animEffect transition="out" filter="fade">
                                      <p:cBhvr>
                                        <p:cTn id="84" dur="500"/>
                                        <p:tgtEl>
                                          <p:spTgt spid="26"/>
                                        </p:tgtEl>
                                      </p:cBhvr>
                                    </p:animEffect>
                                    <p:set>
                                      <p:cBhvr>
                                        <p:cTn id="85"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4"/>
                  </p:tgtEl>
                </p:cond>
              </p:nextCondLst>
            </p:seq>
            <p:audio>
              <p:cMediaNode vol="11321" numSld="999">
                <p:cTn id="86" fill="hold" display="0">
                  <p:stCondLst>
                    <p:cond delay="indefinite"/>
                  </p:stCondLst>
                  <p:endCondLst>
                    <p:cond evt="onStopAudio" delay="0">
                      <p:tgtEl>
                        <p:sldTgt/>
                      </p:tgtEl>
                    </p:cond>
                  </p:endCondLst>
                </p:cTn>
                <p:tgtEl>
                  <p:spTgt spid="16"/>
                </p:tgtEl>
              </p:cMediaNode>
            </p:audio>
          </p:childTnLst>
        </p:cTn>
      </p:par>
    </p:tnLst>
    <p:bldLst>
      <p:bldP spid="19" grpId="0" animBg="1"/>
      <p:bldP spid="20" grpId="0" animBg="1"/>
      <p:bldP spid="21" grpId="0" animBg="1"/>
      <p:bldP spid="22" grpId="0" animBg="1"/>
      <p:bldP spid="23" grpId="0" animBg="1"/>
      <p:bldP spid="2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cstate="print">
            <a:extLst>
              <a:ext uri="{28A0092B-C50C-407E-A947-70E740481C1C}">
                <a14:useLocalDpi xmlns:a14="http://schemas.microsoft.com/office/drawing/2010/main" val="0"/>
              </a:ext>
            </a:extLst>
          </a:blip>
          <a:srcRect b="7168"/>
          <a:stretch/>
        </p:blipFill>
        <p:spPr>
          <a:xfrm>
            <a:off x="2134224" y="-572814"/>
            <a:ext cx="7840407" cy="7278414"/>
          </a:xfrm>
          <a:prstGeom prst="rect">
            <a:avLst/>
          </a:prstGeom>
        </p:spPr>
      </p:pic>
      <p:sp>
        <p:nvSpPr>
          <p:cNvPr id="12" name="Title 1"/>
          <p:cNvSpPr txBox="1">
            <a:spLocks/>
          </p:cNvSpPr>
          <p:nvPr/>
        </p:nvSpPr>
        <p:spPr>
          <a:xfrm>
            <a:off x="2723746" y="1408385"/>
            <a:ext cx="6411885" cy="1143000"/>
          </a:xfrm>
          <a:prstGeom prst="rect">
            <a:avLst/>
          </a:prstGeom>
        </p:spPr>
        <p:txBody>
          <a:bodyPr>
            <a:normAutofit/>
          </a:bodyPr>
          <a:lstStyle>
            <a:lvl1pPr algn="ctr" defTabSz="1217249" rtl="0" eaLnBrk="1" latinLnBrk="0" hangingPunct="1">
              <a:spcBef>
                <a:spcPct val="0"/>
              </a:spcBef>
              <a:buNone/>
              <a:defRPr sz="5900" kern="1200">
                <a:solidFill>
                  <a:schemeClr val="tx1"/>
                </a:solidFill>
                <a:latin typeface="+mj-lt"/>
                <a:ea typeface="+mj-ea"/>
                <a:cs typeface="+mj-cs"/>
              </a:defRPr>
            </a:lvl1pPr>
          </a:lstStyle>
          <a:p>
            <a:r>
              <a:rPr lang="en-US" sz="6000">
                <a:solidFill>
                  <a:srgbClr val="002060"/>
                </a:solidFill>
                <a:latin typeface="Arial" pitchFamily="34" charset="0"/>
                <a:ea typeface="Arial-Rounded" pitchFamily="34" charset="0"/>
                <a:cs typeface="Arial" pitchFamily="34" charset="0"/>
              </a:rPr>
              <a:t>Dặn dò</a:t>
            </a:r>
          </a:p>
        </p:txBody>
      </p:sp>
    </p:spTree>
    <p:extLst>
      <p:ext uri="{BB962C8B-B14F-4D97-AF65-F5344CB8AC3E}">
        <p14:creationId xmlns:p14="http://schemas.microsoft.com/office/powerpoint/2010/main" val="21643769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p:cNvSpPr/>
          <p:nvPr/>
        </p:nvSpPr>
        <p:spPr>
          <a:xfrm>
            <a:off x="1432719" y="381000"/>
            <a:ext cx="9296400" cy="25146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b="28157"/>
          <a:stretch/>
        </p:blipFill>
        <p:spPr>
          <a:xfrm>
            <a:off x="2499519" y="533400"/>
            <a:ext cx="2114550" cy="2025556"/>
          </a:xfrm>
          <a:prstGeom prst="rect">
            <a:avLst/>
          </a:prstGeom>
        </p:spPr>
      </p:pic>
      <p:sp>
        <p:nvSpPr>
          <p:cNvPr id="3" name="TextBox 2"/>
          <p:cNvSpPr txBox="1"/>
          <p:nvPr/>
        </p:nvSpPr>
        <p:spPr>
          <a:xfrm>
            <a:off x="1432719" y="3429000"/>
            <a:ext cx="9296400" cy="2246769"/>
          </a:xfrm>
          <a:prstGeom prst="rect">
            <a:avLst/>
          </a:prstGeom>
          <a:solidFill>
            <a:srgbClr val="D8F4E3"/>
          </a:solidFill>
        </p:spPr>
        <p:txBody>
          <a:bodyPr wrap="square" rtlCol="0">
            <a:spAutoFit/>
          </a:bodyPr>
          <a:lstStyle/>
          <a:p>
            <a:r>
              <a:rPr lang="en-US" sz="2000" b="1">
                <a:latin typeface="Arial" pitchFamily="34" charset="0"/>
                <a:cs typeface="Arial" pitchFamily="34" charset="0"/>
              </a:rPr>
              <a:t>Thân chào Quý Thầy Cô!</a:t>
            </a:r>
          </a:p>
          <a:p>
            <a:r>
              <a:rPr lang="en-US" sz="2000" b="1">
                <a:latin typeface="Arial" pitchFamily="34" charset="0"/>
                <a:cs typeface="Arial" pitchFamily="34" charset="0"/>
              </a:rPr>
              <a:t>Rất mong nhận được phản hồi và góp ý từ Quý Thầy Cô để bộ giáo án ppt được hoàn thiện hơn.</a:t>
            </a:r>
          </a:p>
          <a:p>
            <a:r>
              <a:rPr lang="en-US" sz="2000" b="1">
                <a:latin typeface="Arial" pitchFamily="34" charset="0"/>
                <a:cs typeface="Arial" pitchFamily="34" charset="0"/>
              </a:rPr>
              <a:t>Mọi thông tin phản hồi mong được QTC gửi về:</a:t>
            </a:r>
          </a:p>
          <a:p>
            <a:r>
              <a:rPr lang="en-US" sz="2000" b="1">
                <a:latin typeface="Arial" pitchFamily="34" charset="0"/>
                <a:cs typeface="Arial" pitchFamily="34" charset="0"/>
              </a:rPr>
              <a:t>+ Zalo: 0916.604.268</a:t>
            </a:r>
          </a:p>
          <a:p>
            <a:r>
              <a:rPr lang="en-US" sz="2000" b="1">
                <a:latin typeface="Arial" pitchFamily="34" charset="0"/>
                <a:cs typeface="Arial" pitchFamily="34" charset="0"/>
              </a:rPr>
              <a:t>+ Facebook cá nhân: </a:t>
            </a:r>
            <a:r>
              <a:rPr lang="en-US" sz="2000">
                <a:hlinkClick r:id="rId3"/>
              </a:rPr>
              <a:t>https://www.facebook.com/nhilinh.phan/</a:t>
            </a:r>
            <a:endParaRPr lang="en-US" sz="2000"/>
          </a:p>
          <a:p>
            <a:r>
              <a:rPr lang="en-US" sz="2000" b="1">
                <a:latin typeface="Arial" pitchFamily="34" charset="0"/>
                <a:cs typeface="Arial" pitchFamily="34" charset="0"/>
              </a:rPr>
              <a:t>+ Nhóm chia sẻ tài liệu: </a:t>
            </a:r>
            <a:r>
              <a:rPr lang="en-US" sz="2000">
                <a:hlinkClick r:id="rId4"/>
              </a:rPr>
              <a:t>https://www.facebook.com/groups/443096903751589</a:t>
            </a:r>
            <a:endParaRPr lang="en-US" sz="2000" b="1">
              <a:latin typeface="Arial" pitchFamily="34" charset="0"/>
              <a:cs typeface="Arial" pitchFamily="34" charset="0"/>
            </a:endParaRPr>
          </a:p>
        </p:txBody>
      </p:sp>
      <p:sp>
        <p:nvSpPr>
          <p:cNvPr id="4" name="TextBox 3"/>
          <p:cNvSpPr txBox="1"/>
          <p:nvPr/>
        </p:nvSpPr>
        <p:spPr>
          <a:xfrm>
            <a:off x="4785519" y="1249443"/>
            <a:ext cx="5105400" cy="707886"/>
          </a:xfrm>
          <a:prstGeom prst="rect">
            <a:avLst/>
          </a:prstGeom>
          <a:noFill/>
        </p:spPr>
        <p:txBody>
          <a:bodyPr wrap="square" rtlCol="0">
            <a:spAutoFit/>
          </a:bodyPr>
          <a:lstStyle/>
          <a:p>
            <a:r>
              <a:rPr lang="en-US" sz="2000">
                <a:solidFill>
                  <a:srgbClr val="0070C0"/>
                </a:solidFill>
                <a:latin typeface="Arial" pitchFamily="34" charset="0"/>
                <a:cs typeface="Arial" pitchFamily="34" charset="0"/>
              </a:rPr>
              <a:t>Người soạn	: Phan Thị Linh</a:t>
            </a:r>
          </a:p>
          <a:p>
            <a:r>
              <a:rPr lang="en-US" sz="2000">
                <a:solidFill>
                  <a:srgbClr val="0070C0"/>
                </a:solidFill>
                <a:latin typeface="Arial" pitchFamily="34" charset="0"/>
                <a:cs typeface="Arial" pitchFamily="34" charset="0"/>
              </a:rPr>
              <a:t>LH		: 0916.604.268</a:t>
            </a:r>
          </a:p>
        </p:txBody>
      </p:sp>
    </p:spTree>
    <p:extLst>
      <p:ext uri="{BB962C8B-B14F-4D97-AF65-F5344CB8AC3E}">
        <p14:creationId xmlns:p14="http://schemas.microsoft.com/office/powerpoint/2010/main" val="5607665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27741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54B1E41-4251-85FF-0780-7F5638E2A042}"/>
              </a:ext>
            </a:extLst>
          </p:cNvPr>
          <p:cNvSpPr>
            <a:spLocks noGrp="1"/>
          </p:cNvSpPr>
          <p:nvPr>
            <p:ph type="body" idx="1"/>
          </p:nvPr>
        </p:nvSpPr>
        <p:spPr/>
        <p:txBody>
          <a:bodyPr/>
          <a:lstStyle/>
          <a:p>
            <a:endParaRPr lang="en-US"/>
          </a:p>
        </p:txBody>
      </p:sp>
      <p:sp>
        <p:nvSpPr>
          <p:cNvPr id="3" name="Title 2">
            <a:extLst>
              <a:ext uri="{FF2B5EF4-FFF2-40B4-BE49-F238E27FC236}">
                <a16:creationId xmlns:a16="http://schemas.microsoft.com/office/drawing/2014/main" id="{9880A732-4B04-CB96-E575-1BC90AB97B08}"/>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18600087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30091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1418882" y="473220"/>
            <a:ext cx="9396466" cy="1939779"/>
            <a:chOff x="1012373" y="354915"/>
            <a:chExt cx="7064827" cy="914400"/>
          </a:xfrm>
        </p:grpSpPr>
        <p:sp>
          <p:nvSpPr>
            <p:cNvPr id="5" name="Rounded Rectangle 4"/>
            <p:cNvSpPr/>
            <p:nvPr/>
          </p:nvSpPr>
          <p:spPr>
            <a:xfrm>
              <a:off x="1012373" y="354915"/>
              <a:ext cx="7064827" cy="914400"/>
            </a:xfrm>
            <a:prstGeom prst="roundRect">
              <a:avLst/>
            </a:prstGeom>
            <a:solidFill>
              <a:schemeClr val="tx2">
                <a:lumMod val="20000"/>
                <a:lumOff val="8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Rounded" pitchFamily="34" charset="0"/>
                <a:ea typeface="Arial-Rounded" pitchFamily="34" charset="0"/>
                <a:cs typeface="Arial-Rounded" pitchFamily="34" charset="0"/>
              </a:endParaRPr>
            </a:p>
          </p:txBody>
        </p:sp>
        <p:sp>
          <p:nvSpPr>
            <p:cNvPr id="6" name="TextBox 5"/>
            <p:cNvSpPr txBox="1"/>
            <p:nvPr/>
          </p:nvSpPr>
          <p:spPr>
            <a:xfrm>
              <a:off x="1123204" y="491633"/>
              <a:ext cx="6831872" cy="681895"/>
            </a:xfrm>
            <a:prstGeom prst="rect">
              <a:avLst/>
            </a:prstGeom>
            <a:noFill/>
          </p:spPr>
          <p:txBody>
            <a:bodyPr wrap="square" rtlCol="0">
              <a:spAutoFit/>
            </a:bodyPr>
            <a:lstStyle/>
            <a:p>
              <a:pPr algn="ctr"/>
              <a:r>
                <a:rPr lang="en-US" sz="4400" b="1">
                  <a:latin typeface="Arial-Rounded" pitchFamily="34" charset="0"/>
                  <a:ea typeface="Arial-Rounded" pitchFamily="34" charset="0"/>
                  <a:cs typeface="Arial-Rounded" pitchFamily="34" charset="0"/>
                </a:rPr>
                <a:t> Đâu là từ ngữ thể hiện tình cảm của cô thầy dành cho học sinh?</a:t>
              </a:r>
              <a:endParaRPr lang="en-US" sz="4400" b="1" dirty="0">
                <a:latin typeface="Arial-Rounded" pitchFamily="34" charset="0"/>
                <a:ea typeface="Arial-Rounded" pitchFamily="34" charset="0"/>
                <a:cs typeface="Arial-Rounded" pitchFamily="34" charset="0"/>
              </a:endParaRPr>
            </a:p>
          </p:txBody>
        </p:sp>
      </p:grpSp>
      <p:grpSp>
        <p:nvGrpSpPr>
          <p:cNvPr id="12" name="Group 11"/>
          <p:cNvGrpSpPr/>
          <p:nvPr/>
        </p:nvGrpSpPr>
        <p:grpSpPr>
          <a:xfrm>
            <a:off x="2099363" y="2717800"/>
            <a:ext cx="8715984" cy="1016000"/>
            <a:chOff x="1524000" y="1809750"/>
            <a:chExt cx="6553200" cy="762000"/>
          </a:xfrm>
        </p:grpSpPr>
        <p:sp>
          <p:nvSpPr>
            <p:cNvPr id="7" name="Rectangle 6"/>
            <p:cNvSpPr/>
            <p:nvPr/>
          </p:nvSpPr>
          <p:spPr>
            <a:xfrm>
              <a:off x="1524000" y="1809750"/>
              <a:ext cx="6553200" cy="762000"/>
            </a:xfrm>
            <a:prstGeom prst="rect">
              <a:avLst/>
            </a:prstGeom>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3200">
                <a:latin typeface="Arial-Rounded" pitchFamily="34" charset="0"/>
                <a:ea typeface="Arial-Rounded" pitchFamily="34" charset="0"/>
                <a:cs typeface="Arial-Rounded" pitchFamily="34" charset="0"/>
              </a:endParaRPr>
            </a:p>
          </p:txBody>
        </p:sp>
        <p:sp>
          <p:nvSpPr>
            <p:cNvPr id="8" name="TextBox 7"/>
            <p:cNvSpPr txBox="1"/>
            <p:nvPr/>
          </p:nvSpPr>
          <p:spPr>
            <a:xfrm>
              <a:off x="1578427" y="1907722"/>
              <a:ext cx="6418218" cy="530915"/>
            </a:xfrm>
            <a:prstGeom prst="rect">
              <a:avLst/>
            </a:prstGeom>
            <a:noFill/>
          </p:spPr>
          <p:txBody>
            <a:bodyPr wrap="square" rtlCol="0">
              <a:spAutoFit/>
            </a:bodyPr>
            <a:lstStyle/>
            <a:p>
              <a:r>
                <a:rPr lang="en-US" sz="4000" b="1" dirty="0">
                  <a:latin typeface="Arial-Rounded" pitchFamily="34" charset="0"/>
                  <a:ea typeface="Arial-Rounded" pitchFamily="34" charset="0"/>
                  <a:cs typeface="Arial-Rounded" pitchFamily="34" charset="0"/>
                </a:rPr>
                <a:t>A</a:t>
              </a:r>
              <a:r>
                <a:rPr lang="en-US" sz="4000" b="1">
                  <a:latin typeface="Arial-Rounded" pitchFamily="34" charset="0"/>
                  <a:ea typeface="Arial-Rounded" pitchFamily="34" charset="0"/>
                  <a:cs typeface="Arial-Rounded" pitchFamily="34" charset="0"/>
                </a:rPr>
                <a:t>. chấm bài</a:t>
              </a:r>
              <a:endParaRPr lang="en-US" sz="4000" b="1" dirty="0">
                <a:latin typeface="Arial-Rounded" pitchFamily="34" charset="0"/>
                <a:ea typeface="Arial-Rounded" pitchFamily="34" charset="0"/>
                <a:cs typeface="Arial-Rounded" pitchFamily="34" charset="0"/>
              </a:endParaRPr>
            </a:p>
          </p:txBody>
        </p:sp>
      </p:grpSp>
      <p:sp>
        <p:nvSpPr>
          <p:cNvPr id="9" name="Notched Right Arrow 8">
            <a:hlinkClick r:id="rId4" action="ppaction://hlinksldjump"/>
          </p:cNvPr>
          <p:cNvSpPr/>
          <p:nvPr/>
        </p:nvSpPr>
        <p:spPr>
          <a:xfrm>
            <a:off x="10800872" y="6186715"/>
            <a:ext cx="1114835" cy="563637"/>
          </a:xfrm>
          <a:prstGeom prst="notchedRightArrow">
            <a:avLst/>
          </a:prstGeom>
        </p:spPr>
        <p:style>
          <a:lnRef idx="3">
            <a:schemeClr val="lt1"/>
          </a:lnRef>
          <a:fillRef idx="1">
            <a:schemeClr val="accent5"/>
          </a:fillRef>
          <a:effectRef idx="1">
            <a:schemeClr val="accent5"/>
          </a:effectRef>
          <a:fontRef idx="minor">
            <a:schemeClr val="lt1"/>
          </a:fontRef>
        </p:style>
        <p:txBody>
          <a:bodyPr lIns="121725" tIns="60862" rIns="121725" bIns="60862" rtlCol="0" anchor="ctr"/>
          <a:lstStyle/>
          <a:p>
            <a:pPr algn="ctr"/>
            <a:endParaRPr lang="en-US"/>
          </a:p>
        </p:txBody>
      </p:sp>
      <p:grpSp>
        <p:nvGrpSpPr>
          <p:cNvPr id="27" name="Group 26"/>
          <p:cNvGrpSpPr/>
          <p:nvPr/>
        </p:nvGrpSpPr>
        <p:grpSpPr>
          <a:xfrm>
            <a:off x="2099364" y="3937000"/>
            <a:ext cx="8715984" cy="1016000"/>
            <a:chOff x="1524000" y="1809750"/>
            <a:chExt cx="6553200" cy="762000"/>
          </a:xfrm>
        </p:grpSpPr>
        <p:sp>
          <p:nvSpPr>
            <p:cNvPr id="28" name="Rectangle 27"/>
            <p:cNvSpPr/>
            <p:nvPr/>
          </p:nvSpPr>
          <p:spPr>
            <a:xfrm>
              <a:off x="1524000" y="1809750"/>
              <a:ext cx="6553200" cy="762000"/>
            </a:xfrm>
            <a:prstGeom prst="rect">
              <a:avLst/>
            </a:prstGeom>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3200">
                <a:latin typeface="Arial-Rounded" pitchFamily="34" charset="0"/>
                <a:ea typeface="Arial-Rounded" pitchFamily="34" charset="0"/>
                <a:cs typeface="Arial-Rounded" pitchFamily="34" charset="0"/>
              </a:endParaRPr>
            </a:p>
          </p:txBody>
        </p:sp>
        <p:sp>
          <p:nvSpPr>
            <p:cNvPr id="29" name="TextBox 28"/>
            <p:cNvSpPr txBox="1"/>
            <p:nvPr/>
          </p:nvSpPr>
          <p:spPr>
            <a:xfrm>
              <a:off x="1578427" y="1907722"/>
              <a:ext cx="6418218" cy="530915"/>
            </a:xfrm>
            <a:prstGeom prst="rect">
              <a:avLst/>
            </a:prstGeom>
            <a:noFill/>
          </p:spPr>
          <p:txBody>
            <a:bodyPr wrap="square" rtlCol="0">
              <a:spAutoFit/>
            </a:bodyPr>
            <a:lstStyle/>
            <a:p>
              <a:r>
                <a:rPr lang="en-US" sz="4000" b="1" dirty="0">
                  <a:latin typeface="Arial-Rounded" pitchFamily="34" charset="0"/>
                  <a:ea typeface="Arial-Rounded" pitchFamily="34" charset="0"/>
                  <a:cs typeface="Arial-Rounded" pitchFamily="34" charset="0"/>
                </a:rPr>
                <a:t>B</a:t>
              </a:r>
              <a:r>
                <a:rPr lang="en-US" sz="4000" b="1">
                  <a:latin typeface="Arial-Rounded" pitchFamily="34" charset="0"/>
                  <a:ea typeface="Arial-Rounded" pitchFamily="34" charset="0"/>
                  <a:cs typeface="Arial-Rounded" pitchFamily="34" charset="0"/>
                </a:rPr>
                <a:t>. viết bài</a:t>
              </a:r>
              <a:endParaRPr lang="en-US" sz="4000" b="1" dirty="0">
                <a:latin typeface="Arial-Rounded" pitchFamily="34" charset="0"/>
                <a:ea typeface="Arial-Rounded" pitchFamily="34" charset="0"/>
                <a:cs typeface="Arial-Rounded" pitchFamily="34" charset="0"/>
              </a:endParaRPr>
            </a:p>
          </p:txBody>
        </p:sp>
      </p:grpSp>
      <p:grpSp>
        <p:nvGrpSpPr>
          <p:cNvPr id="30" name="Group 29"/>
          <p:cNvGrpSpPr/>
          <p:nvPr/>
        </p:nvGrpSpPr>
        <p:grpSpPr>
          <a:xfrm>
            <a:off x="2099364" y="5170715"/>
            <a:ext cx="8715984" cy="1016000"/>
            <a:chOff x="1524000" y="1809750"/>
            <a:chExt cx="6553200" cy="762000"/>
          </a:xfrm>
        </p:grpSpPr>
        <p:sp>
          <p:nvSpPr>
            <p:cNvPr id="31" name="Rectangle 30"/>
            <p:cNvSpPr/>
            <p:nvPr/>
          </p:nvSpPr>
          <p:spPr>
            <a:xfrm>
              <a:off x="1524000" y="1809750"/>
              <a:ext cx="6553200" cy="762000"/>
            </a:xfrm>
            <a:prstGeom prst="rect">
              <a:avLst/>
            </a:prstGeom>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3200">
                <a:latin typeface="Arial-Rounded" pitchFamily="34" charset="0"/>
                <a:ea typeface="Arial-Rounded" pitchFamily="34" charset="0"/>
                <a:cs typeface="Arial-Rounded" pitchFamily="34" charset="0"/>
              </a:endParaRPr>
            </a:p>
          </p:txBody>
        </p:sp>
        <p:sp>
          <p:nvSpPr>
            <p:cNvPr id="32" name="TextBox 31"/>
            <p:cNvSpPr txBox="1"/>
            <p:nvPr/>
          </p:nvSpPr>
          <p:spPr>
            <a:xfrm>
              <a:off x="1578427" y="1907722"/>
              <a:ext cx="6418218" cy="530915"/>
            </a:xfrm>
            <a:prstGeom prst="rect">
              <a:avLst/>
            </a:prstGeom>
            <a:noFill/>
          </p:spPr>
          <p:txBody>
            <a:bodyPr wrap="square" rtlCol="0">
              <a:spAutoFit/>
            </a:bodyPr>
            <a:lstStyle/>
            <a:p>
              <a:r>
                <a:rPr lang="en-US" sz="4000" b="1" dirty="0">
                  <a:latin typeface="Arial-Rounded" pitchFamily="34" charset="0"/>
                  <a:ea typeface="Arial-Rounded" pitchFamily="34" charset="0"/>
                  <a:cs typeface="Arial-Rounded" pitchFamily="34" charset="0"/>
                </a:rPr>
                <a:t>C</a:t>
              </a:r>
              <a:r>
                <a:rPr lang="en-US" sz="4000" b="1">
                  <a:latin typeface="Arial-Rounded" pitchFamily="34" charset="0"/>
                  <a:ea typeface="Arial-Rounded" pitchFamily="34" charset="0"/>
                  <a:cs typeface="Arial-Rounded" pitchFamily="34" charset="0"/>
                </a:rPr>
                <a:t>. yêu thương</a:t>
              </a:r>
              <a:endParaRPr lang="en-US" sz="4000" b="1" dirty="0">
                <a:latin typeface="Arial-Rounded" pitchFamily="34" charset="0"/>
                <a:ea typeface="Arial-Rounded" pitchFamily="34" charset="0"/>
                <a:cs typeface="Arial-Rounded" pitchFamily="34" charset="0"/>
              </a:endParaRPr>
            </a:p>
          </p:txBody>
        </p:sp>
      </p:grpSp>
      <p:pic>
        <p:nvPicPr>
          <p:cNvPr id="36" name="Picture 35">
            <a:extLst>
              <a:ext uri="{FF2B5EF4-FFF2-40B4-BE49-F238E27FC236}">
                <a16:creationId xmlns:a16="http://schemas.microsoft.com/office/drawing/2014/main" id="{8C73202A-DFDA-497D-B377-24F8C66DD60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29472" y="5083629"/>
            <a:ext cx="1085878" cy="1064987"/>
          </a:xfrm>
          <a:prstGeom prst="rect">
            <a:avLst/>
          </a:prstGeom>
        </p:spPr>
      </p:pic>
      <p:pic>
        <p:nvPicPr>
          <p:cNvPr id="37" name="Picture 36">
            <a:extLst>
              <a:ext uri="{FF2B5EF4-FFF2-40B4-BE49-F238E27FC236}">
                <a16:creationId xmlns:a16="http://schemas.microsoft.com/office/drawing/2014/main" id="{5ACB5494-1D84-4AB1-AFC9-2D23BA91010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43951" y="3937001"/>
            <a:ext cx="999006" cy="962880"/>
          </a:xfrm>
          <a:prstGeom prst="rect">
            <a:avLst/>
          </a:prstGeom>
        </p:spPr>
      </p:pic>
      <p:pic>
        <p:nvPicPr>
          <p:cNvPr id="38" name="Picture 37">
            <a:extLst>
              <a:ext uri="{FF2B5EF4-FFF2-40B4-BE49-F238E27FC236}">
                <a16:creationId xmlns:a16="http://schemas.microsoft.com/office/drawing/2014/main" id="{5ACB5494-1D84-4AB1-AFC9-2D23BA91010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09202" y="2733476"/>
            <a:ext cx="999006" cy="962880"/>
          </a:xfrm>
          <a:prstGeom prst="rect">
            <a:avLst/>
          </a:prstGeom>
        </p:spPr>
      </p:pic>
      <p:pic>
        <p:nvPicPr>
          <p:cNvPr id="21" name="Picture 20">
            <a:hlinkClick r:id="rId7" action="ppaction://hlinksldjump"/>
          </p:cNvPr>
          <p:cNvPicPr>
            <a:picLocks noChangeAspect="1"/>
          </p:cNvPicPr>
          <p:nvPr/>
        </p:nvPicPr>
        <p:blipFill>
          <a:blip r:embed="rId8" cstate="print">
            <a:biLevel thresh="75000"/>
            <a:extLst>
              <a:ext uri="{BEBA8EAE-BF5A-486C-A8C5-ECC9F3942E4B}">
                <a14:imgProps xmlns:a14="http://schemas.microsoft.com/office/drawing/2010/main">
                  <a14:imgLayer r:embed="rId9">
                    <a14:imgEffect>
                      <a14:backgroundRemoval t="0" b="87562" l="4878" r="100000"/>
                    </a14:imgEffect>
                    <a14:imgEffect>
                      <a14:sharpenSoften amount="50000"/>
                    </a14:imgEffect>
                    <a14:imgEffect>
                      <a14:saturation sat="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0348894" y="-190600"/>
            <a:ext cx="1751496" cy="1896309"/>
          </a:xfrm>
          <a:prstGeom prst="rect">
            <a:avLst/>
          </a:prstGeom>
        </p:spPr>
      </p:pic>
    </p:spTree>
    <p:extLst>
      <p:ext uri="{BB962C8B-B14F-4D97-AF65-F5344CB8AC3E}">
        <p14:creationId xmlns:p14="http://schemas.microsoft.com/office/powerpoint/2010/main" val="3994209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500"/>
                                        <p:tgtEl>
                                          <p:spTgt spid="27"/>
                                        </p:tgtEl>
                                      </p:cBhvr>
                                    </p:animEffect>
                                  </p:childTnLst>
                                </p:cTn>
                              </p:par>
                              <p:par>
                                <p:cTn id="14" presetID="10" presetClass="entr" presetSubtype="0" fill="hold"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fade">
                                      <p:cBhvr>
                                        <p:cTn id="16"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30"/>
                    </p:tgtEl>
                  </p:cond>
                </p:stCondLst>
                <p:endSync evt="end" delay="0">
                  <p:rtn val="all"/>
                </p:endSync>
                <p:childTnLst>
                  <p:par>
                    <p:cTn id="18" fill="hold">
                      <p:stCondLst>
                        <p:cond delay="0"/>
                      </p:stCondLst>
                      <p:childTnLst>
                        <p:par>
                          <p:cTn id="19" fill="hold">
                            <p:stCondLst>
                              <p:cond delay="0"/>
                            </p:stCondLst>
                            <p:childTnLst>
                              <p:par>
                                <p:cTn id="20" presetID="23" presetClass="entr" presetSubtype="32" fill="hold" nodeType="clickEffect">
                                  <p:stCondLst>
                                    <p:cond delay="1000"/>
                                  </p:stCondLst>
                                  <p:childTnLst>
                                    <p:set>
                                      <p:cBhvr>
                                        <p:cTn id="21" dur="1" fill="hold">
                                          <p:stCondLst>
                                            <p:cond delay="0"/>
                                          </p:stCondLst>
                                        </p:cTn>
                                        <p:tgtEl>
                                          <p:spTgt spid="36"/>
                                        </p:tgtEl>
                                        <p:attrNameLst>
                                          <p:attrName>style.visibility</p:attrName>
                                        </p:attrNameLst>
                                      </p:cBhvr>
                                      <p:to>
                                        <p:strVal val="visible"/>
                                      </p:to>
                                    </p:set>
                                    <p:anim calcmode="lin" valueType="num">
                                      <p:cBhvr>
                                        <p:cTn id="22" dur="250" fill="hold"/>
                                        <p:tgtEl>
                                          <p:spTgt spid="36"/>
                                        </p:tgtEl>
                                        <p:attrNameLst>
                                          <p:attrName>ppt_w</p:attrName>
                                        </p:attrNameLst>
                                      </p:cBhvr>
                                      <p:tavLst>
                                        <p:tav tm="0">
                                          <p:val>
                                            <p:strVal val="4*#ppt_w"/>
                                          </p:val>
                                        </p:tav>
                                        <p:tav tm="100000">
                                          <p:val>
                                            <p:strVal val="#ppt_w"/>
                                          </p:val>
                                        </p:tav>
                                      </p:tavLst>
                                    </p:anim>
                                    <p:anim calcmode="lin" valueType="num">
                                      <p:cBhvr>
                                        <p:cTn id="23" dur="250" fill="hold"/>
                                        <p:tgtEl>
                                          <p:spTgt spid="3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0"/>
                                            </p:cond>
                                          </p:stCondLst>
                                          <p:endCondLst>
                                            <p:cond evt="onStopAudio" delay="0">
                                              <p:tgtEl>
                                                <p:sldTgt/>
                                              </p:tgtEl>
                                            </p:cond>
                                          </p:endCondLst>
                                        </p:cTn>
                                        <p:tgtEl>
                                          <p:sndTgt r:embed="rId2" name="Check mark.wav"/>
                                        </p:tgtEl>
                                      </p:cMediaNode>
                                    </p:audio>
                                  </p:subTnLst>
                                </p:cTn>
                              </p:par>
                            </p:childTnLst>
                          </p:cTn>
                        </p:par>
                      </p:childTnLst>
                    </p:cTn>
                  </p:par>
                </p:childTnLst>
              </p:cTn>
              <p:nextCondLst>
                <p:cond evt="onClick" delay="0">
                  <p:tgtEl>
                    <p:spTgt spid="30"/>
                  </p:tgtEl>
                </p:cond>
              </p:nextCondLst>
            </p:seq>
            <p:seq concurrent="1" nextAc="seek">
              <p:cTn id="24" restart="whenNotActive" fill="hold" evtFilter="cancelBubble" nodeType="interactiveSeq">
                <p:stCondLst>
                  <p:cond evt="onClick" delay="0">
                    <p:tgtEl>
                      <p:spTgt spid="27"/>
                    </p:tgtEl>
                  </p:cond>
                </p:stCondLst>
                <p:endSync evt="end" delay="0">
                  <p:rtn val="all"/>
                </p:endSync>
                <p:childTnLst>
                  <p:par>
                    <p:cTn id="25" fill="hold">
                      <p:stCondLst>
                        <p:cond delay="0"/>
                      </p:stCondLst>
                      <p:childTnLst>
                        <p:par>
                          <p:cTn id="26" fill="hold">
                            <p:stCondLst>
                              <p:cond delay="0"/>
                            </p:stCondLst>
                            <p:childTnLst>
                              <p:par>
                                <p:cTn id="27" presetID="23" presetClass="entr" presetSubtype="32" fill="hold" nodeType="clickEffect">
                                  <p:stCondLst>
                                    <p:cond delay="1000"/>
                                  </p:stCondLst>
                                  <p:childTnLst>
                                    <p:set>
                                      <p:cBhvr>
                                        <p:cTn id="28" dur="1" fill="hold">
                                          <p:stCondLst>
                                            <p:cond delay="0"/>
                                          </p:stCondLst>
                                        </p:cTn>
                                        <p:tgtEl>
                                          <p:spTgt spid="37"/>
                                        </p:tgtEl>
                                        <p:attrNameLst>
                                          <p:attrName>style.visibility</p:attrName>
                                        </p:attrNameLst>
                                      </p:cBhvr>
                                      <p:to>
                                        <p:strVal val="visible"/>
                                      </p:to>
                                    </p:set>
                                    <p:anim calcmode="lin" valueType="num">
                                      <p:cBhvr>
                                        <p:cTn id="29" dur="250" fill="hold"/>
                                        <p:tgtEl>
                                          <p:spTgt spid="37"/>
                                        </p:tgtEl>
                                        <p:attrNameLst>
                                          <p:attrName>ppt_w</p:attrName>
                                        </p:attrNameLst>
                                      </p:cBhvr>
                                      <p:tavLst>
                                        <p:tav tm="0">
                                          <p:val>
                                            <p:strVal val="4*#ppt_w"/>
                                          </p:val>
                                        </p:tav>
                                        <p:tav tm="100000">
                                          <p:val>
                                            <p:strVal val="#ppt_w"/>
                                          </p:val>
                                        </p:tav>
                                      </p:tavLst>
                                    </p:anim>
                                    <p:anim calcmode="lin" valueType="num">
                                      <p:cBhvr>
                                        <p:cTn id="30" dur="250" fill="hold"/>
                                        <p:tgtEl>
                                          <p:spTgt spid="3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7"/>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27"/>
                  </p:tgtEl>
                </p:cond>
              </p:nextCondLst>
            </p:seq>
            <p:seq concurrent="1" nextAc="seek">
              <p:cTn id="31" restart="whenNotActive" fill="hold" evtFilter="cancelBubble" nodeType="interactiveSeq">
                <p:stCondLst>
                  <p:cond evt="onClick" delay="0">
                    <p:tgtEl>
                      <p:spTgt spid="12"/>
                    </p:tgtEl>
                  </p:cond>
                </p:stCondLst>
                <p:endSync evt="end" delay="0">
                  <p:rtn val="all"/>
                </p:endSync>
                <p:childTnLst>
                  <p:par>
                    <p:cTn id="32" fill="hold">
                      <p:stCondLst>
                        <p:cond delay="0"/>
                      </p:stCondLst>
                      <p:childTnLst>
                        <p:par>
                          <p:cTn id="33" fill="hold">
                            <p:stCondLst>
                              <p:cond delay="0"/>
                            </p:stCondLst>
                            <p:childTnLst>
                              <p:par>
                                <p:cTn id="34" presetID="23" presetClass="entr" presetSubtype="32" fill="hold" nodeType="clickEffect">
                                  <p:stCondLst>
                                    <p:cond delay="1000"/>
                                  </p:stCondLst>
                                  <p:childTnLst>
                                    <p:set>
                                      <p:cBhvr>
                                        <p:cTn id="35" dur="1" fill="hold">
                                          <p:stCondLst>
                                            <p:cond delay="0"/>
                                          </p:stCondLst>
                                        </p:cTn>
                                        <p:tgtEl>
                                          <p:spTgt spid="38"/>
                                        </p:tgtEl>
                                        <p:attrNameLst>
                                          <p:attrName>style.visibility</p:attrName>
                                        </p:attrNameLst>
                                      </p:cBhvr>
                                      <p:to>
                                        <p:strVal val="visible"/>
                                      </p:to>
                                    </p:set>
                                    <p:anim calcmode="lin" valueType="num">
                                      <p:cBhvr>
                                        <p:cTn id="36" dur="250" fill="hold"/>
                                        <p:tgtEl>
                                          <p:spTgt spid="38"/>
                                        </p:tgtEl>
                                        <p:attrNameLst>
                                          <p:attrName>ppt_w</p:attrName>
                                        </p:attrNameLst>
                                      </p:cBhvr>
                                      <p:tavLst>
                                        <p:tav tm="0">
                                          <p:val>
                                            <p:strVal val="4*#ppt_w"/>
                                          </p:val>
                                        </p:tav>
                                        <p:tav tm="100000">
                                          <p:val>
                                            <p:strVal val="#ppt_w"/>
                                          </p:val>
                                        </p:tav>
                                      </p:tavLst>
                                    </p:anim>
                                    <p:anim calcmode="lin" valueType="num">
                                      <p:cBhvr>
                                        <p:cTn id="37" dur="250" fill="hold"/>
                                        <p:tgtEl>
                                          <p:spTgt spid="3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4"/>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12"/>
                  </p:tgtEl>
                </p:cond>
              </p:nextCondLst>
            </p:seq>
            <p:seq concurrent="1" nextAc="seek">
              <p:cTn id="38" restart="whenNotActive" fill="hold" evtFilter="cancelBubble" nodeType="interactiveSeq">
                <p:stCondLst>
                  <p:cond evt="onClick" delay="0">
                    <p:tgtEl>
                      <p:spTgt spid="21"/>
                    </p:tgtEl>
                  </p:cond>
                </p:stCondLst>
                <p:endSync evt="end" delay="0">
                  <p:rtn val="all"/>
                </p:endSync>
                <p:childTnLst>
                  <p:par>
                    <p:cTn id="39" fill="hold">
                      <p:stCondLst>
                        <p:cond delay="0"/>
                      </p:stCondLst>
                      <p:childTnLst>
                        <p:par>
                          <p:cTn id="40" fill="hold">
                            <p:stCondLst>
                              <p:cond delay="0"/>
                            </p:stCondLst>
                            <p:childTnLst>
                              <p:par>
                                <p:cTn id="41" presetID="31" presetClass="exit" presetSubtype="0" fill="hold" nodeType="clickEffect">
                                  <p:stCondLst>
                                    <p:cond delay="0"/>
                                  </p:stCondLst>
                                  <p:childTnLst>
                                    <p:anim calcmode="lin" valueType="num">
                                      <p:cBhvr>
                                        <p:cTn id="42" dur="1000"/>
                                        <p:tgtEl>
                                          <p:spTgt spid="21"/>
                                        </p:tgtEl>
                                        <p:attrNameLst>
                                          <p:attrName>ppt_w</p:attrName>
                                        </p:attrNameLst>
                                      </p:cBhvr>
                                      <p:tavLst>
                                        <p:tav tm="0">
                                          <p:val>
                                            <p:strVal val="ppt_w"/>
                                          </p:val>
                                        </p:tav>
                                        <p:tav tm="100000">
                                          <p:val>
                                            <p:fltVal val="0"/>
                                          </p:val>
                                        </p:tav>
                                      </p:tavLst>
                                    </p:anim>
                                    <p:anim calcmode="lin" valueType="num">
                                      <p:cBhvr>
                                        <p:cTn id="43" dur="1000"/>
                                        <p:tgtEl>
                                          <p:spTgt spid="21"/>
                                        </p:tgtEl>
                                        <p:attrNameLst>
                                          <p:attrName>ppt_h</p:attrName>
                                        </p:attrNameLst>
                                      </p:cBhvr>
                                      <p:tavLst>
                                        <p:tav tm="0">
                                          <p:val>
                                            <p:strVal val="ppt_h"/>
                                          </p:val>
                                        </p:tav>
                                        <p:tav tm="100000">
                                          <p:val>
                                            <p:fltVal val="0"/>
                                          </p:val>
                                        </p:tav>
                                      </p:tavLst>
                                    </p:anim>
                                    <p:anim calcmode="lin" valueType="num">
                                      <p:cBhvr>
                                        <p:cTn id="44" dur="1000"/>
                                        <p:tgtEl>
                                          <p:spTgt spid="21"/>
                                        </p:tgtEl>
                                        <p:attrNameLst>
                                          <p:attrName>style.rotation</p:attrName>
                                        </p:attrNameLst>
                                      </p:cBhvr>
                                      <p:tavLst>
                                        <p:tav tm="0">
                                          <p:val>
                                            <p:fltVal val="0"/>
                                          </p:val>
                                        </p:tav>
                                        <p:tav tm="100000">
                                          <p:val>
                                            <p:fltVal val="90"/>
                                          </p:val>
                                        </p:tav>
                                      </p:tavLst>
                                    </p:anim>
                                    <p:animEffect transition="out" filter="fade">
                                      <p:cBhvr>
                                        <p:cTn id="45" dur="1000"/>
                                        <p:tgtEl>
                                          <p:spTgt spid="21"/>
                                        </p:tgtEl>
                                      </p:cBhvr>
                                    </p:animEffect>
                                    <p:set>
                                      <p:cBhvr>
                                        <p:cTn id="46" dur="1" fill="hold">
                                          <p:stCondLst>
                                            <p:cond delay="9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2026973" y="442211"/>
            <a:ext cx="8715984" cy="2077493"/>
            <a:chOff x="1524000" y="340298"/>
            <a:chExt cx="6553200" cy="979317"/>
          </a:xfrm>
        </p:grpSpPr>
        <p:sp>
          <p:nvSpPr>
            <p:cNvPr id="5" name="Rounded Rectangle 4"/>
            <p:cNvSpPr/>
            <p:nvPr/>
          </p:nvSpPr>
          <p:spPr>
            <a:xfrm>
              <a:off x="1524000" y="354915"/>
              <a:ext cx="6553200" cy="914400"/>
            </a:xfrm>
            <a:prstGeom prst="roundRect">
              <a:avLst/>
            </a:prstGeom>
            <a:solidFill>
              <a:schemeClr val="tx2">
                <a:lumMod val="20000"/>
                <a:lumOff val="8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Rounded" pitchFamily="34" charset="0"/>
                <a:ea typeface="Arial-Rounded" pitchFamily="34" charset="0"/>
                <a:cs typeface="Arial-Rounded" pitchFamily="34" charset="0"/>
              </a:endParaRPr>
            </a:p>
          </p:txBody>
        </p:sp>
        <p:sp>
          <p:nvSpPr>
            <p:cNvPr id="6" name="TextBox 5"/>
            <p:cNvSpPr txBox="1"/>
            <p:nvPr/>
          </p:nvSpPr>
          <p:spPr>
            <a:xfrm>
              <a:off x="1676400" y="340298"/>
              <a:ext cx="6172200" cy="979317"/>
            </a:xfrm>
            <a:prstGeom prst="rect">
              <a:avLst/>
            </a:prstGeom>
            <a:noFill/>
          </p:spPr>
          <p:txBody>
            <a:bodyPr wrap="square" rtlCol="0">
              <a:spAutoFit/>
            </a:bodyPr>
            <a:lstStyle/>
            <a:p>
              <a:pPr algn="ctr"/>
              <a:r>
                <a:rPr lang="en-US" sz="4300" b="1">
                  <a:latin typeface="Arial-Rounded" pitchFamily="34" charset="0"/>
                  <a:ea typeface="Arial-Rounded" pitchFamily="34" charset="0"/>
                  <a:cs typeface="Arial-Rounded" pitchFamily="34" charset="0"/>
                </a:rPr>
                <a:t>Để biết được thời gian học các môn của từng ngày trong tuần, chúng ta cần có:</a:t>
              </a:r>
              <a:endParaRPr lang="en-US" sz="4300" b="1" dirty="0">
                <a:latin typeface="Arial-Rounded" pitchFamily="34" charset="0"/>
                <a:ea typeface="Arial-Rounded" pitchFamily="34" charset="0"/>
                <a:cs typeface="Arial-Rounded" pitchFamily="34" charset="0"/>
              </a:endParaRPr>
            </a:p>
          </p:txBody>
        </p:sp>
      </p:grpSp>
      <p:grpSp>
        <p:nvGrpSpPr>
          <p:cNvPr id="12" name="Group 11"/>
          <p:cNvGrpSpPr/>
          <p:nvPr/>
        </p:nvGrpSpPr>
        <p:grpSpPr>
          <a:xfrm>
            <a:off x="2099363" y="2717800"/>
            <a:ext cx="8715984" cy="1016000"/>
            <a:chOff x="1524000" y="1809750"/>
            <a:chExt cx="6553200" cy="762000"/>
          </a:xfrm>
        </p:grpSpPr>
        <p:sp>
          <p:nvSpPr>
            <p:cNvPr id="7" name="Rectangle 6"/>
            <p:cNvSpPr/>
            <p:nvPr/>
          </p:nvSpPr>
          <p:spPr>
            <a:xfrm>
              <a:off x="1524000" y="1809750"/>
              <a:ext cx="6553200" cy="762000"/>
            </a:xfrm>
            <a:prstGeom prst="rect">
              <a:avLst/>
            </a:prstGeom>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Arial-Rounded" pitchFamily="34" charset="0"/>
                <a:ea typeface="Arial-Rounded" pitchFamily="34" charset="0"/>
                <a:cs typeface="Arial-Rounded" pitchFamily="34" charset="0"/>
              </a:endParaRPr>
            </a:p>
          </p:txBody>
        </p:sp>
        <p:sp>
          <p:nvSpPr>
            <p:cNvPr id="8" name="TextBox 7"/>
            <p:cNvSpPr txBox="1"/>
            <p:nvPr/>
          </p:nvSpPr>
          <p:spPr>
            <a:xfrm>
              <a:off x="1578427" y="1907722"/>
              <a:ext cx="6418218" cy="496290"/>
            </a:xfrm>
            <a:prstGeom prst="rect">
              <a:avLst/>
            </a:prstGeom>
            <a:noFill/>
          </p:spPr>
          <p:txBody>
            <a:bodyPr wrap="square" rtlCol="0">
              <a:spAutoFit/>
            </a:bodyPr>
            <a:lstStyle/>
            <a:p>
              <a:r>
                <a:rPr lang="en-US" sz="3700" b="1" dirty="0">
                  <a:latin typeface="Arial-Rounded" pitchFamily="34" charset="0"/>
                  <a:ea typeface="Arial-Rounded" pitchFamily="34" charset="0"/>
                  <a:cs typeface="Arial-Rounded" pitchFamily="34" charset="0"/>
                </a:rPr>
                <a:t>A</a:t>
              </a:r>
              <a:r>
                <a:rPr lang="en-US" sz="3700" b="1">
                  <a:latin typeface="Arial-Rounded" pitchFamily="34" charset="0"/>
                  <a:ea typeface="Arial-Rounded" pitchFamily="34" charset="0"/>
                  <a:cs typeface="Arial-Rounded" pitchFamily="34" charset="0"/>
                </a:rPr>
                <a:t>. Sách vở</a:t>
              </a:r>
              <a:endParaRPr lang="en-US" sz="3700" b="1" dirty="0">
                <a:latin typeface="Arial-Rounded" pitchFamily="34" charset="0"/>
                <a:ea typeface="Arial-Rounded" pitchFamily="34" charset="0"/>
                <a:cs typeface="Arial-Rounded" pitchFamily="34" charset="0"/>
              </a:endParaRPr>
            </a:p>
          </p:txBody>
        </p:sp>
      </p:grpSp>
      <p:sp>
        <p:nvSpPr>
          <p:cNvPr id="9" name="Notched Right Arrow 8">
            <a:hlinkClick r:id="rId4" action="ppaction://hlinksldjump"/>
          </p:cNvPr>
          <p:cNvSpPr/>
          <p:nvPr/>
        </p:nvSpPr>
        <p:spPr>
          <a:xfrm>
            <a:off x="10800872" y="6186715"/>
            <a:ext cx="1114835" cy="563637"/>
          </a:xfrm>
          <a:prstGeom prst="notchedRightArrow">
            <a:avLst/>
          </a:prstGeom>
        </p:spPr>
        <p:style>
          <a:lnRef idx="3">
            <a:schemeClr val="lt1"/>
          </a:lnRef>
          <a:fillRef idx="1">
            <a:schemeClr val="accent5"/>
          </a:fillRef>
          <a:effectRef idx="1">
            <a:schemeClr val="accent5"/>
          </a:effectRef>
          <a:fontRef idx="minor">
            <a:schemeClr val="lt1"/>
          </a:fontRef>
        </p:style>
        <p:txBody>
          <a:bodyPr lIns="121725" tIns="60862" rIns="121725" bIns="60862" rtlCol="0" anchor="ctr"/>
          <a:lstStyle/>
          <a:p>
            <a:pPr algn="ctr"/>
            <a:endParaRPr lang="en-US">
              <a:latin typeface="Arial-Rounded" pitchFamily="34" charset="0"/>
              <a:ea typeface="Arial-Rounded" pitchFamily="34" charset="0"/>
              <a:cs typeface="Arial-Rounded" pitchFamily="34" charset="0"/>
            </a:endParaRPr>
          </a:p>
        </p:txBody>
      </p:sp>
      <p:grpSp>
        <p:nvGrpSpPr>
          <p:cNvPr id="27" name="Group 26"/>
          <p:cNvGrpSpPr/>
          <p:nvPr/>
        </p:nvGrpSpPr>
        <p:grpSpPr>
          <a:xfrm>
            <a:off x="2099364" y="3937000"/>
            <a:ext cx="8715984" cy="1016000"/>
            <a:chOff x="1524000" y="1809750"/>
            <a:chExt cx="6553200" cy="762000"/>
          </a:xfrm>
        </p:grpSpPr>
        <p:sp>
          <p:nvSpPr>
            <p:cNvPr id="28" name="Rectangle 27"/>
            <p:cNvSpPr/>
            <p:nvPr/>
          </p:nvSpPr>
          <p:spPr>
            <a:xfrm>
              <a:off x="1524000" y="1809750"/>
              <a:ext cx="6553200" cy="762000"/>
            </a:xfrm>
            <a:prstGeom prst="rect">
              <a:avLst/>
            </a:prstGeom>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Arial-Rounded" pitchFamily="34" charset="0"/>
                <a:ea typeface="Arial-Rounded" pitchFamily="34" charset="0"/>
                <a:cs typeface="Arial-Rounded" pitchFamily="34" charset="0"/>
              </a:endParaRPr>
            </a:p>
          </p:txBody>
        </p:sp>
        <p:sp>
          <p:nvSpPr>
            <p:cNvPr id="29" name="TextBox 28"/>
            <p:cNvSpPr txBox="1"/>
            <p:nvPr/>
          </p:nvSpPr>
          <p:spPr>
            <a:xfrm>
              <a:off x="1578427" y="1907722"/>
              <a:ext cx="6418218" cy="496290"/>
            </a:xfrm>
            <a:prstGeom prst="rect">
              <a:avLst/>
            </a:prstGeom>
            <a:noFill/>
          </p:spPr>
          <p:txBody>
            <a:bodyPr wrap="square" rtlCol="0">
              <a:spAutoFit/>
            </a:bodyPr>
            <a:lstStyle/>
            <a:p>
              <a:r>
                <a:rPr lang="en-US" sz="3700" b="1" dirty="0">
                  <a:latin typeface="Arial-Rounded" pitchFamily="34" charset="0"/>
                  <a:ea typeface="Arial-Rounded" pitchFamily="34" charset="0"/>
                  <a:cs typeface="Arial-Rounded" pitchFamily="34" charset="0"/>
                </a:rPr>
                <a:t>B</a:t>
              </a:r>
              <a:r>
                <a:rPr lang="en-US" sz="3700" b="1">
                  <a:latin typeface="Arial-Rounded" pitchFamily="34" charset="0"/>
                  <a:ea typeface="Arial-Rounded" pitchFamily="34" charset="0"/>
                  <a:cs typeface="Arial-Rounded" pitchFamily="34" charset="0"/>
                </a:rPr>
                <a:t>. Thời khoá biểu</a:t>
              </a:r>
              <a:endParaRPr lang="en-US" sz="3700" b="1" dirty="0">
                <a:latin typeface="Arial-Rounded" pitchFamily="34" charset="0"/>
                <a:ea typeface="Arial-Rounded" pitchFamily="34" charset="0"/>
                <a:cs typeface="Arial-Rounded" pitchFamily="34" charset="0"/>
              </a:endParaRPr>
            </a:p>
          </p:txBody>
        </p:sp>
      </p:grpSp>
      <p:grpSp>
        <p:nvGrpSpPr>
          <p:cNvPr id="30" name="Group 29"/>
          <p:cNvGrpSpPr/>
          <p:nvPr/>
        </p:nvGrpSpPr>
        <p:grpSpPr>
          <a:xfrm>
            <a:off x="2099364" y="5170715"/>
            <a:ext cx="8715984" cy="1016000"/>
            <a:chOff x="1524000" y="1809750"/>
            <a:chExt cx="6553200" cy="762000"/>
          </a:xfrm>
        </p:grpSpPr>
        <p:sp>
          <p:nvSpPr>
            <p:cNvPr id="31" name="Rectangle 30"/>
            <p:cNvSpPr/>
            <p:nvPr/>
          </p:nvSpPr>
          <p:spPr>
            <a:xfrm>
              <a:off x="1524000" y="1809750"/>
              <a:ext cx="6553200" cy="762000"/>
            </a:xfrm>
            <a:prstGeom prst="rect">
              <a:avLst/>
            </a:prstGeom>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Arial-Rounded" pitchFamily="34" charset="0"/>
                <a:ea typeface="Arial-Rounded" pitchFamily="34" charset="0"/>
                <a:cs typeface="Arial-Rounded" pitchFamily="34" charset="0"/>
              </a:endParaRPr>
            </a:p>
          </p:txBody>
        </p:sp>
        <p:sp>
          <p:nvSpPr>
            <p:cNvPr id="32" name="TextBox 31"/>
            <p:cNvSpPr txBox="1"/>
            <p:nvPr/>
          </p:nvSpPr>
          <p:spPr>
            <a:xfrm>
              <a:off x="1578427" y="1907722"/>
              <a:ext cx="6418218" cy="496290"/>
            </a:xfrm>
            <a:prstGeom prst="rect">
              <a:avLst/>
            </a:prstGeom>
            <a:noFill/>
          </p:spPr>
          <p:txBody>
            <a:bodyPr wrap="square" rtlCol="0">
              <a:spAutoFit/>
            </a:bodyPr>
            <a:lstStyle/>
            <a:p>
              <a:r>
                <a:rPr lang="en-US" sz="3700" b="1" dirty="0">
                  <a:latin typeface="Arial-Rounded" pitchFamily="34" charset="0"/>
                  <a:ea typeface="Arial-Rounded" pitchFamily="34" charset="0"/>
                  <a:cs typeface="Arial-Rounded" pitchFamily="34" charset="0"/>
                </a:rPr>
                <a:t>C</a:t>
              </a:r>
              <a:r>
                <a:rPr lang="en-US" sz="3700" b="1">
                  <a:latin typeface="Arial-Rounded" pitchFamily="34" charset="0"/>
                  <a:ea typeface="Arial-Rounded" pitchFamily="34" charset="0"/>
                  <a:cs typeface="Arial-Rounded" pitchFamily="34" charset="0"/>
                </a:rPr>
                <a:t>. Bút</a:t>
              </a:r>
              <a:endParaRPr lang="en-US" sz="3700" b="1" dirty="0">
                <a:latin typeface="Arial-Rounded" pitchFamily="34" charset="0"/>
                <a:ea typeface="Arial-Rounded" pitchFamily="34" charset="0"/>
                <a:cs typeface="Arial-Rounded" pitchFamily="34" charset="0"/>
              </a:endParaRPr>
            </a:p>
          </p:txBody>
        </p:sp>
      </p:grpSp>
      <p:pic>
        <p:nvPicPr>
          <p:cNvPr id="36" name="Picture 35">
            <a:extLst>
              <a:ext uri="{FF2B5EF4-FFF2-40B4-BE49-F238E27FC236}">
                <a16:creationId xmlns:a16="http://schemas.microsoft.com/office/drawing/2014/main" id="{8C73202A-DFDA-497D-B377-24F8C66DD60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01960" y="3883949"/>
            <a:ext cx="1085878" cy="1064987"/>
          </a:xfrm>
          <a:prstGeom prst="rect">
            <a:avLst/>
          </a:prstGeom>
        </p:spPr>
      </p:pic>
      <p:pic>
        <p:nvPicPr>
          <p:cNvPr id="37" name="Picture 36">
            <a:extLst>
              <a:ext uri="{FF2B5EF4-FFF2-40B4-BE49-F238E27FC236}">
                <a16:creationId xmlns:a16="http://schemas.microsoft.com/office/drawing/2014/main" id="{5ACB5494-1D84-4AB1-AFC9-2D23BA91010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01961" y="5180291"/>
            <a:ext cx="999006" cy="962880"/>
          </a:xfrm>
          <a:prstGeom prst="rect">
            <a:avLst/>
          </a:prstGeom>
        </p:spPr>
      </p:pic>
      <p:pic>
        <p:nvPicPr>
          <p:cNvPr id="38" name="Picture 37">
            <a:extLst>
              <a:ext uri="{FF2B5EF4-FFF2-40B4-BE49-F238E27FC236}">
                <a16:creationId xmlns:a16="http://schemas.microsoft.com/office/drawing/2014/main" id="{5ACB5494-1D84-4AB1-AFC9-2D23BA91010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09202" y="2733476"/>
            <a:ext cx="999006" cy="962880"/>
          </a:xfrm>
          <a:prstGeom prst="rect">
            <a:avLst/>
          </a:prstGeom>
        </p:spPr>
      </p:pic>
      <p:pic>
        <p:nvPicPr>
          <p:cNvPr id="21" name="Picture 20">
            <a:hlinkClick r:id="rId7" action="ppaction://hlinksldjump"/>
          </p:cNvPr>
          <p:cNvPicPr>
            <a:picLocks noChangeAspect="1"/>
          </p:cNvPicPr>
          <p:nvPr/>
        </p:nvPicPr>
        <p:blipFill>
          <a:blip r:embed="rId8" cstate="print">
            <a:duotone>
              <a:prstClr val="black"/>
              <a:schemeClr val="accent6">
                <a:tint val="45000"/>
                <a:satMod val="400000"/>
              </a:schemeClr>
            </a:duotone>
            <a:extLst>
              <a:ext uri="{BEBA8EAE-BF5A-486C-A8C5-ECC9F3942E4B}">
                <a14:imgProps xmlns:a14="http://schemas.microsoft.com/office/drawing/2010/main">
                  <a14:imgLayer r:embed="rId9">
                    <a14:imgEffect>
                      <a14:backgroundRemoval t="10000" b="90000" l="10000" r="90000">
                        <a14:foregroundMark x1="27413" y1="49129" x2="63320" y2="45645"/>
                      </a14:backgroundRemoval>
                    </a14:imgEffect>
                    <a14:imgEffect>
                      <a14:saturation sat="0"/>
                    </a14:imgEffect>
                  </a14:imgLayer>
                </a14:imgProps>
              </a:ext>
              <a:ext uri="{28A0092B-C50C-407E-A947-70E740481C1C}">
                <a14:useLocalDpi xmlns:a14="http://schemas.microsoft.com/office/drawing/2010/main" val="0"/>
              </a:ext>
            </a:extLst>
          </a:blip>
          <a:stretch>
            <a:fillRect/>
          </a:stretch>
        </p:blipFill>
        <p:spPr>
          <a:xfrm>
            <a:off x="9701961" y="-127000"/>
            <a:ext cx="2438463" cy="2235200"/>
          </a:xfrm>
          <a:prstGeom prst="rect">
            <a:avLst/>
          </a:prstGeom>
        </p:spPr>
      </p:pic>
    </p:spTree>
    <p:extLst>
      <p:ext uri="{BB962C8B-B14F-4D97-AF65-F5344CB8AC3E}">
        <p14:creationId xmlns:p14="http://schemas.microsoft.com/office/powerpoint/2010/main" val="1224534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22" presetClass="entr" presetSubtype="8"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left)">
                                      <p:cBhvr>
                                        <p:cTn id="10" dur="500"/>
                                        <p:tgtEl>
                                          <p:spTgt spid="12"/>
                                        </p:tgtEl>
                                      </p:cBhvr>
                                    </p:animEffect>
                                  </p:childTnLst>
                                </p:cTn>
                              </p:par>
                              <p:par>
                                <p:cTn id="11" presetID="22" presetClass="entr" presetSubtype="8"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wipe(left)">
                                      <p:cBhvr>
                                        <p:cTn id="13" dur="500"/>
                                        <p:tgtEl>
                                          <p:spTgt spid="27"/>
                                        </p:tgtEl>
                                      </p:cBhvr>
                                    </p:animEffect>
                                  </p:childTnLst>
                                </p:cTn>
                              </p:par>
                              <p:par>
                                <p:cTn id="14" presetID="22" presetClass="entr" presetSubtype="8" fill="hold"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wipe(left)">
                                      <p:cBhvr>
                                        <p:cTn id="16"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27"/>
                    </p:tgtEl>
                  </p:cond>
                </p:stCondLst>
                <p:endSync evt="end" delay="0">
                  <p:rtn val="all"/>
                </p:endSync>
                <p:childTnLst>
                  <p:par>
                    <p:cTn id="18" fill="hold">
                      <p:stCondLst>
                        <p:cond delay="0"/>
                      </p:stCondLst>
                      <p:childTnLst>
                        <p:par>
                          <p:cTn id="19" fill="hold">
                            <p:stCondLst>
                              <p:cond delay="0"/>
                            </p:stCondLst>
                            <p:childTnLst>
                              <p:par>
                                <p:cTn id="20" presetID="23" presetClass="entr" presetSubtype="32" fill="hold" nodeType="clickEffect">
                                  <p:stCondLst>
                                    <p:cond delay="1000"/>
                                  </p:stCondLst>
                                  <p:childTnLst>
                                    <p:set>
                                      <p:cBhvr>
                                        <p:cTn id="21" dur="1" fill="hold">
                                          <p:stCondLst>
                                            <p:cond delay="0"/>
                                          </p:stCondLst>
                                        </p:cTn>
                                        <p:tgtEl>
                                          <p:spTgt spid="36"/>
                                        </p:tgtEl>
                                        <p:attrNameLst>
                                          <p:attrName>style.visibility</p:attrName>
                                        </p:attrNameLst>
                                      </p:cBhvr>
                                      <p:to>
                                        <p:strVal val="visible"/>
                                      </p:to>
                                    </p:set>
                                    <p:anim calcmode="lin" valueType="num">
                                      <p:cBhvr>
                                        <p:cTn id="22" dur="250" fill="hold"/>
                                        <p:tgtEl>
                                          <p:spTgt spid="36"/>
                                        </p:tgtEl>
                                        <p:attrNameLst>
                                          <p:attrName>ppt_w</p:attrName>
                                        </p:attrNameLst>
                                      </p:cBhvr>
                                      <p:tavLst>
                                        <p:tav tm="0">
                                          <p:val>
                                            <p:strVal val="4*#ppt_w"/>
                                          </p:val>
                                        </p:tav>
                                        <p:tav tm="100000">
                                          <p:val>
                                            <p:strVal val="#ppt_w"/>
                                          </p:val>
                                        </p:tav>
                                      </p:tavLst>
                                    </p:anim>
                                    <p:anim calcmode="lin" valueType="num">
                                      <p:cBhvr>
                                        <p:cTn id="23" dur="250" fill="hold"/>
                                        <p:tgtEl>
                                          <p:spTgt spid="3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0"/>
                                            </p:cond>
                                          </p:stCondLst>
                                          <p:endCondLst>
                                            <p:cond evt="onStopAudio" delay="0">
                                              <p:tgtEl>
                                                <p:sldTgt/>
                                              </p:tgtEl>
                                            </p:cond>
                                          </p:endCondLst>
                                        </p:cTn>
                                        <p:tgtEl>
                                          <p:sndTgt r:embed="rId2" name="Check mark.wav"/>
                                        </p:tgtEl>
                                      </p:cMediaNode>
                                    </p:audio>
                                  </p:subTnLst>
                                </p:cTn>
                              </p:par>
                            </p:childTnLst>
                          </p:cTn>
                        </p:par>
                      </p:childTnLst>
                    </p:cTn>
                  </p:par>
                </p:childTnLst>
              </p:cTn>
              <p:nextCondLst>
                <p:cond evt="onClick" delay="0">
                  <p:tgtEl>
                    <p:spTgt spid="27"/>
                  </p:tgtEl>
                </p:cond>
              </p:nextCondLst>
            </p:seq>
            <p:seq concurrent="1" nextAc="seek">
              <p:cTn id="24" restart="whenNotActive" fill="hold" evtFilter="cancelBubble" nodeType="interactiveSeq">
                <p:stCondLst>
                  <p:cond evt="onClick" delay="0">
                    <p:tgtEl>
                      <p:spTgt spid="12"/>
                    </p:tgtEl>
                  </p:cond>
                </p:stCondLst>
                <p:endSync evt="end" delay="0">
                  <p:rtn val="all"/>
                </p:endSync>
                <p:childTnLst>
                  <p:par>
                    <p:cTn id="25" fill="hold">
                      <p:stCondLst>
                        <p:cond delay="0"/>
                      </p:stCondLst>
                      <p:childTnLst>
                        <p:par>
                          <p:cTn id="26" fill="hold">
                            <p:stCondLst>
                              <p:cond delay="0"/>
                            </p:stCondLst>
                            <p:childTnLst>
                              <p:par>
                                <p:cTn id="27" presetID="23" presetClass="entr" presetSubtype="32" fill="hold" nodeType="clickEffect">
                                  <p:stCondLst>
                                    <p:cond delay="1000"/>
                                  </p:stCondLst>
                                  <p:childTnLst>
                                    <p:set>
                                      <p:cBhvr>
                                        <p:cTn id="28" dur="1" fill="hold">
                                          <p:stCondLst>
                                            <p:cond delay="0"/>
                                          </p:stCondLst>
                                        </p:cTn>
                                        <p:tgtEl>
                                          <p:spTgt spid="38"/>
                                        </p:tgtEl>
                                        <p:attrNameLst>
                                          <p:attrName>style.visibility</p:attrName>
                                        </p:attrNameLst>
                                      </p:cBhvr>
                                      <p:to>
                                        <p:strVal val="visible"/>
                                      </p:to>
                                    </p:set>
                                    <p:anim calcmode="lin" valueType="num">
                                      <p:cBhvr>
                                        <p:cTn id="29" dur="250" fill="hold"/>
                                        <p:tgtEl>
                                          <p:spTgt spid="38"/>
                                        </p:tgtEl>
                                        <p:attrNameLst>
                                          <p:attrName>ppt_w</p:attrName>
                                        </p:attrNameLst>
                                      </p:cBhvr>
                                      <p:tavLst>
                                        <p:tav tm="0">
                                          <p:val>
                                            <p:strVal val="4*#ppt_w"/>
                                          </p:val>
                                        </p:tav>
                                        <p:tav tm="100000">
                                          <p:val>
                                            <p:strVal val="#ppt_w"/>
                                          </p:val>
                                        </p:tav>
                                      </p:tavLst>
                                    </p:anim>
                                    <p:anim calcmode="lin" valueType="num">
                                      <p:cBhvr>
                                        <p:cTn id="30" dur="250" fill="hold"/>
                                        <p:tgtEl>
                                          <p:spTgt spid="3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7"/>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12"/>
                  </p:tgtEl>
                </p:cond>
              </p:nextCondLst>
            </p:seq>
            <p:seq concurrent="1" nextAc="seek">
              <p:cTn id="31" restart="whenNotActive" fill="hold" evtFilter="cancelBubble" nodeType="interactiveSeq">
                <p:stCondLst>
                  <p:cond evt="onClick" delay="0">
                    <p:tgtEl>
                      <p:spTgt spid="30"/>
                    </p:tgtEl>
                  </p:cond>
                </p:stCondLst>
                <p:endSync evt="end" delay="0">
                  <p:rtn val="all"/>
                </p:endSync>
                <p:childTnLst>
                  <p:par>
                    <p:cTn id="32" fill="hold">
                      <p:stCondLst>
                        <p:cond delay="0"/>
                      </p:stCondLst>
                      <p:childTnLst>
                        <p:par>
                          <p:cTn id="33" fill="hold">
                            <p:stCondLst>
                              <p:cond delay="0"/>
                            </p:stCondLst>
                            <p:childTnLst>
                              <p:par>
                                <p:cTn id="34" presetID="23" presetClass="entr" presetSubtype="32" fill="hold" nodeType="clickEffect">
                                  <p:stCondLst>
                                    <p:cond delay="1000"/>
                                  </p:stCondLst>
                                  <p:childTnLst>
                                    <p:set>
                                      <p:cBhvr>
                                        <p:cTn id="35" dur="1" fill="hold">
                                          <p:stCondLst>
                                            <p:cond delay="0"/>
                                          </p:stCondLst>
                                        </p:cTn>
                                        <p:tgtEl>
                                          <p:spTgt spid="37"/>
                                        </p:tgtEl>
                                        <p:attrNameLst>
                                          <p:attrName>style.visibility</p:attrName>
                                        </p:attrNameLst>
                                      </p:cBhvr>
                                      <p:to>
                                        <p:strVal val="visible"/>
                                      </p:to>
                                    </p:set>
                                    <p:anim calcmode="lin" valueType="num">
                                      <p:cBhvr>
                                        <p:cTn id="36" dur="250" fill="hold"/>
                                        <p:tgtEl>
                                          <p:spTgt spid="37"/>
                                        </p:tgtEl>
                                        <p:attrNameLst>
                                          <p:attrName>ppt_w</p:attrName>
                                        </p:attrNameLst>
                                      </p:cBhvr>
                                      <p:tavLst>
                                        <p:tav tm="0">
                                          <p:val>
                                            <p:strVal val="4*#ppt_w"/>
                                          </p:val>
                                        </p:tav>
                                        <p:tav tm="100000">
                                          <p:val>
                                            <p:strVal val="#ppt_w"/>
                                          </p:val>
                                        </p:tav>
                                      </p:tavLst>
                                    </p:anim>
                                    <p:anim calcmode="lin" valueType="num">
                                      <p:cBhvr>
                                        <p:cTn id="37" dur="250" fill="hold"/>
                                        <p:tgtEl>
                                          <p:spTgt spid="3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4"/>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30"/>
                  </p:tgtEl>
                </p:cond>
              </p:nextCondLst>
            </p:seq>
            <p:seq concurrent="1" nextAc="seek">
              <p:cTn id="38" restart="whenNotActive" fill="hold" evtFilter="cancelBubble" nodeType="interactiveSeq">
                <p:stCondLst>
                  <p:cond evt="onClick" delay="0">
                    <p:tgtEl>
                      <p:spTgt spid="21"/>
                    </p:tgtEl>
                  </p:cond>
                </p:stCondLst>
                <p:endSync evt="end" delay="0">
                  <p:rtn val="all"/>
                </p:endSync>
                <p:childTnLst>
                  <p:par>
                    <p:cTn id="39" fill="hold">
                      <p:stCondLst>
                        <p:cond delay="0"/>
                      </p:stCondLst>
                      <p:childTnLst>
                        <p:par>
                          <p:cTn id="40" fill="hold">
                            <p:stCondLst>
                              <p:cond delay="0"/>
                            </p:stCondLst>
                            <p:childTnLst>
                              <p:par>
                                <p:cTn id="41" presetID="31" presetClass="exit" presetSubtype="0" fill="hold" nodeType="clickEffect">
                                  <p:stCondLst>
                                    <p:cond delay="0"/>
                                  </p:stCondLst>
                                  <p:childTnLst>
                                    <p:anim calcmode="lin" valueType="num">
                                      <p:cBhvr>
                                        <p:cTn id="42" dur="1000"/>
                                        <p:tgtEl>
                                          <p:spTgt spid="21"/>
                                        </p:tgtEl>
                                        <p:attrNameLst>
                                          <p:attrName>ppt_w</p:attrName>
                                        </p:attrNameLst>
                                      </p:cBhvr>
                                      <p:tavLst>
                                        <p:tav tm="0">
                                          <p:val>
                                            <p:strVal val="ppt_w"/>
                                          </p:val>
                                        </p:tav>
                                        <p:tav tm="100000">
                                          <p:val>
                                            <p:fltVal val="0"/>
                                          </p:val>
                                        </p:tav>
                                      </p:tavLst>
                                    </p:anim>
                                    <p:anim calcmode="lin" valueType="num">
                                      <p:cBhvr>
                                        <p:cTn id="43" dur="1000"/>
                                        <p:tgtEl>
                                          <p:spTgt spid="21"/>
                                        </p:tgtEl>
                                        <p:attrNameLst>
                                          <p:attrName>ppt_h</p:attrName>
                                        </p:attrNameLst>
                                      </p:cBhvr>
                                      <p:tavLst>
                                        <p:tav tm="0">
                                          <p:val>
                                            <p:strVal val="ppt_h"/>
                                          </p:val>
                                        </p:tav>
                                        <p:tav tm="100000">
                                          <p:val>
                                            <p:fltVal val="0"/>
                                          </p:val>
                                        </p:tav>
                                      </p:tavLst>
                                    </p:anim>
                                    <p:anim calcmode="lin" valueType="num">
                                      <p:cBhvr>
                                        <p:cTn id="44" dur="1000"/>
                                        <p:tgtEl>
                                          <p:spTgt spid="21"/>
                                        </p:tgtEl>
                                        <p:attrNameLst>
                                          <p:attrName>style.rotation</p:attrName>
                                        </p:attrNameLst>
                                      </p:cBhvr>
                                      <p:tavLst>
                                        <p:tav tm="0">
                                          <p:val>
                                            <p:fltVal val="0"/>
                                          </p:val>
                                        </p:tav>
                                        <p:tav tm="100000">
                                          <p:val>
                                            <p:fltVal val="90"/>
                                          </p:val>
                                        </p:tav>
                                      </p:tavLst>
                                    </p:anim>
                                    <p:animEffect transition="out" filter="fade">
                                      <p:cBhvr>
                                        <p:cTn id="45" dur="1000"/>
                                        <p:tgtEl>
                                          <p:spTgt spid="21"/>
                                        </p:tgtEl>
                                      </p:cBhvr>
                                    </p:animEffect>
                                    <p:set>
                                      <p:cBhvr>
                                        <p:cTn id="46" dur="1" fill="hold">
                                          <p:stCondLst>
                                            <p:cond delay="9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1931678" y="279401"/>
            <a:ext cx="8811285" cy="1422400"/>
            <a:chOff x="1452349" y="282064"/>
            <a:chExt cx="6624851" cy="800099"/>
          </a:xfrm>
        </p:grpSpPr>
        <p:sp>
          <p:nvSpPr>
            <p:cNvPr id="5" name="Rounded Rectangle 4"/>
            <p:cNvSpPr/>
            <p:nvPr/>
          </p:nvSpPr>
          <p:spPr>
            <a:xfrm>
              <a:off x="1524000" y="282064"/>
              <a:ext cx="6553200" cy="800099"/>
            </a:xfrm>
            <a:prstGeom prst="roundRect">
              <a:avLst/>
            </a:prstGeom>
            <a:solidFill>
              <a:schemeClr val="tx2">
                <a:lumMod val="20000"/>
                <a:lumOff val="8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Rounded" pitchFamily="34" charset="0"/>
                <a:ea typeface="Arial-Rounded" pitchFamily="34" charset="0"/>
                <a:cs typeface="Arial-Rounded" pitchFamily="34" charset="0"/>
              </a:endParaRPr>
            </a:p>
          </p:txBody>
        </p:sp>
        <p:sp>
          <p:nvSpPr>
            <p:cNvPr id="6" name="TextBox 5"/>
            <p:cNvSpPr txBox="1"/>
            <p:nvPr/>
          </p:nvSpPr>
          <p:spPr>
            <a:xfrm>
              <a:off x="1452349" y="462277"/>
              <a:ext cx="6553200" cy="432810"/>
            </a:xfrm>
            <a:prstGeom prst="rect">
              <a:avLst/>
            </a:prstGeom>
            <a:noFill/>
          </p:spPr>
          <p:txBody>
            <a:bodyPr wrap="square" rtlCol="0">
              <a:spAutoFit/>
            </a:bodyPr>
            <a:lstStyle/>
            <a:p>
              <a:pPr algn="ctr"/>
              <a:r>
                <a:rPr lang="en-US" sz="4400" b="1">
                  <a:latin typeface="Arial-Rounded" pitchFamily="34" charset="0"/>
                  <a:ea typeface="Arial-Rounded" pitchFamily="34" charset="0"/>
                  <a:cs typeface="Arial-Rounded" pitchFamily="34" charset="0"/>
                </a:rPr>
                <a:t>Vũ Duệ là cậu bé:</a:t>
              </a:r>
              <a:endParaRPr lang="en-US" sz="4400" b="1" dirty="0">
                <a:latin typeface="Arial-Rounded" pitchFamily="34" charset="0"/>
                <a:ea typeface="Arial-Rounded" pitchFamily="34" charset="0"/>
                <a:cs typeface="Arial-Rounded" pitchFamily="34" charset="0"/>
              </a:endParaRPr>
            </a:p>
          </p:txBody>
        </p:sp>
      </p:grpSp>
      <p:grpSp>
        <p:nvGrpSpPr>
          <p:cNvPr id="12" name="Group 11"/>
          <p:cNvGrpSpPr/>
          <p:nvPr/>
        </p:nvGrpSpPr>
        <p:grpSpPr>
          <a:xfrm>
            <a:off x="2099363" y="3894066"/>
            <a:ext cx="8715984" cy="1286228"/>
            <a:chOff x="1524000" y="1809750"/>
            <a:chExt cx="6553200" cy="762000"/>
          </a:xfrm>
        </p:grpSpPr>
        <p:sp>
          <p:nvSpPr>
            <p:cNvPr id="7" name="Rectangle 6"/>
            <p:cNvSpPr/>
            <p:nvPr/>
          </p:nvSpPr>
          <p:spPr>
            <a:xfrm>
              <a:off x="1524000" y="1809750"/>
              <a:ext cx="6553200" cy="762000"/>
            </a:xfrm>
            <a:prstGeom prst="rect">
              <a:avLst/>
            </a:prstGeom>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3200">
                <a:latin typeface="Arial-Rounded" pitchFamily="34" charset="0"/>
                <a:ea typeface="Arial-Rounded" pitchFamily="34" charset="0"/>
                <a:cs typeface="Arial-Rounded" pitchFamily="34" charset="0"/>
              </a:endParaRPr>
            </a:p>
          </p:txBody>
        </p:sp>
        <p:sp>
          <p:nvSpPr>
            <p:cNvPr id="8" name="TextBox 7"/>
            <p:cNvSpPr txBox="1"/>
            <p:nvPr/>
          </p:nvSpPr>
          <p:spPr>
            <a:xfrm>
              <a:off x="1538403" y="1972578"/>
              <a:ext cx="6418218" cy="419373"/>
            </a:xfrm>
            <a:prstGeom prst="rect">
              <a:avLst/>
            </a:prstGeom>
            <a:noFill/>
          </p:spPr>
          <p:txBody>
            <a:bodyPr wrap="square" rtlCol="0">
              <a:spAutoFit/>
            </a:bodyPr>
            <a:lstStyle/>
            <a:p>
              <a:r>
                <a:rPr lang="en-US" sz="4000" b="1" dirty="0">
                  <a:latin typeface="Arial-Rounded" pitchFamily="34" charset="0"/>
                  <a:ea typeface="Arial-Rounded" pitchFamily="34" charset="0"/>
                  <a:cs typeface="Arial-Rounded" pitchFamily="34" charset="0"/>
                </a:rPr>
                <a:t>B</a:t>
              </a:r>
              <a:r>
                <a:rPr lang="en-US" sz="4000" b="1">
                  <a:latin typeface="Arial-Rounded" pitchFamily="34" charset="0"/>
                  <a:ea typeface="Arial-Rounded" pitchFamily="34" charset="0"/>
                  <a:cs typeface="Arial-Rounded" pitchFamily="34" charset="0"/>
                </a:rPr>
                <a:t>. Lười nhác</a:t>
              </a:r>
              <a:endParaRPr lang="en-US" sz="4000" b="1" dirty="0">
                <a:latin typeface="Arial-Rounded" pitchFamily="34" charset="0"/>
                <a:ea typeface="Arial-Rounded" pitchFamily="34" charset="0"/>
                <a:cs typeface="Arial-Rounded" pitchFamily="34" charset="0"/>
              </a:endParaRPr>
            </a:p>
          </p:txBody>
        </p:sp>
      </p:grpSp>
      <p:sp>
        <p:nvSpPr>
          <p:cNvPr id="9" name="Notched Right Arrow 8">
            <a:hlinkClick r:id="rId4" action="ppaction://hlinksldjump"/>
          </p:cNvPr>
          <p:cNvSpPr/>
          <p:nvPr/>
        </p:nvSpPr>
        <p:spPr>
          <a:xfrm>
            <a:off x="10800872" y="6186715"/>
            <a:ext cx="1114835" cy="563637"/>
          </a:xfrm>
          <a:prstGeom prst="notchedRightArrow">
            <a:avLst/>
          </a:prstGeom>
        </p:spPr>
        <p:style>
          <a:lnRef idx="3">
            <a:schemeClr val="lt1"/>
          </a:lnRef>
          <a:fillRef idx="1">
            <a:schemeClr val="accent5"/>
          </a:fillRef>
          <a:effectRef idx="1">
            <a:schemeClr val="accent5"/>
          </a:effectRef>
          <a:fontRef idx="minor">
            <a:schemeClr val="lt1"/>
          </a:fontRef>
        </p:style>
        <p:txBody>
          <a:bodyPr lIns="121725" tIns="60862" rIns="121725" bIns="60862" rtlCol="0" anchor="ctr"/>
          <a:lstStyle/>
          <a:p>
            <a:pPr algn="ctr"/>
            <a:endParaRPr lang="en-US">
              <a:latin typeface="Arial-Rounded" pitchFamily="34" charset="0"/>
              <a:ea typeface="Arial-Rounded" pitchFamily="34" charset="0"/>
              <a:cs typeface="Arial-Rounded" pitchFamily="34" charset="0"/>
            </a:endParaRPr>
          </a:p>
        </p:txBody>
      </p:sp>
      <p:grpSp>
        <p:nvGrpSpPr>
          <p:cNvPr id="27" name="Group 26"/>
          <p:cNvGrpSpPr/>
          <p:nvPr/>
        </p:nvGrpSpPr>
        <p:grpSpPr>
          <a:xfrm>
            <a:off x="2071854" y="2209800"/>
            <a:ext cx="8715984" cy="1422400"/>
            <a:chOff x="1524000" y="1809750"/>
            <a:chExt cx="6553200" cy="762000"/>
          </a:xfrm>
        </p:grpSpPr>
        <p:sp>
          <p:nvSpPr>
            <p:cNvPr id="28" name="Rectangle 27"/>
            <p:cNvSpPr/>
            <p:nvPr/>
          </p:nvSpPr>
          <p:spPr>
            <a:xfrm>
              <a:off x="1524000" y="1809750"/>
              <a:ext cx="6553200" cy="762000"/>
            </a:xfrm>
            <a:prstGeom prst="rect">
              <a:avLst/>
            </a:prstGeom>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3200">
                <a:latin typeface="Arial-Rounded" pitchFamily="34" charset="0"/>
                <a:ea typeface="Arial-Rounded" pitchFamily="34" charset="0"/>
                <a:cs typeface="Arial-Rounded" pitchFamily="34" charset="0"/>
              </a:endParaRPr>
            </a:p>
          </p:txBody>
        </p:sp>
        <p:sp>
          <p:nvSpPr>
            <p:cNvPr id="29" name="TextBox 28"/>
            <p:cNvSpPr txBox="1"/>
            <p:nvPr/>
          </p:nvSpPr>
          <p:spPr>
            <a:xfrm>
              <a:off x="1559086" y="2034114"/>
              <a:ext cx="6418218" cy="379225"/>
            </a:xfrm>
            <a:prstGeom prst="rect">
              <a:avLst/>
            </a:prstGeom>
            <a:noFill/>
          </p:spPr>
          <p:txBody>
            <a:bodyPr wrap="square" rtlCol="0">
              <a:spAutoFit/>
            </a:bodyPr>
            <a:lstStyle/>
            <a:p>
              <a:r>
                <a:rPr lang="en-US" sz="4000" b="1">
                  <a:latin typeface="Arial-Rounded" pitchFamily="34" charset="0"/>
                  <a:ea typeface="Arial-Rounded" pitchFamily="34" charset="0"/>
                  <a:cs typeface="Arial-Rounded" pitchFamily="34" charset="0"/>
                </a:rPr>
                <a:t>A. Thông minh và ham học</a:t>
              </a:r>
              <a:endParaRPr lang="en-US" sz="4000" b="1" dirty="0">
                <a:latin typeface="Arial-Rounded" pitchFamily="34" charset="0"/>
                <a:ea typeface="Arial-Rounded" pitchFamily="34" charset="0"/>
                <a:cs typeface="Arial-Rounded" pitchFamily="34" charset="0"/>
              </a:endParaRPr>
            </a:p>
          </p:txBody>
        </p:sp>
      </p:grpSp>
      <p:grpSp>
        <p:nvGrpSpPr>
          <p:cNvPr id="30" name="Group 29"/>
          <p:cNvGrpSpPr/>
          <p:nvPr/>
        </p:nvGrpSpPr>
        <p:grpSpPr>
          <a:xfrm>
            <a:off x="2036259" y="5428488"/>
            <a:ext cx="8764614" cy="1315816"/>
            <a:chOff x="1521482" y="1690472"/>
            <a:chExt cx="6589763" cy="986862"/>
          </a:xfrm>
        </p:grpSpPr>
        <p:sp>
          <p:nvSpPr>
            <p:cNvPr id="31" name="Rectangle 30"/>
            <p:cNvSpPr/>
            <p:nvPr/>
          </p:nvSpPr>
          <p:spPr>
            <a:xfrm>
              <a:off x="1558045" y="1690472"/>
              <a:ext cx="6553200" cy="986862"/>
            </a:xfrm>
            <a:prstGeom prst="rect">
              <a:avLst/>
            </a:prstGeom>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3200">
                <a:latin typeface="Arial-Rounded" pitchFamily="34" charset="0"/>
                <a:ea typeface="Arial-Rounded" pitchFamily="34" charset="0"/>
                <a:cs typeface="Arial-Rounded" pitchFamily="34" charset="0"/>
              </a:endParaRPr>
            </a:p>
          </p:txBody>
        </p:sp>
        <p:sp>
          <p:nvSpPr>
            <p:cNvPr id="32" name="TextBox 31"/>
            <p:cNvSpPr txBox="1"/>
            <p:nvPr/>
          </p:nvSpPr>
          <p:spPr>
            <a:xfrm>
              <a:off x="1521482" y="1888791"/>
              <a:ext cx="6418218" cy="530915"/>
            </a:xfrm>
            <a:prstGeom prst="rect">
              <a:avLst/>
            </a:prstGeom>
            <a:noFill/>
          </p:spPr>
          <p:txBody>
            <a:bodyPr wrap="square" rtlCol="0">
              <a:spAutoFit/>
            </a:bodyPr>
            <a:lstStyle/>
            <a:p>
              <a:r>
                <a:rPr lang="en-US" sz="4000" b="1">
                  <a:latin typeface="Arial-Rounded" pitchFamily="34" charset="0"/>
                  <a:ea typeface="Arial-Rounded" pitchFamily="34" charset="0"/>
                  <a:cs typeface="Arial-Rounded" pitchFamily="34" charset="0"/>
                </a:rPr>
                <a:t>C. Không thật thà</a:t>
              </a:r>
              <a:endParaRPr lang="en-US" sz="4000" b="1" dirty="0">
                <a:latin typeface="Arial-Rounded" pitchFamily="34" charset="0"/>
                <a:ea typeface="Arial-Rounded" pitchFamily="34" charset="0"/>
                <a:cs typeface="Arial-Rounded" pitchFamily="34" charset="0"/>
              </a:endParaRPr>
            </a:p>
          </p:txBody>
        </p:sp>
      </p:grpSp>
      <p:pic>
        <p:nvPicPr>
          <p:cNvPr id="36" name="Picture 35">
            <a:extLst>
              <a:ext uri="{FF2B5EF4-FFF2-40B4-BE49-F238E27FC236}">
                <a16:creationId xmlns:a16="http://schemas.microsoft.com/office/drawing/2014/main" id="{8C73202A-DFDA-497D-B377-24F8C66DD60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32362" y="2388507"/>
            <a:ext cx="1085878" cy="1064987"/>
          </a:xfrm>
          <a:prstGeom prst="rect">
            <a:avLst/>
          </a:prstGeom>
        </p:spPr>
      </p:pic>
      <p:pic>
        <p:nvPicPr>
          <p:cNvPr id="37" name="Picture 36">
            <a:extLst>
              <a:ext uri="{FF2B5EF4-FFF2-40B4-BE49-F238E27FC236}">
                <a16:creationId xmlns:a16="http://schemas.microsoft.com/office/drawing/2014/main" id="{5ACB5494-1D84-4AB1-AFC9-2D23BA91010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01866" y="5606975"/>
            <a:ext cx="999006" cy="962880"/>
          </a:xfrm>
          <a:prstGeom prst="rect">
            <a:avLst/>
          </a:prstGeom>
        </p:spPr>
      </p:pic>
      <p:pic>
        <p:nvPicPr>
          <p:cNvPr id="38" name="Picture 37">
            <a:extLst>
              <a:ext uri="{FF2B5EF4-FFF2-40B4-BE49-F238E27FC236}">
                <a16:creationId xmlns:a16="http://schemas.microsoft.com/office/drawing/2014/main" id="{5ACB5494-1D84-4AB1-AFC9-2D23BA91010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01865" y="4055739"/>
            <a:ext cx="999006" cy="962880"/>
          </a:xfrm>
          <a:prstGeom prst="rect">
            <a:avLst/>
          </a:prstGeom>
        </p:spPr>
      </p:pic>
      <p:pic>
        <p:nvPicPr>
          <p:cNvPr id="22" name="Picture 21">
            <a:hlinkClick r:id="rId7" action="ppaction://hlinksldjump"/>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10120790" y="0"/>
            <a:ext cx="2041049" cy="2209800"/>
          </a:xfrm>
          <a:prstGeom prst="rect">
            <a:avLst/>
          </a:prstGeom>
        </p:spPr>
      </p:pic>
    </p:spTree>
    <p:extLst>
      <p:ext uri="{BB962C8B-B14F-4D97-AF65-F5344CB8AC3E}">
        <p14:creationId xmlns:p14="http://schemas.microsoft.com/office/powerpoint/2010/main" val="1808293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22"/>
                                        </p:tgtEl>
                                        <p:attrNameLst>
                                          <p:attrName>r</p:attrName>
                                        </p:attrNameLst>
                                      </p:cBhvr>
                                    </p:animRot>
                                    <p:animRot by="-240000">
                                      <p:cBhvr>
                                        <p:cTn id="10" dur="200" fill="hold">
                                          <p:stCondLst>
                                            <p:cond delay="200"/>
                                          </p:stCondLst>
                                        </p:cTn>
                                        <p:tgtEl>
                                          <p:spTgt spid="22"/>
                                        </p:tgtEl>
                                        <p:attrNameLst>
                                          <p:attrName>r</p:attrName>
                                        </p:attrNameLst>
                                      </p:cBhvr>
                                    </p:animRot>
                                    <p:animRot by="240000">
                                      <p:cBhvr>
                                        <p:cTn id="11" dur="200" fill="hold">
                                          <p:stCondLst>
                                            <p:cond delay="400"/>
                                          </p:stCondLst>
                                        </p:cTn>
                                        <p:tgtEl>
                                          <p:spTgt spid="22"/>
                                        </p:tgtEl>
                                        <p:attrNameLst>
                                          <p:attrName>r</p:attrName>
                                        </p:attrNameLst>
                                      </p:cBhvr>
                                    </p:animRot>
                                    <p:animRot by="-240000">
                                      <p:cBhvr>
                                        <p:cTn id="12" dur="200" fill="hold">
                                          <p:stCondLst>
                                            <p:cond delay="600"/>
                                          </p:stCondLst>
                                        </p:cTn>
                                        <p:tgtEl>
                                          <p:spTgt spid="22"/>
                                        </p:tgtEl>
                                        <p:attrNameLst>
                                          <p:attrName>r</p:attrName>
                                        </p:attrNameLst>
                                      </p:cBhvr>
                                    </p:animRot>
                                    <p:animRot by="120000">
                                      <p:cBhvr>
                                        <p:cTn id="13" dur="200" fill="hold">
                                          <p:stCondLst>
                                            <p:cond delay="800"/>
                                          </p:stCondLst>
                                        </p:cTn>
                                        <p:tgtEl>
                                          <p:spTgt spid="22"/>
                                        </p:tgtEl>
                                        <p:attrNameLst>
                                          <p:attrName>r</p:attrName>
                                        </p:attrNameLst>
                                      </p:cBhvr>
                                    </p:animRot>
                                  </p:childTnLst>
                                </p:cTn>
                              </p:par>
                              <p:par>
                                <p:cTn id="14" presetID="10" presetClass="entr" presetSubtype="0" fill="hold"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500"/>
                                        <p:tgtEl>
                                          <p:spTgt spid="27"/>
                                        </p:tgtEl>
                                      </p:cBhvr>
                                    </p:animEffect>
                                  </p:childTnLst>
                                </p:cTn>
                              </p:par>
                              <p:par>
                                <p:cTn id="17" presetID="10"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fade">
                                      <p:cBhvr>
                                        <p:cTn id="2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7"/>
                    </p:tgtEl>
                  </p:cond>
                </p:stCondLst>
                <p:endSync evt="end" delay="0">
                  <p:rtn val="all"/>
                </p:endSync>
                <p:childTnLst>
                  <p:par>
                    <p:cTn id="24" fill="hold">
                      <p:stCondLst>
                        <p:cond delay="0"/>
                      </p:stCondLst>
                      <p:childTnLst>
                        <p:par>
                          <p:cTn id="25" fill="hold">
                            <p:stCondLst>
                              <p:cond delay="0"/>
                            </p:stCondLst>
                            <p:childTnLst>
                              <p:par>
                                <p:cTn id="26" presetID="23" presetClass="entr" presetSubtype="32" fill="hold" nodeType="clickEffect">
                                  <p:stCondLst>
                                    <p:cond delay="1000"/>
                                  </p:stCondLst>
                                  <p:childTnLst>
                                    <p:set>
                                      <p:cBhvr>
                                        <p:cTn id="27" dur="1" fill="hold">
                                          <p:stCondLst>
                                            <p:cond delay="0"/>
                                          </p:stCondLst>
                                        </p:cTn>
                                        <p:tgtEl>
                                          <p:spTgt spid="36"/>
                                        </p:tgtEl>
                                        <p:attrNameLst>
                                          <p:attrName>style.visibility</p:attrName>
                                        </p:attrNameLst>
                                      </p:cBhvr>
                                      <p:to>
                                        <p:strVal val="visible"/>
                                      </p:to>
                                    </p:set>
                                    <p:anim calcmode="lin" valueType="num">
                                      <p:cBhvr>
                                        <p:cTn id="28" dur="250" fill="hold"/>
                                        <p:tgtEl>
                                          <p:spTgt spid="36"/>
                                        </p:tgtEl>
                                        <p:attrNameLst>
                                          <p:attrName>ppt_w</p:attrName>
                                        </p:attrNameLst>
                                      </p:cBhvr>
                                      <p:tavLst>
                                        <p:tav tm="0">
                                          <p:val>
                                            <p:strVal val="4*#ppt_w"/>
                                          </p:val>
                                        </p:tav>
                                        <p:tav tm="100000">
                                          <p:val>
                                            <p:strVal val="#ppt_w"/>
                                          </p:val>
                                        </p:tav>
                                      </p:tavLst>
                                    </p:anim>
                                    <p:anim calcmode="lin" valueType="num">
                                      <p:cBhvr>
                                        <p:cTn id="29" dur="250" fill="hold"/>
                                        <p:tgtEl>
                                          <p:spTgt spid="3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6"/>
                                            </p:cond>
                                          </p:stCondLst>
                                          <p:endCondLst>
                                            <p:cond evt="onStopAudio" delay="0">
                                              <p:tgtEl>
                                                <p:sldTgt/>
                                              </p:tgtEl>
                                            </p:cond>
                                          </p:endCondLst>
                                        </p:cTn>
                                        <p:tgtEl>
                                          <p:sndTgt r:embed="rId2" name="Check mark.wav"/>
                                        </p:tgtEl>
                                      </p:cMediaNode>
                                    </p:audio>
                                  </p:subTnLst>
                                </p:cTn>
                              </p:par>
                            </p:childTnLst>
                          </p:cTn>
                        </p:par>
                      </p:childTnLst>
                    </p:cTn>
                  </p:par>
                </p:childTnLst>
              </p:cTn>
              <p:nextCondLst>
                <p:cond evt="onClick" delay="0">
                  <p:tgtEl>
                    <p:spTgt spid="27"/>
                  </p:tgtEl>
                </p:cond>
              </p:nextCondLst>
            </p:seq>
            <p:seq concurrent="1" nextAc="seek">
              <p:cTn id="30" restart="whenNotActive" fill="hold" evtFilter="cancelBubble" nodeType="interactiveSeq">
                <p:stCondLst>
                  <p:cond evt="onClick" delay="0">
                    <p:tgtEl>
                      <p:spTgt spid="12"/>
                    </p:tgtEl>
                  </p:cond>
                </p:stCondLst>
                <p:endSync evt="end" delay="0">
                  <p:rtn val="all"/>
                </p:endSync>
                <p:childTnLst>
                  <p:par>
                    <p:cTn id="31" fill="hold">
                      <p:stCondLst>
                        <p:cond delay="0"/>
                      </p:stCondLst>
                      <p:childTnLst>
                        <p:par>
                          <p:cTn id="32" fill="hold">
                            <p:stCondLst>
                              <p:cond delay="0"/>
                            </p:stCondLst>
                            <p:childTnLst>
                              <p:par>
                                <p:cTn id="33" presetID="23" presetClass="entr" presetSubtype="32" fill="hold" nodeType="clickEffect">
                                  <p:stCondLst>
                                    <p:cond delay="1000"/>
                                  </p:stCondLst>
                                  <p:childTnLst>
                                    <p:set>
                                      <p:cBhvr>
                                        <p:cTn id="34" dur="1" fill="hold">
                                          <p:stCondLst>
                                            <p:cond delay="0"/>
                                          </p:stCondLst>
                                        </p:cTn>
                                        <p:tgtEl>
                                          <p:spTgt spid="38"/>
                                        </p:tgtEl>
                                        <p:attrNameLst>
                                          <p:attrName>style.visibility</p:attrName>
                                        </p:attrNameLst>
                                      </p:cBhvr>
                                      <p:to>
                                        <p:strVal val="visible"/>
                                      </p:to>
                                    </p:set>
                                    <p:anim calcmode="lin" valueType="num">
                                      <p:cBhvr>
                                        <p:cTn id="35" dur="250" fill="hold"/>
                                        <p:tgtEl>
                                          <p:spTgt spid="38"/>
                                        </p:tgtEl>
                                        <p:attrNameLst>
                                          <p:attrName>ppt_w</p:attrName>
                                        </p:attrNameLst>
                                      </p:cBhvr>
                                      <p:tavLst>
                                        <p:tav tm="0">
                                          <p:val>
                                            <p:strVal val="4*#ppt_w"/>
                                          </p:val>
                                        </p:tav>
                                        <p:tav tm="100000">
                                          <p:val>
                                            <p:strVal val="#ppt_w"/>
                                          </p:val>
                                        </p:tav>
                                      </p:tavLst>
                                    </p:anim>
                                    <p:anim calcmode="lin" valueType="num">
                                      <p:cBhvr>
                                        <p:cTn id="36" dur="250" fill="hold"/>
                                        <p:tgtEl>
                                          <p:spTgt spid="3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3"/>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12"/>
                  </p:tgtEl>
                </p:cond>
              </p:nextCondLst>
            </p:seq>
            <p:seq concurrent="1" nextAc="seek">
              <p:cTn id="37" restart="whenNotActive" fill="hold" evtFilter="cancelBubble" nodeType="interactiveSeq">
                <p:stCondLst>
                  <p:cond evt="onClick" delay="0">
                    <p:tgtEl>
                      <p:spTgt spid="30"/>
                    </p:tgtEl>
                  </p:cond>
                </p:stCondLst>
                <p:endSync evt="end" delay="0">
                  <p:rtn val="all"/>
                </p:endSync>
                <p:childTnLst>
                  <p:par>
                    <p:cTn id="38" fill="hold">
                      <p:stCondLst>
                        <p:cond delay="0"/>
                      </p:stCondLst>
                      <p:childTnLst>
                        <p:par>
                          <p:cTn id="39" fill="hold">
                            <p:stCondLst>
                              <p:cond delay="0"/>
                            </p:stCondLst>
                            <p:childTnLst>
                              <p:par>
                                <p:cTn id="40" presetID="23" presetClass="entr" presetSubtype="32" fill="hold" nodeType="clickEffect">
                                  <p:stCondLst>
                                    <p:cond delay="1000"/>
                                  </p:stCondLst>
                                  <p:childTnLst>
                                    <p:set>
                                      <p:cBhvr>
                                        <p:cTn id="41" dur="1" fill="hold">
                                          <p:stCondLst>
                                            <p:cond delay="0"/>
                                          </p:stCondLst>
                                        </p:cTn>
                                        <p:tgtEl>
                                          <p:spTgt spid="37"/>
                                        </p:tgtEl>
                                        <p:attrNameLst>
                                          <p:attrName>style.visibility</p:attrName>
                                        </p:attrNameLst>
                                      </p:cBhvr>
                                      <p:to>
                                        <p:strVal val="visible"/>
                                      </p:to>
                                    </p:set>
                                    <p:anim calcmode="lin" valueType="num">
                                      <p:cBhvr>
                                        <p:cTn id="42" dur="250" fill="hold"/>
                                        <p:tgtEl>
                                          <p:spTgt spid="37"/>
                                        </p:tgtEl>
                                        <p:attrNameLst>
                                          <p:attrName>ppt_w</p:attrName>
                                        </p:attrNameLst>
                                      </p:cBhvr>
                                      <p:tavLst>
                                        <p:tav tm="0">
                                          <p:val>
                                            <p:strVal val="4*#ppt_w"/>
                                          </p:val>
                                        </p:tav>
                                        <p:tav tm="100000">
                                          <p:val>
                                            <p:strVal val="#ppt_w"/>
                                          </p:val>
                                        </p:tav>
                                      </p:tavLst>
                                    </p:anim>
                                    <p:anim calcmode="lin" valueType="num">
                                      <p:cBhvr>
                                        <p:cTn id="43" dur="250" fill="hold"/>
                                        <p:tgtEl>
                                          <p:spTgt spid="3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0"/>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30"/>
                  </p:tgtEl>
                </p:cond>
              </p:nextCondLst>
            </p:seq>
            <p:seq concurrent="1" nextAc="seek">
              <p:cTn id="44" restart="whenNotActive" fill="hold" evtFilter="cancelBubble" nodeType="interactiveSeq">
                <p:stCondLst>
                  <p:cond evt="onClick" delay="0">
                    <p:tgtEl>
                      <p:spTgt spid="22"/>
                    </p:tgtEl>
                  </p:cond>
                </p:stCondLst>
                <p:endSync evt="end" delay="0">
                  <p:rtn val="all"/>
                </p:endSync>
                <p:childTnLst>
                  <p:par>
                    <p:cTn id="45" fill="hold">
                      <p:stCondLst>
                        <p:cond delay="0"/>
                      </p:stCondLst>
                      <p:childTnLst>
                        <p:par>
                          <p:cTn id="46" fill="hold">
                            <p:stCondLst>
                              <p:cond delay="0"/>
                            </p:stCondLst>
                            <p:childTnLst>
                              <p:par>
                                <p:cTn id="47" presetID="31" presetClass="exit" presetSubtype="0" fill="hold" nodeType="withEffect">
                                  <p:stCondLst>
                                    <p:cond delay="0"/>
                                  </p:stCondLst>
                                  <p:childTnLst>
                                    <p:anim calcmode="lin" valueType="num">
                                      <p:cBhvr>
                                        <p:cTn id="48" dur="1000"/>
                                        <p:tgtEl>
                                          <p:spTgt spid="22"/>
                                        </p:tgtEl>
                                        <p:attrNameLst>
                                          <p:attrName>ppt_w</p:attrName>
                                        </p:attrNameLst>
                                      </p:cBhvr>
                                      <p:tavLst>
                                        <p:tav tm="0">
                                          <p:val>
                                            <p:strVal val="ppt_w"/>
                                          </p:val>
                                        </p:tav>
                                        <p:tav tm="100000">
                                          <p:val>
                                            <p:fltVal val="0"/>
                                          </p:val>
                                        </p:tav>
                                      </p:tavLst>
                                    </p:anim>
                                    <p:anim calcmode="lin" valueType="num">
                                      <p:cBhvr>
                                        <p:cTn id="49" dur="1000"/>
                                        <p:tgtEl>
                                          <p:spTgt spid="22"/>
                                        </p:tgtEl>
                                        <p:attrNameLst>
                                          <p:attrName>ppt_h</p:attrName>
                                        </p:attrNameLst>
                                      </p:cBhvr>
                                      <p:tavLst>
                                        <p:tav tm="0">
                                          <p:val>
                                            <p:strVal val="ppt_h"/>
                                          </p:val>
                                        </p:tav>
                                        <p:tav tm="100000">
                                          <p:val>
                                            <p:fltVal val="0"/>
                                          </p:val>
                                        </p:tav>
                                      </p:tavLst>
                                    </p:anim>
                                    <p:anim calcmode="lin" valueType="num">
                                      <p:cBhvr>
                                        <p:cTn id="50" dur="1000"/>
                                        <p:tgtEl>
                                          <p:spTgt spid="22"/>
                                        </p:tgtEl>
                                        <p:attrNameLst>
                                          <p:attrName>style.rotation</p:attrName>
                                        </p:attrNameLst>
                                      </p:cBhvr>
                                      <p:tavLst>
                                        <p:tav tm="0">
                                          <p:val>
                                            <p:fltVal val="0"/>
                                          </p:val>
                                        </p:tav>
                                        <p:tav tm="100000">
                                          <p:val>
                                            <p:fltVal val="90"/>
                                          </p:val>
                                        </p:tav>
                                      </p:tavLst>
                                    </p:anim>
                                    <p:animEffect transition="out" filter="fade">
                                      <p:cBhvr>
                                        <p:cTn id="51" dur="1000"/>
                                        <p:tgtEl>
                                          <p:spTgt spid="22"/>
                                        </p:tgtEl>
                                      </p:cBhvr>
                                    </p:animEffect>
                                    <p:set>
                                      <p:cBhvr>
                                        <p:cTn id="52" dur="1" fill="hold">
                                          <p:stCondLst>
                                            <p:cond delay="9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2026973" y="473219"/>
            <a:ext cx="8715984" cy="1939779"/>
            <a:chOff x="1524000" y="354915"/>
            <a:chExt cx="6553200" cy="914400"/>
          </a:xfrm>
        </p:grpSpPr>
        <p:sp>
          <p:nvSpPr>
            <p:cNvPr id="5" name="Rounded Rectangle 4"/>
            <p:cNvSpPr/>
            <p:nvPr/>
          </p:nvSpPr>
          <p:spPr>
            <a:xfrm>
              <a:off x="1524000" y="354915"/>
              <a:ext cx="6553200" cy="914400"/>
            </a:xfrm>
            <a:prstGeom prst="roundRect">
              <a:avLst/>
            </a:prstGeom>
            <a:solidFill>
              <a:schemeClr val="tx2">
                <a:lumMod val="20000"/>
                <a:lumOff val="8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Rounded" pitchFamily="34" charset="0"/>
                <a:ea typeface="Arial-Rounded" pitchFamily="34" charset="0"/>
                <a:cs typeface="Arial-Rounded" pitchFamily="34" charset="0"/>
              </a:endParaRPr>
            </a:p>
          </p:txBody>
        </p:sp>
        <p:sp>
          <p:nvSpPr>
            <p:cNvPr id="6" name="TextBox 5"/>
            <p:cNvSpPr txBox="1"/>
            <p:nvPr/>
          </p:nvSpPr>
          <p:spPr>
            <a:xfrm>
              <a:off x="1676400" y="462781"/>
              <a:ext cx="6172200" cy="739928"/>
            </a:xfrm>
            <a:prstGeom prst="rect">
              <a:avLst/>
            </a:prstGeom>
            <a:noFill/>
          </p:spPr>
          <p:txBody>
            <a:bodyPr wrap="square" rtlCol="0">
              <a:spAutoFit/>
            </a:bodyPr>
            <a:lstStyle/>
            <a:p>
              <a:pPr algn="ctr"/>
              <a:r>
                <a:rPr lang="en-US" sz="4800" b="1">
                  <a:latin typeface="Arial-Rounded" pitchFamily="34" charset="0"/>
                  <a:ea typeface="Arial-Rounded" pitchFamily="34" charset="0"/>
                  <a:cs typeface="Arial-Rounded" pitchFamily="34" charset="0"/>
                </a:rPr>
                <a:t>Khung giờ nào là phù hợp để em học bài?</a:t>
              </a:r>
              <a:endParaRPr lang="en-US" sz="4800" b="1" dirty="0">
                <a:latin typeface="Arial-Rounded" pitchFamily="34" charset="0"/>
                <a:ea typeface="Arial-Rounded" pitchFamily="34" charset="0"/>
                <a:cs typeface="Arial-Rounded" pitchFamily="34" charset="0"/>
              </a:endParaRPr>
            </a:p>
          </p:txBody>
        </p:sp>
      </p:grpSp>
      <p:grpSp>
        <p:nvGrpSpPr>
          <p:cNvPr id="12" name="Group 11"/>
          <p:cNvGrpSpPr/>
          <p:nvPr/>
        </p:nvGrpSpPr>
        <p:grpSpPr>
          <a:xfrm>
            <a:off x="2099363" y="2717800"/>
            <a:ext cx="8715984" cy="1016000"/>
            <a:chOff x="1524000" y="1809750"/>
            <a:chExt cx="6553200" cy="762000"/>
          </a:xfrm>
        </p:grpSpPr>
        <p:sp>
          <p:nvSpPr>
            <p:cNvPr id="7" name="Rectangle 6"/>
            <p:cNvSpPr/>
            <p:nvPr/>
          </p:nvSpPr>
          <p:spPr>
            <a:xfrm>
              <a:off x="1524000" y="1809750"/>
              <a:ext cx="6553200" cy="762000"/>
            </a:xfrm>
            <a:prstGeom prst="rect">
              <a:avLst/>
            </a:prstGeom>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3200">
                <a:latin typeface="Arial-Rounded" pitchFamily="34" charset="0"/>
                <a:ea typeface="Arial-Rounded" pitchFamily="34" charset="0"/>
                <a:cs typeface="Arial-Rounded" pitchFamily="34" charset="0"/>
              </a:endParaRPr>
            </a:p>
          </p:txBody>
        </p:sp>
        <p:sp>
          <p:nvSpPr>
            <p:cNvPr id="8" name="TextBox 7"/>
            <p:cNvSpPr txBox="1"/>
            <p:nvPr/>
          </p:nvSpPr>
          <p:spPr>
            <a:xfrm>
              <a:off x="1578427" y="1907722"/>
              <a:ext cx="6418218" cy="530915"/>
            </a:xfrm>
            <a:prstGeom prst="rect">
              <a:avLst/>
            </a:prstGeom>
            <a:noFill/>
          </p:spPr>
          <p:txBody>
            <a:bodyPr wrap="square" rtlCol="0">
              <a:spAutoFit/>
            </a:bodyPr>
            <a:lstStyle/>
            <a:p>
              <a:pPr algn="just"/>
              <a:r>
                <a:rPr lang="en-US" sz="4000" b="1" dirty="0">
                  <a:latin typeface="Arial-Rounded" pitchFamily="34" charset="0"/>
                  <a:ea typeface="Arial-Rounded" pitchFamily="34" charset="0"/>
                  <a:cs typeface="Arial-Rounded" pitchFamily="34" charset="0"/>
                </a:rPr>
                <a:t>A</a:t>
              </a:r>
              <a:r>
                <a:rPr lang="en-US" sz="4000" b="1">
                  <a:latin typeface="Arial-Rounded" pitchFamily="34" charset="0"/>
                  <a:ea typeface="Arial-Rounded" pitchFamily="34" charset="0"/>
                  <a:cs typeface="Arial-Rounded" pitchFamily="34" charset="0"/>
                </a:rPr>
                <a:t>. 22:00 (10 giờ đêm)</a:t>
              </a:r>
              <a:endParaRPr lang="en-US" sz="4000" b="1" dirty="0">
                <a:latin typeface="Arial-Rounded" pitchFamily="34" charset="0"/>
                <a:ea typeface="Arial-Rounded" pitchFamily="34" charset="0"/>
                <a:cs typeface="Arial-Rounded" pitchFamily="34" charset="0"/>
              </a:endParaRPr>
            </a:p>
          </p:txBody>
        </p:sp>
      </p:grpSp>
      <p:sp>
        <p:nvSpPr>
          <p:cNvPr id="9" name="Notched Right Arrow 8">
            <a:hlinkClick r:id="rId4" action="ppaction://hlinksldjump"/>
          </p:cNvPr>
          <p:cNvSpPr/>
          <p:nvPr/>
        </p:nvSpPr>
        <p:spPr>
          <a:xfrm>
            <a:off x="10800872" y="6186715"/>
            <a:ext cx="1114835" cy="563637"/>
          </a:xfrm>
          <a:prstGeom prst="notchedRightArrow">
            <a:avLst/>
          </a:prstGeom>
        </p:spPr>
        <p:style>
          <a:lnRef idx="3">
            <a:schemeClr val="lt1"/>
          </a:lnRef>
          <a:fillRef idx="1">
            <a:schemeClr val="accent5"/>
          </a:fillRef>
          <a:effectRef idx="1">
            <a:schemeClr val="accent5"/>
          </a:effectRef>
          <a:fontRef idx="minor">
            <a:schemeClr val="lt1"/>
          </a:fontRef>
        </p:style>
        <p:txBody>
          <a:bodyPr lIns="121725" tIns="60862" rIns="121725" bIns="60862" rtlCol="0" anchor="ctr"/>
          <a:lstStyle/>
          <a:p>
            <a:pPr algn="ctr"/>
            <a:endParaRPr lang="en-US">
              <a:latin typeface="Arial-Rounded" pitchFamily="34" charset="0"/>
              <a:ea typeface="Arial-Rounded" pitchFamily="34" charset="0"/>
              <a:cs typeface="Arial-Rounded" pitchFamily="34" charset="0"/>
            </a:endParaRPr>
          </a:p>
        </p:txBody>
      </p:sp>
      <p:grpSp>
        <p:nvGrpSpPr>
          <p:cNvPr id="27" name="Group 26"/>
          <p:cNvGrpSpPr/>
          <p:nvPr/>
        </p:nvGrpSpPr>
        <p:grpSpPr>
          <a:xfrm>
            <a:off x="2099364" y="3937000"/>
            <a:ext cx="8715984" cy="1016000"/>
            <a:chOff x="1524000" y="1809750"/>
            <a:chExt cx="6553200" cy="762000"/>
          </a:xfrm>
        </p:grpSpPr>
        <p:sp>
          <p:nvSpPr>
            <p:cNvPr id="28" name="Rectangle 27"/>
            <p:cNvSpPr/>
            <p:nvPr/>
          </p:nvSpPr>
          <p:spPr>
            <a:xfrm>
              <a:off x="1524000" y="1809750"/>
              <a:ext cx="6553200" cy="762000"/>
            </a:xfrm>
            <a:prstGeom prst="rect">
              <a:avLst/>
            </a:prstGeom>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3200">
                <a:latin typeface="Arial-Rounded" pitchFamily="34" charset="0"/>
                <a:ea typeface="Arial-Rounded" pitchFamily="34" charset="0"/>
                <a:cs typeface="Arial-Rounded" pitchFamily="34" charset="0"/>
              </a:endParaRPr>
            </a:p>
          </p:txBody>
        </p:sp>
        <p:sp>
          <p:nvSpPr>
            <p:cNvPr id="29" name="TextBox 28"/>
            <p:cNvSpPr txBox="1"/>
            <p:nvPr/>
          </p:nvSpPr>
          <p:spPr>
            <a:xfrm>
              <a:off x="1578427" y="1907722"/>
              <a:ext cx="6418218" cy="530915"/>
            </a:xfrm>
            <a:prstGeom prst="rect">
              <a:avLst/>
            </a:prstGeom>
            <a:noFill/>
          </p:spPr>
          <p:txBody>
            <a:bodyPr wrap="square" rtlCol="0">
              <a:spAutoFit/>
            </a:bodyPr>
            <a:lstStyle/>
            <a:p>
              <a:pPr algn="just"/>
              <a:r>
                <a:rPr lang="en-US" sz="4000" b="1" dirty="0">
                  <a:latin typeface="Arial-Rounded" pitchFamily="34" charset="0"/>
                  <a:ea typeface="Arial-Rounded" pitchFamily="34" charset="0"/>
                  <a:cs typeface="Arial-Rounded" pitchFamily="34" charset="0"/>
                </a:rPr>
                <a:t>B</a:t>
              </a:r>
              <a:r>
                <a:rPr lang="en-US" sz="4000" b="1">
                  <a:latin typeface="Arial-Rounded" pitchFamily="34" charset="0"/>
                  <a:ea typeface="Arial-Rounded" pitchFamily="34" charset="0"/>
                  <a:cs typeface="Arial-Rounded" pitchFamily="34" charset="0"/>
                </a:rPr>
                <a:t>. 21:00  (9 giờ tối)</a:t>
              </a:r>
              <a:endParaRPr lang="en-US" sz="4000" b="1" dirty="0">
                <a:latin typeface="Arial-Rounded" pitchFamily="34" charset="0"/>
                <a:ea typeface="Arial-Rounded" pitchFamily="34" charset="0"/>
                <a:cs typeface="Arial-Rounded" pitchFamily="34" charset="0"/>
              </a:endParaRPr>
            </a:p>
          </p:txBody>
        </p:sp>
      </p:grpSp>
      <p:grpSp>
        <p:nvGrpSpPr>
          <p:cNvPr id="30" name="Group 29"/>
          <p:cNvGrpSpPr/>
          <p:nvPr/>
        </p:nvGrpSpPr>
        <p:grpSpPr>
          <a:xfrm>
            <a:off x="2099364" y="5170715"/>
            <a:ext cx="8715984" cy="1297819"/>
            <a:chOff x="1524000" y="1809750"/>
            <a:chExt cx="6553200" cy="973364"/>
          </a:xfrm>
        </p:grpSpPr>
        <p:sp>
          <p:nvSpPr>
            <p:cNvPr id="31" name="Rectangle 30"/>
            <p:cNvSpPr/>
            <p:nvPr/>
          </p:nvSpPr>
          <p:spPr>
            <a:xfrm>
              <a:off x="1524000" y="1809750"/>
              <a:ext cx="6553200" cy="973364"/>
            </a:xfrm>
            <a:prstGeom prst="rect">
              <a:avLst/>
            </a:prstGeom>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3200">
                <a:latin typeface="Arial-Rounded" pitchFamily="34" charset="0"/>
                <a:ea typeface="Arial-Rounded" pitchFamily="34" charset="0"/>
                <a:cs typeface="Arial-Rounded" pitchFamily="34" charset="0"/>
              </a:endParaRPr>
            </a:p>
          </p:txBody>
        </p:sp>
        <p:sp>
          <p:nvSpPr>
            <p:cNvPr id="32" name="TextBox 31"/>
            <p:cNvSpPr txBox="1"/>
            <p:nvPr/>
          </p:nvSpPr>
          <p:spPr>
            <a:xfrm>
              <a:off x="1578427" y="1907722"/>
              <a:ext cx="6418218" cy="530915"/>
            </a:xfrm>
            <a:prstGeom prst="rect">
              <a:avLst/>
            </a:prstGeom>
            <a:noFill/>
          </p:spPr>
          <p:txBody>
            <a:bodyPr wrap="square" rtlCol="0">
              <a:spAutoFit/>
            </a:bodyPr>
            <a:lstStyle/>
            <a:p>
              <a:pPr algn="just"/>
              <a:r>
                <a:rPr lang="en-US" sz="4000" b="1" dirty="0">
                  <a:latin typeface="Arial-Rounded" pitchFamily="34" charset="0"/>
                  <a:ea typeface="Arial-Rounded" pitchFamily="34" charset="0"/>
                  <a:cs typeface="Arial-Rounded" pitchFamily="34" charset="0"/>
                </a:rPr>
                <a:t>C</a:t>
              </a:r>
              <a:r>
                <a:rPr lang="en-US" sz="4000" b="1">
                  <a:latin typeface="Arial-Rounded" pitchFamily="34" charset="0"/>
                  <a:ea typeface="Arial-Rounded" pitchFamily="34" charset="0"/>
                  <a:cs typeface="Arial-Rounded" pitchFamily="34" charset="0"/>
                </a:rPr>
                <a:t>. 19:00 (7 giờ tối)</a:t>
              </a:r>
              <a:endParaRPr lang="en-US" sz="4000" b="1" dirty="0">
                <a:latin typeface="Arial-Rounded" pitchFamily="34" charset="0"/>
                <a:ea typeface="Arial-Rounded" pitchFamily="34" charset="0"/>
                <a:cs typeface="Arial-Rounded" pitchFamily="34" charset="0"/>
              </a:endParaRPr>
            </a:p>
          </p:txBody>
        </p:sp>
      </p:grpSp>
      <p:pic>
        <p:nvPicPr>
          <p:cNvPr id="36" name="Picture 35">
            <a:extLst>
              <a:ext uri="{FF2B5EF4-FFF2-40B4-BE49-F238E27FC236}">
                <a16:creationId xmlns:a16="http://schemas.microsoft.com/office/drawing/2014/main" id="{8C73202A-DFDA-497D-B377-24F8C66DD60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44354" y="5248600"/>
            <a:ext cx="1085878" cy="1064987"/>
          </a:xfrm>
          <a:prstGeom prst="rect">
            <a:avLst/>
          </a:prstGeom>
        </p:spPr>
      </p:pic>
      <p:pic>
        <p:nvPicPr>
          <p:cNvPr id="37" name="Picture 36">
            <a:extLst>
              <a:ext uri="{FF2B5EF4-FFF2-40B4-BE49-F238E27FC236}">
                <a16:creationId xmlns:a16="http://schemas.microsoft.com/office/drawing/2014/main" id="{5ACB5494-1D84-4AB1-AFC9-2D23BA91010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43951" y="3937001"/>
            <a:ext cx="999006" cy="962880"/>
          </a:xfrm>
          <a:prstGeom prst="rect">
            <a:avLst/>
          </a:prstGeom>
        </p:spPr>
      </p:pic>
      <p:pic>
        <p:nvPicPr>
          <p:cNvPr id="38" name="Picture 37">
            <a:extLst>
              <a:ext uri="{FF2B5EF4-FFF2-40B4-BE49-F238E27FC236}">
                <a16:creationId xmlns:a16="http://schemas.microsoft.com/office/drawing/2014/main" id="{5ACB5494-1D84-4AB1-AFC9-2D23BA91010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09202" y="2733476"/>
            <a:ext cx="999006" cy="962880"/>
          </a:xfrm>
          <a:prstGeom prst="rect">
            <a:avLst/>
          </a:prstGeom>
        </p:spPr>
      </p:pic>
      <p:pic>
        <p:nvPicPr>
          <p:cNvPr id="22" name="Picture 21">
            <a:hlinkClick r:id="rId7" action="ppaction://hlinksldjump"/>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9848" b="90152" l="9917" r="98623"/>
                    </a14:imgEffect>
                  </a14:imgLayer>
                </a14:imgProps>
              </a:ext>
              <a:ext uri="{28A0092B-C50C-407E-A947-70E740481C1C}">
                <a14:useLocalDpi xmlns:a14="http://schemas.microsoft.com/office/drawing/2010/main" val="0"/>
              </a:ext>
            </a:extLst>
          </a:blip>
          <a:stretch>
            <a:fillRect/>
          </a:stretch>
        </p:blipFill>
        <p:spPr>
          <a:xfrm>
            <a:off x="9879436" y="-130189"/>
            <a:ext cx="2161296" cy="2339989"/>
          </a:xfrm>
          <a:prstGeom prst="rect">
            <a:avLst/>
          </a:prstGeom>
        </p:spPr>
      </p:pic>
    </p:spTree>
    <p:extLst>
      <p:ext uri="{BB962C8B-B14F-4D97-AF65-F5344CB8AC3E}">
        <p14:creationId xmlns:p14="http://schemas.microsoft.com/office/powerpoint/2010/main" val="777064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22" presetClass="entr" presetSubtype="8"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left)">
                                      <p:cBhvr>
                                        <p:cTn id="10" dur="500"/>
                                        <p:tgtEl>
                                          <p:spTgt spid="12"/>
                                        </p:tgtEl>
                                      </p:cBhvr>
                                    </p:animEffect>
                                  </p:childTnLst>
                                </p:cTn>
                              </p:par>
                              <p:par>
                                <p:cTn id="11" presetID="22" presetClass="entr" presetSubtype="8"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wipe(left)">
                                      <p:cBhvr>
                                        <p:cTn id="13" dur="500"/>
                                        <p:tgtEl>
                                          <p:spTgt spid="27"/>
                                        </p:tgtEl>
                                      </p:cBhvr>
                                    </p:animEffect>
                                  </p:childTnLst>
                                </p:cTn>
                              </p:par>
                              <p:par>
                                <p:cTn id="14" presetID="22" presetClass="entr" presetSubtype="8" fill="hold"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wipe(left)">
                                      <p:cBhvr>
                                        <p:cTn id="16"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30"/>
                    </p:tgtEl>
                  </p:cond>
                </p:stCondLst>
                <p:endSync evt="end" delay="0">
                  <p:rtn val="all"/>
                </p:endSync>
                <p:childTnLst>
                  <p:par>
                    <p:cTn id="18" fill="hold">
                      <p:stCondLst>
                        <p:cond delay="0"/>
                      </p:stCondLst>
                      <p:childTnLst>
                        <p:par>
                          <p:cTn id="19" fill="hold">
                            <p:stCondLst>
                              <p:cond delay="0"/>
                            </p:stCondLst>
                            <p:childTnLst>
                              <p:par>
                                <p:cTn id="20" presetID="23" presetClass="entr" presetSubtype="32" fill="hold" nodeType="clickEffect">
                                  <p:stCondLst>
                                    <p:cond delay="1000"/>
                                  </p:stCondLst>
                                  <p:childTnLst>
                                    <p:set>
                                      <p:cBhvr>
                                        <p:cTn id="21" dur="1" fill="hold">
                                          <p:stCondLst>
                                            <p:cond delay="0"/>
                                          </p:stCondLst>
                                        </p:cTn>
                                        <p:tgtEl>
                                          <p:spTgt spid="36"/>
                                        </p:tgtEl>
                                        <p:attrNameLst>
                                          <p:attrName>style.visibility</p:attrName>
                                        </p:attrNameLst>
                                      </p:cBhvr>
                                      <p:to>
                                        <p:strVal val="visible"/>
                                      </p:to>
                                    </p:set>
                                    <p:anim calcmode="lin" valueType="num">
                                      <p:cBhvr>
                                        <p:cTn id="22" dur="250" fill="hold"/>
                                        <p:tgtEl>
                                          <p:spTgt spid="36"/>
                                        </p:tgtEl>
                                        <p:attrNameLst>
                                          <p:attrName>ppt_w</p:attrName>
                                        </p:attrNameLst>
                                      </p:cBhvr>
                                      <p:tavLst>
                                        <p:tav tm="0">
                                          <p:val>
                                            <p:strVal val="4*#ppt_w"/>
                                          </p:val>
                                        </p:tav>
                                        <p:tav tm="100000">
                                          <p:val>
                                            <p:strVal val="#ppt_w"/>
                                          </p:val>
                                        </p:tav>
                                      </p:tavLst>
                                    </p:anim>
                                    <p:anim calcmode="lin" valueType="num">
                                      <p:cBhvr>
                                        <p:cTn id="23" dur="250" fill="hold"/>
                                        <p:tgtEl>
                                          <p:spTgt spid="3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0"/>
                                            </p:cond>
                                          </p:stCondLst>
                                          <p:endCondLst>
                                            <p:cond evt="onStopAudio" delay="0">
                                              <p:tgtEl>
                                                <p:sldTgt/>
                                              </p:tgtEl>
                                            </p:cond>
                                          </p:endCondLst>
                                        </p:cTn>
                                        <p:tgtEl>
                                          <p:sndTgt r:embed="rId2" name="Check mark.wav"/>
                                        </p:tgtEl>
                                      </p:cMediaNode>
                                    </p:audio>
                                  </p:subTnLst>
                                </p:cTn>
                              </p:par>
                            </p:childTnLst>
                          </p:cTn>
                        </p:par>
                      </p:childTnLst>
                    </p:cTn>
                  </p:par>
                </p:childTnLst>
              </p:cTn>
              <p:nextCondLst>
                <p:cond evt="onClick" delay="0">
                  <p:tgtEl>
                    <p:spTgt spid="30"/>
                  </p:tgtEl>
                </p:cond>
              </p:nextCondLst>
            </p:seq>
            <p:seq concurrent="1" nextAc="seek">
              <p:cTn id="24" restart="whenNotActive" fill="hold" evtFilter="cancelBubble" nodeType="interactiveSeq">
                <p:stCondLst>
                  <p:cond evt="onClick" delay="0">
                    <p:tgtEl>
                      <p:spTgt spid="27"/>
                    </p:tgtEl>
                  </p:cond>
                </p:stCondLst>
                <p:endSync evt="end" delay="0">
                  <p:rtn val="all"/>
                </p:endSync>
                <p:childTnLst>
                  <p:par>
                    <p:cTn id="25" fill="hold">
                      <p:stCondLst>
                        <p:cond delay="0"/>
                      </p:stCondLst>
                      <p:childTnLst>
                        <p:par>
                          <p:cTn id="26" fill="hold">
                            <p:stCondLst>
                              <p:cond delay="0"/>
                            </p:stCondLst>
                            <p:childTnLst>
                              <p:par>
                                <p:cTn id="27" presetID="23" presetClass="entr" presetSubtype="32" fill="hold" nodeType="clickEffect">
                                  <p:stCondLst>
                                    <p:cond delay="1000"/>
                                  </p:stCondLst>
                                  <p:childTnLst>
                                    <p:set>
                                      <p:cBhvr>
                                        <p:cTn id="28" dur="1" fill="hold">
                                          <p:stCondLst>
                                            <p:cond delay="0"/>
                                          </p:stCondLst>
                                        </p:cTn>
                                        <p:tgtEl>
                                          <p:spTgt spid="37"/>
                                        </p:tgtEl>
                                        <p:attrNameLst>
                                          <p:attrName>style.visibility</p:attrName>
                                        </p:attrNameLst>
                                      </p:cBhvr>
                                      <p:to>
                                        <p:strVal val="visible"/>
                                      </p:to>
                                    </p:set>
                                    <p:anim calcmode="lin" valueType="num">
                                      <p:cBhvr>
                                        <p:cTn id="29" dur="250" fill="hold"/>
                                        <p:tgtEl>
                                          <p:spTgt spid="37"/>
                                        </p:tgtEl>
                                        <p:attrNameLst>
                                          <p:attrName>ppt_w</p:attrName>
                                        </p:attrNameLst>
                                      </p:cBhvr>
                                      <p:tavLst>
                                        <p:tav tm="0">
                                          <p:val>
                                            <p:strVal val="4*#ppt_w"/>
                                          </p:val>
                                        </p:tav>
                                        <p:tav tm="100000">
                                          <p:val>
                                            <p:strVal val="#ppt_w"/>
                                          </p:val>
                                        </p:tav>
                                      </p:tavLst>
                                    </p:anim>
                                    <p:anim calcmode="lin" valueType="num">
                                      <p:cBhvr>
                                        <p:cTn id="30" dur="250" fill="hold"/>
                                        <p:tgtEl>
                                          <p:spTgt spid="3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7"/>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27"/>
                  </p:tgtEl>
                </p:cond>
              </p:nextCondLst>
            </p:seq>
            <p:seq concurrent="1" nextAc="seek">
              <p:cTn id="31" restart="whenNotActive" fill="hold" evtFilter="cancelBubble" nodeType="interactiveSeq">
                <p:stCondLst>
                  <p:cond evt="onClick" delay="0">
                    <p:tgtEl>
                      <p:spTgt spid="12"/>
                    </p:tgtEl>
                  </p:cond>
                </p:stCondLst>
                <p:endSync evt="end" delay="0">
                  <p:rtn val="all"/>
                </p:endSync>
                <p:childTnLst>
                  <p:par>
                    <p:cTn id="32" fill="hold">
                      <p:stCondLst>
                        <p:cond delay="0"/>
                      </p:stCondLst>
                      <p:childTnLst>
                        <p:par>
                          <p:cTn id="33" fill="hold">
                            <p:stCondLst>
                              <p:cond delay="0"/>
                            </p:stCondLst>
                            <p:childTnLst>
                              <p:par>
                                <p:cTn id="34" presetID="23" presetClass="entr" presetSubtype="32" fill="hold" nodeType="clickEffect">
                                  <p:stCondLst>
                                    <p:cond delay="1000"/>
                                  </p:stCondLst>
                                  <p:childTnLst>
                                    <p:set>
                                      <p:cBhvr>
                                        <p:cTn id="35" dur="1" fill="hold">
                                          <p:stCondLst>
                                            <p:cond delay="0"/>
                                          </p:stCondLst>
                                        </p:cTn>
                                        <p:tgtEl>
                                          <p:spTgt spid="38"/>
                                        </p:tgtEl>
                                        <p:attrNameLst>
                                          <p:attrName>style.visibility</p:attrName>
                                        </p:attrNameLst>
                                      </p:cBhvr>
                                      <p:to>
                                        <p:strVal val="visible"/>
                                      </p:to>
                                    </p:set>
                                    <p:anim calcmode="lin" valueType="num">
                                      <p:cBhvr>
                                        <p:cTn id="36" dur="250" fill="hold"/>
                                        <p:tgtEl>
                                          <p:spTgt spid="38"/>
                                        </p:tgtEl>
                                        <p:attrNameLst>
                                          <p:attrName>ppt_w</p:attrName>
                                        </p:attrNameLst>
                                      </p:cBhvr>
                                      <p:tavLst>
                                        <p:tav tm="0">
                                          <p:val>
                                            <p:strVal val="4*#ppt_w"/>
                                          </p:val>
                                        </p:tav>
                                        <p:tav tm="100000">
                                          <p:val>
                                            <p:strVal val="#ppt_w"/>
                                          </p:val>
                                        </p:tav>
                                      </p:tavLst>
                                    </p:anim>
                                    <p:anim calcmode="lin" valueType="num">
                                      <p:cBhvr>
                                        <p:cTn id="37" dur="250" fill="hold"/>
                                        <p:tgtEl>
                                          <p:spTgt spid="3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4"/>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12"/>
                  </p:tgtEl>
                </p:cond>
              </p:nextCondLst>
            </p:seq>
            <p:seq concurrent="1" nextAc="seek">
              <p:cTn id="38" restart="whenNotActive" fill="hold" evtFilter="cancelBubble" nodeType="interactiveSeq">
                <p:stCondLst>
                  <p:cond evt="onClick" delay="0">
                    <p:tgtEl>
                      <p:spTgt spid="22"/>
                    </p:tgtEl>
                  </p:cond>
                </p:stCondLst>
                <p:endSync evt="end" delay="0">
                  <p:rtn val="all"/>
                </p:endSync>
                <p:childTnLst>
                  <p:par>
                    <p:cTn id="39" fill="hold">
                      <p:stCondLst>
                        <p:cond delay="0"/>
                      </p:stCondLst>
                      <p:childTnLst>
                        <p:par>
                          <p:cTn id="40" fill="hold">
                            <p:stCondLst>
                              <p:cond delay="0"/>
                            </p:stCondLst>
                            <p:childTnLst>
                              <p:par>
                                <p:cTn id="41" presetID="31" presetClass="exit" presetSubtype="0" fill="hold" nodeType="clickEffect">
                                  <p:stCondLst>
                                    <p:cond delay="0"/>
                                  </p:stCondLst>
                                  <p:childTnLst>
                                    <p:anim calcmode="lin" valueType="num">
                                      <p:cBhvr>
                                        <p:cTn id="42" dur="1000"/>
                                        <p:tgtEl>
                                          <p:spTgt spid="22"/>
                                        </p:tgtEl>
                                        <p:attrNameLst>
                                          <p:attrName>ppt_w</p:attrName>
                                        </p:attrNameLst>
                                      </p:cBhvr>
                                      <p:tavLst>
                                        <p:tav tm="0">
                                          <p:val>
                                            <p:strVal val="ppt_w"/>
                                          </p:val>
                                        </p:tav>
                                        <p:tav tm="100000">
                                          <p:val>
                                            <p:fltVal val="0"/>
                                          </p:val>
                                        </p:tav>
                                      </p:tavLst>
                                    </p:anim>
                                    <p:anim calcmode="lin" valueType="num">
                                      <p:cBhvr>
                                        <p:cTn id="43" dur="1000"/>
                                        <p:tgtEl>
                                          <p:spTgt spid="22"/>
                                        </p:tgtEl>
                                        <p:attrNameLst>
                                          <p:attrName>ppt_h</p:attrName>
                                        </p:attrNameLst>
                                      </p:cBhvr>
                                      <p:tavLst>
                                        <p:tav tm="0">
                                          <p:val>
                                            <p:strVal val="ppt_h"/>
                                          </p:val>
                                        </p:tav>
                                        <p:tav tm="100000">
                                          <p:val>
                                            <p:fltVal val="0"/>
                                          </p:val>
                                        </p:tav>
                                      </p:tavLst>
                                    </p:anim>
                                    <p:anim calcmode="lin" valueType="num">
                                      <p:cBhvr>
                                        <p:cTn id="44" dur="1000"/>
                                        <p:tgtEl>
                                          <p:spTgt spid="22"/>
                                        </p:tgtEl>
                                        <p:attrNameLst>
                                          <p:attrName>style.rotation</p:attrName>
                                        </p:attrNameLst>
                                      </p:cBhvr>
                                      <p:tavLst>
                                        <p:tav tm="0">
                                          <p:val>
                                            <p:fltVal val="0"/>
                                          </p:val>
                                        </p:tav>
                                        <p:tav tm="100000">
                                          <p:val>
                                            <p:fltVal val="90"/>
                                          </p:val>
                                        </p:tav>
                                      </p:tavLst>
                                    </p:anim>
                                    <p:animEffect transition="out" filter="fade">
                                      <p:cBhvr>
                                        <p:cTn id="45" dur="1000"/>
                                        <p:tgtEl>
                                          <p:spTgt spid="22"/>
                                        </p:tgtEl>
                                      </p:cBhvr>
                                    </p:animEffect>
                                    <p:set>
                                      <p:cBhvr>
                                        <p:cTn id="46" dur="1" fill="hold">
                                          <p:stCondLst>
                                            <p:cond delay="9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2026973" y="132141"/>
            <a:ext cx="8715984" cy="1620459"/>
            <a:chOff x="1524000" y="71976"/>
            <a:chExt cx="6553200" cy="763875"/>
          </a:xfrm>
        </p:grpSpPr>
        <p:sp>
          <p:nvSpPr>
            <p:cNvPr id="5" name="Rounded Rectangle 4"/>
            <p:cNvSpPr/>
            <p:nvPr/>
          </p:nvSpPr>
          <p:spPr>
            <a:xfrm>
              <a:off x="1524000" y="71976"/>
              <a:ext cx="6553200" cy="742212"/>
            </a:xfrm>
            <a:prstGeom prst="roundRect">
              <a:avLst/>
            </a:prstGeom>
            <a:solidFill>
              <a:schemeClr val="tx2">
                <a:lumMod val="20000"/>
                <a:lumOff val="8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Rounded" pitchFamily="34" charset="0"/>
                <a:ea typeface="Arial-Rounded" pitchFamily="34" charset="0"/>
                <a:cs typeface="Arial-Rounded" pitchFamily="34" charset="0"/>
              </a:endParaRPr>
            </a:p>
          </p:txBody>
        </p:sp>
        <p:sp>
          <p:nvSpPr>
            <p:cNvPr id="6" name="TextBox 5"/>
            <p:cNvSpPr txBox="1"/>
            <p:nvPr/>
          </p:nvSpPr>
          <p:spPr>
            <a:xfrm>
              <a:off x="1663754" y="95923"/>
              <a:ext cx="6172200" cy="739928"/>
            </a:xfrm>
            <a:prstGeom prst="rect">
              <a:avLst/>
            </a:prstGeom>
            <a:noFill/>
          </p:spPr>
          <p:txBody>
            <a:bodyPr wrap="square" rtlCol="0">
              <a:spAutoFit/>
            </a:bodyPr>
            <a:lstStyle/>
            <a:p>
              <a:pPr algn="ctr"/>
              <a:r>
                <a:rPr lang="en-US" sz="4800" b="1">
                  <a:latin typeface="Arial-Rounded" pitchFamily="34" charset="0"/>
                  <a:ea typeface="Arial-Rounded" pitchFamily="34" charset="0"/>
                  <a:cs typeface="Arial-Rounded" pitchFamily="34" charset="0"/>
                </a:rPr>
                <a:t>Từ ngữ nào không phải là từ chỉ hoạt động?</a:t>
              </a:r>
              <a:endParaRPr lang="en-US" sz="4800" b="1" dirty="0">
                <a:latin typeface="Arial-Rounded" pitchFamily="34" charset="0"/>
                <a:ea typeface="Arial-Rounded" pitchFamily="34" charset="0"/>
                <a:cs typeface="Arial-Rounded" pitchFamily="34" charset="0"/>
              </a:endParaRPr>
            </a:p>
          </p:txBody>
        </p:sp>
      </p:grpSp>
      <p:grpSp>
        <p:nvGrpSpPr>
          <p:cNvPr id="12" name="Group 11"/>
          <p:cNvGrpSpPr/>
          <p:nvPr/>
        </p:nvGrpSpPr>
        <p:grpSpPr>
          <a:xfrm>
            <a:off x="2165533" y="3860800"/>
            <a:ext cx="8715984" cy="1016000"/>
            <a:chOff x="1524000" y="1613806"/>
            <a:chExt cx="6553200" cy="762000"/>
          </a:xfrm>
        </p:grpSpPr>
        <p:sp>
          <p:nvSpPr>
            <p:cNvPr id="7" name="Rectangle 6"/>
            <p:cNvSpPr/>
            <p:nvPr/>
          </p:nvSpPr>
          <p:spPr>
            <a:xfrm>
              <a:off x="1524000" y="1613806"/>
              <a:ext cx="6553200" cy="762000"/>
            </a:xfrm>
            <a:prstGeom prst="rect">
              <a:avLst/>
            </a:prstGeom>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3600">
                <a:latin typeface="Arial-Rounded" pitchFamily="34" charset="0"/>
                <a:ea typeface="Arial-Rounded" pitchFamily="34" charset="0"/>
                <a:cs typeface="Arial-Rounded" pitchFamily="34" charset="0"/>
              </a:endParaRPr>
            </a:p>
          </p:txBody>
        </p:sp>
        <p:sp>
          <p:nvSpPr>
            <p:cNvPr id="8" name="TextBox 7"/>
            <p:cNvSpPr txBox="1"/>
            <p:nvPr/>
          </p:nvSpPr>
          <p:spPr>
            <a:xfrm>
              <a:off x="1578427" y="1711778"/>
              <a:ext cx="6418218" cy="496290"/>
            </a:xfrm>
            <a:prstGeom prst="rect">
              <a:avLst/>
            </a:prstGeom>
            <a:noFill/>
          </p:spPr>
          <p:txBody>
            <a:bodyPr wrap="square" rtlCol="0">
              <a:spAutoFit/>
            </a:bodyPr>
            <a:lstStyle/>
            <a:p>
              <a:r>
                <a:rPr lang="en-US" sz="3600" b="1" dirty="0">
                  <a:latin typeface="Arial-Rounded" pitchFamily="34" charset="0"/>
                  <a:ea typeface="Arial-Rounded" pitchFamily="34" charset="0"/>
                  <a:cs typeface="Arial-Rounded" pitchFamily="34" charset="0"/>
                </a:rPr>
                <a:t>B</a:t>
              </a:r>
              <a:r>
                <a:rPr lang="en-US" sz="3600" b="1">
                  <a:latin typeface="Arial-Rounded" pitchFamily="34" charset="0"/>
                  <a:ea typeface="Arial-Rounded" pitchFamily="34" charset="0"/>
                  <a:cs typeface="Arial-Rounded" pitchFamily="34" charset="0"/>
                </a:rPr>
                <a:t>. nhảy</a:t>
              </a:r>
              <a:endParaRPr lang="en-US" sz="3600" b="1" dirty="0">
                <a:latin typeface="Arial-Rounded" pitchFamily="34" charset="0"/>
                <a:ea typeface="Arial-Rounded" pitchFamily="34" charset="0"/>
                <a:cs typeface="Arial-Rounded" pitchFamily="34" charset="0"/>
              </a:endParaRPr>
            </a:p>
          </p:txBody>
        </p:sp>
      </p:grpSp>
      <p:sp>
        <p:nvSpPr>
          <p:cNvPr id="9" name="Notched Right Arrow 8">
            <a:hlinkClick r:id="rId4" action="ppaction://hlinksldjump"/>
          </p:cNvPr>
          <p:cNvSpPr/>
          <p:nvPr/>
        </p:nvSpPr>
        <p:spPr>
          <a:xfrm>
            <a:off x="10960920" y="6383867"/>
            <a:ext cx="1114835" cy="563637"/>
          </a:xfrm>
          <a:prstGeom prst="notchedRightArrow">
            <a:avLst/>
          </a:prstGeom>
        </p:spPr>
        <p:style>
          <a:lnRef idx="3">
            <a:schemeClr val="lt1"/>
          </a:lnRef>
          <a:fillRef idx="1">
            <a:schemeClr val="accent5"/>
          </a:fillRef>
          <a:effectRef idx="1">
            <a:schemeClr val="accent5"/>
          </a:effectRef>
          <a:fontRef idx="minor">
            <a:schemeClr val="lt1"/>
          </a:fontRef>
        </p:style>
        <p:txBody>
          <a:bodyPr lIns="121725" tIns="60862" rIns="121725" bIns="60862" rtlCol="0" anchor="ctr"/>
          <a:lstStyle/>
          <a:p>
            <a:pPr algn="ctr"/>
            <a:endParaRPr lang="en-US">
              <a:latin typeface="Arial-Rounded" pitchFamily="34" charset="0"/>
              <a:ea typeface="Arial-Rounded" pitchFamily="34" charset="0"/>
              <a:cs typeface="Arial-Rounded" pitchFamily="34" charset="0"/>
            </a:endParaRPr>
          </a:p>
        </p:txBody>
      </p:sp>
      <p:grpSp>
        <p:nvGrpSpPr>
          <p:cNvPr id="27" name="Group 26"/>
          <p:cNvGrpSpPr/>
          <p:nvPr/>
        </p:nvGrpSpPr>
        <p:grpSpPr>
          <a:xfrm>
            <a:off x="2153686" y="2336800"/>
            <a:ext cx="8727833" cy="1016000"/>
            <a:chOff x="1515091" y="1809750"/>
            <a:chExt cx="6562109" cy="762000"/>
          </a:xfrm>
        </p:grpSpPr>
        <p:sp>
          <p:nvSpPr>
            <p:cNvPr id="28" name="Rectangle 27"/>
            <p:cNvSpPr/>
            <p:nvPr/>
          </p:nvSpPr>
          <p:spPr>
            <a:xfrm>
              <a:off x="1524000" y="1809750"/>
              <a:ext cx="6553200" cy="762000"/>
            </a:xfrm>
            <a:prstGeom prst="rect">
              <a:avLst/>
            </a:prstGeom>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3600">
                <a:latin typeface="Arial-Rounded" pitchFamily="34" charset="0"/>
                <a:ea typeface="Arial-Rounded" pitchFamily="34" charset="0"/>
                <a:cs typeface="Arial-Rounded" pitchFamily="34" charset="0"/>
              </a:endParaRPr>
            </a:p>
          </p:txBody>
        </p:sp>
        <p:sp>
          <p:nvSpPr>
            <p:cNvPr id="29" name="TextBox 28"/>
            <p:cNvSpPr txBox="1"/>
            <p:nvPr/>
          </p:nvSpPr>
          <p:spPr>
            <a:xfrm>
              <a:off x="1515091" y="1924234"/>
              <a:ext cx="6418218" cy="496290"/>
            </a:xfrm>
            <a:prstGeom prst="rect">
              <a:avLst/>
            </a:prstGeom>
            <a:noFill/>
          </p:spPr>
          <p:txBody>
            <a:bodyPr wrap="square" rtlCol="0">
              <a:spAutoFit/>
            </a:bodyPr>
            <a:lstStyle/>
            <a:p>
              <a:r>
                <a:rPr lang="en-US" sz="3600" b="1">
                  <a:latin typeface="Arial-Rounded" pitchFamily="34" charset="0"/>
                  <a:ea typeface="Arial-Rounded" pitchFamily="34" charset="0"/>
                  <a:cs typeface="Arial-Rounded" pitchFamily="34" charset="0"/>
                </a:rPr>
                <a:t>A. bảng</a:t>
              </a:r>
              <a:endParaRPr lang="en-US" sz="3600" b="1" dirty="0">
                <a:latin typeface="Arial-Rounded" pitchFamily="34" charset="0"/>
                <a:ea typeface="Arial-Rounded" pitchFamily="34" charset="0"/>
                <a:cs typeface="Arial-Rounded" pitchFamily="34" charset="0"/>
              </a:endParaRPr>
            </a:p>
          </p:txBody>
        </p:sp>
      </p:grpSp>
      <p:grpSp>
        <p:nvGrpSpPr>
          <p:cNvPr id="30" name="Group 29"/>
          <p:cNvGrpSpPr/>
          <p:nvPr/>
        </p:nvGrpSpPr>
        <p:grpSpPr>
          <a:xfrm>
            <a:off x="2165535" y="5257800"/>
            <a:ext cx="8715984" cy="1016000"/>
            <a:chOff x="1524000" y="2027464"/>
            <a:chExt cx="6553200" cy="762000"/>
          </a:xfrm>
        </p:grpSpPr>
        <p:sp>
          <p:nvSpPr>
            <p:cNvPr id="31" name="Rectangle 30"/>
            <p:cNvSpPr/>
            <p:nvPr/>
          </p:nvSpPr>
          <p:spPr>
            <a:xfrm>
              <a:off x="1524000" y="2027464"/>
              <a:ext cx="6553200" cy="762000"/>
            </a:xfrm>
            <a:prstGeom prst="rect">
              <a:avLst/>
            </a:prstGeom>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3600">
                <a:latin typeface="Arial-Rounded" pitchFamily="34" charset="0"/>
                <a:ea typeface="Arial-Rounded" pitchFamily="34" charset="0"/>
                <a:cs typeface="Arial-Rounded" pitchFamily="34" charset="0"/>
              </a:endParaRPr>
            </a:p>
          </p:txBody>
        </p:sp>
        <p:sp>
          <p:nvSpPr>
            <p:cNvPr id="32" name="TextBox 31"/>
            <p:cNvSpPr txBox="1"/>
            <p:nvPr/>
          </p:nvSpPr>
          <p:spPr>
            <a:xfrm>
              <a:off x="1578427" y="2125436"/>
              <a:ext cx="6418218" cy="496290"/>
            </a:xfrm>
            <a:prstGeom prst="rect">
              <a:avLst/>
            </a:prstGeom>
            <a:noFill/>
          </p:spPr>
          <p:txBody>
            <a:bodyPr wrap="square" rtlCol="0">
              <a:spAutoFit/>
            </a:bodyPr>
            <a:lstStyle/>
            <a:p>
              <a:r>
                <a:rPr lang="en-US" sz="3600" b="1">
                  <a:latin typeface="Arial-Rounded" pitchFamily="34" charset="0"/>
                  <a:ea typeface="Arial-Rounded" pitchFamily="34" charset="0"/>
                  <a:cs typeface="Arial-Rounded" pitchFamily="34" charset="0"/>
                </a:rPr>
                <a:t>C. quét nhà</a:t>
              </a:r>
              <a:endParaRPr lang="en-US" sz="3600" b="1" dirty="0">
                <a:latin typeface="Arial-Rounded" pitchFamily="34" charset="0"/>
                <a:ea typeface="Arial-Rounded" pitchFamily="34" charset="0"/>
                <a:cs typeface="Arial-Rounded" pitchFamily="34" charset="0"/>
              </a:endParaRPr>
            </a:p>
          </p:txBody>
        </p:sp>
      </p:grpSp>
      <p:pic>
        <p:nvPicPr>
          <p:cNvPr id="36" name="Picture 35">
            <a:extLst>
              <a:ext uri="{FF2B5EF4-FFF2-40B4-BE49-F238E27FC236}">
                <a16:creationId xmlns:a16="http://schemas.microsoft.com/office/drawing/2014/main" id="{8C73202A-DFDA-497D-B377-24F8C66DD60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31935" y="2287812"/>
            <a:ext cx="1085878" cy="1064987"/>
          </a:xfrm>
          <a:prstGeom prst="rect">
            <a:avLst/>
          </a:prstGeom>
        </p:spPr>
      </p:pic>
      <p:pic>
        <p:nvPicPr>
          <p:cNvPr id="37" name="Picture 36">
            <a:extLst>
              <a:ext uri="{FF2B5EF4-FFF2-40B4-BE49-F238E27FC236}">
                <a16:creationId xmlns:a16="http://schemas.microsoft.com/office/drawing/2014/main" id="{5ACB5494-1D84-4AB1-AFC9-2D23BA91010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45756" y="5284360"/>
            <a:ext cx="999006" cy="962880"/>
          </a:xfrm>
          <a:prstGeom prst="rect">
            <a:avLst/>
          </a:prstGeom>
        </p:spPr>
      </p:pic>
      <p:pic>
        <p:nvPicPr>
          <p:cNvPr id="38" name="Picture 37">
            <a:extLst>
              <a:ext uri="{FF2B5EF4-FFF2-40B4-BE49-F238E27FC236}">
                <a16:creationId xmlns:a16="http://schemas.microsoft.com/office/drawing/2014/main" id="{5ACB5494-1D84-4AB1-AFC9-2D23BA91010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75372" y="3913920"/>
            <a:ext cx="999006" cy="962880"/>
          </a:xfrm>
          <a:prstGeom prst="rect">
            <a:avLst/>
          </a:prstGeom>
        </p:spPr>
      </p:pic>
      <p:pic>
        <p:nvPicPr>
          <p:cNvPr id="21" name="Picture 20">
            <a:hlinkClick r:id="rId7" action="ppaction://hlinksldjump"/>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10000" b="90000" l="10000" r="90000">
                        <a14:foregroundMark x1="54342" y1="38532" x2="54342" y2="38532"/>
                        <a14:foregroundMark x1="36476" y1="49083" x2="35732" y2="38532"/>
                        <a14:foregroundMark x1="49380" y1="66514" x2="64764" y2="52982"/>
                        <a14:foregroundMark x1="45161" y1="44725" x2="60546" y2="36697"/>
                      </a14:backgroundRemoval>
                    </a14:imgEffect>
                  </a14:imgLayer>
                </a14:imgProps>
              </a:ext>
              <a:ext uri="{28A0092B-C50C-407E-A947-70E740481C1C}">
                <a14:useLocalDpi xmlns:a14="http://schemas.microsoft.com/office/drawing/2010/main" val="0"/>
              </a:ext>
            </a:extLst>
          </a:blip>
          <a:stretch>
            <a:fillRect/>
          </a:stretch>
        </p:blipFill>
        <p:spPr>
          <a:xfrm>
            <a:off x="10384007" y="-248881"/>
            <a:ext cx="2216119" cy="2221615"/>
          </a:xfrm>
          <a:prstGeom prst="rect">
            <a:avLst/>
          </a:prstGeom>
        </p:spPr>
      </p:pic>
    </p:spTree>
    <p:extLst>
      <p:ext uri="{BB962C8B-B14F-4D97-AF65-F5344CB8AC3E}">
        <p14:creationId xmlns:p14="http://schemas.microsoft.com/office/powerpoint/2010/main" val="388475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500"/>
                                        <p:tgtEl>
                                          <p:spTgt spid="27"/>
                                        </p:tgtEl>
                                      </p:cBhvr>
                                    </p:animEffect>
                                  </p:childTnLst>
                                </p:cTn>
                              </p:par>
                              <p:par>
                                <p:cTn id="11" presetID="10"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fade">
                                      <p:cBhvr>
                                        <p:cTn id="16"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27"/>
                    </p:tgtEl>
                  </p:cond>
                </p:stCondLst>
                <p:endSync evt="end" delay="0">
                  <p:rtn val="all"/>
                </p:endSync>
                <p:childTnLst>
                  <p:par>
                    <p:cTn id="18" fill="hold">
                      <p:stCondLst>
                        <p:cond delay="0"/>
                      </p:stCondLst>
                      <p:childTnLst>
                        <p:par>
                          <p:cTn id="19" fill="hold">
                            <p:stCondLst>
                              <p:cond delay="0"/>
                            </p:stCondLst>
                            <p:childTnLst>
                              <p:par>
                                <p:cTn id="20" presetID="23" presetClass="entr" presetSubtype="32" fill="hold" nodeType="clickEffect">
                                  <p:stCondLst>
                                    <p:cond delay="1000"/>
                                  </p:stCondLst>
                                  <p:childTnLst>
                                    <p:set>
                                      <p:cBhvr>
                                        <p:cTn id="21" dur="1" fill="hold">
                                          <p:stCondLst>
                                            <p:cond delay="0"/>
                                          </p:stCondLst>
                                        </p:cTn>
                                        <p:tgtEl>
                                          <p:spTgt spid="36"/>
                                        </p:tgtEl>
                                        <p:attrNameLst>
                                          <p:attrName>style.visibility</p:attrName>
                                        </p:attrNameLst>
                                      </p:cBhvr>
                                      <p:to>
                                        <p:strVal val="visible"/>
                                      </p:to>
                                    </p:set>
                                    <p:anim calcmode="lin" valueType="num">
                                      <p:cBhvr>
                                        <p:cTn id="22" dur="250" fill="hold"/>
                                        <p:tgtEl>
                                          <p:spTgt spid="36"/>
                                        </p:tgtEl>
                                        <p:attrNameLst>
                                          <p:attrName>ppt_w</p:attrName>
                                        </p:attrNameLst>
                                      </p:cBhvr>
                                      <p:tavLst>
                                        <p:tav tm="0">
                                          <p:val>
                                            <p:strVal val="4*#ppt_w"/>
                                          </p:val>
                                        </p:tav>
                                        <p:tav tm="100000">
                                          <p:val>
                                            <p:strVal val="#ppt_w"/>
                                          </p:val>
                                        </p:tav>
                                      </p:tavLst>
                                    </p:anim>
                                    <p:anim calcmode="lin" valueType="num">
                                      <p:cBhvr>
                                        <p:cTn id="23" dur="250" fill="hold"/>
                                        <p:tgtEl>
                                          <p:spTgt spid="3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0"/>
                                            </p:cond>
                                          </p:stCondLst>
                                          <p:endCondLst>
                                            <p:cond evt="onStopAudio" delay="0">
                                              <p:tgtEl>
                                                <p:sldTgt/>
                                              </p:tgtEl>
                                            </p:cond>
                                          </p:endCondLst>
                                        </p:cTn>
                                        <p:tgtEl>
                                          <p:sndTgt r:embed="rId2" name="Check mark.wav"/>
                                        </p:tgtEl>
                                      </p:cMediaNode>
                                    </p:audio>
                                  </p:subTnLst>
                                </p:cTn>
                              </p:par>
                            </p:childTnLst>
                          </p:cTn>
                        </p:par>
                      </p:childTnLst>
                    </p:cTn>
                  </p:par>
                </p:childTnLst>
              </p:cTn>
              <p:nextCondLst>
                <p:cond evt="onClick" delay="0">
                  <p:tgtEl>
                    <p:spTgt spid="27"/>
                  </p:tgtEl>
                </p:cond>
              </p:nextCondLst>
            </p:seq>
            <p:seq concurrent="1" nextAc="seek">
              <p:cTn id="24" restart="whenNotActive" fill="hold" evtFilter="cancelBubble" nodeType="interactiveSeq">
                <p:stCondLst>
                  <p:cond evt="onClick" delay="0">
                    <p:tgtEl>
                      <p:spTgt spid="12"/>
                    </p:tgtEl>
                  </p:cond>
                </p:stCondLst>
                <p:endSync evt="end" delay="0">
                  <p:rtn val="all"/>
                </p:endSync>
                <p:childTnLst>
                  <p:par>
                    <p:cTn id="25" fill="hold">
                      <p:stCondLst>
                        <p:cond delay="0"/>
                      </p:stCondLst>
                      <p:childTnLst>
                        <p:par>
                          <p:cTn id="26" fill="hold">
                            <p:stCondLst>
                              <p:cond delay="0"/>
                            </p:stCondLst>
                            <p:childTnLst>
                              <p:par>
                                <p:cTn id="27" presetID="23" presetClass="entr" presetSubtype="32" fill="hold" nodeType="clickEffect">
                                  <p:stCondLst>
                                    <p:cond delay="1000"/>
                                  </p:stCondLst>
                                  <p:childTnLst>
                                    <p:set>
                                      <p:cBhvr>
                                        <p:cTn id="28" dur="1" fill="hold">
                                          <p:stCondLst>
                                            <p:cond delay="0"/>
                                          </p:stCondLst>
                                        </p:cTn>
                                        <p:tgtEl>
                                          <p:spTgt spid="38"/>
                                        </p:tgtEl>
                                        <p:attrNameLst>
                                          <p:attrName>style.visibility</p:attrName>
                                        </p:attrNameLst>
                                      </p:cBhvr>
                                      <p:to>
                                        <p:strVal val="visible"/>
                                      </p:to>
                                    </p:set>
                                    <p:anim calcmode="lin" valueType="num">
                                      <p:cBhvr>
                                        <p:cTn id="29" dur="250" fill="hold"/>
                                        <p:tgtEl>
                                          <p:spTgt spid="38"/>
                                        </p:tgtEl>
                                        <p:attrNameLst>
                                          <p:attrName>ppt_w</p:attrName>
                                        </p:attrNameLst>
                                      </p:cBhvr>
                                      <p:tavLst>
                                        <p:tav tm="0">
                                          <p:val>
                                            <p:strVal val="4*#ppt_w"/>
                                          </p:val>
                                        </p:tav>
                                        <p:tav tm="100000">
                                          <p:val>
                                            <p:strVal val="#ppt_w"/>
                                          </p:val>
                                        </p:tav>
                                      </p:tavLst>
                                    </p:anim>
                                    <p:anim calcmode="lin" valueType="num">
                                      <p:cBhvr>
                                        <p:cTn id="30" dur="250" fill="hold"/>
                                        <p:tgtEl>
                                          <p:spTgt spid="3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7"/>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12"/>
                  </p:tgtEl>
                </p:cond>
              </p:nextCondLst>
            </p:seq>
            <p:seq concurrent="1" nextAc="seek">
              <p:cTn id="31" restart="whenNotActive" fill="hold" evtFilter="cancelBubble" nodeType="interactiveSeq">
                <p:stCondLst>
                  <p:cond evt="onClick" delay="0">
                    <p:tgtEl>
                      <p:spTgt spid="30"/>
                    </p:tgtEl>
                  </p:cond>
                </p:stCondLst>
                <p:endSync evt="end" delay="0">
                  <p:rtn val="all"/>
                </p:endSync>
                <p:childTnLst>
                  <p:par>
                    <p:cTn id="32" fill="hold">
                      <p:stCondLst>
                        <p:cond delay="0"/>
                      </p:stCondLst>
                      <p:childTnLst>
                        <p:par>
                          <p:cTn id="33" fill="hold">
                            <p:stCondLst>
                              <p:cond delay="0"/>
                            </p:stCondLst>
                            <p:childTnLst>
                              <p:par>
                                <p:cTn id="34" presetID="23" presetClass="entr" presetSubtype="32" fill="hold" nodeType="clickEffect">
                                  <p:stCondLst>
                                    <p:cond delay="1000"/>
                                  </p:stCondLst>
                                  <p:childTnLst>
                                    <p:set>
                                      <p:cBhvr>
                                        <p:cTn id="35" dur="1" fill="hold">
                                          <p:stCondLst>
                                            <p:cond delay="0"/>
                                          </p:stCondLst>
                                        </p:cTn>
                                        <p:tgtEl>
                                          <p:spTgt spid="37"/>
                                        </p:tgtEl>
                                        <p:attrNameLst>
                                          <p:attrName>style.visibility</p:attrName>
                                        </p:attrNameLst>
                                      </p:cBhvr>
                                      <p:to>
                                        <p:strVal val="visible"/>
                                      </p:to>
                                    </p:set>
                                    <p:anim calcmode="lin" valueType="num">
                                      <p:cBhvr>
                                        <p:cTn id="36" dur="250" fill="hold"/>
                                        <p:tgtEl>
                                          <p:spTgt spid="37"/>
                                        </p:tgtEl>
                                        <p:attrNameLst>
                                          <p:attrName>ppt_w</p:attrName>
                                        </p:attrNameLst>
                                      </p:cBhvr>
                                      <p:tavLst>
                                        <p:tav tm="0">
                                          <p:val>
                                            <p:strVal val="4*#ppt_w"/>
                                          </p:val>
                                        </p:tav>
                                        <p:tav tm="100000">
                                          <p:val>
                                            <p:strVal val="#ppt_w"/>
                                          </p:val>
                                        </p:tav>
                                      </p:tavLst>
                                    </p:anim>
                                    <p:anim calcmode="lin" valueType="num">
                                      <p:cBhvr>
                                        <p:cTn id="37" dur="250" fill="hold"/>
                                        <p:tgtEl>
                                          <p:spTgt spid="3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4"/>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30"/>
                  </p:tgtEl>
                </p:cond>
              </p:nextCondLst>
            </p:seq>
            <p:seq concurrent="1" nextAc="seek">
              <p:cTn id="38" restart="whenNotActive" fill="hold" evtFilter="cancelBubble" nodeType="interactiveSeq">
                <p:stCondLst>
                  <p:cond evt="onClick" delay="0">
                    <p:tgtEl>
                      <p:spTgt spid="21"/>
                    </p:tgtEl>
                  </p:cond>
                </p:stCondLst>
                <p:endSync evt="end" delay="0">
                  <p:rtn val="all"/>
                </p:endSync>
                <p:childTnLst>
                  <p:par>
                    <p:cTn id="39" fill="hold">
                      <p:stCondLst>
                        <p:cond delay="0"/>
                      </p:stCondLst>
                      <p:childTnLst>
                        <p:par>
                          <p:cTn id="40" fill="hold">
                            <p:stCondLst>
                              <p:cond delay="0"/>
                            </p:stCondLst>
                            <p:childTnLst>
                              <p:par>
                                <p:cTn id="41" presetID="31" presetClass="exit" presetSubtype="0" fill="hold" nodeType="clickEffect">
                                  <p:stCondLst>
                                    <p:cond delay="0"/>
                                  </p:stCondLst>
                                  <p:childTnLst>
                                    <p:anim calcmode="lin" valueType="num">
                                      <p:cBhvr>
                                        <p:cTn id="42" dur="1000"/>
                                        <p:tgtEl>
                                          <p:spTgt spid="21"/>
                                        </p:tgtEl>
                                        <p:attrNameLst>
                                          <p:attrName>ppt_w</p:attrName>
                                        </p:attrNameLst>
                                      </p:cBhvr>
                                      <p:tavLst>
                                        <p:tav tm="0">
                                          <p:val>
                                            <p:strVal val="ppt_w"/>
                                          </p:val>
                                        </p:tav>
                                        <p:tav tm="100000">
                                          <p:val>
                                            <p:fltVal val="0"/>
                                          </p:val>
                                        </p:tav>
                                      </p:tavLst>
                                    </p:anim>
                                    <p:anim calcmode="lin" valueType="num">
                                      <p:cBhvr>
                                        <p:cTn id="43" dur="1000"/>
                                        <p:tgtEl>
                                          <p:spTgt spid="21"/>
                                        </p:tgtEl>
                                        <p:attrNameLst>
                                          <p:attrName>ppt_h</p:attrName>
                                        </p:attrNameLst>
                                      </p:cBhvr>
                                      <p:tavLst>
                                        <p:tav tm="0">
                                          <p:val>
                                            <p:strVal val="ppt_h"/>
                                          </p:val>
                                        </p:tav>
                                        <p:tav tm="100000">
                                          <p:val>
                                            <p:fltVal val="0"/>
                                          </p:val>
                                        </p:tav>
                                      </p:tavLst>
                                    </p:anim>
                                    <p:anim calcmode="lin" valueType="num">
                                      <p:cBhvr>
                                        <p:cTn id="44" dur="1000"/>
                                        <p:tgtEl>
                                          <p:spTgt spid="21"/>
                                        </p:tgtEl>
                                        <p:attrNameLst>
                                          <p:attrName>style.rotation</p:attrName>
                                        </p:attrNameLst>
                                      </p:cBhvr>
                                      <p:tavLst>
                                        <p:tav tm="0">
                                          <p:val>
                                            <p:fltVal val="0"/>
                                          </p:val>
                                        </p:tav>
                                        <p:tav tm="100000">
                                          <p:val>
                                            <p:fltVal val="90"/>
                                          </p:val>
                                        </p:tav>
                                      </p:tavLst>
                                    </p:anim>
                                    <p:animEffect transition="out" filter="fade">
                                      <p:cBhvr>
                                        <p:cTn id="45" dur="1000"/>
                                        <p:tgtEl>
                                          <p:spTgt spid="21"/>
                                        </p:tgtEl>
                                      </p:cBhvr>
                                    </p:animEffect>
                                    <p:set>
                                      <p:cBhvr>
                                        <p:cTn id="46" dur="1" fill="hold">
                                          <p:stCondLst>
                                            <p:cond delay="9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2013134" y="279401"/>
            <a:ext cx="8729825" cy="1422400"/>
            <a:chOff x="1513594" y="282064"/>
            <a:chExt cx="6563606" cy="800099"/>
          </a:xfrm>
        </p:grpSpPr>
        <p:sp>
          <p:nvSpPr>
            <p:cNvPr id="5" name="Rounded Rectangle 4"/>
            <p:cNvSpPr/>
            <p:nvPr/>
          </p:nvSpPr>
          <p:spPr>
            <a:xfrm>
              <a:off x="1524000" y="282064"/>
              <a:ext cx="6553200" cy="800099"/>
            </a:xfrm>
            <a:prstGeom prst="roundRect">
              <a:avLst/>
            </a:prstGeom>
            <a:solidFill>
              <a:schemeClr val="tx2">
                <a:lumMod val="20000"/>
                <a:lumOff val="8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Rounded" pitchFamily="34" charset="0"/>
                <a:ea typeface="Arial-Rounded" pitchFamily="34" charset="0"/>
                <a:cs typeface="Arial-Rounded" pitchFamily="34" charset="0"/>
              </a:endParaRPr>
            </a:p>
          </p:txBody>
        </p:sp>
        <p:sp>
          <p:nvSpPr>
            <p:cNvPr id="6" name="TextBox 5"/>
            <p:cNvSpPr txBox="1"/>
            <p:nvPr/>
          </p:nvSpPr>
          <p:spPr>
            <a:xfrm>
              <a:off x="1513594" y="418053"/>
              <a:ext cx="6553200" cy="372217"/>
            </a:xfrm>
            <a:prstGeom prst="rect">
              <a:avLst/>
            </a:prstGeom>
            <a:noFill/>
          </p:spPr>
          <p:txBody>
            <a:bodyPr wrap="square" rtlCol="0">
              <a:spAutoFit/>
            </a:bodyPr>
            <a:lstStyle/>
            <a:p>
              <a:pPr algn="ctr"/>
              <a:r>
                <a:rPr lang="en-US" sz="3700" b="1">
                  <a:latin typeface="Arial-Rounded" pitchFamily="34" charset="0"/>
                  <a:ea typeface="Arial-Rounded" pitchFamily="34" charset="0"/>
                  <a:cs typeface="Arial-Rounded" pitchFamily="34" charset="0"/>
                </a:rPr>
                <a:t>Âm thanh báo hiệu giờ học đã bắt đầu là:</a:t>
              </a:r>
              <a:endParaRPr lang="en-US" sz="3700" b="1" dirty="0">
                <a:latin typeface="Arial-Rounded" pitchFamily="34" charset="0"/>
                <a:ea typeface="Arial-Rounded" pitchFamily="34" charset="0"/>
                <a:cs typeface="Arial-Rounded" pitchFamily="34" charset="0"/>
              </a:endParaRPr>
            </a:p>
          </p:txBody>
        </p:sp>
      </p:grpSp>
      <p:grpSp>
        <p:nvGrpSpPr>
          <p:cNvPr id="12" name="Group 11"/>
          <p:cNvGrpSpPr/>
          <p:nvPr/>
        </p:nvGrpSpPr>
        <p:grpSpPr>
          <a:xfrm>
            <a:off x="2099363" y="3894066"/>
            <a:ext cx="8715984" cy="1286228"/>
            <a:chOff x="1524000" y="1809750"/>
            <a:chExt cx="6553200" cy="762000"/>
          </a:xfrm>
        </p:grpSpPr>
        <p:sp>
          <p:nvSpPr>
            <p:cNvPr id="7" name="Rectangle 6"/>
            <p:cNvSpPr/>
            <p:nvPr/>
          </p:nvSpPr>
          <p:spPr>
            <a:xfrm>
              <a:off x="1524000" y="1809750"/>
              <a:ext cx="6553200" cy="762000"/>
            </a:xfrm>
            <a:prstGeom prst="rect">
              <a:avLst/>
            </a:prstGeom>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Arial-Rounded" pitchFamily="34" charset="0"/>
                <a:ea typeface="Arial-Rounded" pitchFamily="34" charset="0"/>
                <a:cs typeface="Arial-Rounded" pitchFamily="34" charset="0"/>
              </a:endParaRPr>
            </a:p>
          </p:txBody>
        </p:sp>
        <p:sp>
          <p:nvSpPr>
            <p:cNvPr id="8" name="TextBox 7"/>
            <p:cNvSpPr txBox="1"/>
            <p:nvPr/>
          </p:nvSpPr>
          <p:spPr>
            <a:xfrm>
              <a:off x="1572491" y="2032583"/>
              <a:ext cx="6418218" cy="346438"/>
            </a:xfrm>
            <a:prstGeom prst="rect">
              <a:avLst/>
            </a:prstGeom>
            <a:noFill/>
          </p:spPr>
          <p:txBody>
            <a:bodyPr wrap="square" rtlCol="0">
              <a:spAutoFit/>
            </a:bodyPr>
            <a:lstStyle/>
            <a:p>
              <a:r>
                <a:rPr lang="en-US" sz="3200" b="1">
                  <a:latin typeface="Arial-Rounded" pitchFamily="34" charset="0"/>
                  <a:ea typeface="Arial-Rounded" pitchFamily="34" charset="0"/>
                  <a:cs typeface="Arial-Rounded" pitchFamily="34" charset="0"/>
                </a:rPr>
                <a:t>B. Tiếng cô giáo gọi </a:t>
              </a:r>
              <a:endParaRPr lang="en-US" sz="3200" b="1" dirty="0">
                <a:latin typeface="Arial-Rounded" pitchFamily="34" charset="0"/>
                <a:ea typeface="Arial-Rounded" pitchFamily="34" charset="0"/>
                <a:cs typeface="Arial-Rounded" pitchFamily="34" charset="0"/>
              </a:endParaRPr>
            </a:p>
          </p:txBody>
        </p:sp>
      </p:grpSp>
      <p:sp>
        <p:nvSpPr>
          <p:cNvPr id="9" name="Notched Right Arrow 8">
            <a:hlinkClick r:id="rId5" action="ppaction://hlinksldjump"/>
          </p:cNvPr>
          <p:cNvSpPr/>
          <p:nvPr/>
        </p:nvSpPr>
        <p:spPr>
          <a:xfrm>
            <a:off x="10800872" y="6186715"/>
            <a:ext cx="1114835" cy="563637"/>
          </a:xfrm>
          <a:prstGeom prst="notchedRightArrow">
            <a:avLst/>
          </a:prstGeom>
        </p:spPr>
        <p:style>
          <a:lnRef idx="3">
            <a:schemeClr val="lt1"/>
          </a:lnRef>
          <a:fillRef idx="1">
            <a:schemeClr val="accent5"/>
          </a:fillRef>
          <a:effectRef idx="1">
            <a:schemeClr val="accent5"/>
          </a:effectRef>
          <a:fontRef idx="minor">
            <a:schemeClr val="lt1"/>
          </a:fontRef>
        </p:style>
        <p:txBody>
          <a:bodyPr lIns="121725" tIns="60862" rIns="121725" bIns="60862" rtlCol="0" anchor="ctr"/>
          <a:lstStyle/>
          <a:p>
            <a:pPr algn="ctr"/>
            <a:endParaRPr lang="en-US">
              <a:latin typeface="Arial-Rounded" pitchFamily="34" charset="0"/>
              <a:ea typeface="Arial-Rounded" pitchFamily="34" charset="0"/>
              <a:cs typeface="Arial-Rounded" pitchFamily="34" charset="0"/>
            </a:endParaRPr>
          </a:p>
        </p:txBody>
      </p:sp>
      <p:grpSp>
        <p:nvGrpSpPr>
          <p:cNvPr id="27" name="Group 26"/>
          <p:cNvGrpSpPr/>
          <p:nvPr/>
        </p:nvGrpSpPr>
        <p:grpSpPr>
          <a:xfrm>
            <a:off x="2071854" y="2209800"/>
            <a:ext cx="8715984" cy="1422400"/>
            <a:chOff x="1524000" y="1809750"/>
            <a:chExt cx="6553200" cy="762000"/>
          </a:xfrm>
        </p:grpSpPr>
        <p:sp>
          <p:nvSpPr>
            <p:cNvPr id="28" name="Rectangle 27"/>
            <p:cNvSpPr/>
            <p:nvPr/>
          </p:nvSpPr>
          <p:spPr>
            <a:xfrm>
              <a:off x="1524000" y="1809750"/>
              <a:ext cx="6553200" cy="762000"/>
            </a:xfrm>
            <a:prstGeom prst="rect">
              <a:avLst/>
            </a:prstGeom>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Arial-Rounded" pitchFamily="34" charset="0"/>
                <a:ea typeface="Arial-Rounded" pitchFamily="34" charset="0"/>
                <a:cs typeface="Arial-Rounded" pitchFamily="34" charset="0"/>
              </a:endParaRPr>
            </a:p>
          </p:txBody>
        </p:sp>
        <p:sp>
          <p:nvSpPr>
            <p:cNvPr id="29" name="TextBox 28"/>
            <p:cNvSpPr txBox="1"/>
            <p:nvPr/>
          </p:nvSpPr>
          <p:spPr>
            <a:xfrm>
              <a:off x="1625238" y="2004251"/>
              <a:ext cx="6418218" cy="313272"/>
            </a:xfrm>
            <a:prstGeom prst="rect">
              <a:avLst/>
            </a:prstGeom>
            <a:noFill/>
          </p:spPr>
          <p:txBody>
            <a:bodyPr wrap="square" rtlCol="0">
              <a:spAutoFit/>
            </a:bodyPr>
            <a:lstStyle/>
            <a:p>
              <a:r>
                <a:rPr lang="en-US" sz="3200" b="1">
                  <a:latin typeface="Arial-Rounded" pitchFamily="34" charset="0"/>
                  <a:ea typeface="Arial-Rounded" pitchFamily="34" charset="0"/>
                  <a:cs typeface="Arial-Rounded" pitchFamily="34" charset="0"/>
                </a:rPr>
                <a:t>A. Tiếng trống/tiếng chuông reo </a:t>
              </a:r>
              <a:endParaRPr lang="en-US" sz="3200" b="1" dirty="0">
                <a:latin typeface="Arial-Rounded" pitchFamily="34" charset="0"/>
                <a:ea typeface="Arial-Rounded" pitchFamily="34" charset="0"/>
                <a:cs typeface="Arial-Rounded" pitchFamily="34" charset="0"/>
              </a:endParaRPr>
            </a:p>
          </p:txBody>
        </p:sp>
      </p:grpSp>
      <p:grpSp>
        <p:nvGrpSpPr>
          <p:cNvPr id="30" name="Group 29"/>
          <p:cNvGrpSpPr/>
          <p:nvPr/>
        </p:nvGrpSpPr>
        <p:grpSpPr>
          <a:xfrm>
            <a:off x="2084888" y="5428488"/>
            <a:ext cx="8715984" cy="1315816"/>
            <a:chOff x="1558045" y="1690472"/>
            <a:chExt cx="6553200" cy="986862"/>
          </a:xfrm>
        </p:grpSpPr>
        <p:sp>
          <p:nvSpPr>
            <p:cNvPr id="31" name="Rectangle 30"/>
            <p:cNvSpPr/>
            <p:nvPr/>
          </p:nvSpPr>
          <p:spPr>
            <a:xfrm>
              <a:off x="1558045" y="1690472"/>
              <a:ext cx="6553200" cy="986862"/>
            </a:xfrm>
            <a:prstGeom prst="rect">
              <a:avLst/>
            </a:prstGeom>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Arial-Rounded" pitchFamily="34" charset="0"/>
                <a:ea typeface="Arial-Rounded" pitchFamily="34" charset="0"/>
                <a:cs typeface="Arial-Rounded" pitchFamily="34" charset="0"/>
              </a:endParaRPr>
            </a:p>
          </p:txBody>
        </p:sp>
        <p:sp>
          <p:nvSpPr>
            <p:cNvPr id="32" name="TextBox 31"/>
            <p:cNvSpPr txBox="1"/>
            <p:nvPr/>
          </p:nvSpPr>
          <p:spPr>
            <a:xfrm>
              <a:off x="1578427" y="1995651"/>
              <a:ext cx="6418218" cy="438581"/>
            </a:xfrm>
            <a:prstGeom prst="rect">
              <a:avLst/>
            </a:prstGeom>
            <a:noFill/>
          </p:spPr>
          <p:txBody>
            <a:bodyPr wrap="square" rtlCol="0">
              <a:spAutoFit/>
            </a:bodyPr>
            <a:lstStyle/>
            <a:p>
              <a:r>
                <a:rPr lang="en-US" sz="3200" b="1">
                  <a:latin typeface="Arial-Rounded" pitchFamily="34" charset="0"/>
                  <a:ea typeface="Arial-Rounded" pitchFamily="34" charset="0"/>
                  <a:cs typeface="Arial-Rounded" pitchFamily="34" charset="0"/>
                </a:rPr>
                <a:t>C. Tiếng vỗ tay của lớp trưởng </a:t>
              </a:r>
              <a:endParaRPr lang="en-US" sz="3200" b="1" dirty="0">
                <a:latin typeface="Arial-Rounded" pitchFamily="34" charset="0"/>
                <a:ea typeface="Arial-Rounded" pitchFamily="34" charset="0"/>
                <a:cs typeface="Arial-Rounded" pitchFamily="34" charset="0"/>
              </a:endParaRPr>
            </a:p>
          </p:txBody>
        </p:sp>
      </p:grpSp>
      <p:pic>
        <p:nvPicPr>
          <p:cNvPr id="36" name="Picture 35">
            <a:extLst>
              <a:ext uri="{FF2B5EF4-FFF2-40B4-BE49-F238E27FC236}">
                <a16:creationId xmlns:a16="http://schemas.microsoft.com/office/drawing/2014/main" id="{8C73202A-DFDA-497D-B377-24F8C66DD60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17852" y="2369656"/>
            <a:ext cx="1085878" cy="1064987"/>
          </a:xfrm>
          <a:prstGeom prst="rect">
            <a:avLst/>
          </a:prstGeom>
        </p:spPr>
      </p:pic>
      <p:pic>
        <p:nvPicPr>
          <p:cNvPr id="37" name="Picture 36">
            <a:extLst>
              <a:ext uri="{FF2B5EF4-FFF2-40B4-BE49-F238E27FC236}">
                <a16:creationId xmlns:a16="http://schemas.microsoft.com/office/drawing/2014/main" id="{5ACB5494-1D84-4AB1-AFC9-2D23BA91010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49444" y="5679533"/>
            <a:ext cx="999006" cy="962880"/>
          </a:xfrm>
          <a:prstGeom prst="rect">
            <a:avLst/>
          </a:prstGeom>
        </p:spPr>
      </p:pic>
      <p:pic>
        <p:nvPicPr>
          <p:cNvPr id="38" name="Picture 37">
            <a:extLst>
              <a:ext uri="{FF2B5EF4-FFF2-40B4-BE49-F238E27FC236}">
                <a16:creationId xmlns:a16="http://schemas.microsoft.com/office/drawing/2014/main" id="{5ACB5494-1D84-4AB1-AFC9-2D23BA91010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21286" y="4086592"/>
            <a:ext cx="999006" cy="962880"/>
          </a:xfrm>
          <a:prstGeom prst="rect">
            <a:avLst/>
          </a:prstGeom>
        </p:spPr>
      </p:pic>
      <p:pic>
        <p:nvPicPr>
          <p:cNvPr id="23" name="Picture 22">
            <a:hlinkClick r:id="rId8" action="ppaction://hlinksldjump"/>
          </p:cNvPr>
          <p:cNvPicPr>
            <a:picLocks noChangeAspect="1"/>
          </p:cNvPicPr>
          <p:nvPr/>
        </p:nvPicPr>
        <p:blipFill>
          <a:blip r:embed="rId9" cstate="print">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10866153" y="195775"/>
            <a:ext cx="1114835" cy="1117600"/>
          </a:xfrm>
          <a:prstGeom prst="rect">
            <a:avLst/>
          </a:prstGeom>
        </p:spPr>
      </p:pic>
    </p:spTree>
    <p:extLst>
      <p:ext uri="{BB962C8B-B14F-4D97-AF65-F5344CB8AC3E}">
        <p14:creationId xmlns:p14="http://schemas.microsoft.com/office/powerpoint/2010/main" val="1744305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500"/>
                                        <p:tgtEl>
                                          <p:spTgt spid="27"/>
                                        </p:tgtEl>
                                      </p:cBhvr>
                                    </p:animEffect>
                                  </p:childTnLst>
                                </p:cTn>
                              </p:par>
                              <p:par>
                                <p:cTn id="11" presetID="10"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fade">
                                      <p:cBhvr>
                                        <p:cTn id="16"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27"/>
                    </p:tgtEl>
                  </p:cond>
                </p:stCondLst>
                <p:endSync evt="end" delay="0">
                  <p:rtn val="all"/>
                </p:endSync>
                <p:childTnLst>
                  <p:par>
                    <p:cTn id="18" fill="hold">
                      <p:stCondLst>
                        <p:cond delay="0"/>
                      </p:stCondLst>
                      <p:childTnLst>
                        <p:par>
                          <p:cTn id="19" fill="hold">
                            <p:stCondLst>
                              <p:cond delay="0"/>
                            </p:stCondLst>
                            <p:childTnLst>
                              <p:par>
                                <p:cTn id="20" presetID="23" presetClass="entr" presetSubtype="32" fill="hold" nodeType="clickEffect">
                                  <p:stCondLst>
                                    <p:cond delay="1000"/>
                                  </p:stCondLst>
                                  <p:childTnLst>
                                    <p:set>
                                      <p:cBhvr>
                                        <p:cTn id="21" dur="1" fill="hold">
                                          <p:stCondLst>
                                            <p:cond delay="0"/>
                                          </p:stCondLst>
                                        </p:cTn>
                                        <p:tgtEl>
                                          <p:spTgt spid="36"/>
                                        </p:tgtEl>
                                        <p:attrNameLst>
                                          <p:attrName>style.visibility</p:attrName>
                                        </p:attrNameLst>
                                      </p:cBhvr>
                                      <p:to>
                                        <p:strVal val="visible"/>
                                      </p:to>
                                    </p:set>
                                    <p:anim calcmode="lin" valueType="num">
                                      <p:cBhvr>
                                        <p:cTn id="22" dur="250" fill="hold"/>
                                        <p:tgtEl>
                                          <p:spTgt spid="36"/>
                                        </p:tgtEl>
                                        <p:attrNameLst>
                                          <p:attrName>ppt_w</p:attrName>
                                        </p:attrNameLst>
                                      </p:cBhvr>
                                      <p:tavLst>
                                        <p:tav tm="0">
                                          <p:val>
                                            <p:strVal val="4*#ppt_w"/>
                                          </p:val>
                                        </p:tav>
                                        <p:tav tm="100000">
                                          <p:val>
                                            <p:strVal val="#ppt_w"/>
                                          </p:val>
                                        </p:tav>
                                      </p:tavLst>
                                    </p:anim>
                                    <p:anim calcmode="lin" valueType="num">
                                      <p:cBhvr>
                                        <p:cTn id="23" dur="250" fill="hold"/>
                                        <p:tgtEl>
                                          <p:spTgt spid="3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0"/>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27"/>
                  </p:tgtEl>
                </p:cond>
              </p:nextCondLst>
            </p:seq>
            <p:seq concurrent="1" nextAc="seek">
              <p:cTn id="24" restart="whenNotActive" fill="hold" evtFilter="cancelBubble" nodeType="interactiveSeq">
                <p:stCondLst>
                  <p:cond evt="onClick" delay="0">
                    <p:tgtEl>
                      <p:spTgt spid="12"/>
                    </p:tgtEl>
                  </p:cond>
                </p:stCondLst>
                <p:endSync evt="end" delay="0">
                  <p:rtn val="all"/>
                </p:endSync>
                <p:childTnLst>
                  <p:par>
                    <p:cTn id="25" fill="hold">
                      <p:stCondLst>
                        <p:cond delay="0"/>
                      </p:stCondLst>
                      <p:childTnLst>
                        <p:par>
                          <p:cTn id="26" fill="hold">
                            <p:stCondLst>
                              <p:cond delay="0"/>
                            </p:stCondLst>
                            <p:childTnLst>
                              <p:par>
                                <p:cTn id="27" presetID="23" presetClass="entr" presetSubtype="32" fill="hold" nodeType="clickEffect">
                                  <p:stCondLst>
                                    <p:cond delay="1000"/>
                                  </p:stCondLst>
                                  <p:childTnLst>
                                    <p:set>
                                      <p:cBhvr>
                                        <p:cTn id="28" dur="1" fill="hold">
                                          <p:stCondLst>
                                            <p:cond delay="0"/>
                                          </p:stCondLst>
                                        </p:cTn>
                                        <p:tgtEl>
                                          <p:spTgt spid="38"/>
                                        </p:tgtEl>
                                        <p:attrNameLst>
                                          <p:attrName>style.visibility</p:attrName>
                                        </p:attrNameLst>
                                      </p:cBhvr>
                                      <p:to>
                                        <p:strVal val="visible"/>
                                      </p:to>
                                    </p:set>
                                    <p:anim calcmode="lin" valueType="num">
                                      <p:cBhvr>
                                        <p:cTn id="29" dur="250" fill="hold"/>
                                        <p:tgtEl>
                                          <p:spTgt spid="38"/>
                                        </p:tgtEl>
                                        <p:attrNameLst>
                                          <p:attrName>ppt_w</p:attrName>
                                        </p:attrNameLst>
                                      </p:cBhvr>
                                      <p:tavLst>
                                        <p:tav tm="0">
                                          <p:val>
                                            <p:strVal val="4*#ppt_w"/>
                                          </p:val>
                                        </p:tav>
                                        <p:tav tm="100000">
                                          <p:val>
                                            <p:strVal val="#ppt_w"/>
                                          </p:val>
                                        </p:tav>
                                      </p:tavLst>
                                    </p:anim>
                                    <p:anim calcmode="lin" valueType="num">
                                      <p:cBhvr>
                                        <p:cTn id="30" dur="250" fill="hold"/>
                                        <p:tgtEl>
                                          <p:spTgt spid="3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7"/>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12"/>
                  </p:tgtEl>
                </p:cond>
              </p:nextCondLst>
            </p:seq>
            <p:seq concurrent="1" nextAc="seek">
              <p:cTn id="31" restart="whenNotActive" fill="hold" evtFilter="cancelBubble" nodeType="interactiveSeq">
                <p:stCondLst>
                  <p:cond evt="onClick" delay="0">
                    <p:tgtEl>
                      <p:spTgt spid="30"/>
                    </p:tgtEl>
                  </p:cond>
                </p:stCondLst>
                <p:endSync evt="end" delay="0">
                  <p:rtn val="all"/>
                </p:endSync>
                <p:childTnLst>
                  <p:par>
                    <p:cTn id="32" fill="hold">
                      <p:stCondLst>
                        <p:cond delay="0"/>
                      </p:stCondLst>
                      <p:childTnLst>
                        <p:par>
                          <p:cTn id="33" fill="hold">
                            <p:stCondLst>
                              <p:cond delay="0"/>
                            </p:stCondLst>
                            <p:childTnLst>
                              <p:par>
                                <p:cTn id="34" presetID="23" presetClass="entr" presetSubtype="32" fill="hold" nodeType="clickEffect">
                                  <p:stCondLst>
                                    <p:cond delay="1000"/>
                                  </p:stCondLst>
                                  <p:childTnLst>
                                    <p:set>
                                      <p:cBhvr>
                                        <p:cTn id="35" dur="1" fill="hold">
                                          <p:stCondLst>
                                            <p:cond delay="0"/>
                                          </p:stCondLst>
                                        </p:cTn>
                                        <p:tgtEl>
                                          <p:spTgt spid="37"/>
                                        </p:tgtEl>
                                        <p:attrNameLst>
                                          <p:attrName>style.visibility</p:attrName>
                                        </p:attrNameLst>
                                      </p:cBhvr>
                                      <p:to>
                                        <p:strVal val="visible"/>
                                      </p:to>
                                    </p:set>
                                    <p:anim calcmode="lin" valueType="num">
                                      <p:cBhvr>
                                        <p:cTn id="36" dur="250" fill="hold"/>
                                        <p:tgtEl>
                                          <p:spTgt spid="37"/>
                                        </p:tgtEl>
                                        <p:attrNameLst>
                                          <p:attrName>ppt_w</p:attrName>
                                        </p:attrNameLst>
                                      </p:cBhvr>
                                      <p:tavLst>
                                        <p:tav tm="0">
                                          <p:val>
                                            <p:strVal val="4*#ppt_w"/>
                                          </p:val>
                                        </p:tav>
                                        <p:tav tm="100000">
                                          <p:val>
                                            <p:strVal val="#ppt_w"/>
                                          </p:val>
                                        </p:tav>
                                      </p:tavLst>
                                    </p:anim>
                                    <p:anim calcmode="lin" valueType="num">
                                      <p:cBhvr>
                                        <p:cTn id="37" dur="250" fill="hold"/>
                                        <p:tgtEl>
                                          <p:spTgt spid="3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4"/>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30"/>
                  </p:tgtEl>
                </p:cond>
              </p:nextCondLst>
            </p:seq>
            <p:seq concurrent="1" nextAc="seek">
              <p:cTn id="38" restart="whenNotActive" fill="hold" evtFilter="cancelBubble" nodeType="interactiveSeq">
                <p:stCondLst>
                  <p:cond evt="onClick" delay="0">
                    <p:tgtEl>
                      <p:spTgt spid="23"/>
                    </p:tgtEl>
                  </p:cond>
                </p:stCondLst>
                <p:endSync evt="end" delay="0">
                  <p:rtn val="all"/>
                </p:endSync>
                <p:childTnLst>
                  <p:par>
                    <p:cTn id="39" fill="hold">
                      <p:stCondLst>
                        <p:cond delay="0"/>
                      </p:stCondLst>
                      <p:childTnLst>
                        <p:par>
                          <p:cTn id="40" fill="hold">
                            <p:stCondLst>
                              <p:cond delay="0"/>
                            </p:stCondLst>
                            <p:childTnLst>
                              <p:par>
                                <p:cTn id="41" presetID="31" presetClass="exit" presetSubtype="0" fill="hold" nodeType="clickEffect">
                                  <p:stCondLst>
                                    <p:cond delay="0"/>
                                  </p:stCondLst>
                                  <p:childTnLst>
                                    <p:anim calcmode="lin" valueType="num">
                                      <p:cBhvr>
                                        <p:cTn id="42" dur="1000"/>
                                        <p:tgtEl>
                                          <p:spTgt spid="23"/>
                                        </p:tgtEl>
                                        <p:attrNameLst>
                                          <p:attrName>ppt_w</p:attrName>
                                        </p:attrNameLst>
                                      </p:cBhvr>
                                      <p:tavLst>
                                        <p:tav tm="0">
                                          <p:val>
                                            <p:strVal val="ppt_w"/>
                                          </p:val>
                                        </p:tav>
                                        <p:tav tm="100000">
                                          <p:val>
                                            <p:fltVal val="0"/>
                                          </p:val>
                                        </p:tav>
                                      </p:tavLst>
                                    </p:anim>
                                    <p:anim calcmode="lin" valueType="num">
                                      <p:cBhvr>
                                        <p:cTn id="43" dur="1000"/>
                                        <p:tgtEl>
                                          <p:spTgt spid="23"/>
                                        </p:tgtEl>
                                        <p:attrNameLst>
                                          <p:attrName>ppt_h</p:attrName>
                                        </p:attrNameLst>
                                      </p:cBhvr>
                                      <p:tavLst>
                                        <p:tav tm="0">
                                          <p:val>
                                            <p:strVal val="ppt_h"/>
                                          </p:val>
                                        </p:tav>
                                        <p:tav tm="100000">
                                          <p:val>
                                            <p:fltVal val="0"/>
                                          </p:val>
                                        </p:tav>
                                      </p:tavLst>
                                    </p:anim>
                                    <p:anim calcmode="lin" valueType="num">
                                      <p:cBhvr>
                                        <p:cTn id="44" dur="1000"/>
                                        <p:tgtEl>
                                          <p:spTgt spid="23"/>
                                        </p:tgtEl>
                                        <p:attrNameLst>
                                          <p:attrName>style.rotation</p:attrName>
                                        </p:attrNameLst>
                                      </p:cBhvr>
                                      <p:tavLst>
                                        <p:tav tm="0">
                                          <p:val>
                                            <p:fltVal val="0"/>
                                          </p:val>
                                        </p:tav>
                                        <p:tav tm="100000">
                                          <p:val>
                                            <p:fltVal val="90"/>
                                          </p:val>
                                        </p:tav>
                                      </p:tavLst>
                                    </p:anim>
                                    <p:animEffect transition="out" filter="fade">
                                      <p:cBhvr>
                                        <p:cTn id="45" dur="1000"/>
                                        <p:tgtEl>
                                          <p:spTgt spid="23"/>
                                        </p:tgtEl>
                                      </p:cBhvr>
                                    </p:animEffect>
                                    <p:set>
                                      <p:cBhvr>
                                        <p:cTn id="46" dur="1" fill="hold">
                                          <p:stCondLst>
                                            <p:cond delay="9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ake a Walk Today by Slidesgo">
  <a:themeElements>
    <a:clrScheme name="Simple Light">
      <a:dk1>
        <a:srgbClr val="112B55"/>
      </a:dk1>
      <a:lt1>
        <a:srgbClr val="F4FFFE"/>
      </a:lt1>
      <a:dk2>
        <a:srgbClr val="E0CAEA"/>
      </a:dk2>
      <a:lt2>
        <a:srgbClr val="937BCF"/>
      </a:lt2>
      <a:accent1>
        <a:srgbClr val="5A8FDB"/>
      </a:accent1>
      <a:accent2>
        <a:srgbClr val="84AEF1"/>
      </a:accent2>
      <a:accent3>
        <a:srgbClr val="72DBD1"/>
      </a:accent3>
      <a:accent4>
        <a:srgbClr val="FDD866"/>
      </a:accent4>
      <a:accent5>
        <a:srgbClr val="F6C252"/>
      </a:accent5>
      <a:accent6>
        <a:srgbClr val="F96767"/>
      </a:accent6>
      <a:hlink>
        <a:srgbClr val="112B5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768</TotalTime>
  <Words>1509</Words>
  <Application>Microsoft Office PowerPoint</Application>
  <PresentationFormat>Custom</PresentationFormat>
  <Paragraphs>249</Paragraphs>
  <Slides>34</Slides>
  <Notes>16</Notes>
  <HiddenSlides>0</HiddenSlides>
  <MMClips>2</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34</vt:i4>
      </vt:variant>
    </vt:vector>
  </HeadingPairs>
  <TitlesOfParts>
    <vt:vector size="46" baseType="lpstr">
      <vt:lpstr>Akronism</vt:lpstr>
      <vt:lpstr>Arial</vt:lpstr>
      <vt:lpstr>Arial Rounded MT Bold</vt:lpstr>
      <vt:lpstr>Arial-Rounded</vt:lpstr>
      <vt:lpstr>Calibri</vt:lpstr>
      <vt:lpstr>Chewy</vt:lpstr>
      <vt:lpstr>Microsoft New Tai Lue</vt:lpstr>
      <vt:lpstr>Quicksand</vt:lpstr>
      <vt:lpstr>Roboto</vt:lpstr>
      <vt:lpstr>Wingdings</vt:lpstr>
      <vt:lpstr>Office Theme</vt:lpstr>
      <vt:lpstr>Take a Walk Today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Quynh Chi</dc:creator>
  <cp:lastModifiedBy>ADMIN</cp:lastModifiedBy>
  <cp:revision>92</cp:revision>
  <dcterms:created xsi:type="dcterms:W3CDTF">2020-04-19T07:30:11Z</dcterms:created>
  <dcterms:modified xsi:type="dcterms:W3CDTF">2024-09-17T21:18:33Z</dcterms:modified>
</cp:coreProperties>
</file>