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23" r:id="rId2"/>
    <p:sldId id="272" r:id="rId3"/>
    <p:sldId id="261" r:id="rId4"/>
    <p:sldId id="343" r:id="rId5"/>
    <p:sldId id="276" r:id="rId6"/>
    <p:sldId id="273" r:id="rId7"/>
    <p:sldId id="264" r:id="rId8"/>
    <p:sldId id="336" r:id="rId9"/>
    <p:sldId id="337" r:id="rId10"/>
    <p:sldId id="339" r:id="rId11"/>
    <p:sldId id="340" r:id="rId12"/>
    <p:sldId id="342" r:id="rId13"/>
    <p:sldId id="344" r:id="rId14"/>
    <p:sldId id="349" r:id="rId15"/>
    <p:sldId id="345" r:id="rId16"/>
    <p:sldId id="348" r:id="rId17"/>
    <p:sldId id="347" r:id="rId18"/>
    <p:sldId id="346" r:id="rId19"/>
    <p:sldId id="350" r:id="rId20"/>
  </p:sldIdLst>
  <p:sldSz cx="18288000" cy="10287000"/>
  <p:notesSz cx="6858000" cy="9144000"/>
  <p:embeddedFontLst>
    <p:embeddedFont>
      <p:font typeface="#9Slide06 Thillends Small" charset="0"/>
      <p:regular r:id="rId22"/>
    </p:embeddedFont>
    <p:embeddedFont>
      <p:font typeface="#9Slide05 Braxton Regular" charset="0"/>
      <p:regular r:id="rId23"/>
    </p:embeddedFont>
    <p:embeddedFont>
      <p:font typeface="#9Slide07 SVNSunshine" charset="0"/>
      <p:regular r:id="rId24"/>
    </p:embeddedFont>
    <p:embeddedFont>
      <p:font typeface="#9Slide05 SVNBeloved" charset="0"/>
      <p:regular r:id="rId25"/>
    </p:embeddedFont>
    <p:embeddedFont>
      <p:font typeface="Calibri" pitchFamily="34" charset="0"/>
      <p:regular r:id="rId26"/>
      <p:bold r:id="rId27"/>
      <p:italic r:id="rId28"/>
      <p:boldItalic r:id="rId29"/>
    </p:embeddedFont>
    <p:embeddedFont>
      <p:font typeface="#9Slide05 SVNEgregio Script" charset="0"/>
      <p:regular r:id="rId30"/>
    </p:embeddedFont>
    <p:embeddedFont>
      <p:font typeface="#9Slide07 SVNDessert Menu Scrip"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3455" autoAdjust="0"/>
  </p:normalViewPr>
  <p:slideViewPr>
    <p:cSldViewPr>
      <p:cViewPr varScale="1">
        <p:scale>
          <a:sx n="54" d="100"/>
          <a:sy n="54" d="100"/>
        </p:scale>
        <p:origin x="-71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3DE13-13E5-470A-8189-8C52EEDC232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CDC3B3AE-4079-4000-B6B6-57F98A2B50B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36E9D24C-A2F2-46CD-B660-7006F9F0FA9B}" type="sib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6A85E8B7-48E1-4BDD-936B-A54C8790CCE1}" type="par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0633AE2D-30E0-4C9F-8D0F-780922206025}">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8F8BE32D-8346-4BD7-8B39-9C588034763B}" type="sib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11D782AB-1078-48E3-B5AD-789F242DD40A}" type="par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99B3F6B9-8DD3-4571-9B16-8A6286B8833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F7F1F37E-7903-471F-8270-883F8081C19A}" type="sib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A4E8192A-A1EF-4C13-AA19-9112EFB52AEE}" type="par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9A0EDB53-0C70-4918-931C-5C2D47615A64}">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6B0F45A3-F8F1-4209-BFB7-4816466FAE07}" type="sib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8781DB20-8421-46C4-A7BC-3A117E0A9B2C}" type="par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251D113B-908B-4197-AF45-DBEA3D79F1BC}" type="pres">
      <dgm:prSet presAssocID="{5733DE13-13E5-470A-8189-8C52EEDC2324}" presName="Name0" presStyleCnt="0">
        <dgm:presLayoutVars>
          <dgm:chMax val="7"/>
          <dgm:chPref val="7"/>
          <dgm:dir/>
          <dgm:animLvl val="lvl"/>
        </dgm:presLayoutVars>
      </dgm:prSet>
      <dgm:spPr/>
      <dgm:t>
        <a:bodyPr/>
        <a:lstStyle/>
        <a:p>
          <a:endParaRPr lang="en-US"/>
        </a:p>
      </dgm:t>
    </dgm:pt>
    <dgm:pt modelId="{7EA9189D-99BE-49A3-8F37-D59A6FB0DAD8}" type="pres">
      <dgm:prSet presAssocID="{CDC3B3AE-4079-4000-B6B6-57F98A2B50BE}" presName="Accent1" presStyleCnt="0"/>
      <dgm:spPr/>
    </dgm:pt>
    <dgm:pt modelId="{2FA75E55-D233-464F-ADA9-CBA480115341}" type="pres">
      <dgm:prSet presAssocID="{CDC3B3AE-4079-4000-B6B6-57F98A2B50BE}" presName="Accent" presStyleLbl="node1" presStyleIdx="0" presStyleCnt="4"/>
      <dgm:spPr/>
    </dgm:pt>
    <dgm:pt modelId="{EEA6713B-EDDB-4ED8-90C8-689C6CE252E6}" type="pres">
      <dgm:prSet presAssocID="{CDC3B3AE-4079-4000-B6B6-57F98A2B50BE}" presName="Parent1" presStyleLbl="revTx" presStyleIdx="0" presStyleCnt="4">
        <dgm:presLayoutVars>
          <dgm:chMax val="1"/>
          <dgm:chPref val="1"/>
          <dgm:bulletEnabled val="1"/>
        </dgm:presLayoutVars>
      </dgm:prSet>
      <dgm:spPr/>
      <dgm:t>
        <a:bodyPr/>
        <a:lstStyle/>
        <a:p>
          <a:endParaRPr lang="en-US"/>
        </a:p>
      </dgm:t>
    </dgm:pt>
    <dgm:pt modelId="{6B23585D-0A77-4AB5-BC36-64957D2DF9E7}" type="pres">
      <dgm:prSet presAssocID="{0633AE2D-30E0-4C9F-8D0F-780922206025}" presName="Accent2" presStyleCnt="0"/>
      <dgm:spPr/>
    </dgm:pt>
    <dgm:pt modelId="{B661FEED-355B-4D4D-86E1-0375868CEAC7}" type="pres">
      <dgm:prSet presAssocID="{0633AE2D-30E0-4C9F-8D0F-780922206025}" presName="Accent" presStyleLbl="node1" presStyleIdx="1" presStyleCnt="4"/>
      <dgm:spPr/>
    </dgm:pt>
    <dgm:pt modelId="{83F9CD86-0C48-4A01-A8AA-A4CD25A04BE3}" type="pres">
      <dgm:prSet presAssocID="{0633AE2D-30E0-4C9F-8D0F-780922206025}" presName="Parent2" presStyleLbl="revTx" presStyleIdx="1" presStyleCnt="4">
        <dgm:presLayoutVars>
          <dgm:chMax val="1"/>
          <dgm:chPref val="1"/>
          <dgm:bulletEnabled val="1"/>
        </dgm:presLayoutVars>
      </dgm:prSet>
      <dgm:spPr/>
      <dgm:t>
        <a:bodyPr/>
        <a:lstStyle/>
        <a:p>
          <a:endParaRPr lang="en-US"/>
        </a:p>
      </dgm:t>
    </dgm:pt>
    <dgm:pt modelId="{2AECE740-59C7-436C-912B-0F55FE50F94F}" type="pres">
      <dgm:prSet presAssocID="{99B3F6B9-8DD3-4571-9B16-8A6286B8833E}" presName="Accent3" presStyleCnt="0"/>
      <dgm:spPr/>
    </dgm:pt>
    <dgm:pt modelId="{A55AB450-40BC-4EB9-9A62-4443F194AB1E}" type="pres">
      <dgm:prSet presAssocID="{99B3F6B9-8DD3-4571-9B16-8A6286B8833E}" presName="Accent" presStyleLbl="node1" presStyleIdx="2" presStyleCnt="4"/>
      <dgm:spPr/>
    </dgm:pt>
    <dgm:pt modelId="{BEDBCC8B-AA63-43B1-9B97-84B68A4C411D}" type="pres">
      <dgm:prSet presAssocID="{99B3F6B9-8DD3-4571-9B16-8A6286B8833E}" presName="Parent3" presStyleLbl="revTx" presStyleIdx="2" presStyleCnt="4">
        <dgm:presLayoutVars>
          <dgm:chMax val="1"/>
          <dgm:chPref val="1"/>
          <dgm:bulletEnabled val="1"/>
        </dgm:presLayoutVars>
      </dgm:prSet>
      <dgm:spPr/>
      <dgm:t>
        <a:bodyPr/>
        <a:lstStyle/>
        <a:p>
          <a:endParaRPr lang="en-US"/>
        </a:p>
      </dgm:t>
    </dgm:pt>
    <dgm:pt modelId="{F24F9627-A35A-44B6-80A7-844B623B57D5}" type="pres">
      <dgm:prSet presAssocID="{9A0EDB53-0C70-4918-931C-5C2D47615A64}" presName="Accent4" presStyleCnt="0"/>
      <dgm:spPr/>
    </dgm:pt>
    <dgm:pt modelId="{D827A40B-5C47-4378-AE1F-8863999BBED1}" type="pres">
      <dgm:prSet presAssocID="{9A0EDB53-0C70-4918-931C-5C2D47615A64}" presName="Accent" presStyleLbl="node1" presStyleIdx="3" presStyleCnt="4"/>
      <dgm:spPr/>
    </dgm:pt>
    <dgm:pt modelId="{D0B0E8AD-5B7A-4A1B-8876-AADF70D6D009}" type="pres">
      <dgm:prSet presAssocID="{9A0EDB53-0C70-4918-931C-5C2D47615A64}" presName="Parent4" presStyleLbl="revTx" presStyleIdx="3" presStyleCnt="4">
        <dgm:presLayoutVars>
          <dgm:chMax val="1"/>
          <dgm:chPref val="1"/>
          <dgm:bulletEnabled val="1"/>
        </dgm:presLayoutVars>
      </dgm:prSet>
      <dgm:spPr/>
      <dgm:t>
        <a:bodyPr/>
        <a:lstStyle/>
        <a:p>
          <a:endParaRPr lang="en-US"/>
        </a:p>
      </dgm:t>
    </dgm:pt>
  </dgm:ptLst>
  <dgm:cxnLst>
    <dgm:cxn modelId="{CA34F3D9-826F-4B0C-89F6-F34578C9680A}" srcId="{5733DE13-13E5-470A-8189-8C52EEDC2324}" destId="{0633AE2D-30E0-4C9F-8D0F-780922206025}" srcOrd="1" destOrd="0" parTransId="{11D782AB-1078-48E3-B5AD-789F242DD40A}" sibTransId="{8F8BE32D-8346-4BD7-8B39-9C588034763B}"/>
    <dgm:cxn modelId="{7AA52207-BCA3-4CED-9933-69A7CB2FBAD6}" srcId="{5733DE13-13E5-470A-8189-8C52EEDC2324}" destId="{99B3F6B9-8DD3-4571-9B16-8A6286B8833E}" srcOrd="2" destOrd="0" parTransId="{A4E8192A-A1EF-4C13-AA19-9112EFB52AEE}" sibTransId="{F7F1F37E-7903-471F-8270-883F8081C19A}"/>
    <dgm:cxn modelId="{91C54BEE-D189-4A94-8287-5D653A7D80F7}" srcId="{5733DE13-13E5-470A-8189-8C52EEDC2324}" destId="{CDC3B3AE-4079-4000-B6B6-57F98A2B50BE}" srcOrd="0" destOrd="0" parTransId="{6A85E8B7-48E1-4BDD-936B-A54C8790CCE1}" sibTransId="{36E9D24C-A2F2-46CD-B660-7006F9F0FA9B}"/>
    <dgm:cxn modelId="{F136741A-3D49-41AD-BB8E-1AB2BF1AA439}" type="presOf" srcId="{99B3F6B9-8DD3-4571-9B16-8A6286B8833E}" destId="{BEDBCC8B-AA63-43B1-9B97-84B68A4C411D}" srcOrd="0" destOrd="0" presId="urn:microsoft.com/office/officeart/2009/layout/CircleArrowProcess"/>
    <dgm:cxn modelId="{B589958D-57BF-44B3-801A-3C23E8D997D0}" type="presOf" srcId="{CDC3B3AE-4079-4000-B6B6-57F98A2B50BE}" destId="{EEA6713B-EDDB-4ED8-90C8-689C6CE252E6}" srcOrd="0" destOrd="0" presId="urn:microsoft.com/office/officeart/2009/layout/CircleArrowProcess"/>
    <dgm:cxn modelId="{B26D8C7F-5ECD-499C-889D-0E0CCF7BF923}" type="presOf" srcId="{0633AE2D-30E0-4C9F-8D0F-780922206025}" destId="{83F9CD86-0C48-4A01-A8AA-A4CD25A04BE3}" srcOrd="0" destOrd="0" presId="urn:microsoft.com/office/officeart/2009/layout/CircleArrowProcess"/>
    <dgm:cxn modelId="{28C1766D-E0F4-4EF0-AC55-C9E5B956A9C9}" type="presOf" srcId="{5733DE13-13E5-470A-8189-8C52EEDC2324}" destId="{251D113B-908B-4197-AF45-DBEA3D79F1BC}" srcOrd="0" destOrd="0" presId="urn:microsoft.com/office/officeart/2009/layout/CircleArrowProcess"/>
    <dgm:cxn modelId="{A4E0C817-0735-4D9C-92DC-6542E599F15D}" type="presOf" srcId="{9A0EDB53-0C70-4918-931C-5C2D47615A64}" destId="{D0B0E8AD-5B7A-4A1B-8876-AADF70D6D009}" srcOrd="0" destOrd="0" presId="urn:microsoft.com/office/officeart/2009/layout/CircleArrowProcess"/>
    <dgm:cxn modelId="{3ABA2602-BAD1-46F2-931C-97E079B90459}" srcId="{5733DE13-13E5-470A-8189-8C52EEDC2324}" destId="{9A0EDB53-0C70-4918-931C-5C2D47615A64}" srcOrd="3" destOrd="0" parTransId="{8781DB20-8421-46C4-A7BC-3A117E0A9B2C}" sibTransId="{6B0F45A3-F8F1-4209-BFB7-4816466FAE07}"/>
    <dgm:cxn modelId="{BD29298C-1029-4F81-AB46-37CD9A8F77F1}" type="presParOf" srcId="{251D113B-908B-4197-AF45-DBEA3D79F1BC}" destId="{7EA9189D-99BE-49A3-8F37-D59A6FB0DAD8}" srcOrd="0" destOrd="0" presId="urn:microsoft.com/office/officeart/2009/layout/CircleArrowProcess"/>
    <dgm:cxn modelId="{DB21D53F-4DD2-48C1-BD99-4809B7C1ECC3}" type="presParOf" srcId="{7EA9189D-99BE-49A3-8F37-D59A6FB0DAD8}" destId="{2FA75E55-D233-464F-ADA9-CBA480115341}" srcOrd="0" destOrd="0" presId="urn:microsoft.com/office/officeart/2009/layout/CircleArrowProcess"/>
    <dgm:cxn modelId="{A7D2F7F9-55D6-40F1-BACE-F4AD5155B099}" type="presParOf" srcId="{251D113B-908B-4197-AF45-DBEA3D79F1BC}" destId="{EEA6713B-EDDB-4ED8-90C8-689C6CE252E6}" srcOrd="1" destOrd="0" presId="urn:microsoft.com/office/officeart/2009/layout/CircleArrowProcess"/>
    <dgm:cxn modelId="{A85446C5-4975-4285-AB11-FC6D14A1E6D7}" type="presParOf" srcId="{251D113B-908B-4197-AF45-DBEA3D79F1BC}" destId="{6B23585D-0A77-4AB5-BC36-64957D2DF9E7}" srcOrd="2" destOrd="0" presId="urn:microsoft.com/office/officeart/2009/layout/CircleArrowProcess"/>
    <dgm:cxn modelId="{29DF5BF9-0A8D-4557-BD22-36D8173FE189}" type="presParOf" srcId="{6B23585D-0A77-4AB5-BC36-64957D2DF9E7}" destId="{B661FEED-355B-4D4D-86E1-0375868CEAC7}" srcOrd="0" destOrd="0" presId="urn:microsoft.com/office/officeart/2009/layout/CircleArrowProcess"/>
    <dgm:cxn modelId="{25D89BEE-24F4-4961-9829-5332CCAAF422}" type="presParOf" srcId="{251D113B-908B-4197-AF45-DBEA3D79F1BC}" destId="{83F9CD86-0C48-4A01-A8AA-A4CD25A04BE3}" srcOrd="3" destOrd="0" presId="urn:microsoft.com/office/officeart/2009/layout/CircleArrowProcess"/>
    <dgm:cxn modelId="{03EC19FD-3225-4555-9274-86EA1A245797}" type="presParOf" srcId="{251D113B-908B-4197-AF45-DBEA3D79F1BC}" destId="{2AECE740-59C7-436C-912B-0F55FE50F94F}" srcOrd="4" destOrd="0" presId="urn:microsoft.com/office/officeart/2009/layout/CircleArrowProcess"/>
    <dgm:cxn modelId="{E7D747D5-EDAB-4034-B05E-49A1B266605D}" type="presParOf" srcId="{2AECE740-59C7-436C-912B-0F55FE50F94F}" destId="{A55AB450-40BC-4EB9-9A62-4443F194AB1E}" srcOrd="0" destOrd="0" presId="urn:microsoft.com/office/officeart/2009/layout/CircleArrowProcess"/>
    <dgm:cxn modelId="{5B6FCA2B-FA53-4A6C-BCDE-47A4F91FBD26}" type="presParOf" srcId="{251D113B-908B-4197-AF45-DBEA3D79F1BC}" destId="{BEDBCC8B-AA63-43B1-9B97-84B68A4C411D}" srcOrd="5" destOrd="0" presId="urn:microsoft.com/office/officeart/2009/layout/CircleArrowProcess"/>
    <dgm:cxn modelId="{BD1DD173-0A2D-40CE-9CC2-31A5F15B443A}" type="presParOf" srcId="{251D113B-908B-4197-AF45-DBEA3D79F1BC}" destId="{F24F9627-A35A-44B6-80A7-844B623B57D5}" srcOrd="6" destOrd="0" presId="urn:microsoft.com/office/officeart/2009/layout/CircleArrowProcess"/>
    <dgm:cxn modelId="{B6C071BD-BD5E-4A76-9644-78A0717FD7EC}" type="presParOf" srcId="{F24F9627-A35A-44B6-80A7-844B623B57D5}" destId="{D827A40B-5C47-4378-AE1F-8863999BBED1}" srcOrd="0" destOrd="0" presId="urn:microsoft.com/office/officeart/2009/layout/CircleArrowProcess"/>
    <dgm:cxn modelId="{BF33A6E1-9CE4-45A3-8502-4B359C5F5799}" type="presParOf" srcId="{251D113B-908B-4197-AF45-DBEA3D79F1BC}" destId="{D0B0E8AD-5B7A-4A1B-8876-AADF70D6D009}"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5E55-D233-464F-ADA9-CBA480115341}">
      <dsp:nvSpPr>
        <dsp:cNvPr id="0" name=""/>
        <dsp:cNvSpPr/>
      </dsp:nvSpPr>
      <dsp:spPr>
        <a:xfrm>
          <a:off x="3353906" y="0"/>
          <a:ext cx="2001668" cy="20018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6713B-EDDB-4ED8-90C8-689C6CE252E6}">
      <dsp:nvSpPr>
        <dsp:cNvPr id="0" name=""/>
        <dsp:cNvSpPr/>
      </dsp:nvSpPr>
      <dsp:spPr>
        <a:xfrm>
          <a:off x="3795843" y="724623"/>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724623"/>
        <a:ext cx="1117044" cy="558464"/>
      </dsp:txXfrm>
    </dsp:sp>
    <dsp:sp modelId="{B661FEED-355B-4D4D-86E1-0375868CEAC7}">
      <dsp:nvSpPr>
        <dsp:cNvPr id="0" name=""/>
        <dsp:cNvSpPr/>
      </dsp:nvSpPr>
      <dsp:spPr>
        <a:xfrm>
          <a:off x="2797824" y="1150373"/>
          <a:ext cx="2001668" cy="2001872"/>
        </a:xfrm>
        <a:prstGeom prst="leftCircularArrow">
          <a:avLst>
            <a:gd name="adj1" fmla="val 10980"/>
            <a:gd name="adj2" fmla="val 1142322"/>
            <a:gd name="adj3" fmla="val 6300000"/>
            <a:gd name="adj4" fmla="val 18900000"/>
            <a:gd name="adj5" fmla="val 125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9CD86-0C48-4A01-A8AA-A4CD25A04BE3}">
      <dsp:nvSpPr>
        <dsp:cNvPr id="0" name=""/>
        <dsp:cNvSpPr/>
      </dsp:nvSpPr>
      <dsp:spPr>
        <a:xfrm>
          <a:off x="3237508" y="1877120"/>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1877120"/>
        <a:ext cx="1117044" cy="558464"/>
      </dsp:txXfrm>
    </dsp:sp>
    <dsp:sp modelId="{A55AB450-40BC-4EB9-9A62-4443F194AB1E}">
      <dsp:nvSpPr>
        <dsp:cNvPr id="0" name=""/>
        <dsp:cNvSpPr/>
      </dsp:nvSpPr>
      <dsp:spPr>
        <a:xfrm>
          <a:off x="3353906" y="2304993"/>
          <a:ext cx="2001668" cy="2001872"/>
        </a:xfrm>
        <a:prstGeom prst="circularArrow">
          <a:avLst>
            <a:gd name="adj1" fmla="val 10980"/>
            <a:gd name="adj2" fmla="val 1142322"/>
            <a:gd name="adj3" fmla="val 4500000"/>
            <a:gd name="adj4" fmla="val 13500000"/>
            <a:gd name="adj5" fmla="val 125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CC8B-AA63-43B1-9B97-84B68A4C411D}">
      <dsp:nvSpPr>
        <dsp:cNvPr id="0" name=""/>
        <dsp:cNvSpPr/>
      </dsp:nvSpPr>
      <dsp:spPr>
        <a:xfrm>
          <a:off x="3795843" y="3029617"/>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3029617"/>
        <a:ext cx="1117044" cy="558464"/>
      </dsp:txXfrm>
    </dsp:sp>
    <dsp:sp modelId="{D827A40B-5C47-4378-AE1F-8863999BBED1}">
      <dsp:nvSpPr>
        <dsp:cNvPr id="0" name=""/>
        <dsp:cNvSpPr/>
      </dsp:nvSpPr>
      <dsp:spPr>
        <a:xfrm>
          <a:off x="2940505" y="3588082"/>
          <a:ext cx="1719685" cy="1720516"/>
        </a:xfrm>
        <a:prstGeom prst="blockArc">
          <a:avLst>
            <a:gd name="adj1" fmla="val 0"/>
            <a:gd name="adj2" fmla="val 189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0E8AD-5B7A-4A1B-8876-AADF70D6D009}">
      <dsp:nvSpPr>
        <dsp:cNvPr id="0" name=""/>
        <dsp:cNvSpPr/>
      </dsp:nvSpPr>
      <dsp:spPr>
        <a:xfrm>
          <a:off x="3237508" y="4182114"/>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4182114"/>
        <a:ext cx="1117044" cy="5584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1E093-D3DD-4DC9-8801-802DACC60727}"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337-408A-4663-8D6C-B9D90386CB96}" type="slidenum">
              <a:rPr lang="en-US" smtClean="0"/>
              <a:t>‹#›</a:t>
            </a:fld>
            <a:endParaRPr lang="en-US"/>
          </a:p>
        </p:txBody>
      </p:sp>
    </p:spTree>
    <p:extLst>
      <p:ext uri="{BB962C8B-B14F-4D97-AF65-F5344CB8AC3E}">
        <p14:creationId xmlns:p14="http://schemas.microsoft.com/office/powerpoint/2010/main" val="368379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a:t>
            </a:fld>
            <a:endParaRPr lang="en-US"/>
          </a:p>
        </p:txBody>
      </p:sp>
    </p:spTree>
    <p:extLst>
      <p:ext uri="{BB962C8B-B14F-4D97-AF65-F5344CB8AC3E}">
        <p14:creationId xmlns:p14="http://schemas.microsoft.com/office/powerpoint/2010/main" val="175818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10</a:t>
            </a:fld>
            <a:endParaRPr lang="en-US"/>
          </a:p>
        </p:txBody>
      </p:sp>
    </p:spTree>
    <p:extLst>
      <p:ext uri="{BB962C8B-B14F-4D97-AF65-F5344CB8AC3E}">
        <p14:creationId xmlns:p14="http://schemas.microsoft.com/office/powerpoint/2010/main" val="327938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1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12</a:t>
            </a:fld>
            <a:endParaRPr lang="en-US"/>
          </a:p>
        </p:txBody>
      </p:sp>
    </p:spTree>
    <p:extLst>
      <p:ext uri="{BB962C8B-B14F-4D97-AF65-F5344CB8AC3E}">
        <p14:creationId xmlns:p14="http://schemas.microsoft.com/office/powerpoint/2010/main" val="65418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13</a:t>
            </a:fld>
            <a:endParaRPr lang="en-US"/>
          </a:p>
        </p:txBody>
      </p:sp>
    </p:spTree>
    <p:extLst>
      <p:ext uri="{BB962C8B-B14F-4D97-AF65-F5344CB8AC3E}">
        <p14:creationId xmlns:p14="http://schemas.microsoft.com/office/powerpoint/2010/main" val="136508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65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8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6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29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30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1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2</a:t>
            </a:fld>
            <a:endParaRPr lang="en-US"/>
          </a:p>
        </p:txBody>
      </p:sp>
    </p:spTree>
    <p:extLst>
      <p:ext uri="{BB962C8B-B14F-4D97-AF65-F5344CB8AC3E}">
        <p14:creationId xmlns:p14="http://schemas.microsoft.com/office/powerpoint/2010/main" val="207215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3</a:t>
            </a:fld>
            <a:endParaRPr lang="en-US"/>
          </a:p>
        </p:txBody>
      </p:sp>
    </p:spTree>
    <p:extLst>
      <p:ext uri="{BB962C8B-B14F-4D97-AF65-F5344CB8AC3E}">
        <p14:creationId xmlns:p14="http://schemas.microsoft.com/office/powerpoint/2010/main" val="19367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42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5</a:t>
            </a:fld>
            <a:endParaRPr lang="en-US"/>
          </a:p>
        </p:txBody>
      </p:sp>
    </p:spTree>
    <p:extLst>
      <p:ext uri="{BB962C8B-B14F-4D97-AF65-F5344CB8AC3E}">
        <p14:creationId xmlns:p14="http://schemas.microsoft.com/office/powerpoint/2010/main" val="337796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6</a:t>
            </a:fld>
            <a:endParaRPr lang="en-US"/>
          </a:p>
        </p:txBody>
      </p:sp>
    </p:spTree>
    <p:extLst>
      <p:ext uri="{BB962C8B-B14F-4D97-AF65-F5344CB8AC3E}">
        <p14:creationId xmlns:p14="http://schemas.microsoft.com/office/powerpoint/2010/main" val="10699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7</a:t>
            </a:fld>
            <a:endParaRPr lang="en-US"/>
          </a:p>
        </p:txBody>
      </p:sp>
    </p:spTree>
    <p:extLst>
      <p:ext uri="{BB962C8B-B14F-4D97-AF65-F5344CB8AC3E}">
        <p14:creationId xmlns:p14="http://schemas.microsoft.com/office/powerpoint/2010/main" val="56231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8</a:t>
            </a:fld>
            <a:endParaRPr lang="en-US"/>
          </a:p>
        </p:txBody>
      </p:sp>
    </p:spTree>
    <p:extLst>
      <p:ext uri="{BB962C8B-B14F-4D97-AF65-F5344CB8AC3E}">
        <p14:creationId xmlns:p14="http://schemas.microsoft.com/office/powerpoint/2010/main" val="363445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9</a:t>
            </a:fld>
            <a:endParaRPr lang="en-US"/>
          </a:p>
        </p:txBody>
      </p:sp>
    </p:spTree>
    <p:extLst>
      <p:ext uri="{BB962C8B-B14F-4D97-AF65-F5344CB8AC3E}">
        <p14:creationId xmlns:p14="http://schemas.microsoft.com/office/powerpoint/2010/main" val="6243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6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2.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3.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25.sv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128E95DA-EF9D-A240-0A9E-D42D557EBAD6}"/>
              </a:ext>
            </a:extLst>
          </p:cNvPr>
          <p:cNvSpPr/>
          <p:nvPr/>
        </p:nvSpPr>
        <p:spPr>
          <a:xfrm>
            <a:off x="190500" y="142009"/>
            <a:ext cx="17907000" cy="107823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3" name="6.7 Video khởi động">
            <a:hlinkClick r:id="" action="ppaction://media"/>
            <a:extLst>
              <a:ext uri="{FF2B5EF4-FFF2-40B4-BE49-F238E27FC236}">
                <a16:creationId xmlns:a16="http://schemas.microsoft.com/office/drawing/2014/main" xmlns="" id="{D31981A8-CBDB-20EF-B0A9-79F19B7294C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7943" y="571500"/>
            <a:ext cx="8031257" cy="9220200"/>
          </a:xfrm>
          <a:prstGeom prst="rect">
            <a:avLst/>
          </a:prstGeom>
        </p:spPr>
      </p:pic>
      <p:sp>
        <p:nvSpPr>
          <p:cNvPr id="4" name="TextBox 17">
            <a:extLst>
              <a:ext uri="{FF2B5EF4-FFF2-40B4-BE49-F238E27FC236}">
                <a16:creationId xmlns:a16="http://schemas.microsoft.com/office/drawing/2014/main" xmlns="" id="{00641496-69A5-B57A-14F9-9BA06E2756B8}"/>
              </a:ext>
            </a:extLst>
          </p:cNvPr>
          <p:cNvSpPr txBox="1"/>
          <p:nvPr/>
        </p:nvSpPr>
        <p:spPr>
          <a:xfrm>
            <a:off x="9098280" y="1849120"/>
            <a:ext cx="8275320" cy="1838837"/>
          </a:xfrm>
          <a:prstGeom prst="rect">
            <a:avLst/>
          </a:prstGeom>
        </p:spPr>
        <p:txBody>
          <a:bodyPr wrap="square" lIns="0" tIns="0" rIns="0" bIns="0" rtlCol="0" anchor="t">
            <a:spAutoFit/>
          </a:bodyPr>
          <a:lstStyle/>
          <a:p>
            <a:pPr marL="0" marR="0" lvl="0" indent="0" algn="ctr" defTabSz="914400" rtl="0" eaLnBrk="1" fontAlgn="auto" latinLnBrk="0" hangingPunct="1">
              <a:lnSpc>
                <a:spcPts val="13023"/>
              </a:lnSpc>
              <a:spcBef>
                <a:spcPts val="0"/>
              </a:spcBef>
              <a:spcAft>
                <a:spcPts val="0"/>
              </a:spcAft>
              <a:buClrTx/>
              <a:buSzTx/>
              <a:buFontTx/>
              <a:buNone/>
              <a:tabLst/>
              <a:defRPr/>
            </a:pP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Siêu</a:t>
            </a:r>
            <a:r>
              <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rPr>
              <a:t> </a:t>
            </a: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trí</a:t>
            </a:r>
            <a:r>
              <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rPr>
              <a:t> </a:t>
            </a: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nhớ</a:t>
            </a:r>
            <a:endPar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endParaRPr>
          </a:p>
        </p:txBody>
      </p:sp>
      <p:sp>
        <p:nvSpPr>
          <p:cNvPr id="5" name="TextBox 4">
            <a:extLst>
              <a:ext uri="{FF2B5EF4-FFF2-40B4-BE49-F238E27FC236}">
                <a16:creationId xmlns:a16="http://schemas.microsoft.com/office/drawing/2014/main" xmlns="" id="{D5A999E2-8568-51FC-394C-17EC079113AF}"/>
              </a:ext>
            </a:extLst>
          </p:cNvPr>
          <p:cNvSpPr txBox="1"/>
          <p:nvPr/>
        </p:nvSpPr>
        <p:spPr>
          <a:xfrm>
            <a:off x="9372600" y="3543300"/>
            <a:ext cx="8107456"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Xem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và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ghi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nhanh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những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tên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tác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phẩm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truyện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xuất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hiện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video.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Bạn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nào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ghi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nhớ</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đúng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và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nhiều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hơn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sẽ</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được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1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điểm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cộng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a:t>
            </a:r>
          </a:p>
        </p:txBody>
      </p:sp>
    </p:spTree>
    <p:extLst>
      <p:ext uri="{BB962C8B-B14F-4D97-AF65-F5344CB8AC3E}">
        <p14:creationId xmlns:p14="http://schemas.microsoft.com/office/powerpoint/2010/main" val="3064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199" y="952500"/>
            <a:ext cx="16470709" cy="4832092"/>
          </a:xfrm>
          <a:prstGeom prst="rect">
            <a:avLst/>
          </a:prstGeom>
        </p:spPr>
        <p:txBody>
          <a:bodyPr wrap="square">
            <a:spAutoFit/>
          </a:bodyPr>
          <a:lstStyle/>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Mở</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đầu</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chào</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hỏi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giới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thiệu</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mà</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em</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yêu</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thích</a:t>
            </a:r>
            <a:endParaRPr lang="en-US" sz="4400" dirty="0">
              <a:solidFill>
                <a:srgbClr val="000000"/>
              </a:solidFill>
              <a:latin typeface="Times New Roman" panose="02020603050405020304" pitchFamily="18" charset="0"/>
            </a:endParaRPr>
          </a:p>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Nội</a:t>
            </a:r>
            <a:r>
              <a:rPr lang="en-US" sz="4400" b="1" dirty="0">
                <a:solidFill>
                  <a:srgbClr val="000000"/>
                </a:solidFill>
                <a:latin typeface="Times New Roman" panose="02020603050405020304" pitchFamily="18" charset="0"/>
              </a:rPr>
              <a:t> dung </a:t>
            </a:r>
            <a:r>
              <a:rPr lang="en-US" sz="4400" b="1" dirty="0" err="1">
                <a:solidFill>
                  <a:srgbClr val="000000"/>
                </a:solidFill>
                <a:latin typeface="Times New Roman" panose="02020603050405020304" pitchFamily="18" charset="0"/>
              </a:rPr>
              <a:t>chính</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lần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lượt</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bày</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các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thông</a:t>
            </a:r>
            <a:r>
              <a:rPr lang="en-US" sz="4400" dirty="0">
                <a:solidFill>
                  <a:srgbClr val="000000"/>
                </a:solidFill>
                <a:latin typeface="Times New Roman" panose="02020603050405020304" pitchFamily="18" charset="0"/>
              </a:rPr>
              <a:t> tin </a:t>
            </a:r>
            <a:r>
              <a:rPr lang="en-US" sz="4400" dirty="0" err="1">
                <a:solidFill>
                  <a:srgbClr val="000000"/>
                </a:solidFill>
                <a:latin typeface="Times New Roman" panose="02020603050405020304" pitchFamily="18" charset="0"/>
              </a:rPr>
              <a:t>về</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nội</a:t>
            </a:r>
            <a:r>
              <a:rPr lang="en-US" sz="4400" dirty="0">
                <a:solidFill>
                  <a:srgbClr val="000000"/>
                </a:solidFill>
                <a:latin typeface="Times New Roman" panose="02020603050405020304" pitchFamily="18" charset="0"/>
              </a:rPr>
              <a:t> dung, </a:t>
            </a:r>
            <a:r>
              <a:rPr lang="en-US" sz="4400" dirty="0" err="1">
                <a:solidFill>
                  <a:srgbClr val="000000"/>
                </a:solidFill>
                <a:latin typeface="Times New Roman" panose="02020603050405020304" pitchFamily="18" charset="0"/>
              </a:rPr>
              <a:t>hình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thức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giá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trị</a:t>
            </a:r>
            <a:r>
              <a:rPr lang="en-US" sz="4400" dirty="0">
                <a:solidFill>
                  <a:srgbClr val="000000"/>
                </a:solidFill>
                <a:latin typeface="Times New Roman" panose="02020603050405020304" pitchFamily="18" charset="0"/>
              </a:rPr>
              <a:t>, ý </a:t>
            </a:r>
            <a:r>
              <a:rPr lang="en-US" sz="4400" dirty="0" err="1">
                <a:solidFill>
                  <a:srgbClr val="000000"/>
                </a:solidFill>
                <a:latin typeface="Times New Roman" panose="02020603050405020304" pitchFamily="18" charset="0"/>
              </a:rPr>
              <a:t>nghĩa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Sử</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dụng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các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ảnh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nội</a:t>
            </a:r>
            <a:r>
              <a:rPr lang="en-US" sz="4400" dirty="0">
                <a:solidFill>
                  <a:srgbClr val="000000"/>
                </a:solidFill>
                <a:latin typeface="Times New Roman" panose="02020603050405020304" pitchFamily="18" charset="0"/>
              </a:rPr>
              <a:t> dung minh </a:t>
            </a:r>
            <a:r>
              <a:rPr lang="en-US" sz="4400" dirty="0" err="1">
                <a:solidFill>
                  <a:srgbClr val="000000"/>
                </a:solidFill>
                <a:latin typeface="Times New Roman" panose="02020603050405020304" pitchFamily="18" charset="0"/>
              </a:rPr>
              <a:t>hoạ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tương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ứng</a:t>
            </a:r>
            <a:r>
              <a:rPr lang="en-US" sz="4400" dirty="0">
                <a:solidFill>
                  <a:srgbClr val="000000"/>
                </a:solidFill>
                <a:latin typeface="Times New Roman" panose="02020603050405020304" pitchFamily="18" charset="0"/>
              </a:rPr>
              <a:t>.</a:t>
            </a:r>
          </a:p>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Kết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thúc</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cảm</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và</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bày</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tỏ</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mong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nhận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được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phản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từ</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người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nghe</a:t>
            </a:r>
            <a:r>
              <a:rPr lang="en-US" sz="4400" dirty="0">
                <a:solidFill>
                  <a:srgbClr val="000000"/>
                </a:solidFill>
                <a:latin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7" name="Group 6"/>
          <p:cNvGrpSpPr/>
          <p:nvPr/>
        </p:nvGrpSpPr>
        <p:grpSpPr>
          <a:xfrm>
            <a:off x="838200" y="5295900"/>
            <a:ext cx="16470709" cy="4610099"/>
            <a:chOff x="3458408" y="3742983"/>
            <a:chExt cx="5425678" cy="3618927"/>
          </a:xfrm>
          <a:solidFill>
            <a:schemeClr val="bg1"/>
          </a:solidFill>
        </p:grpSpPr>
        <p:sp>
          <p:nvSpPr>
            <p:cNvPr id="11"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 xmlns:ask="http://schemas.microsoft.com/office/drawing/2018/sketchyshape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2" name="TextBox 11"/>
            <p:cNvSpPr txBox="1"/>
            <p:nvPr/>
          </p:nvSpPr>
          <p:spPr>
            <a:xfrm>
              <a:off x="3587706" y="3742983"/>
              <a:ext cx="5296380" cy="3618927"/>
            </a:xfrm>
            <a:custGeom>
              <a:avLst/>
              <a:gdLst>
                <a:gd name="connsiteX0" fmla="*/ 0 w 5296380"/>
                <a:gd name="connsiteY0" fmla="*/ 0 h 3618927"/>
                <a:gd name="connsiteX1" fmla="*/ 5296380 w 5296380"/>
                <a:gd name="connsiteY1" fmla="*/ 0 h 3618927"/>
                <a:gd name="connsiteX2" fmla="*/ 5296380 w 5296380"/>
                <a:gd name="connsiteY2" fmla="*/ 3618927 h 3618927"/>
                <a:gd name="connsiteX3" fmla="*/ 0 w 5296380"/>
                <a:gd name="connsiteY3" fmla="*/ 3618927 h 3618927"/>
                <a:gd name="connsiteX4" fmla="*/ 0 w 5296380"/>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380" h="3618927" extrusionOk="0">
                  <a:moveTo>
                    <a:pt x="0" y="0"/>
                  </a:moveTo>
                  <a:cubicBezTo>
                    <a:pt x="862131" y="-160275"/>
                    <a:pt x="4339222" y="64852"/>
                    <a:pt x="5296380" y="0"/>
                  </a:cubicBezTo>
                  <a:cubicBezTo>
                    <a:pt x="5212852" y="1411977"/>
                    <a:pt x="5316653" y="2976706"/>
                    <a:pt x="5296380" y="3618927"/>
                  </a:cubicBezTo>
                  <a:cubicBezTo>
                    <a:pt x="3837123" y="3612794"/>
                    <a:pt x="2297634" y="3652391"/>
                    <a:pt x="0" y="3618927"/>
                  </a:cubicBezTo>
                  <a:cubicBezTo>
                    <a:pt x="64858" y="2336079"/>
                    <a:pt x="98245" y="693490"/>
                    <a:pt x="0" y="0"/>
                  </a:cubicBezTo>
                  <a:close/>
                </a:path>
              </a:pathLst>
            </a:custGeom>
            <a:noFill/>
            <a:ln>
              <a:extLst>
                <a:ext uri="{C807C97D-BFC1-408E-A445-0C87EB9F89A2}">
                  <ask:lineSketchStyleProps xmlns="" xmlns:ask="http://schemas.microsoft.com/office/drawing/2018/sketchyshape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a:defRPr/>
              </a:pP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lvl="0" algn="just">
                <a:defRPr/>
              </a:pP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Trên đây là phần trình bày của tôi, cảm ơn thầy cô và các bạn đã lắng nghe. Tôi rất mong nhận sẽ được sự góp ý từ thầy cô và các bạn.</a:t>
              </a:r>
            </a:p>
          </p:txBody>
        </p:sp>
      </p:grpSp>
    </p:spTree>
    <p:extLst>
      <p:ext uri="{BB962C8B-B14F-4D97-AF65-F5344CB8AC3E}">
        <p14:creationId xmlns:p14="http://schemas.microsoft.com/office/powerpoint/2010/main" val="10345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Rectangle 9"/>
          <p:cNvSpPr/>
          <p:nvPr/>
        </p:nvSpPr>
        <p:spPr>
          <a:xfrm>
            <a:off x="6400800" y="3009900"/>
            <a:ext cx="10668000" cy="3046988"/>
          </a:xfrm>
          <a:custGeom>
            <a:avLst/>
            <a:gdLst>
              <a:gd name="connsiteX0" fmla="*/ 0 w 10668000"/>
              <a:gd name="connsiteY0" fmla="*/ 0 h 3046988"/>
              <a:gd name="connsiteX1" fmla="*/ 773430 w 10668000"/>
              <a:gd name="connsiteY1" fmla="*/ 0 h 3046988"/>
              <a:gd name="connsiteX2" fmla="*/ 1440180 w 10668000"/>
              <a:gd name="connsiteY2" fmla="*/ 0 h 3046988"/>
              <a:gd name="connsiteX3" fmla="*/ 1786890 w 10668000"/>
              <a:gd name="connsiteY3" fmla="*/ 0 h 3046988"/>
              <a:gd name="connsiteX4" fmla="*/ 2667000 w 10668000"/>
              <a:gd name="connsiteY4" fmla="*/ 0 h 3046988"/>
              <a:gd name="connsiteX5" fmla="*/ 3013710 w 10668000"/>
              <a:gd name="connsiteY5" fmla="*/ 0 h 3046988"/>
              <a:gd name="connsiteX6" fmla="*/ 3787140 w 10668000"/>
              <a:gd name="connsiteY6" fmla="*/ 0 h 3046988"/>
              <a:gd name="connsiteX7" fmla="*/ 4453890 w 10668000"/>
              <a:gd name="connsiteY7" fmla="*/ 0 h 3046988"/>
              <a:gd name="connsiteX8" fmla="*/ 5334000 w 10668000"/>
              <a:gd name="connsiteY8" fmla="*/ 0 h 3046988"/>
              <a:gd name="connsiteX9" fmla="*/ 6214110 w 10668000"/>
              <a:gd name="connsiteY9" fmla="*/ 0 h 3046988"/>
              <a:gd name="connsiteX10" fmla="*/ 6880860 w 10668000"/>
              <a:gd name="connsiteY10" fmla="*/ 0 h 3046988"/>
              <a:gd name="connsiteX11" fmla="*/ 7760970 w 10668000"/>
              <a:gd name="connsiteY11" fmla="*/ 0 h 3046988"/>
              <a:gd name="connsiteX12" fmla="*/ 8641080 w 10668000"/>
              <a:gd name="connsiteY12" fmla="*/ 0 h 3046988"/>
              <a:gd name="connsiteX13" fmla="*/ 9414510 w 10668000"/>
              <a:gd name="connsiteY13" fmla="*/ 0 h 3046988"/>
              <a:gd name="connsiteX14" fmla="*/ 9761220 w 10668000"/>
              <a:gd name="connsiteY14" fmla="*/ 0 h 3046988"/>
              <a:gd name="connsiteX15" fmla="*/ 10668000 w 10668000"/>
              <a:gd name="connsiteY15" fmla="*/ 0 h 3046988"/>
              <a:gd name="connsiteX16" fmla="*/ 10668000 w 10668000"/>
              <a:gd name="connsiteY16" fmla="*/ 517988 h 3046988"/>
              <a:gd name="connsiteX17" fmla="*/ 10668000 w 10668000"/>
              <a:gd name="connsiteY17" fmla="*/ 1096916 h 3046988"/>
              <a:gd name="connsiteX18" fmla="*/ 10668000 w 10668000"/>
              <a:gd name="connsiteY18" fmla="*/ 1675843 h 3046988"/>
              <a:gd name="connsiteX19" fmla="*/ 10668000 w 10668000"/>
              <a:gd name="connsiteY19" fmla="*/ 2193831 h 3046988"/>
              <a:gd name="connsiteX20" fmla="*/ 10668000 w 10668000"/>
              <a:gd name="connsiteY20" fmla="*/ 3046988 h 3046988"/>
              <a:gd name="connsiteX21" fmla="*/ 9894570 w 10668000"/>
              <a:gd name="connsiteY21" fmla="*/ 3046988 h 3046988"/>
              <a:gd name="connsiteX22" fmla="*/ 9441180 w 10668000"/>
              <a:gd name="connsiteY22" fmla="*/ 3046988 h 3046988"/>
              <a:gd name="connsiteX23" fmla="*/ 8881110 w 10668000"/>
              <a:gd name="connsiteY23" fmla="*/ 3046988 h 3046988"/>
              <a:gd name="connsiteX24" fmla="*/ 8321040 w 10668000"/>
              <a:gd name="connsiteY24" fmla="*/ 3046988 h 3046988"/>
              <a:gd name="connsiteX25" fmla="*/ 7547610 w 10668000"/>
              <a:gd name="connsiteY25" fmla="*/ 3046988 h 3046988"/>
              <a:gd name="connsiteX26" fmla="*/ 7094220 w 10668000"/>
              <a:gd name="connsiteY26" fmla="*/ 3046988 h 3046988"/>
              <a:gd name="connsiteX27" fmla="*/ 6534150 w 10668000"/>
              <a:gd name="connsiteY27" fmla="*/ 3046988 h 3046988"/>
              <a:gd name="connsiteX28" fmla="*/ 6080760 w 10668000"/>
              <a:gd name="connsiteY28" fmla="*/ 3046988 h 3046988"/>
              <a:gd name="connsiteX29" fmla="*/ 5414010 w 10668000"/>
              <a:gd name="connsiteY29" fmla="*/ 3046988 h 3046988"/>
              <a:gd name="connsiteX30" fmla="*/ 4747260 w 10668000"/>
              <a:gd name="connsiteY30" fmla="*/ 3046988 h 3046988"/>
              <a:gd name="connsiteX31" fmla="*/ 4187190 w 10668000"/>
              <a:gd name="connsiteY31" fmla="*/ 3046988 h 3046988"/>
              <a:gd name="connsiteX32" fmla="*/ 3840480 w 10668000"/>
              <a:gd name="connsiteY32" fmla="*/ 3046988 h 3046988"/>
              <a:gd name="connsiteX33" fmla="*/ 3387090 w 10668000"/>
              <a:gd name="connsiteY33" fmla="*/ 3046988 h 3046988"/>
              <a:gd name="connsiteX34" fmla="*/ 3040380 w 10668000"/>
              <a:gd name="connsiteY34" fmla="*/ 3046988 h 3046988"/>
              <a:gd name="connsiteX35" fmla="*/ 2266950 w 10668000"/>
              <a:gd name="connsiteY35" fmla="*/ 3046988 h 3046988"/>
              <a:gd name="connsiteX36" fmla="*/ 1813560 w 10668000"/>
              <a:gd name="connsiteY36" fmla="*/ 3046988 h 3046988"/>
              <a:gd name="connsiteX37" fmla="*/ 933450 w 10668000"/>
              <a:gd name="connsiteY37" fmla="*/ 3046988 h 3046988"/>
              <a:gd name="connsiteX38" fmla="*/ 0 w 10668000"/>
              <a:gd name="connsiteY38" fmla="*/ 3046988 h 3046988"/>
              <a:gd name="connsiteX39" fmla="*/ 0 w 10668000"/>
              <a:gd name="connsiteY39" fmla="*/ 2498530 h 3046988"/>
              <a:gd name="connsiteX40" fmla="*/ 0 w 10668000"/>
              <a:gd name="connsiteY40" fmla="*/ 1828193 h 3046988"/>
              <a:gd name="connsiteX41" fmla="*/ 0 w 10668000"/>
              <a:gd name="connsiteY41" fmla="*/ 1310205 h 3046988"/>
              <a:gd name="connsiteX42" fmla="*/ 0 w 10668000"/>
              <a:gd name="connsiteY42" fmla="*/ 731277 h 3046988"/>
              <a:gd name="connsiteX43" fmla="*/ 0 w 10668000"/>
              <a:gd name="connsiteY43"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68000" h="3046988" fill="none" extrusionOk="0">
                <a:moveTo>
                  <a:pt x="0" y="0"/>
                </a:moveTo>
                <a:cubicBezTo>
                  <a:pt x="192677" y="-27120"/>
                  <a:pt x="472595" y="13855"/>
                  <a:pt x="773430" y="0"/>
                </a:cubicBezTo>
                <a:cubicBezTo>
                  <a:pt x="1074265" y="-13855"/>
                  <a:pt x="1230622" y="14349"/>
                  <a:pt x="1440180" y="0"/>
                </a:cubicBezTo>
                <a:cubicBezTo>
                  <a:pt x="1649738" y="-14349"/>
                  <a:pt x="1633267" y="-7339"/>
                  <a:pt x="1786890" y="0"/>
                </a:cubicBezTo>
                <a:cubicBezTo>
                  <a:pt x="1940513" y="7339"/>
                  <a:pt x="2285627" y="36119"/>
                  <a:pt x="2667000" y="0"/>
                </a:cubicBezTo>
                <a:cubicBezTo>
                  <a:pt x="3048373" y="-36119"/>
                  <a:pt x="2908761" y="-13796"/>
                  <a:pt x="3013710" y="0"/>
                </a:cubicBezTo>
                <a:cubicBezTo>
                  <a:pt x="3118659" y="13796"/>
                  <a:pt x="3610972" y="8341"/>
                  <a:pt x="3787140" y="0"/>
                </a:cubicBezTo>
                <a:cubicBezTo>
                  <a:pt x="3963308" y="-8341"/>
                  <a:pt x="4272852" y="-6911"/>
                  <a:pt x="4453890" y="0"/>
                </a:cubicBezTo>
                <a:cubicBezTo>
                  <a:pt x="4634928" y="6911"/>
                  <a:pt x="5137839" y="-26222"/>
                  <a:pt x="5334000" y="0"/>
                </a:cubicBezTo>
                <a:cubicBezTo>
                  <a:pt x="5530161" y="26222"/>
                  <a:pt x="5854602" y="1789"/>
                  <a:pt x="6214110" y="0"/>
                </a:cubicBezTo>
                <a:cubicBezTo>
                  <a:pt x="6573618" y="-1789"/>
                  <a:pt x="6736014" y="-1341"/>
                  <a:pt x="6880860" y="0"/>
                </a:cubicBezTo>
                <a:cubicBezTo>
                  <a:pt x="7025706" y="1341"/>
                  <a:pt x="7356714" y="-32346"/>
                  <a:pt x="7760970" y="0"/>
                </a:cubicBezTo>
                <a:cubicBezTo>
                  <a:pt x="8165226" y="32346"/>
                  <a:pt x="8310520" y="-7056"/>
                  <a:pt x="8641080" y="0"/>
                </a:cubicBezTo>
                <a:cubicBezTo>
                  <a:pt x="8971640" y="7056"/>
                  <a:pt x="9184452" y="-34116"/>
                  <a:pt x="9414510" y="0"/>
                </a:cubicBezTo>
                <a:cubicBezTo>
                  <a:pt x="9644568" y="34116"/>
                  <a:pt x="9606808" y="-2983"/>
                  <a:pt x="9761220" y="0"/>
                </a:cubicBezTo>
                <a:cubicBezTo>
                  <a:pt x="9915632" y="2983"/>
                  <a:pt x="10424864" y="-6412"/>
                  <a:pt x="10668000" y="0"/>
                </a:cubicBezTo>
                <a:cubicBezTo>
                  <a:pt x="10674555" y="124112"/>
                  <a:pt x="10653370" y="369590"/>
                  <a:pt x="10668000" y="517988"/>
                </a:cubicBezTo>
                <a:cubicBezTo>
                  <a:pt x="10682630" y="666386"/>
                  <a:pt x="10641231" y="859824"/>
                  <a:pt x="10668000" y="1096916"/>
                </a:cubicBezTo>
                <a:cubicBezTo>
                  <a:pt x="10694769" y="1334008"/>
                  <a:pt x="10662234" y="1501520"/>
                  <a:pt x="10668000" y="1675843"/>
                </a:cubicBezTo>
                <a:cubicBezTo>
                  <a:pt x="10673766" y="1850166"/>
                  <a:pt x="10683732" y="2085737"/>
                  <a:pt x="10668000" y="2193831"/>
                </a:cubicBezTo>
                <a:cubicBezTo>
                  <a:pt x="10652268" y="2301925"/>
                  <a:pt x="10671710" y="2669703"/>
                  <a:pt x="10668000" y="3046988"/>
                </a:cubicBezTo>
                <a:cubicBezTo>
                  <a:pt x="10394062" y="3035631"/>
                  <a:pt x="10281185" y="3025108"/>
                  <a:pt x="9894570" y="3046988"/>
                </a:cubicBezTo>
                <a:cubicBezTo>
                  <a:pt x="9507955" y="3068869"/>
                  <a:pt x="9551568" y="3031654"/>
                  <a:pt x="9441180" y="3046988"/>
                </a:cubicBezTo>
                <a:cubicBezTo>
                  <a:pt x="9330792" y="3062323"/>
                  <a:pt x="9039937" y="3051898"/>
                  <a:pt x="8881110" y="3046988"/>
                </a:cubicBezTo>
                <a:cubicBezTo>
                  <a:pt x="8722283" y="3042079"/>
                  <a:pt x="8566947" y="3044742"/>
                  <a:pt x="8321040" y="3046988"/>
                </a:cubicBezTo>
                <a:cubicBezTo>
                  <a:pt x="8075133" y="3049235"/>
                  <a:pt x="7926546" y="3031809"/>
                  <a:pt x="7547610" y="3046988"/>
                </a:cubicBezTo>
                <a:cubicBezTo>
                  <a:pt x="7168674" y="3062168"/>
                  <a:pt x="7186644" y="3032837"/>
                  <a:pt x="7094220" y="3046988"/>
                </a:cubicBezTo>
                <a:cubicBezTo>
                  <a:pt x="7001796" y="3061140"/>
                  <a:pt x="6716041" y="3042523"/>
                  <a:pt x="6534150" y="3046988"/>
                </a:cubicBezTo>
                <a:cubicBezTo>
                  <a:pt x="6352259" y="3051454"/>
                  <a:pt x="6282441" y="3041986"/>
                  <a:pt x="6080760" y="3046988"/>
                </a:cubicBezTo>
                <a:cubicBezTo>
                  <a:pt x="5879079" y="3051991"/>
                  <a:pt x="5657571" y="3076340"/>
                  <a:pt x="5414010" y="3046988"/>
                </a:cubicBezTo>
                <a:cubicBezTo>
                  <a:pt x="5170449" y="3017637"/>
                  <a:pt x="5044893" y="3070584"/>
                  <a:pt x="4747260" y="3046988"/>
                </a:cubicBezTo>
                <a:cubicBezTo>
                  <a:pt x="4449627" y="3023393"/>
                  <a:pt x="4391385" y="3054550"/>
                  <a:pt x="4187190" y="3046988"/>
                </a:cubicBezTo>
                <a:cubicBezTo>
                  <a:pt x="3982995" y="3039427"/>
                  <a:pt x="3976023" y="3057651"/>
                  <a:pt x="3840480" y="3046988"/>
                </a:cubicBezTo>
                <a:cubicBezTo>
                  <a:pt x="3704937" y="3036326"/>
                  <a:pt x="3500398" y="3036476"/>
                  <a:pt x="3387090" y="3046988"/>
                </a:cubicBezTo>
                <a:cubicBezTo>
                  <a:pt x="3273782" y="3057501"/>
                  <a:pt x="3193869" y="3058070"/>
                  <a:pt x="3040380" y="3046988"/>
                </a:cubicBezTo>
                <a:cubicBezTo>
                  <a:pt x="2886891" y="3035907"/>
                  <a:pt x="2510480" y="3073146"/>
                  <a:pt x="2266950" y="3046988"/>
                </a:cubicBezTo>
                <a:cubicBezTo>
                  <a:pt x="2023420" y="3020831"/>
                  <a:pt x="1905482" y="3063852"/>
                  <a:pt x="1813560" y="3046988"/>
                </a:cubicBezTo>
                <a:cubicBezTo>
                  <a:pt x="1721638" y="3030125"/>
                  <a:pt x="1185975" y="3087304"/>
                  <a:pt x="933450" y="3046988"/>
                </a:cubicBezTo>
                <a:cubicBezTo>
                  <a:pt x="680925" y="3006673"/>
                  <a:pt x="408292" y="3048558"/>
                  <a:pt x="0" y="3046988"/>
                </a:cubicBezTo>
                <a:cubicBezTo>
                  <a:pt x="-13856" y="2846964"/>
                  <a:pt x="-20027" y="2716957"/>
                  <a:pt x="0" y="2498530"/>
                </a:cubicBezTo>
                <a:cubicBezTo>
                  <a:pt x="20027" y="2280103"/>
                  <a:pt x="-8469" y="2081586"/>
                  <a:pt x="0" y="1828193"/>
                </a:cubicBezTo>
                <a:cubicBezTo>
                  <a:pt x="8469" y="1574800"/>
                  <a:pt x="-119" y="1521072"/>
                  <a:pt x="0" y="1310205"/>
                </a:cubicBezTo>
                <a:cubicBezTo>
                  <a:pt x="119" y="1099338"/>
                  <a:pt x="-889" y="935320"/>
                  <a:pt x="0" y="731277"/>
                </a:cubicBezTo>
                <a:cubicBezTo>
                  <a:pt x="889" y="527234"/>
                  <a:pt x="-17554" y="212404"/>
                  <a:pt x="0" y="0"/>
                </a:cubicBezTo>
                <a:close/>
              </a:path>
              <a:path w="10668000" h="3046988" stroke="0" extrusionOk="0">
                <a:moveTo>
                  <a:pt x="0" y="0"/>
                </a:moveTo>
                <a:cubicBezTo>
                  <a:pt x="165991" y="-3748"/>
                  <a:pt x="221237" y="16226"/>
                  <a:pt x="346710" y="0"/>
                </a:cubicBezTo>
                <a:cubicBezTo>
                  <a:pt x="472183" y="-16226"/>
                  <a:pt x="557107" y="-12323"/>
                  <a:pt x="693420" y="0"/>
                </a:cubicBezTo>
                <a:cubicBezTo>
                  <a:pt x="829733" y="12323"/>
                  <a:pt x="987628" y="3105"/>
                  <a:pt x="1146810" y="0"/>
                </a:cubicBezTo>
                <a:cubicBezTo>
                  <a:pt x="1305992" y="-3105"/>
                  <a:pt x="1730046" y="-16655"/>
                  <a:pt x="1920240" y="0"/>
                </a:cubicBezTo>
                <a:cubicBezTo>
                  <a:pt x="2110434" y="16655"/>
                  <a:pt x="2475876" y="-1217"/>
                  <a:pt x="2693670" y="0"/>
                </a:cubicBezTo>
                <a:cubicBezTo>
                  <a:pt x="2911464" y="1217"/>
                  <a:pt x="2958312" y="-3156"/>
                  <a:pt x="3147060" y="0"/>
                </a:cubicBezTo>
                <a:cubicBezTo>
                  <a:pt x="3335808" y="3156"/>
                  <a:pt x="3615253" y="-21867"/>
                  <a:pt x="3813810" y="0"/>
                </a:cubicBezTo>
                <a:cubicBezTo>
                  <a:pt x="4012367" y="21867"/>
                  <a:pt x="4416269" y="-37099"/>
                  <a:pt x="4587240" y="0"/>
                </a:cubicBezTo>
                <a:cubicBezTo>
                  <a:pt x="4758211" y="37099"/>
                  <a:pt x="5072558" y="-479"/>
                  <a:pt x="5253990" y="0"/>
                </a:cubicBezTo>
                <a:cubicBezTo>
                  <a:pt x="5435422" y="479"/>
                  <a:pt x="5594669" y="8576"/>
                  <a:pt x="5920740" y="0"/>
                </a:cubicBezTo>
                <a:cubicBezTo>
                  <a:pt x="6246811" y="-8576"/>
                  <a:pt x="6319939" y="-13133"/>
                  <a:pt x="6694170" y="0"/>
                </a:cubicBezTo>
                <a:cubicBezTo>
                  <a:pt x="7068401" y="13133"/>
                  <a:pt x="7215704" y="-2217"/>
                  <a:pt x="7574280" y="0"/>
                </a:cubicBezTo>
                <a:cubicBezTo>
                  <a:pt x="7932856" y="2217"/>
                  <a:pt x="7765875" y="-17077"/>
                  <a:pt x="7920990" y="0"/>
                </a:cubicBezTo>
                <a:cubicBezTo>
                  <a:pt x="8076105" y="17077"/>
                  <a:pt x="8184055" y="9100"/>
                  <a:pt x="8267700" y="0"/>
                </a:cubicBezTo>
                <a:cubicBezTo>
                  <a:pt x="8351345" y="-9100"/>
                  <a:pt x="8537747" y="9956"/>
                  <a:pt x="8721090" y="0"/>
                </a:cubicBezTo>
                <a:cubicBezTo>
                  <a:pt x="8904433" y="-9956"/>
                  <a:pt x="8931862" y="2831"/>
                  <a:pt x="9067800" y="0"/>
                </a:cubicBezTo>
                <a:cubicBezTo>
                  <a:pt x="9203738" y="-2831"/>
                  <a:pt x="9452952" y="-8592"/>
                  <a:pt x="9734550" y="0"/>
                </a:cubicBezTo>
                <a:cubicBezTo>
                  <a:pt x="10016148" y="8592"/>
                  <a:pt x="10284138" y="-13731"/>
                  <a:pt x="10668000" y="0"/>
                </a:cubicBezTo>
                <a:cubicBezTo>
                  <a:pt x="10698100" y="284658"/>
                  <a:pt x="10665791" y="426716"/>
                  <a:pt x="10668000" y="670337"/>
                </a:cubicBezTo>
                <a:cubicBezTo>
                  <a:pt x="10670209" y="913958"/>
                  <a:pt x="10670037" y="1096233"/>
                  <a:pt x="10668000" y="1218795"/>
                </a:cubicBezTo>
                <a:cubicBezTo>
                  <a:pt x="10665963" y="1341357"/>
                  <a:pt x="10687700" y="1540120"/>
                  <a:pt x="10668000" y="1858663"/>
                </a:cubicBezTo>
                <a:cubicBezTo>
                  <a:pt x="10648300" y="2177206"/>
                  <a:pt x="10635162" y="2615013"/>
                  <a:pt x="10668000" y="3046988"/>
                </a:cubicBezTo>
                <a:cubicBezTo>
                  <a:pt x="10498370" y="3040504"/>
                  <a:pt x="10395771" y="3034846"/>
                  <a:pt x="10214610" y="3046988"/>
                </a:cubicBezTo>
                <a:cubicBezTo>
                  <a:pt x="10033449" y="3059131"/>
                  <a:pt x="9866573" y="3047129"/>
                  <a:pt x="9654540" y="3046988"/>
                </a:cubicBezTo>
                <a:cubicBezTo>
                  <a:pt x="9442507" y="3046848"/>
                  <a:pt x="9303633" y="3043318"/>
                  <a:pt x="9201150" y="3046988"/>
                </a:cubicBezTo>
                <a:cubicBezTo>
                  <a:pt x="9098667" y="3050659"/>
                  <a:pt x="8950709" y="3031366"/>
                  <a:pt x="8747760" y="3046988"/>
                </a:cubicBezTo>
                <a:cubicBezTo>
                  <a:pt x="8544811" y="3062611"/>
                  <a:pt x="8389491" y="3024913"/>
                  <a:pt x="8187690" y="3046988"/>
                </a:cubicBezTo>
                <a:cubicBezTo>
                  <a:pt x="7985889" y="3069064"/>
                  <a:pt x="7618791" y="3030877"/>
                  <a:pt x="7307580" y="3046988"/>
                </a:cubicBezTo>
                <a:cubicBezTo>
                  <a:pt x="6996369" y="3063100"/>
                  <a:pt x="6747571" y="3024239"/>
                  <a:pt x="6427470" y="3046988"/>
                </a:cubicBezTo>
                <a:cubicBezTo>
                  <a:pt x="6107369" y="3069738"/>
                  <a:pt x="6189549" y="3042678"/>
                  <a:pt x="5974080" y="3046988"/>
                </a:cubicBezTo>
                <a:cubicBezTo>
                  <a:pt x="5758611" y="3051299"/>
                  <a:pt x="5420002" y="3051851"/>
                  <a:pt x="5200650" y="3046988"/>
                </a:cubicBezTo>
                <a:cubicBezTo>
                  <a:pt x="4981298" y="3042126"/>
                  <a:pt x="4949588" y="3042015"/>
                  <a:pt x="4853940" y="3046988"/>
                </a:cubicBezTo>
                <a:cubicBezTo>
                  <a:pt x="4758292" y="3051962"/>
                  <a:pt x="4439187" y="3057360"/>
                  <a:pt x="4293870" y="3046988"/>
                </a:cubicBezTo>
                <a:cubicBezTo>
                  <a:pt x="4148553" y="3036617"/>
                  <a:pt x="4084351" y="3042157"/>
                  <a:pt x="3947160" y="3046988"/>
                </a:cubicBezTo>
                <a:cubicBezTo>
                  <a:pt x="3809969" y="3051820"/>
                  <a:pt x="3617625" y="3025815"/>
                  <a:pt x="3493770" y="3046988"/>
                </a:cubicBezTo>
                <a:cubicBezTo>
                  <a:pt x="3369915" y="3068162"/>
                  <a:pt x="2967610" y="3058610"/>
                  <a:pt x="2720340" y="3046988"/>
                </a:cubicBezTo>
                <a:cubicBezTo>
                  <a:pt x="2473070" y="3035367"/>
                  <a:pt x="2280436" y="3031122"/>
                  <a:pt x="2160270" y="3046988"/>
                </a:cubicBezTo>
                <a:cubicBezTo>
                  <a:pt x="2040104" y="3062855"/>
                  <a:pt x="1977558" y="3036656"/>
                  <a:pt x="1813560" y="3046988"/>
                </a:cubicBezTo>
                <a:cubicBezTo>
                  <a:pt x="1649562" y="3057321"/>
                  <a:pt x="1352674" y="3021406"/>
                  <a:pt x="1146810" y="3046988"/>
                </a:cubicBezTo>
                <a:cubicBezTo>
                  <a:pt x="940946" y="3072571"/>
                  <a:pt x="424420" y="3041235"/>
                  <a:pt x="0" y="3046988"/>
                </a:cubicBezTo>
                <a:cubicBezTo>
                  <a:pt x="-15199" y="2928709"/>
                  <a:pt x="15161" y="2631183"/>
                  <a:pt x="0" y="2498530"/>
                </a:cubicBezTo>
                <a:cubicBezTo>
                  <a:pt x="-15161" y="2365877"/>
                  <a:pt x="-13851" y="2073425"/>
                  <a:pt x="0" y="1919602"/>
                </a:cubicBezTo>
                <a:cubicBezTo>
                  <a:pt x="13851" y="1765779"/>
                  <a:pt x="31576" y="1440357"/>
                  <a:pt x="0" y="1279735"/>
                </a:cubicBezTo>
                <a:cubicBezTo>
                  <a:pt x="-31576" y="1119113"/>
                  <a:pt x="22897" y="946876"/>
                  <a:pt x="0" y="639867"/>
                </a:cubicBezTo>
                <a:cubicBezTo>
                  <a:pt x="-22897" y="332858"/>
                  <a:pt x="9132" y="259526"/>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272759698">
                  <a:prstGeom prst="rect">
                    <a:avLst/>
                  </a:prstGeom>
                  <ask:type>
                    <ask:lineSketchFreehand/>
                  </ask:type>
                </ask:lineSketchStyleProps>
              </a:ext>
            </a:extLst>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tiện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3">
            <a:extLst>
              <a:ext uri="{FF2B5EF4-FFF2-40B4-BE49-F238E27FC236}">
                <a16:creationId xmlns:a16="http://schemas.microsoft.com/office/drawing/2014/main" xmlns="" id="{9CC5C1EA-48F8-502F-1702-A19632F5DB93}"/>
              </a:ext>
            </a:extLst>
          </p:cNvPr>
          <p:cNvSpPr/>
          <p:nvPr/>
        </p:nvSpPr>
        <p:spPr>
          <a:xfrm>
            <a:off x="457200" y="2299752"/>
            <a:ext cx="5597488" cy="4114800"/>
          </a:xfrm>
          <a:custGeom>
            <a:avLst/>
            <a:gdLst/>
            <a:ahLst/>
            <a:cxnLst/>
            <a:rect l="l" t="t" r="r" b="b"/>
            <a:pathLst>
              <a:path w="5597488" h="4114800">
                <a:moveTo>
                  <a:pt x="0" y="0"/>
                </a:moveTo>
                <a:lnTo>
                  <a:pt x="5597489" y="0"/>
                </a:lnTo>
                <a:lnTo>
                  <a:pt x="559748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9427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4803463" y="469067"/>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6114590" y="737342"/>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2">
            <a:extLst>
              <a:ext uri="{FF2B5EF4-FFF2-40B4-BE49-F238E27FC236}">
                <a16:creationId xmlns:a16="http://schemas.microsoft.com/office/drawing/2014/main" xmlns="" id="{D2E722D0-964D-EB10-E772-4E5E37A02782}"/>
              </a:ext>
            </a:extLst>
          </p:cNvPr>
          <p:cNvSpPr/>
          <p:nvPr/>
        </p:nvSpPr>
        <p:spPr>
          <a:xfrm>
            <a:off x="10058400" y="2854004"/>
            <a:ext cx="7620000" cy="6840579"/>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Rectangle 6"/>
          <p:cNvSpPr/>
          <p:nvPr/>
        </p:nvSpPr>
        <p:spPr>
          <a:xfrm>
            <a:off x="1524000" y="3924300"/>
            <a:ext cx="7391400" cy="1446550"/>
          </a:xfrm>
          <a:prstGeom prst="rect">
            <a:avLst/>
          </a:prstGeom>
        </p:spPr>
        <p:txBody>
          <a:bodyPr wrap="square">
            <a:spAutoFit/>
          </a:bodyPr>
          <a:lstStyle/>
          <a:p>
            <a:pPr lvl="0" algn="just">
              <a:defRPr/>
            </a:pPr>
            <a:r>
              <a:rPr lang="en-US" sz="4400" dirty="0" err="1">
                <a:solidFill>
                  <a:srgbClr val="000000"/>
                </a:solidFill>
                <a:latin typeface="Times New Roman" panose="02020603050405020304" pitchFamily="18" charset="0"/>
              </a:rPr>
              <a:t>Dựa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vào</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dàn</a:t>
            </a:r>
            <a:r>
              <a:rPr lang="en-US" sz="4400" dirty="0">
                <a:solidFill>
                  <a:srgbClr val="000000"/>
                </a:solidFill>
                <a:latin typeface="Times New Roman" panose="02020603050405020304" pitchFamily="18" charset="0"/>
              </a:rPr>
              <a:t> ý </a:t>
            </a:r>
            <a:r>
              <a:rPr lang="en-US" sz="4400" dirty="0" err="1">
                <a:solidFill>
                  <a:srgbClr val="000000"/>
                </a:solidFill>
                <a:latin typeface="Times New Roman" panose="02020603050405020304" pitchFamily="18" charset="0"/>
              </a:rPr>
              <a:t>đã</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lập</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để</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triển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khai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thành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nói</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427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152400" y="823551"/>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914400" y="1149117"/>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Bước</a:t>
            </a:r>
            <a:r>
              <a:rPr lang="en-US" sz="4400" b="1" dirty="0">
                <a:solidFill>
                  <a:srgbClr val="FF0000"/>
                </a:solidFill>
                <a:latin typeface="Times New Roman" panose="02020603050405020304" pitchFamily="18" charset="0"/>
                <a:cs typeface="Times New Roman" panose="02020603050405020304" pitchFamily="18" charset="0"/>
              </a:rPr>
              <a:t> 4. </a:t>
            </a:r>
            <a:r>
              <a:rPr lang="en-US" sz="4400" b="1" dirty="0" err="1">
                <a:solidFill>
                  <a:srgbClr val="FF0000"/>
                </a:solidFill>
                <a:latin typeface="Times New Roman" panose="02020603050405020304" pitchFamily="18" charset="0"/>
                <a:cs typeface="Times New Roman" panose="02020603050405020304" pitchFamily="18" charset="0"/>
              </a:rPr>
              <a:t>Kiểm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chỉnh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2D30223D-3A40-7410-6B0E-037BA42D0B75}"/>
              </a:ext>
            </a:extLst>
          </p:cNvPr>
          <p:cNvPicPr>
            <a:picLocks noChangeAspect="1"/>
          </p:cNvPicPr>
          <p:nvPr/>
        </p:nvPicPr>
        <p:blipFill>
          <a:blip r:embed="rId3"/>
          <a:stretch>
            <a:fillRect/>
          </a:stretch>
        </p:blipFill>
        <p:spPr>
          <a:xfrm>
            <a:off x="9829800" y="0"/>
            <a:ext cx="7200900" cy="10287000"/>
          </a:xfrm>
          <a:prstGeom prst="rect">
            <a:avLst/>
          </a:prstGeom>
        </p:spPr>
      </p:pic>
      <p:pic>
        <p:nvPicPr>
          <p:cNvPr id="8" name="Picture 7" descr="A cartoon of a child sitting on a stack of books&#10;&#10;Description automatically generated">
            <a:extLst>
              <a:ext uri="{FF2B5EF4-FFF2-40B4-BE49-F238E27FC236}">
                <a16:creationId xmlns:a16="http://schemas.microsoft.com/office/drawing/2014/main" xmlns="" id="{10C98B0B-5196-B183-C872-6BD9BFF1A5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2476500"/>
            <a:ext cx="9704334" cy="9704334"/>
          </a:xfrm>
          <a:prstGeom prst="rect">
            <a:avLst/>
          </a:prstGeom>
        </p:spPr>
      </p:pic>
    </p:spTree>
    <p:extLst>
      <p:ext uri="{BB962C8B-B14F-4D97-AF65-F5344CB8AC3E}">
        <p14:creationId xmlns:p14="http://schemas.microsoft.com/office/powerpoint/2010/main" val="2673309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xmlns="" id="{4550B42D-50EE-CAED-7F9A-B2EFA86E20C8}"/>
              </a:ext>
            </a:extLst>
          </p:cNvPr>
          <p:cNvSpPr/>
          <p:nvPr/>
        </p:nvSpPr>
        <p:spPr>
          <a:xfrm>
            <a:off x="-152400" y="0"/>
            <a:ext cx="3657600" cy="2857500"/>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2">
            <a:extLst>
              <a:ext uri="{FF2B5EF4-FFF2-40B4-BE49-F238E27FC236}">
                <a16:creationId xmlns:a16="http://schemas.microsoft.com/office/drawing/2014/main" xmlns="" id="{C7510D89-4DB9-2397-2570-126D10D1FB95}"/>
              </a:ext>
            </a:extLst>
          </p:cNvPr>
          <p:cNvSpPr/>
          <p:nvPr/>
        </p:nvSpPr>
        <p:spPr>
          <a:xfrm>
            <a:off x="10668000" y="723900"/>
            <a:ext cx="6553200" cy="55626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xmlns="" id="{C6C7657B-2235-3527-4441-406B0049ABEB}"/>
              </a:ext>
            </a:extLst>
          </p:cNvPr>
          <p:cNvSpPr txBox="1"/>
          <p:nvPr/>
        </p:nvSpPr>
        <p:spPr>
          <a:xfrm>
            <a:off x="1219200" y="5410200"/>
            <a:ext cx="85344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8">
            <a:extLst>
              <a:ext uri="{FF2B5EF4-FFF2-40B4-BE49-F238E27FC236}">
                <a16:creationId xmlns:a16="http://schemas.microsoft.com/office/drawing/2014/main" xmlns="" id="{809A9098-0749-4852-06B6-80D88ED77864}"/>
              </a:ext>
            </a:extLst>
          </p:cNvPr>
          <p:cNvSpPr txBox="1"/>
          <p:nvPr/>
        </p:nvSpPr>
        <p:spPr>
          <a:xfrm>
            <a:off x="1219200" y="2640430"/>
            <a:ext cx="83820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prstClr val="black"/>
                </a:solidFill>
                <a:latin typeface="#9Slide07 SVNDessert Menu Scrip" panose="00000500000000000000" pitchFamily="2" charset="0"/>
              </a:rPr>
              <a:t>Bản</a:t>
            </a:r>
            <a:r>
              <a:rPr lang="en-US" sz="7200" dirty="0">
                <a:solidFill>
                  <a:prstClr val="black"/>
                </a:solidFill>
                <a:latin typeface="#9Slide07 SVNDessert Menu Scrip" panose="00000500000000000000" pitchFamily="2" charset="0"/>
              </a:rPr>
              <a:t> 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9Slide07 SVNDessert Menu Scrip" panose="00000500000000000000" pitchFamily="2" charset="0"/>
                <a:ea typeface="+mn-ea"/>
                <a:cs typeface="+mn-cs"/>
              </a:rPr>
              <a:t>Sách</a:t>
            </a:r>
            <a:r>
              <a:rPr kumimoji="0" lang="en-US" sz="7200" b="0" i="0" u="none" strike="noStrike" kern="1200" cap="none" spc="0" normalizeH="0" noProof="0" dirty="0">
                <a:ln>
                  <a:noFill/>
                </a:ln>
                <a:solidFill>
                  <a:prstClr val="black"/>
                </a:solidFill>
                <a:effectLst/>
                <a:uLnTx/>
                <a:uFillTx/>
                <a:latin typeface="#9Slide07 SVNDessert Menu Scrip" panose="00000500000000000000" pitchFamily="2" charset="0"/>
                <a:ea typeface="+mn-ea"/>
                <a:cs typeface="+mn-cs"/>
              </a:rPr>
              <a:t> hay </a:t>
            </a:r>
            <a:r>
              <a:rPr kumimoji="0" lang="en-US" sz="7200" b="0" i="0" u="none" strike="noStrike" kern="1200" cap="none" spc="0" normalizeH="0" noProof="0" dirty="0" err="1">
                <a:ln>
                  <a:noFill/>
                </a:ln>
                <a:solidFill>
                  <a:prstClr val="black"/>
                </a:solidFill>
                <a:effectLst/>
                <a:uLnTx/>
                <a:uFillTx/>
                <a:latin typeface="#9Slide07 SVNDessert Menu Scrip" panose="00000500000000000000" pitchFamily="2" charset="0"/>
                <a:ea typeface="+mn-ea"/>
                <a:cs typeface="+mn-cs"/>
              </a:rPr>
              <a:t>mỗi</a:t>
            </a:r>
            <a:r>
              <a:rPr kumimoji="0" lang="en-US" sz="7200" b="0" i="0" u="none" strike="noStrike" kern="1200" cap="none" spc="0" normalizeH="0" noProof="0" dirty="0">
                <a:ln>
                  <a:noFill/>
                </a:ln>
                <a:solidFill>
                  <a:prstClr val="black"/>
                </a:solidFill>
                <a:effectLst/>
                <a:uLnTx/>
                <a:uFillTx/>
                <a:latin typeface="#9Slide07 SVNDessert Menu Scrip" panose="00000500000000000000" pitchFamily="2" charset="0"/>
                <a:ea typeface="+mn-ea"/>
                <a:cs typeface="+mn-cs"/>
              </a:rPr>
              <a:t> </a:t>
            </a:r>
            <a:r>
              <a:rPr kumimoji="0" lang="en-US" sz="7200" b="0" i="0" u="none" strike="noStrike" kern="1200" cap="none" spc="0" normalizeH="0" noProof="0" dirty="0" err="1">
                <a:ln>
                  <a:noFill/>
                </a:ln>
                <a:solidFill>
                  <a:prstClr val="black"/>
                </a:solidFill>
                <a:effectLst/>
                <a:uLnTx/>
                <a:uFillTx/>
                <a:latin typeface="#9Slide07 SVNDessert Menu Scrip" panose="00000500000000000000" pitchFamily="2" charset="0"/>
                <a:ea typeface="+mn-ea"/>
                <a:cs typeface="+mn-cs"/>
              </a:rPr>
              <a:t>tuần</a:t>
            </a:r>
            <a:endParaRPr kumimoji="0" lang="en-US" sz="72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endParaRPr>
          </a:p>
        </p:txBody>
      </p:sp>
    </p:spTree>
    <p:extLst>
      <p:ext uri="{BB962C8B-B14F-4D97-AF65-F5344CB8AC3E}">
        <p14:creationId xmlns:p14="http://schemas.microsoft.com/office/powerpoint/2010/main" val="3356256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533400" y="342900"/>
            <a:ext cx="17297400" cy="84023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Kính chào thầy cô và các bạn, tôi là…, học sinh lớp… . Sau đây, tôi xin được giới thiệu về cuốn sách Tôi thấy hoa vàng trên cỏ xanh của nhà văn Nguyễn Nhật Ánh.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thòi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Nguyễn Nhật Ánh (sinh năm 1955) là một tác giả quen thuộc của bạn đọc nhỏ tuổi. sinh năm 1955. Ông là một trong những nhà văn được độc giả lứa tuổi thiếu niên rất yêu thích. Một số tác phẩm tiêu biểu có thể kể đến như: Trước vòng chung kết, Chuyện cổ tích dành cho người lớn, Kính vạn hoa, Cho tôi xin một vé đi tuổi thơ,... Trong đó, “Tôi thấy hoa vàng trên cỏ xanh” là cuốn tiểu thuyết tôi rất yêu thích và ấn tượng.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Sách được xuất bản lần đầu tại Việt Nam vào ngày 9 tháng 12 năm 2010 do Nhà xuất bản Trẻ phát hành. Tác phẩm giống như là một cuốn nhật ký của cậu bé Thiều - nhân vật chính của tác phẩm kể về cuộc sống của những đứa trẻ tại một vùng quê nghèo khó. Nổi bật nhất đó chính là tình anh em, tình bạn bè cùng những tâm tư của một đứa trẻ mới lớn. Cuốn sách còn được chuyển thể thành bộ phim điện ảnh cùng tên bởi đạo diễn Victor Vũ đã gây được tiếng vang lớn.</a:t>
            </a:r>
          </a:p>
        </p:txBody>
      </p:sp>
    </p:spTree>
    <p:extLst>
      <p:ext uri="{BB962C8B-B14F-4D97-AF65-F5344CB8AC3E}">
        <p14:creationId xmlns:p14="http://schemas.microsoft.com/office/powerpoint/2010/main" val="117703869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838200" y="1340249"/>
            <a:ext cx="1645920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“Tôi thấy hoa vàng trên cỏ xanh” là những trang nhật ký về cuộc sống thường nhật của một cậu bé. Thiều đang là học sinh, sống ở một vùng quê nghèo. Cậu cùng với em trai là Tường thường xuyên bày trò quậy phá khiến cha mẹ phiền lòng. Tường là một cậu bé hiền lành, dễ thương và thích đọc sách. Cậu rất yêu thương và ngưỡng mộ anh trai của mình. Hai anh em Thiều thường cùng nhau chơi những trò cảm giác mạnh và Tường luôn là người phải chịu những tai bay vạ gió do anh gây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Ngoài ra chuyện còn kể về mối quan hệ của hai anh em với những người bạn cùng lớp, những người dân trong làng… Biến cố xảy ra khi nhà của Mận - bạn cùng lớp của Thiều bị bốc cháy khiến ba Mận được người ta đoán là đã chết cháy. Mận phải chuyển đến ở nhà nhà của Thiều một thời gian. Trong suốt khoảng thời gian đó, Thiều đã nảy sinh những rung động đầu đời của một cậu bé mới lớn. Một thời gian sau, Mận biết được ba mình còn sống và mẹ sẽ được thả trong một ngày không xa.</a:t>
            </a:r>
          </a:p>
        </p:txBody>
      </p:sp>
    </p:spTree>
    <p:extLst>
      <p:ext uri="{BB962C8B-B14F-4D97-AF65-F5344CB8AC3E}">
        <p14:creationId xmlns:p14="http://schemas.microsoft.com/office/powerpoint/2010/main" val="29422662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533400" y="571500"/>
            <a:ext cx="17221200" cy="78483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Tuy nhiên, sự thân thiết giữa Tường và Mận lại khiến cho cơn ghen tức trong lòng Thiều tăng lên theo thời gian. Sau đó, Thiều đã liên tiếp có những hành động khiến cậu phải cảm thấy hối hận sau đó. Mùa lũ đến, cả làng chìm trong biển nước. Khi cơn lũ qua đi, nước rút cũng là lúc của đói kém, mất mùa. Sự hẹp hòi và đố kỵ trong lòng Thiều đã khiến cậu hiểu lầm và khiến em trai mình bị thương nặng, không thể ngồi dậy được. Thiều càng ân hận hơn khi nghe chính miệng Tường kể rằng người mà Mận thích chơi cùng chính là cậu. Kết thúc câu chuyện, Mận được mẹ đón lên thành phố để tìm cha. Còn Tường nhờ có sự xuất hiện của công chúa cũng dần ngồi dậy và đi được. Thiều đã cùng nhau khám phá ra bí mật về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Khi đọc đến từng trang của câu chuyện, người đọc sẽ bị cuốn hút bởi lối kể chuyện vô cùng tự nhiên mà hấp dẫn. Những hình ảnh về tuổi thơ mà có lẽ không ai chưa từng một lần trải qua trong hiện ra trước mắt khiến người đọc. Nguyễn Nhật Ánh đã đưa chúng ta bước lên chuyến tàu du hành thời gian để tìm về với tuổi thơ hồn nhiên, ngây thơ. Đặc biệt nhất là tình cảm anh em khiến mỗi người cảm thấy thật xúc động.</a:t>
            </a:r>
          </a:p>
        </p:txBody>
      </p:sp>
    </p:spTree>
    <p:extLst>
      <p:ext uri="{BB962C8B-B14F-4D97-AF65-F5344CB8AC3E}">
        <p14:creationId xmlns:p14="http://schemas.microsoft.com/office/powerpoint/2010/main" val="244167287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838200" y="1340249"/>
            <a:ext cx="16459200"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Trên đây là phần trình bày của tôi, cảm ơn thầy cô và các bạn đã lắng nghe. Tôi rất mong nhận sẽ được sự góp ý từ thầy cô và các bạn.</a:t>
            </a:r>
          </a:p>
        </p:txBody>
      </p:sp>
    </p:spTree>
    <p:extLst>
      <p:ext uri="{BB962C8B-B14F-4D97-AF65-F5344CB8AC3E}">
        <p14:creationId xmlns:p14="http://schemas.microsoft.com/office/powerpoint/2010/main" val="356388087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xmlns="" id="{C5860DBB-7044-1557-E52F-B99F77C791AF}"/>
              </a:ext>
            </a:extLst>
          </p:cNvPr>
          <p:cNvSpPr/>
          <p:nvPr/>
        </p:nvSpPr>
        <p:spPr>
          <a:xfrm>
            <a:off x="-1219200" y="8115300"/>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3">
            <a:extLst>
              <a:ext uri="{FF2B5EF4-FFF2-40B4-BE49-F238E27FC236}">
                <a16:creationId xmlns:a16="http://schemas.microsoft.com/office/drawing/2014/main" xmlns="" id="{25B55066-CEDA-C8AC-1967-BD9F047E2D6C}"/>
              </a:ext>
            </a:extLst>
          </p:cNvPr>
          <p:cNvSpPr/>
          <p:nvPr/>
        </p:nvSpPr>
        <p:spPr>
          <a:xfrm>
            <a:off x="1524000" y="26289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5">
            <a:extLst>
              <a:ext uri="{FF2B5EF4-FFF2-40B4-BE49-F238E27FC236}">
                <a16:creationId xmlns:a16="http://schemas.microsoft.com/office/drawing/2014/main" xmlns="" id="{764B6146-B89B-5EEA-97C7-47BECE217B2F}"/>
              </a:ext>
            </a:extLst>
          </p:cNvPr>
          <p:cNvSpPr/>
          <p:nvPr/>
        </p:nvSpPr>
        <p:spPr>
          <a:xfrm>
            <a:off x="12192000" y="-8826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TextBox 10">
            <a:extLst>
              <a:ext uri="{FF2B5EF4-FFF2-40B4-BE49-F238E27FC236}">
                <a16:creationId xmlns:a16="http://schemas.microsoft.com/office/drawing/2014/main" xmlns="" id="{D50BF17B-3854-440C-1CBF-6DC5F2A823B6}"/>
              </a:ext>
            </a:extLst>
          </p:cNvPr>
          <p:cNvSpPr txBox="1"/>
          <p:nvPr/>
        </p:nvSpPr>
        <p:spPr>
          <a:xfrm>
            <a:off x="5860168" y="952500"/>
            <a:ext cx="7848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Kĩ</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3-2-1</a:t>
            </a:r>
            <a:endParaRPr kumimoji="0" lang="en-US" sz="7200" b="0" i="0" u="none" strike="noStrike" kern="1200" cap="none" spc="0" normalizeH="0" baseline="0" noProof="0" dirty="0">
              <a:ln>
                <a:noFill/>
              </a:ln>
              <a:solidFill>
                <a:prstClr val="black"/>
              </a:solidFill>
              <a:effectLst/>
              <a:uLnTx/>
              <a:uFillTx/>
              <a:latin typeface="#9Slide05 SVNEgregio Script" panose="02000500000000000000" pitchFamily="2"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xmlns="" id="{17B5484E-3484-C51B-44ED-BB2A2BD2A255}"/>
              </a:ext>
            </a:extLst>
          </p:cNvPr>
          <p:cNvSpPr txBox="1"/>
          <p:nvPr/>
        </p:nvSpPr>
        <p:spPr>
          <a:xfrm>
            <a:off x="9554899" y="3473206"/>
            <a:ext cx="659950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16" name="TextBox 15">
            <a:extLst>
              <a:ext uri="{FF2B5EF4-FFF2-40B4-BE49-F238E27FC236}">
                <a16:creationId xmlns:a16="http://schemas.microsoft.com/office/drawing/2014/main" xmlns="" id="{FA9FC21D-72E6-67C2-E83A-10F0993C6D22}"/>
              </a:ext>
            </a:extLst>
          </p:cNvPr>
          <p:cNvSpPr txBox="1"/>
          <p:nvPr/>
        </p:nvSpPr>
        <p:spPr>
          <a:xfrm>
            <a:off x="2438400" y="3215700"/>
            <a:ext cx="659950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008064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BE35D335-404D-B633-1033-C323E4BAAF6F}"/>
              </a:ext>
            </a:extLst>
          </p:cNvPr>
          <p:cNvSpPr/>
          <p:nvPr/>
        </p:nvSpPr>
        <p:spPr>
          <a:xfrm>
            <a:off x="-410052" y="6286500"/>
            <a:ext cx="2648903" cy="4114800"/>
          </a:xfrm>
          <a:custGeom>
            <a:avLst/>
            <a:gdLst/>
            <a:ahLst/>
            <a:cxnLst/>
            <a:rect l="l" t="t" r="r" b="b"/>
            <a:pathLst>
              <a:path w="2648903" h="4114800">
                <a:moveTo>
                  <a:pt x="0" y="0"/>
                </a:moveTo>
                <a:lnTo>
                  <a:pt x="2648903" y="0"/>
                </a:lnTo>
                <a:lnTo>
                  <a:pt x="26489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8">
            <a:extLst>
              <a:ext uri="{FF2B5EF4-FFF2-40B4-BE49-F238E27FC236}">
                <a16:creationId xmlns:a16="http://schemas.microsoft.com/office/drawing/2014/main" xmlns="" id="{EBC070A8-2029-93CF-A946-B37A8C600F7E}"/>
              </a:ext>
            </a:extLst>
          </p:cNvPr>
          <p:cNvSpPr/>
          <p:nvPr/>
        </p:nvSpPr>
        <p:spPr>
          <a:xfrm>
            <a:off x="0" y="-11873"/>
            <a:ext cx="4038600" cy="3250373"/>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11">
            <a:extLst>
              <a:ext uri="{FF2B5EF4-FFF2-40B4-BE49-F238E27FC236}">
                <a16:creationId xmlns:a16="http://schemas.microsoft.com/office/drawing/2014/main" xmlns="" id="{A43624F9-3863-0383-F91D-EDE538110FE2}"/>
              </a:ext>
            </a:extLst>
          </p:cNvPr>
          <p:cNvSpPr/>
          <p:nvPr/>
        </p:nvSpPr>
        <p:spPr>
          <a:xfrm>
            <a:off x="14358538" y="0"/>
            <a:ext cx="3929462" cy="355517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14">
            <a:extLst>
              <a:ext uri="{FF2B5EF4-FFF2-40B4-BE49-F238E27FC236}">
                <a16:creationId xmlns:a16="http://schemas.microsoft.com/office/drawing/2014/main" xmlns="" id="{7FF7B7A8-2727-6B6A-8E07-2E293A2106F9}"/>
              </a:ext>
            </a:extLst>
          </p:cNvPr>
          <p:cNvSpPr/>
          <p:nvPr/>
        </p:nvSpPr>
        <p:spPr>
          <a:xfrm>
            <a:off x="13944600" y="7734300"/>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9">
            <a:extLst>
              <a:ext uri="{FF2B5EF4-FFF2-40B4-BE49-F238E27FC236}">
                <a16:creationId xmlns:a16="http://schemas.microsoft.com/office/drawing/2014/main" xmlns="" id="{53F4C52A-E48F-3404-4214-7187B0BE00FE}"/>
              </a:ext>
            </a:extLst>
          </p:cNvPr>
          <p:cNvGrpSpPr/>
          <p:nvPr/>
        </p:nvGrpSpPr>
        <p:grpSpPr>
          <a:xfrm>
            <a:off x="4009281" y="723899"/>
            <a:ext cx="8669243" cy="4386457"/>
            <a:chOff x="0" y="-1046186"/>
            <a:chExt cx="5706657" cy="3345763"/>
          </a:xfrm>
        </p:grpSpPr>
        <p:grpSp>
          <p:nvGrpSpPr>
            <p:cNvPr id="11" name="Group 10">
              <a:extLst>
                <a:ext uri="{FF2B5EF4-FFF2-40B4-BE49-F238E27FC236}">
                  <a16:creationId xmlns:a16="http://schemas.microsoft.com/office/drawing/2014/main" xmlns="" id="{B9C0FEE1-771F-A9C0-516F-C3435C828C06}"/>
                </a:ext>
              </a:extLst>
            </p:cNvPr>
            <p:cNvGrpSpPr/>
            <p:nvPr/>
          </p:nvGrpSpPr>
          <p:grpSpPr>
            <a:xfrm>
              <a:off x="0" y="-1046186"/>
              <a:ext cx="5706657" cy="3345763"/>
              <a:chOff x="0" y="-369781"/>
              <a:chExt cx="2017053" cy="1182581"/>
            </a:xfrm>
          </p:grpSpPr>
          <p:sp>
            <p:nvSpPr>
              <p:cNvPr id="13" name="Freeform 7">
                <a:extLst>
                  <a:ext uri="{FF2B5EF4-FFF2-40B4-BE49-F238E27FC236}">
                    <a16:creationId xmlns:a16="http://schemas.microsoft.com/office/drawing/2014/main" xmlns="" id="{3E02E497-6AEB-7FC7-C214-95213DECEE97}"/>
                  </a:ext>
                </a:extLst>
              </p:cNvPr>
              <p:cNvSpPr/>
              <p:nvPr/>
            </p:nvSpPr>
            <p:spPr>
              <a:xfrm>
                <a:off x="272761" y="-369781"/>
                <a:ext cx="1744292" cy="393525"/>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14"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12" name="TextBox 9">
              <a:extLst>
                <a:ext uri="{FF2B5EF4-FFF2-40B4-BE49-F238E27FC236}">
                  <a16:creationId xmlns:a16="http://schemas.microsoft.com/office/drawing/2014/main" xmlns="" id="{5AE2716A-76F9-D4D5-1E49-7365A0C253CA}"/>
                </a:ext>
              </a:extLst>
            </p:cNvPr>
            <p:cNvSpPr txBox="1"/>
            <p:nvPr/>
          </p:nvSpPr>
          <p:spPr>
            <a:xfrm>
              <a:off x="813183" y="-581213"/>
              <a:ext cx="4723691" cy="387006"/>
            </a:xfrm>
            <a:prstGeom prst="rect">
              <a:avLst/>
            </a:prstGeom>
          </p:spPr>
          <p:txBody>
            <a:bodyPr wrap="square" lIns="0" tIns="0" rIns="0" bIns="0" rtlCol="0" anchor="t">
              <a:spAutoFit/>
            </a:bodyPr>
            <a:lstStyle/>
            <a:p>
              <a:pPr algn="ctr">
                <a:lnSpc>
                  <a:spcPts val="3919"/>
                </a:lnSpc>
                <a:spcBef>
                  <a:spcPct val="0"/>
                </a:spcBef>
              </a:pP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10.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tin</a:t>
              </a:r>
            </a:p>
          </p:txBody>
        </p:sp>
      </p:grpSp>
      <p:sp>
        <p:nvSpPr>
          <p:cNvPr id="15" name="TextBox 14">
            <a:extLst>
              <a:ext uri="{FF2B5EF4-FFF2-40B4-BE49-F238E27FC236}">
                <a16:creationId xmlns:a16="http://schemas.microsoft.com/office/drawing/2014/main" xmlns="" id="{67D8FACD-8826-8017-98EC-4A7162E9CA0F}"/>
              </a:ext>
            </a:extLst>
          </p:cNvPr>
          <p:cNvSpPr txBox="1"/>
          <p:nvPr/>
        </p:nvSpPr>
        <p:spPr>
          <a:xfrm>
            <a:off x="1873727" y="2832390"/>
            <a:ext cx="14593715" cy="4372351"/>
          </a:xfrm>
          <a:prstGeom prst="rect">
            <a:avLst/>
          </a:prstGeom>
          <a:noFill/>
        </p:spPr>
        <p:txBody>
          <a:bodyPr wrap="square">
            <a:spAutoFit/>
          </a:bodyPr>
          <a:lstStyle/>
          <a:p>
            <a:pPr algn="ctr">
              <a:lnSpc>
                <a:spcPct val="150000"/>
              </a:lnSpc>
            </a:pPr>
            <a:r>
              <a:rPr lang="en-US" sz="8000" dirty="0" err="1">
                <a:solidFill>
                  <a:srgbClr val="FF0000"/>
                </a:solidFill>
                <a:latin typeface="#9Slide05 SVNBeloved" pitchFamily="2" charset="0"/>
                <a:cs typeface="Times New Roman" panose="02020603050405020304" pitchFamily="18" charset="0"/>
              </a:rPr>
              <a:t>Nói</a:t>
            </a:r>
            <a:r>
              <a:rPr lang="en-US" sz="8000" dirty="0">
                <a:solidFill>
                  <a:srgbClr val="FF0000"/>
                </a:solidFill>
                <a:latin typeface="#9Slide05 SVNBeloved" pitchFamily="2" charset="0"/>
                <a:cs typeface="Times New Roman" panose="02020603050405020304" pitchFamily="18" charset="0"/>
              </a:rPr>
              <a:t> </a:t>
            </a:r>
            <a:r>
              <a:rPr lang="en-US" sz="8000" dirty="0" err="1">
                <a:solidFill>
                  <a:srgbClr val="FF0000"/>
                </a:solidFill>
                <a:latin typeface="#9Slide05 SVNBeloved" pitchFamily="2" charset="0"/>
                <a:cs typeface="Times New Roman" panose="02020603050405020304" pitchFamily="18" charset="0"/>
              </a:rPr>
              <a:t>và</a:t>
            </a:r>
            <a:r>
              <a:rPr lang="en-US" sz="8000" dirty="0">
                <a:solidFill>
                  <a:srgbClr val="FF0000"/>
                </a:solidFill>
                <a:latin typeface="#9Slide05 SVNBeloved" pitchFamily="2" charset="0"/>
                <a:cs typeface="Times New Roman" panose="02020603050405020304" pitchFamily="18" charset="0"/>
              </a:rPr>
              <a:t> </a:t>
            </a:r>
            <a:r>
              <a:rPr lang="en-US" sz="8000" dirty="0" err="1">
                <a:solidFill>
                  <a:srgbClr val="FF0000"/>
                </a:solidFill>
                <a:latin typeface="#9Slide05 SVNBeloved" pitchFamily="2" charset="0"/>
                <a:cs typeface="Times New Roman" panose="02020603050405020304" pitchFamily="18" charset="0"/>
              </a:rPr>
              <a:t>nghe</a:t>
            </a:r>
            <a:endParaRPr lang="en-US" sz="8000" dirty="0">
              <a:solidFill>
                <a:srgbClr val="FF0000"/>
              </a:solidFill>
              <a:latin typeface="#9Slide05 SVNBeloved" pitchFamily="2" charset="0"/>
              <a:cs typeface="Times New Roman" panose="02020603050405020304" pitchFamily="18" charset="0"/>
            </a:endParaRPr>
          </a:p>
          <a:p>
            <a:pPr algn="ctr">
              <a:lnSpc>
                <a:spcPct val="150000"/>
              </a:lnSpc>
            </a:pPr>
            <a:r>
              <a:rPr lang="en-US" sz="11500" b="1" i="0" dirty="0">
                <a:solidFill>
                  <a:srgbClr val="FF0000"/>
                </a:solidFill>
                <a:latin typeface="#9Slide05 SVNBeloved" pitchFamily="2" charset="0"/>
                <a:cs typeface="Times New Roman" panose="02020603050405020304" pitchFamily="18" charset="0"/>
              </a:rPr>
              <a:t>GIỚI THIỆU MỘT CUỐN SÁCH</a:t>
            </a:r>
          </a:p>
        </p:txBody>
      </p:sp>
    </p:spTree>
    <p:extLst>
      <p:ext uri="{BB962C8B-B14F-4D97-AF65-F5344CB8AC3E}">
        <p14:creationId xmlns:p14="http://schemas.microsoft.com/office/powerpoint/2010/main" val="118705550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1">
            <a:extLst>
              <a:ext uri="{FF2B5EF4-FFF2-40B4-BE49-F238E27FC236}">
                <a16:creationId xmlns:a16="http://schemas.microsoft.com/office/drawing/2014/main" xmlns="" id="{E31F75D8-E754-B7F0-E2A7-96B53CED209B}"/>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228600" y="1790700"/>
            <a:ext cx="5791200" cy="7467600"/>
          </a:xfrm>
          <a:custGeom>
            <a:avLst/>
            <a:gdLst/>
            <a:ahLst/>
            <a:cxnLst/>
            <a:rect l="l" t="t" r="r" b="b"/>
            <a:pathLst>
              <a:path w="3127248" h="4114800">
                <a:moveTo>
                  <a:pt x="0" y="0"/>
                </a:moveTo>
                <a:lnTo>
                  <a:pt x="3127248" y="0"/>
                </a:lnTo>
                <a:lnTo>
                  <a:pt x="312724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2" name="Group 3">
            <a:extLst>
              <a:ext uri="{FF2B5EF4-FFF2-40B4-BE49-F238E27FC236}">
                <a16:creationId xmlns:a16="http://schemas.microsoft.com/office/drawing/2014/main" xmlns="" id="{11143924-B2F7-FBA2-F8DD-C3B00CF09976}"/>
              </a:ext>
            </a:extLst>
          </p:cNvPr>
          <p:cNvGrpSpPr/>
          <p:nvPr/>
        </p:nvGrpSpPr>
        <p:grpSpPr>
          <a:xfrm>
            <a:off x="6781800" y="2857500"/>
            <a:ext cx="10210800" cy="2819400"/>
            <a:chOff x="0" y="0"/>
            <a:chExt cx="2508597" cy="372440"/>
          </a:xfrm>
        </p:grpSpPr>
        <p:sp>
          <p:nvSpPr>
            <p:cNvPr id="13" name="Freeform 4">
              <a:extLst>
                <a:ext uri="{FF2B5EF4-FFF2-40B4-BE49-F238E27FC236}">
                  <a16:creationId xmlns:a16="http://schemas.microsoft.com/office/drawing/2014/main" xmlns="" id="{31F227CE-DBC6-915E-626B-B092B249EB59}"/>
                </a:ext>
              </a:extLst>
            </p:cNvPr>
            <p:cNvSpPr/>
            <p:nvPr/>
          </p:nvSpPr>
          <p:spPr>
            <a:xfrm>
              <a:off x="0" y="0"/>
              <a:ext cx="2508597" cy="372440"/>
            </a:xfrm>
            <a:custGeom>
              <a:avLst/>
              <a:gdLst/>
              <a:ahLst/>
              <a:cxnLst/>
              <a:rect l="l" t="t" r="r" b="b"/>
              <a:pathLst>
                <a:path w="2508597" h="372440">
                  <a:moveTo>
                    <a:pt x="42580" y="0"/>
                  </a:moveTo>
                  <a:lnTo>
                    <a:pt x="2466017" y="0"/>
                  </a:lnTo>
                  <a:cubicBezTo>
                    <a:pt x="2489533" y="0"/>
                    <a:pt x="2508597" y="19064"/>
                    <a:pt x="2508597" y="42580"/>
                  </a:cubicBezTo>
                  <a:lnTo>
                    <a:pt x="2508597" y="329860"/>
                  </a:lnTo>
                  <a:cubicBezTo>
                    <a:pt x="2508597" y="341153"/>
                    <a:pt x="2504111" y="351983"/>
                    <a:pt x="2496126" y="359968"/>
                  </a:cubicBezTo>
                  <a:cubicBezTo>
                    <a:pt x="2488140" y="367953"/>
                    <a:pt x="2477310" y="372440"/>
                    <a:pt x="2466017" y="372440"/>
                  </a:cubicBezTo>
                  <a:lnTo>
                    <a:pt x="42580" y="372440"/>
                  </a:lnTo>
                  <a:cubicBezTo>
                    <a:pt x="31287" y="372440"/>
                    <a:pt x="20457" y="367953"/>
                    <a:pt x="12471" y="359968"/>
                  </a:cubicBezTo>
                  <a:cubicBezTo>
                    <a:pt x="4486" y="351983"/>
                    <a:pt x="0" y="341153"/>
                    <a:pt x="0" y="329860"/>
                  </a:cubicBezTo>
                  <a:lnTo>
                    <a:pt x="0" y="42580"/>
                  </a:lnTo>
                  <a:cubicBezTo>
                    <a:pt x="0" y="31287"/>
                    <a:pt x="4486" y="20457"/>
                    <a:pt x="12471" y="12471"/>
                  </a:cubicBezTo>
                  <a:cubicBezTo>
                    <a:pt x="20457" y="4486"/>
                    <a:pt x="31287" y="0"/>
                    <a:pt x="42580" y="0"/>
                  </a:cubicBezTo>
                  <a:close/>
                </a:path>
              </a:pathLst>
            </a:custGeom>
            <a:solidFill>
              <a:srgbClr val="FFFFFF"/>
            </a:solidFill>
            <a:ln w="9525">
              <a:solidFill>
                <a:srgbClr val="000000"/>
              </a:solidFill>
            </a:ln>
          </p:spPr>
          <p:txBody>
            <a:bodyPr/>
            <a:lstStyle/>
            <a:p>
              <a:endParaRPr lang="en-US" dirty="0"/>
            </a:p>
          </p:txBody>
        </p:sp>
        <p:sp>
          <p:nvSpPr>
            <p:cNvPr id="14" name="TextBox 5">
              <a:extLst>
                <a:ext uri="{FF2B5EF4-FFF2-40B4-BE49-F238E27FC236}">
                  <a16:creationId xmlns:a16="http://schemas.microsoft.com/office/drawing/2014/main" xmlns="" id="{ED26D82C-6981-0853-3DB8-0A8EB0B84159}"/>
                </a:ext>
              </a:extLst>
            </p:cNvPr>
            <p:cNvSpPr txBox="1"/>
            <p:nvPr/>
          </p:nvSpPr>
          <p:spPr>
            <a:xfrm>
              <a:off x="0" y="-38100"/>
              <a:ext cx="812800" cy="850900"/>
            </a:xfrm>
            <a:prstGeom prst="rect">
              <a:avLst/>
            </a:prstGeom>
          </p:spPr>
          <p:txBody>
            <a:bodyPr lIns="47517" tIns="47517" rIns="47517" bIns="47517" rtlCol="0" anchor="ctr"/>
            <a:lstStyle/>
            <a:p>
              <a:pPr algn="ctr">
                <a:lnSpc>
                  <a:spcPts val="2659"/>
                </a:lnSpc>
              </a:pPr>
              <a:endParaRPr/>
            </a:p>
          </p:txBody>
        </p:sp>
      </p:grpSp>
      <p:sp>
        <p:nvSpPr>
          <p:cNvPr id="8" name="TextBox 27">
            <a:extLst>
              <a:ext uri="{FF2B5EF4-FFF2-40B4-BE49-F238E27FC236}">
                <a16:creationId xmlns:a16="http://schemas.microsoft.com/office/drawing/2014/main" xmlns="" id="{DA832170-752E-89BA-D68E-541D3DC4D8EC}"/>
              </a:ext>
            </a:extLst>
          </p:cNvPr>
          <p:cNvSpPr txBox="1"/>
          <p:nvPr/>
        </p:nvSpPr>
        <p:spPr>
          <a:xfrm>
            <a:off x="7905535" y="4240895"/>
            <a:ext cx="8248865" cy="500137"/>
          </a:xfrm>
          <a:prstGeom prst="rect">
            <a:avLst/>
          </a:prstGeom>
        </p:spPr>
        <p:txBody>
          <a:bodyPr wrap="square" lIns="0" tIns="0" rIns="0" bIns="0" rtlCol="0" anchor="t">
            <a:spAutoFit/>
          </a:bodyPr>
          <a:lstStyle/>
          <a:p>
            <a:pPr algn="ctr">
              <a:lnSpc>
                <a:spcPts val="3920"/>
              </a:lnSpc>
              <a:spcBef>
                <a:spcPct val="0"/>
              </a:spcBef>
            </a:pPr>
            <a:r>
              <a:rPr lang="en-US" sz="11500" dirty="0">
                <a:latin typeface="#9Slide07 SVNSunshine" panose="00000500000000000000" pitchFamily="2" charset="0"/>
                <a:cs typeface="Times New Roman" panose="02020603050405020304" pitchFamily="18" charset="0"/>
              </a:rPr>
              <a:t>I. </a:t>
            </a:r>
            <a:r>
              <a:rPr lang="en-US" sz="11500" dirty="0" err="1">
                <a:latin typeface="#9Slide07 SVNSunshine" panose="00000500000000000000" pitchFamily="2" charset="0"/>
                <a:cs typeface="Times New Roman" panose="02020603050405020304" pitchFamily="18" charset="0"/>
              </a:rPr>
              <a:t>Định</a:t>
            </a:r>
            <a:r>
              <a:rPr lang="en-US" sz="11500" dirty="0">
                <a:latin typeface="#9Slide07 SVNSunshine" panose="00000500000000000000" pitchFamily="2" charset="0"/>
                <a:cs typeface="Times New Roman" panose="02020603050405020304" pitchFamily="18" charset="0"/>
              </a:rPr>
              <a:t> </a:t>
            </a:r>
            <a:r>
              <a:rPr lang="en-US" sz="11500" dirty="0" err="1">
                <a:latin typeface="#9Slide07 SVNSunshine" panose="00000500000000000000" pitchFamily="2" charset="0"/>
                <a:cs typeface="Times New Roman" panose="02020603050405020304" pitchFamily="18" charset="0"/>
              </a:rPr>
              <a:t>hướng</a:t>
            </a:r>
            <a:endParaRPr lang="en-US" sz="11500" dirty="0">
              <a:latin typeface="#9Slide07 SVNSunshine" panose="00000500000000000000" pitchFamily="2"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B28A34CC-BB25-9F4E-A5B7-1C265901181E}"/>
              </a:ext>
            </a:extLst>
          </p:cNvPr>
          <p:cNvSpPr/>
          <p:nvPr/>
        </p:nvSpPr>
        <p:spPr>
          <a:xfrm>
            <a:off x="15087600" y="-190500"/>
            <a:ext cx="3200400" cy="3124200"/>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6" name="Group 15">
            <a:extLst>
              <a:ext uri="{FF2B5EF4-FFF2-40B4-BE49-F238E27FC236}">
                <a16:creationId xmlns:a16="http://schemas.microsoft.com/office/drawing/2014/main" xmlns="" id="{53F4C52A-E48F-3404-4214-7187B0BE00FE}"/>
              </a:ext>
            </a:extLst>
          </p:cNvPr>
          <p:cNvGrpSpPr/>
          <p:nvPr/>
        </p:nvGrpSpPr>
        <p:grpSpPr>
          <a:xfrm>
            <a:off x="3835158" y="582579"/>
            <a:ext cx="10269443" cy="3156178"/>
            <a:chOff x="0" y="-107793"/>
            <a:chExt cx="6760012" cy="2407370"/>
          </a:xfrm>
        </p:grpSpPr>
        <p:grpSp>
          <p:nvGrpSpPr>
            <p:cNvPr id="17" name="Group 16">
              <a:extLst>
                <a:ext uri="{FF2B5EF4-FFF2-40B4-BE49-F238E27FC236}">
                  <a16:creationId xmlns:a16="http://schemas.microsoft.com/office/drawing/2014/main" xmlns="" id="{B9C0FEE1-771F-A9C0-516F-C3435C828C06}"/>
                </a:ext>
              </a:extLst>
            </p:cNvPr>
            <p:cNvGrpSpPr/>
            <p:nvPr/>
          </p:nvGrpSpPr>
          <p:grpSpPr>
            <a:xfrm>
              <a:off x="0" y="-107793"/>
              <a:ext cx="6760012" cy="2407370"/>
              <a:chOff x="0" y="-38100"/>
              <a:chExt cx="2389368" cy="850900"/>
            </a:xfrm>
          </p:grpSpPr>
          <p:sp>
            <p:nvSpPr>
              <p:cNvPr id="19" name="Freeform 7">
                <a:extLst>
                  <a:ext uri="{FF2B5EF4-FFF2-40B4-BE49-F238E27FC236}">
                    <a16:creationId xmlns:a16="http://schemas.microsoft.com/office/drawing/2014/main" xmlns="" id="{3E02E497-6AEB-7FC7-C214-95213DECEE97}"/>
                  </a:ext>
                </a:extLst>
              </p:cNvPr>
              <p:cNvSpPr/>
              <p:nvPr/>
            </p:nvSpPr>
            <p:spPr>
              <a:xfrm>
                <a:off x="0" y="0"/>
                <a:ext cx="2389368" cy="410868"/>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0"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18" name="TextBox 9">
              <a:extLst>
                <a:ext uri="{FF2B5EF4-FFF2-40B4-BE49-F238E27FC236}">
                  <a16:creationId xmlns:a16="http://schemas.microsoft.com/office/drawing/2014/main" xmlns="" id="{5AE2716A-76F9-D4D5-1E49-7365A0C253CA}"/>
                </a:ext>
              </a:extLst>
            </p:cNvPr>
            <p:cNvSpPr txBox="1"/>
            <p:nvPr/>
          </p:nvSpPr>
          <p:spPr>
            <a:xfrm>
              <a:off x="119619" y="464971"/>
              <a:ext cx="6470611" cy="409894"/>
            </a:xfrm>
            <a:prstGeom prst="rect">
              <a:avLst/>
            </a:prstGeom>
          </p:spPr>
          <p:txBody>
            <a:bodyPr wrap="square" lIns="0" tIns="0" rIns="0" bIns="0" rtlCol="0" anchor="t">
              <a:spAutoFit/>
            </a:bodyPr>
            <a:lstStyle/>
            <a:p>
              <a:pPr algn="ctr">
                <a:lnSpc>
                  <a:spcPts val="3919"/>
                </a:lnSpc>
                <a:spcBef>
                  <a:spcPct val="0"/>
                </a:spcBef>
              </a:pPr>
              <a:r>
                <a:rPr lang="en-US" sz="5400" b="1" dirty="0" err="1">
                  <a:solidFill>
                    <a:srgbClr val="FF0000"/>
                  </a:solidFill>
                  <a:latin typeface="Times New Roman" panose="02020603050405020304" pitchFamily="18" charset="0"/>
                  <a:cs typeface="Times New Roman" panose="02020603050405020304" pitchFamily="18" charset="0"/>
                </a:rPr>
                <a:t>Đúng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ghi</a:t>
              </a:r>
              <a:r>
                <a:rPr lang="en-US" sz="5400" b="1" dirty="0">
                  <a:solidFill>
                    <a:srgbClr val="FF0000"/>
                  </a:solidFill>
                  <a:latin typeface="Times New Roman" panose="02020603050405020304" pitchFamily="18" charset="0"/>
                  <a:cs typeface="Times New Roman" panose="02020603050405020304" pitchFamily="18" charset="0"/>
                </a:rPr>
                <a:t> Đ, </a:t>
              </a:r>
              <a:r>
                <a:rPr lang="en-US" sz="5400" b="1" dirty="0" err="1">
                  <a:solidFill>
                    <a:srgbClr val="FF0000"/>
                  </a:solidFill>
                  <a:latin typeface="Times New Roman" panose="02020603050405020304" pitchFamily="18" charset="0"/>
                  <a:cs typeface="Times New Roman" panose="02020603050405020304" pitchFamily="18" charset="0"/>
                </a:rPr>
                <a:t>sai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ghi</a:t>
              </a:r>
              <a:r>
                <a:rPr lang="en-US" sz="5400" b="1" dirty="0">
                  <a:solidFill>
                    <a:srgbClr val="FF0000"/>
                  </a:solidFill>
                  <a:latin typeface="Times New Roman" panose="02020603050405020304" pitchFamily="18" charset="0"/>
                  <a:cs typeface="Times New Roman" panose="02020603050405020304" pitchFamily="18" charset="0"/>
                </a:rPr>
                <a:t> S</a:t>
              </a:r>
            </a:p>
          </p:txBody>
        </p:sp>
      </p:grpSp>
      <p:graphicFrame>
        <p:nvGraphicFramePr>
          <p:cNvPr id="2" name="Table 1"/>
          <p:cNvGraphicFramePr>
            <a:graphicFrameLocks noGrp="1"/>
          </p:cNvGraphicFramePr>
          <p:nvPr>
            <p:extLst>
              <p:ext uri="{D42A27DB-BD31-4B8C-83A1-F6EECF244321}">
                <p14:modId xmlns:p14="http://schemas.microsoft.com/office/powerpoint/2010/main" val="82230574"/>
              </p:ext>
            </p:extLst>
          </p:nvPr>
        </p:nvGraphicFramePr>
        <p:xfrm>
          <a:off x="2021466" y="2760163"/>
          <a:ext cx="14209134" cy="7162800"/>
        </p:xfrm>
        <a:graphic>
          <a:graphicData uri="http://schemas.openxmlformats.org/drawingml/2006/table">
            <a:tbl>
              <a:tblPr firstRow="1" bandRow="1">
                <a:tableStyleId>{5940675A-B579-460E-94D1-54222C63F5DA}</a:tableStyleId>
              </a:tblPr>
              <a:tblGrid>
                <a:gridCol w="12500825">
                  <a:extLst>
                    <a:ext uri="{9D8B030D-6E8A-4147-A177-3AD203B41FA5}">
                      <a16:colId xmlns:a16="http://schemas.microsoft.com/office/drawing/2014/main" xmlns="" val="1487775079"/>
                    </a:ext>
                  </a:extLst>
                </a:gridCol>
                <a:gridCol w="1708309">
                  <a:extLst>
                    <a:ext uri="{9D8B030D-6E8A-4147-A177-3AD203B41FA5}">
                      <a16:colId xmlns:a16="http://schemas.microsoft.com/office/drawing/2014/main" xmlns="" val="592985557"/>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a:t>
                      </a: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87747949"/>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HS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to </a:t>
                      </a:r>
                      <a:r>
                        <a:rPr lang="en-US" sz="4400" baseline="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viêt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079400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a:t>
                      </a:r>
                      <a:r>
                        <a:rPr lang="en-US" sz="4400" dirty="0" err="1">
                          <a:latin typeface="Times New Roman" panose="02020603050405020304" pitchFamily="18" charset="0"/>
                          <a:cs typeface="Times New Roman" panose="02020603050405020304" pitchFamily="18" charset="0"/>
                        </a:rPr>
                        <a:t>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a:t>
                      </a: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27923837"/>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tiện</a:t>
                      </a:r>
                      <a:r>
                        <a:rPr lang="en-US" sz="4400" baseline="0" dirty="0">
                          <a:latin typeface="Times New Roman" panose="02020603050405020304" pitchFamily="18" charset="0"/>
                          <a:cs typeface="Times New Roman" panose="02020603050405020304" pitchFamily="18" charset="0"/>
                        </a:rPr>
                        <a:t> phi </a:t>
                      </a:r>
                      <a:r>
                        <a:rPr lang="en-US" sz="4400" baseline="0" dirty="0" err="1">
                          <a:latin typeface="Times New Roman" panose="02020603050405020304" pitchFamily="18" charset="0"/>
                          <a:cs typeface="Times New Roman" panose="02020603050405020304" pitchFamily="18" charset="0"/>
                        </a:rPr>
                        <a:t>ngôn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07396960"/>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hợp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ảnh</a:t>
                      </a:r>
                      <a:r>
                        <a:rPr lang="en-US" sz="4400" baseline="0" dirty="0">
                          <a:latin typeface="Times New Roman" panose="02020603050405020304" pitchFamily="18" charset="0"/>
                          <a:cs typeface="Times New Roman" panose="02020603050405020304" pitchFamily="18" charset="0"/>
                        </a:rPr>
                        <a:t>, video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hỗ</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57265558"/>
                  </a:ext>
                </a:extLst>
              </a:tr>
            </a:tbl>
          </a:graphicData>
        </a:graphic>
      </p:graphicFrame>
      <p:sp>
        <p:nvSpPr>
          <p:cNvPr id="6" name="TextBox 5"/>
          <p:cNvSpPr txBox="1"/>
          <p:nvPr/>
        </p:nvSpPr>
        <p:spPr>
          <a:xfrm>
            <a:off x="15044739" y="293370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2" name="TextBox 21"/>
          <p:cNvSpPr txBox="1"/>
          <p:nvPr/>
        </p:nvSpPr>
        <p:spPr>
          <a:xfrm>
            <a:off x="15044738" y="574417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3" name="TextBox 22"/>
          <p:cNvSpPr txBox="1"/>
          <p:nvPr/>
        </p:nvSpPr>
        <p:spPr>
          <a:xfrm>
            <a:off x="15044738" y="863977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4" name="TextBox 23"/>
          <p:cNvSpPr txBox="1"/>
          <p:nvPr/>
        </p:nvSpPr>
        <p:spPr>
          <a:xfrm>
            <a:off x="15127865" y="7277100"/>
            <a:ext cx="569387"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S</a:t>
            </a:r>
          </a:p>
        </p:txBody>
      </p:sp>
      <p:sp>
        <p:nvSpPr>
          <p:cNvPr id="25" name="TextBox 24"/>
          <p:cNvSpPr txBox="1"/>
          <p:nvPr/>
        </p:nvSpPr>
        <p:spPr>
          <a:xfrm>
            <a:off x="15127866" y="4416774"/>
            <a:ext cx="569387"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S</a:t>
            </a:r>
          </a:p>
        </p:txBody>
      </p:sp>
      <p:sp>
        <p:nvSpPr>
          <p:cNvPr id="26" name="Freeform 3"/>
          <p:cNvSpPr/>
          <p:nvPr/>
        </p:nvSpPr>
        <p:spPr>
          <a:xfrm>
            <a:off x="-822826" y="57353"/>
            <a:ext cx="2643854" cy="246965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9358112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7B4FF7B6-C981-CF3D-72CC-5DD1EC552802}"/>
              </a:ext>
            </a:extLst>
          </p:cNvPr>
          <p:cNvGrpSpPr/>
          <p:nvPr/>
        </p:nvGrpSpPr>
        <p:grpSpPr>
          <a:xfrm>
            <a:off x="1164723" y="2324099"/>
            <a:ext cx="15958554" cy="6324601"/>
            <a:chOff x="0" y="0"/>
            <a:chExt cx="2598165" cy="1097864"/>
          </a:xfrm>
        </p:grpSpPr>
        <p:sp>
          <p:nvSpPr>
            <p:cNvPr id="4" name="Freeform 3">
              <a:extLst>
                <a:ext uri="{FF2B5EF4-FFF2-40B4-BE49-F238E27FC236}">
                  <a16:creationId xmlns:a16="http://schemas.microsoft.com/office/drawing/2014/main" xmlns="" id="{5C42D3C1-2835-21C1-4600-D7C42A1DEFE6}"/>
                </a:ext>
              </a:extLst>
            </p:cNvPr>
            <p:cNvSpPr/>
            <p:nvPr/>
          </p:nvSpPr>
          <p:spPr>
            <a:xfrm>
              <a:off x="0" y="0"/>
              <a:ext cx="2598165" cy="1097864"/>
            </a:xfrm>
            <a:custGeom>
              <a:avLst/>
              <a:gdLst/>
              <a:ahLst/>
              <a:cxnLst/>
              <a:rect l="l" t="t" r="r" b="b"/>
              <a:pathLst>
                <a:path w="2598165" h="1097864">
                  <a:moveTo>
                    <a:pt x="50115" y="0"/>
                  </a:moveTo>
                  <a:lnTo>
                    <a:pt x="2548050" y="0"/>
                  </a:lnTo>
                  <a:cubicBezTo>
                    <a:pt x="2561342" y="0"/>
                    <a:pt x="2574089" y="5280"/>
                    <a:pt x="2583487" y="14678"/>
                  </a:cubicBezTo>
                  <a:cubicBezTo>
                    <a:pt x="2592885" y="24076"/>
                    <a:pt x="2598165" y="36823"/>
                    <a:pt x="2598165" y="50115"/>
                  </a:cubicBezTo>
                  <a:lnTo>
                    <a:pt x="2598165" y="1047749"/>
                  </a:lnTo>
                  <a:cubicBezTo>
                    <a:pt x="2598165" y="1075427"/>
                    <a:pt x="2575728" y="1097864"/>
                    <a:pt x="2548050" y="1097864"/>
                  </a:cubicBezTo>
                  <a:lnTo>
                    <a:pt x="50115" y="1097864"/>
                  </a:lnTo>
                  <a:cubicBezTo>
                    <a:pt x="22437" y="1097864"/>
                    <a:pt x="0" y="1075427"/>
                    <a:pt x="0" y="1047749"/>
                  </a:cubicBezTo>
                  <a:lnTo>
                    <a:pt x="0" y="50115"/>
                  </a:lnTo>
                  <a:cubicBezTo>
                    <a:pt x="0" y="36823"/>
                    <a:pt x="5280" y="24076"/>
                    <a:pt x="14678" y="14678"/>
                  </a:cubicBezTo>
                  <a:cubicBezTo>
                    <a:pt x="24076" y="5280"/>
                    <a:pt x="36823" y="0"/>
                    <a:pt x="50115" y="0"/>
                  </a:cubicBezTo>
                  <a:close/>
                </a:path>
              </a:pathLst>
            </a:custGeom>
            <a:solidFill>
              <a:srgbClr val="FFFFFF"/>
            </a:solidFill>
            <a:ln w="9525">
              <a:solidFill>
                <a:srgbClr val="000000"/>
              </a:solidFill>
            </a:ln>
          </p:spPr>
        </p:sp>
        <p:sp>
          <p:nvSpPr>
            <p:cNvPr id="5" name="TextBox 4">
              <a:extLst>
                <a:ext uri="{FF2B5EF4-FFF2-40B4-BE49-F238E27FC236}">
                  <a16:creationId xmlns:a16="http://schemas.microsoft.com/office/drawing/2014/main" xmlns="" id="{AA529FF3-5A21-7140-11D8-D6E778470E34}"/>
                </a:ext>
              </a:extLst>
            </p:cNvPr>
            <p:cNvSpPr txBox="1"/>
            <p:nvPr/>
          </p:nvSpPr>
          <p:spPr>
            <a:xfrm>
              <a:off x="0" y="-38100"/>
              <a:ext cx="812800" cy="850900"/>
            </a:xfrm>
            <a:prstGeom prst="rect">
              <a:avLst/>
            </a:prstGeom>
          </p:spPr>
          <p:txBody>
            <a:bodyPr lIns="44857" tIns="44857" rIns="44857" bIns="44857" rtlCol="0" anchor="ctr"/>
            <a:lstStyle/>
            <a:p>
              <a:pPr algn="ctr">
                <a:lnSpc>
                  <a:spcPts val="2659"/>
                </a:lnSpc>
              </a:pPr>
              <a:endParaRPr/>
            </a:p>
          </p:txBody>
        </p:sp>
      </p:grpSp>
      <p:grpSp>
        <p:nvGrpSpPr>
          <p:cNvPr id="6" name="Group 5">
            <a:extLst>
              <a:ext uri="{FF2B5EF4-FFF2-40B4-BE49-F238E27FC236}">
                <a16:creationId xmlns:a16="http://schemas.microsoft.com/office/drawing/2014/main" xmlns="" id="{53F4C52A-E48F-3404-4214-7187B0BE00FE}"/>
              </a:ext>
            </a:extLst>
          </p:cNvPr>
          <p:cNvGrpSpPr/>
          <p:nvPr/>
        </p:nvGrpSpPr>
        <p:grpSpPr>
          <a:xfrm>
            <a:off x="4009281" y="1496978"/>
            <a:ext cx="10269443" cy="3156178"/>
            <a:chOff x="0" y="-107793"/>
            <a:chExt cx="6760012" cy="2407370"/>
          </a:xfrm>
        </p:grpSpPr>
        <p:grpSp>
          <p:nvGrpSpPr>
            <p:cNvPr id="7" name="Group 6">
              <a:extLst>
                <a:ext uri="{FF2B5EF4-FFF2-40B4-BE49-F238E27FC236}">
                  <a16:creationId xmlns:a16="http://schemas.microsoft.com/office/drawing/2014/main" xmlns="" id="{B9C0FEE1-771F-A9C0-516F-C3435C828C06}"/>
                </a:ext>
              </a:extLst>
            </p:cNvPr>
            <p:cNvGrpSpPr/>
            <p:nvPr/>
          </p:nvGrpSpPr>
          <p:grpSpPr>
            <a:xfrm>
              <a:off x="0" y="-107793"/>
              <a:ext cx="6760012" cy="2407370"/>
              <a:chOff x="0" y="-38100"/>
              <a:chExt cx="2389368" cy="850900"/>
            </a:xfrm>
          </p:grpSpPr>
          <p:sp>
            <p:nvSpPr>
              <p:cNvPr id="9" name="Freeform 7">
                <a:extLst>
                  <a:ext uri="{FF2B5EF4-FFF2-40B4-BE49-F238E27FC236}">
                    <a16:creationId xmlns:a16="http://schemas.microsoft.com/office/drawing/2014/main" xmlns="" id="{3E02E497-6AEB-7FC7-C214-95213DECEE97}"/>
                  </a:ext>
                </a:extLst>
              </p:cNvPr>
              <p:cNvSpPr/>
              <p:nvPr/>
            </p:nvSpPr>
            <p:spPr>
              <a:xfrm>
                <a:off x="0" y="0"/>
                <a:ext cx="2389368" cy="410868"/>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10"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8" name="TextBox 9">
              <a:extLst>
                <a:ext uri="{FF2B5EF4-FFF2-40B4-BE49-F238E27FC236}">
                  <a16:creationId xmlns:a16="http://schemas.microsoft.com/office/drawing/2014/main" xmlns="" id="{5AE2716A-76F9-D4D5-1E49-7365A0C253CA}"/>
                </a:ext>
              </a:extLst>
            </p:cNvPr>
            <p:cNvSpPr txBox="1"/>
            <p:nvPr/>
          </p:nvSpPr>
          <p:spPr>
            <a:xfrm>
              <a:off x="119619" y="464971"/>
              <a:ext cx="6470611" cy="409894"/>
            </a:xfrm>
            <a:prstGeom prst="rect">
              <a:avLst/>
            </a:prstGeom>
          </p:spPr>
          <p:txBody>
            <a:bodyPr wrap="square" lIns="0" tIns="0" rIns="0" bIns="0" rtlCol="0" anchor="t">
              <a:spAutoFit/>
            </a:bodyPr>
            <a:lstStyle/>
            <a:p>
              <a:pPr algn="ctr">
                <a:lnSpc>
                  <a:spcPts val="3919"/>
                </a:lnSpc>
                <a:spcBef>
                  <a:spcPct val="0"/>
                </a:spcBef>
              </a:pPr>
              <a:r>
                <a:rPr lang="en-US" sz="5400" b="1" dirty="0" err="1">
                  <a:solidFill>
                    <a:srgbClr val="FF0000"/>
                  </a:solidFill>
                  <a:latin typeface="Times New Roman" panose="02020603050405020304" pitchFamily="18" charset="0"/>
                  <a:cs typeface="Times New Roman" panose="02020603050405020304" pitchFamily="18" charset="0"/>
                </a:rPr>
                <a:t>Một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lưu</a:t>
              </a:r>
              <a:r>
                <a:rPr lang="en-US" sz="5400" b="1" dirty="0">
                  <a:solidFill>
                    <a:srgbClr val="FF0000"/>
                  </a:solidFill>
                  <a:latin typeface="Times New Roman" panose="02020603050405020304" pitchFamily="18" charset="0"/>
                  <a:cs typeface="Times New Roman" panose="02020603050405020304" pitchFamily="18" charset="0"/>
                </a:rPr>
                <a:t> ý</a:t>
              </a:r>
            </a:p>
          </p:txBody>
        </p:sp>
      </p:grpSp>
      <p:sp>
        <p:nvSpPr>
          <p:cNvPr id="11" name="TextBox 27">
            <a:extLst>
              <a:ext uri="{FF2B5EF4-FFF2-40B4-BE49-F238E27FC236}">
                <a16:creationId xmlns:a16="http://schemas.microsoft.com/office/drawing/2014/main" xmlns="" id="{71DA0D28-1E85-4B87-30A5-408A75A6CFA6}"/>
              </a:ext>
            </a:extLst>
          </p:cNvPr>
          <p:cNvSpPr txBox="1"/>
          <p:nvPr/>
        </p:nvSpPr>
        <p:spPr>
          <a:xfrm>
            <a:off x="1600200" y="3381787"/>
            <a:ext cx="15011400" cy="4985980"/>
          </a:xfrm>
          <a:prstGeom prst="rect">
            <a:avLst/>
          </a:prstGeom>
        </p:spPr>
        <p:txBody>
          <a:bodyPr wrap="square" lIns="0" tIns="0" rIns="0" bIns="0" rtlCol="0" anchor="t">
            <a:spAutoFit/>
          </a:bodyPr>
          <a:lstStyle/>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Thuyết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cuốn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viết</a:t>
            </a:r>
            <a:r>
              <a:rPr lang="en-US" sz="5400" dirty="0">
                <a:latin typeface="Times New Roman" panose="02020603050405020304" pitchFamily="18" charset="0"/>
                <a:cs typeface="Times New Roman" panose="02020603050405020304" pitchFamily="18" charset="0"/>
              </a:rPr>
              <a:t>.</a:t>
            </a:r>
          </a:p>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Chọn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nghe</a:t>
            </a:r>
            <a:r>
              <a:rPr lang="en-US" sz="5400" dirty="0">
                <a:latin typeface="Times New Roman" panose="02020603050405020304" pitchFamily="18" charset="0"/>
                <a:cs typeface="Times New Roman" panose="02020603050405020304" pitchFamily="18" charset="0"/>
              </a:rPr>
              <a:t>.</a:t>
            </a:r>
          </a:p>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tiện</a:t>
            </a:r>
            <a:r>
              <a:rPr lang="en-US" sz="5400" dirty="0">
                <a:latin typeface="Times New Roman" panose="02020603050405020304" pitchFamily="18" charset="0"/>
                <a:cs typeface="Times New Roman" panose="02020603050405020304" pitchFamily="18" charset="0"/>
              </a:rPr>
              <a:t> phi </a:t>
            </a:r>
            <a:r>
              <a:rPr lang="en-US" sz="5400" dirty="0" err="1">
                <a:latin typeface="Times New Roman" panose="02020603050405020304" pitchFamily="18" charset="0"/>
                <a:cs typeface="Times New Roman" panose="02020603050405020304" pitchFamily="18" charset="0"/>
              </a:rPr>
              <a:t>ngôn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mắt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nét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mặt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chỉ</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tiện</a:t>
            </a:r>
            <a:r>
              <a:rPr lang="en-US" sz="5400" dirty="0">
                <a:latin typeface="Times New Roman" panose="02020603050405020304" pitchFamily="18" charset="0"/>
                <a:cs typeface="Times New Roman" panose="02020603050405020304" pitchFamily="18" charset="0"/>
              </a:rPr>
              <a:t> minh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hỗ</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thuyết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thêm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rõ</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hấp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dẫn</a:t>
            </a:r>
            <a:r>
              <a:rPr lang="en-US" sz="5400" dirty="0">
                <a:latin typeface="Times New Roman" panose="02020603050405020304" pitchFamily="18" charset="0"/>
                <a:cs typeface="Times New Roman" panose="02020603050405020304" pitchFamily="18" charset="0"/>
              </a:rPr>
              <a:t>.</a:t>
            </a:r>
          </a:p>
        </p:txBody>
      </p:sp>
      <p:sp>
        <p:nvSpPr>
          <p:cNvPr id="13" name="Freeform 13">
            <a:extLst>
              <a:ext uri="{FF2B5EF4-FFF2-40B4-BE49-F238E27FC236}">
                <a16:creationId xmlns:a16="http://schemas.microsoft.com/office/drawing/2014/main" xmlns="" id="{3AE6DF8B-DA68-4B50-C4C6-2FF683FAA738}"/>
              </a:ext>
            </a:extLst>
          </p:cNvPr>
          <p:cNvSpPr/>
          <p:nvPr/>
        </p:nvSpPr>
        <p:spPr>
          <a:xfrm>
            <a:off x="-2286000" y="-1900444"/>
            <a:ext cx="5250144" cy="4114800"/>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626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xmlns="" id="{11143924-B2F7-FBA2-F8DD-C3B00CF09976}"/>
              </a:ext>
            </a:extLst>
          </p:cNvPr>
          <p:cNvGrpSpPr/>
          <p:nvPr/>
        </p:nvGrpSpPr>
        <p:grpSpPr>
          <a:xfrm>
            <a:off x="1219200" y="2933700"/>
            <a:ext cx="10210800" cy="2819400"/>
            <a:chOff x="0" y="0"/>
            <a:chExt cx="2508597" cy="372440"/>
          </a:xfrm>
        </p:grpSpPr>
        <p:sp>
          <p:nvSpPr>
            <p:cNvPr id="13" name="Freeform 4">
              <a:extLst>
                <a:ext uri="{FF2B5EF4-FFF2-40B4-BE49-F238E27FC236}">
                  <a16:creationId xmlns:a16="http://schemas.microsoft.com/office/drawing/2014/main" xmlns="" id="{31F227CE-DBC6-915E-626B-B092B249EB59}"/>
                </a:ext>
              </a:extLst>
            </p:cNvPr>
            <p:cNvSpPr/>
            <p:nvPr/>
          </p:nvSpPr>
          <p:spPr>
            <a:xfrm>
              <a:off x="0" y="0"/>
              <a:ext cx="2508597" cy="372440"/>
            </a:xfrm>
            <a:custGeom>
              <a:avLst/>
              <a:gdLst/>
              <a:ahLst/>
              <a:cxnLst/>
              <a:rect l="l" t="t" r="r" b="b"/>
              <a:pathLst>
                <a:path w="2508597" h="372440">
                  <a:moveTo>
                    <a:pt x="42580" y="0"/>
                  </a:moveTo>
                  <a:lnTo>
                    <a:pt x="2466017" y="0"/>
                  </a:lnTo>
                  <a:cubicBezTo>
                    <a:pt x="2489533" y="0"/>
                    <a:pt x="2508597" y="19064"/>
                    <a:pt x="2508597" y="42580"/>
                  </a:cubicBezTo>
                  <a:lnTo>
                    <a:pt x="2508597" y="329860"/>
                  </a:lnTo>
                  <a:cubicBezTo>
                    <a:pt x="2508597" y="341153"/>
                    <a:pt x="2504111" y="351983"/>
                    <a:pt x="2496126" y="359968"/>
                  </a:cubicBezTo>
                  <a:cubicBezTo>
                    <a:pt x="2488140" y="367953"/>
                    <a:pt x="2477310" y="372440"/>
                    <a:pt x="2466017" y="372440"/>
                  </a:cubicBezTo>
                  <a:lnTo>
                    <a:pt x="42580" y="372440"/>
                  </a:lnTo>
                  <a:cubicBezTo>
                    <a:pt x="31287" y="372440"/>
                    <a:pt x="20457" y="367953"/>
                    <a:pt x="12471" y="359968"/>
                  </a:cubicBezTo>
                  <a:cubicBezTo>
                    <a:pt x="4486" y="351983"/>
                    <a:pt x="0" y="341153"/>
                    <a:pt x="0" y="329860"/>
                  </a:cubicBezTo>
                  <a:lnTo>
                    <a:pt x="0" y="42580"/>
                  </a:lnTo>
                  <a:cubicBezTo>
                    <a:pt x="0" y="31287"/>
                    <a:pt x="4486" y="20457"/>
                    <a:pt x="12471" y="12471"/>
                  </a:cubicBezTo>
                  <a:cubicBezTo>
                    <a:pt x="20457" y="4486"/>
                    <a:pt x="31287" y="0"/>
                    <a:pt x="42580" y="0"/>
                  </a:cubicBezTo>
                  <a:close/>
                </a:path>
              </a:pathLst>
            </a:custGeom>
            <a:solidFill>
              <a:srgbClr val="FFFFFF"/>
            </a:solidFill>
            <a:ln w="9525">
              <a:solidFill>
                <a:srgbClr val="000000"/>
              </a:solidFill>
            </a:ln>
          </p:spPr>
          <p:txBody>
            <a:bodyPr/>
            <a:lstStyle/>
            <a:p>
              <a:endParaRPr lang="en-US" dirty="0"/>
            </a:p>
          </p:txBody>
        </p:sp>
        <p:sp>
          <p:nvSpPr>
            <p:cNvPr id="14" name="TextBox 5">
              <a:extLst>
                <a:ext uri="{FF2B5EF4-FFF2-40B4-BE49-F238E27FC236}">
                  <a16:creationId xmlns:a16="http://schemas.microsoft.com/office/drawing/2014/main" xmlns="" id="{ED26D82C-6981-0853-3DB8-0A8EB0B84159}"/>
                </a:ext>
              </a:extLst>
            </p:cNvPr>
            <p:cNvSpPr txBox="1"/>
            <p:nvPr/>
          </p:nvSpPr>
          <p:spPr>
            <a:xfrm>
              <a:off x="0" y="-38100"/>
              <a:ext cx="812800" cy="850900"/>
            </a:xfrm>
            <a:prstGeom prst="rect">
              <a:avLst/>
            </a:prstGeom>
          </p:spPr>
          <p:txBody>
            <a:bodyPr lIns="47517" tIns="47517" rIns="47517" bIns="47517" rtlCol="0" anchor="ctr"/>
            <a:lstStyle/>
            <a:p>
              <a:pPr algn="ctr">
                <a:lnSpc>
                  <a:spcPts val="2659"/>
                </a:lnSpc>
              </a:pPr>
              <a:endParaRPr/>
            </a:p>
          </p:txBody>
        </p:sp>
      </p:grpSp>
      <p:sp>
        <p:nvSpPr>
          <p:cNvPr id="2" name="Freeform 7">
            <a:extLst>
              <a:ext uri="{FF2B5EF4-FFF2-40B4-BE49-F238E27FC236}">
                <a16:creationId xmlns:a16="http://schemas.microsoft.com/office/drawing/2014/main" xmlns="" id="{E7720198-E402-DE2E-50B5-AEDEA77B4EA7}"/>
              </a:ext>
            </a:extLst>
          </p:cNvPr>
          <p:cNvSpPr/>
          <p:nvPr/>
        </p:nvSpPr>
        <p:spPr>
          <a:xfrm flipH="1">
            <a:off x="11763286" y="1391509"/>
            <a:ext cx="5005794" cy="8008807"/>
          </a:xfrm>
          <a:custGeom>
            <a:avLst/>
            <a:gdLst/>
            <a:ahLst/>
            <a:cxnLst/>
            <a:rect l="l" t="t" r="r" b="b"/>
            <a:pathLst>
              <a:path w="2162140" h="4114800">
                <a:moveTo>
                  <a:pt x="0" y="0"/>
                </a:moveTo>
                <a:lnTo>
                  <a:pt x="2162141" y="0"/>
                </a:lnTo>
                <a:lnTo>
                  <a:pt x="216214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10">
            <a:extLst>
              <a:ext uri="{FF2B5EF4-FFF2-40B4-BE49-F238E27FC236}">
                <a16:creationId xmlns:a16="http://schemas.microsoft.com/office/drawing/2014/main" xmlns="" id="{C5860DBB-7044-1557-E52F-B99F77C791AF}"/>
              </a:ext>
            </a:extLst>
          </p:cNvPr>
          <p:cNvSpPr/>
          <p:nvPr/>
        </p:nvSpPr>
        <p:spPr>
          <a:xfrm>
            <a:off x="-1219200" y="8115300"/>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27">
            <a:extLst>
              <a:ext uri="{FF2B5EF4-FFF2-40B4-BE49-F238E27FC236}">
                <a16:creationId xmlns:a16="http://schemas.microsoft.com/office/drawing/2014/main" xmlns="" id="{DA832170-752E-89BA-D68E-541D3DC4D8EC}"/>
              </a:ext>
            </a:extLst>
          </p:cNvPr>
          <p:cNvSpPr txBox="1"/>
          <p:nvPr/>
        </p:nvSpPr>
        <p:spPr>
          <a:xfrm>
            <a:off x="2200167" y="4343400"/>
            <a:ext cx="8248865" cy="757067"/>
          </a:xfrm>
          <a:prstGeom prst="rect">
            <a:avLst/>
          </a:prstGeom>
        </p:spPr>
        <p:txBody>
          <a:bodyPr wrap="square" lIns="0" tIns="0" rIns="0" bIns="0" rtlCol="0" anchor="t">
            <a:spAutoFit/>
          </a:bodyPr>
          <a:lstStyle/>
          <a:p>
            <a:pPr algn="ctr">
              <a:lnSpc>
                <a:spcPts val="3920"/>
              </a:lnSpc>
              <a:spcBef>
                <a:spcPct val="0"/>
              </a:spcBef>
            </a:pPr>
            <a:r>
              <a:rPr lang="en-US" sz="11500" dirty="0">
                <a:latin typeface="#9Slide07 SVNSunshine" panose="00000500000000000000" pitchFamily="2" charset="0"/>
                <a:cs typeface="Times New Roman" panose="02020603050405020304" pitchFamily="18" charset="0"/>
              </a:rPr>
              <a:t>II. </a:t>
            </a:r>
            <a:r>
              <a:rPr lang="en-US" sz="11500" dirty="0" err="1">
                <a:latin typeface="#9Slide07 SVNSunshine" panose="00000500000000000000" pitchFamily="2" charset="0"/>
                <a:cs typeface="Times New Roman" panose="02020603050405020304" pitchFamily="18" charset="0"/>
              </a:rPr>
              <a:t>Thực</a:t>
            </a:r>
            <a:r>
              <a:rPr lang="en-US" sz="11500" dirty="0">
                <a:latin typeface="#9Slide07 SVNSunshine" panose="00000500000000000000" pitchFamily="2" charset="0"/>
                <a:cs typeface="Times New Roman" panose="02020603050405020304" pitchFamily="18" charset="0"/>
              </a:rPr>
              <a:t> </a:t>
            </a:r>
            <a:r>
              <a:rPr lang="en-US" sz="11500" dirty="0" err="1">
                <a:latin typeface="#9Slide07 SVNSunshine" panose="00000500000000000000" pitchFamily="2" charset="0"/>
                <a:cs typeface="Times New Roman" panose="02020603050405020304" pitchFamily="18" charset="0"/>
              </a:rPr>
              <a:t>hành</a:t>
            </a:r>
            <a:endParaRPr lang="en-US" sz="11500" dirty="0">
              <a:latin typeface="#9Slide07 SVNSunshi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15775175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E02E497-6AEB-7FC7-C214-95213DECEE97}"/>
              </a:ext>
            </a:extLst>
          </p:cNvPr>
          <p:cNvSpPr/>
          <p:nvPr/>
        </p:nvSpPr>
        <p:spPr>
          <a:xfrm>
            <a:off x="3940703" y="906049"/>
            <a:ext cx="8251298"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Freeform 2"/>
          <p:cNvSpPr/>
          <p:nvPr/>
        </p:nvSpPr>
        <p:spPr>
          <a:xfrm>
            <a:off x="12721514" y="-7620"/>
            <a:ext cx="4927904" cy="4114800"/>
          </a:xfrm>
          <a:custGeom>
            <a:avLst/>
            <a:gdLst/>
            <a:ahLst/>
            <a:cxnLst/>
            <a:rect l="l" t="t" r="r" b="b"/>
            <a:pathLst>
              <a:path w="4927904" h="4114800">
                <a:moveTo>
                  <a:pt x="0" y="0"/>
                </a:moveTo>
                <a:lnTo>
                  <a:pt x="4927905" y="0"/>
                </a:lnTo>
                <a:lnTo>
                  <a:pt x="492790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xmlns="" id="{4550B42D-50EE-CAED-7F9A-B2EFA86E20C8}"/>
              </a:ext>
            </a:extLst>
          </p:cNvPr>
          <p:cNvSpPr/>
          <p:nvPr/>
        </p:nvSpPr>
        <p:spPr>
          <a:xfrm>
            <a:off x="-152400" y="0"/>
            <a:ext cx="3657600" cy="2857500"/>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aphicFrame>
        <p:nvGraphicFramePr>
          <p:cNvPr id="5" name="Diagram 4">
            <a:extLst>
              <a:ext uri="{FF2B5EF4-FFF2-40B4-BE49-F238E27FC236}">
                <a16:creationId xmlns:a16="http://schemas.microsoft.com/office/drawing/2014/main" xmlns="" id="{E233D332-566A-AC09-5DD7-63611B6E1B8A}"/>
              </a:ext>
            </a:extLst>
          </p:cNvPr>
          <p:cNvGraphicFramePr/>
          <p:nvPr>
            <p:extLst>
              <p:ext uri="{D42A27DB-BD31-4B8C-83A1-F6EECF244321}">
                <p14:modId xmlns:p14="http://schemas.microsoft.com/office/powerpoint/2010/main" val="1790778961"/>
              </p:ext>
            </p:extLst>
          </p:nvPr>
        </p:nvGraphicFramePr>
        <p:xfrm>
          <a:off x="4813452" y="3578017"/>
          <a:ext cx="8153400" cy="5308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4">
            <a:extLst>
              <a:ext uri="{FF2B5EF4-FFF2-40B4-BE49-F238E27FC236}">
                <a16:creationId xmlns:a16="http://schemas.microsoft.com/office/drawing/2014/main" xmlns="" id="{1D0B74FF-84C3-6839-0724-0A129581BCE1}"/>
              </a:ext>
            </a:extLst>
          </p:cNvPr>
          <p:cNvSpPr txBox="1"/>
          <p:nvPr/>
        </p:nvSpPr>
        <p:spPr>
          <a:xfrm>
            <a:off x="6019800" y="1207415"/>
            <a:ext cx="50482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26690" y="3163009"/>
            <a:ext cx="6324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Xác định các yêu cầu cần thực hiện: mục đích viết, người đọc...</a:t>
            </a:r>
          </a:p>
        </p:txBody>
      </p:sp>
      <p:sp>
        <p:nvSpPr>
          <p:cNvPr id="10" name="Rectangle 9"/>
          <p:cNvSpPr/>
          <p:nvPr/>
        </p:nvSpPr>
        <p:spPr>
          <a:xfrm>
            <a:off x="10637874" y="5025539"/>
            <a:ext cx="673572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Lựa chọn cuốn sách em yêu thích để giới thiệu.</a:t>
            </a:r>
          </a:p>
        </p:txBody>
      </p:sp>
      <p:sp>
        <p:nvSpPr>
          <p:cNvPr id="11" name="Rectangle 10"/>
          <p:cNvSpPr/>
          <p:nvPr/>
        </p:nvSpPr>
        <p:spPr>
          <a:xfrm>
            <a:off x="826690" y="6369372"/>
            <a:ext cx="6324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Đọc kĩ lại cuốn sách để xác định thông tin về nội dung, hình thức, giá trị, ý nghĩa của cuốn sách.</a:t>
            </a:r>
          </a:p>
        </p:txBody>
      </p:sp>
      <p:sp>
        <p:nvSpPr>
          <p:cNvPr id="12" name="Rectangle 11"/>
          <p:cNvSpPr/>
          <p:nvPr/>
        </p:nvSpPr>
        <p:spPr>
          <a:xfrm>
            <a:off x="10637874" y="7225105"/>
            <a:ext cx="6735726"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hiểu, lựa chọn, thu thập thông tin, hình ảnh liên quan đến cuốn sách từ các nguồn khác nhau.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4803463" y="469067"/>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6114590" y="737342"/>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a:t>
            </a:r>
          </a:p>
        </p:txBody>
      </p:sp>
      <p:grpSp>
        <p:nvGrpSpPr>
          <p:cNvPr id="4" name="Group 3">
            <a:extLst>
              <a:ext uri="{FF2B5EF4-FFF2-40B4-BE49-F238E27FC236}">
                <a16:creationId xmlns:a16="http://schemas.microsoft.com/office/drawing/2014/main" xmlns="" id="{02A46C32-7C6E-EF38-8A01-8A1E9F0961B5}"/>
              </a:ext>
            </a:extLst>
          </p:cNvPr>
          <p:cNvGrpSpPr/>
          <p:nvPr/>
        </p:nvGrpSpPr>
        <p:grpSpPr>
          <a:xfrm>
            <a:off x="762000" y="3390900"/>
            <a:ext cx="16764000" cy="5679631"/>
            <a:chOff x="762000" y="3742544"/>
            <a:chExt cx="16764000" cy="5679631"/>
          </a:xfrm>
        </p:grpSpPr>
        <p:sp>
          <p:nvSpPr>
            <p:cNvPr id="6" name="Rectangle: Rounded Corners 5">
              <a:extLst>
                <a:ext uri="{FF2B5EF4-FFF2-40B4-BE49-F238E27FC236}">
                  <a16:creationId xmlns:a16="http://schemas.microsoft.com/office/drawing/2014/main" xmlns="" id="{B2E48819-8088-DD2E-4A88-4068375D5E18}"/>
                </a:ext>
              </a:extLst>
            </p:cNvPr>
            <p:cNvSpPr/>
            <p:nvPr/>
          </p:nvSpPr>
          <p:spPr>
            <a:xfrm>
              <a:off x="7620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Nội dung của cuốn sách:..................</a:t>
              </a:r>
            </a:p>
            <a:p>
              <a:pPr algn="ctr"/>
              <a:endParaRPr lang="en-US" sz="3600" dirty="0">
                <a:solidFill>
                  <a:schemeClr val="tx1"/>
                </a:solidFill>
                <a:latin typeface="+mj-lt"/>
              </a:endParaRPr>
            </a:p>
          </p:txBody>
        </p:sp>
        <p:sp>
          <p:nvSpPr>
            <p:cNvPr id="7" name="Rectangle: Rounded Corners 6">
              <a:extLst>
                <a:ext uri="{FF2B5EF4-FFF2-40B4-BE49-F238E27FC236}">
                  <a16:creationId xmlns:a16="http://schemas.microsoft.com/office/drawing/2014/main" xmlns="" id="{C3FEFE16-479E-EDCE-C3A1-101291B26625}"/>
                </a:ext>
              </a:extLst>
            </p:cNvPr>
            <p:cNvSpPr/>
            <p:nvPr/>
          </p:nvSpPr>
          <p:spPr>
            <a:xfrm>
              <a:off x="103632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Hình thức của cuốn sách:.................</a:t>
              </a:r>
              <a:endParaRPr lang="en-US" sz="3600" dirty="0">
                <a:solidFill>
                  <a:schemeClr val="tx1"/>
                </a:solidFill>
                <a:latin typeface="+mj-lt"/>
              </a:endParaRPr>
            </a:p>
          </p:txBody>
        </p:sp>
        <p:sp>
          <p:nvSpPr>
            <p:cNvPr id="8" name="Rectangle: Rounded Corners 7">
              <a:extLst>
                <a:ext uri="{FF2B5EF4-FFF2-40B4-BE49-F238E27FC236}">
                  <a16:creationId xmlns:a16="http://schemas.microsoft.com/office/drawing/2014/main" xmlns="" id="{1BCD77C4-47A0-C985-6D84-B9E317E6CBC2}"/>
                </a:ext>
              </a:extLst>
            </p:cNvPr>
            <p:cNvSpPr/>
            <p:nvPr/>
          </p:nvSpPr>
          <p:spPr>
            <a:xfrm>
              <a:off x="7620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Các hình ảnh minh họa cần sử dụng:</a:t>
              </a:r>
              <a:endParaRPr lang="en-US" sz="3600" dirty="0">
                <a:solidFill>
                  <a:schemeClr val="tx1"/>
                </a:solidFill>
                <a:latin typeface="+mj-lt"/>
              </a:endParaRPr>
            </a:p>
          </p:txBody>
        </p:sp>
        <p:sp>
          <p:nvSpPr>
            <p:cNvPr id="9" name="Rectangle: Rounded Corners 8">
              <a:extLst>
                <a:ext uri="{FF2B5EF4-FFF2-40B4-BE49-F238E27FC236}">
                  <a16:creationId xmlns:a16="http://schemas.microsoft.com/office/drawing/2014/main" xmlns="" id="{679F3E38-3FBA-02DA-6C6D-87FDF49FCB35}"/>
                </a:ext>
              </a:extLst>
            </p:cNvPr>
            <p:cNvSpPr/>
            <p:nvPr/>
          </p:nvSpPr>
          <p:spPr>
            <a:xfrm>
              <a:off x="103632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Giá trị, ý nghĩa của cuốn sách:.........</a:t>
              </a:r>
              <a:endParaRPr lang="en-US" sz="3600" dirty="0">
                <a:solidFill>
                  <a:schemeClr val="tx1"/>
                </a:solidFill>
                <a:latin typeface="+mj-lt"/>
              </a:endParaRPr>
            </a:p>
          </p:txBody>
        </p:sp>
        <p:sp>
          <p:nvSpPr>
            <p:cNvPr id="10" name="Rectangle: Rounded Corners 9">
              <a:extLst>
                <a:ext uri="{FF2B5EF4-FFF2-40B4-BE49-F238E27FC236}">
                  <a16:creationId xmlns:a16="http://schemas.microsoft.com/office/drawing/2014/main" xmlns="" id="{14B81AF4-10A8-23E5-6C25-9C4A9915684D}"/>
                </a:ext>
              </a:extLst>
            </p:cNvPr>
            <p:cNvSpPr/>
            <p:nvPr/>
          </p:nvSpPr>
          <p:spPr>
            <a:xfrm>
              <a:off x="6934200" y="5331319"/>
              <a:ext cx="4419600" cy="208675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Tên cuốn sách:...</a:t>
              </a:r>
            </a:p>
            <a:p>
              <a:pPr algn="ctr"/>
              <a:r>
                <a:rPr lang="vi-VN" sz="3600" b="1" dirty="0">
                  <a:solidFill>
                    <a:schemeClr val="tx1"/>
                  </a:solidFill>
                  <a:latin typeface="+mj-lt"/>
                </a:rPr>
                <a:t>Các thông tin chung về cuốn sách:....</a:t>
              </a:r>
              <a:endParaRPr lang="en-US" sz="3600" b="1" dirty="0">
                <a:solidFill>
                  <a:schemeClr val="tx1"/>
                </a:solidFill>
                <a:latin typeface="+mj-lt"/>
              </a:endParaRPr>
            </a:p>
          </p:txBody>
        </p:sp>
        <p:pic>
          <p:nvPicPr>
            <p:cNvPr id="11" name="Picture 10" descr="A blue circle with a white number four&#10;&#10;Description automatically generated">
              <a:extLst>
                <a:ext uri="{FF2B5EF4-FFF2-40B4-BE49-F238E27FC236}">
                  <a16:creationId xmlns:a16="http://schemas.microsoft.com/office/drawing/2014/main" xmlns="" id="{9457C221-9B39-0ED0-BE8F-635F4FA73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7666893"/>
              <a:ext cx="836043" cy="836043"/>
            </a:xfrm>
            <a:prstGeom prst="rect">
              <a:avLst/>
            </a:prstGeom>
          </p:spPr>
        </p:pic>
        <p:pic>
          <p:nvPicPr>
            <p:cNvPr id="12" name="Picture 11" descr="A blue circle with a white number on it&#10;&#10;Description automatically generated">
              <a:extLst>
                <a:ext uri="{FF2B5EF4-FFF2-40B4-BE49-F238E27FC236}">
                  <a16:creationId xmlns:a16="http://schemas.microsoft.com/office/drawing/2014/main" xmlns="" id="{981F55E9-403A-45E7-CCED-C344CC3A5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1232" y="7696200"/>
              <a:ext cx="806736" cy="806736"/>
            </a:xfrm>
            <a:prstGeom prst="rect">
              <a:avLst/>
            </a:prstGeom>
          </p:spPr>
        </p:pic>
        <p:pic>
          <p:nvPicPr>
            <p:cNvPr id="13" name="Picture 12" descr="A blue circle with a white number on it&#10;&#10;Description automatically generated">
              <a:extLst>
                <a:ext uri="{FF2B5EF4-FFF2-40B4-BE49-F238E27FC236}">
                  <a16:creationId xmlns:a16="http://schemas.microsoft.com/office/drawing/2014/main" xmlns="" id="{7D7FB041-1D55-5AC4-8C8D-CECFDDB6D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90399" y="4840144"/>
              <a:ext cx="908401" cy="908401"/>
            </a:xfrm>
            <a:prstGeom prst="rect">
              <a:avLst/>
            </a:prstGeom>
          </p:spPr>
        </p:pic>
        <p:pic>
          <p:nvPicPr>
            <p:cNvPr id="14" name="Picture 13" descr="A blue circle with a white number on it&#10;&#10;Description automatically generated">
              <a:extLst>
                <a:ext uri="{FF2B5EF4-FFF2-40B4-BE49-F238E27FC236}">
                  <a16:creationId xmlns:a16="http://schemas.microsoft.com/office/drawing/2014/main" xmlns="" id="{0055C8FC-EE9F-FC53-E3EA-8C28CC126F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7309" y="4909120"/>
              <a:ext cx="922291" cy="922291"/>
            </a:xfrm>
            <a:prstGeom prst="rect">
              <a:avLst/>
            </a:prstGeom>
          </p:spPr>
        </p:pic>
      </p:grpSp>
    </p:spTree>
    <p:extLst>
      <p:ext uri="{BB962C8B-B14F-4D97-AF65-F5344CB8AC3E}">
        <p14:creationId xmlns:p14="http://schemas.microsoft.com/office/powerpoint/2010/main" val="29882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952500"/>
            <a:ext cx="1540391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Mở</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đầu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chào</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hỏi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giới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thiệu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cuốn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sách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mà</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em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thích</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8" name="Group 7"/>
          <p:cNvGrpSpPr/>
          <p:nvPr/>
        </p:nvGrpSpPr>
        <p:grpSpPr>
          <a:xfrm>
            <a:off x="827567" y="2781300"/>
            <a:ext cx="16470709" cy="5418085"/>
            <a:chOff x="3458408" y="3742983"/>
            <a:chExt cx="5425678" cy="3618927"/>
          </a:xfrm>
          <a:solidFill>
            <a:schemeClr val="bg1"/>
          </a:solidFill>
        </p:grpSpPr>
        <p:sp>
          <p:nvSpPr>
            <p:cNvPr id="9"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 xmlns:ask="http://schemas.microsoft.com/office/drawing/2018/sketchyshape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3587706" y="3742983"/>
              <a:ext cx="5296380" cy="3618927"/>
            </a:xfrm>
            <a:custGeom>
              <a:avLst/>
              <a:gdLst>
                <a:gd name="connsiteX0" fmla="*/ 0 w 5296380"/>
                <a:gd name="connsiteY0" fmla="*/ 0 h 3618927"/>
                <a:gd name="connsiteX1" fmla="*/ 5296380 w 5296380"/>
                <a:gd name="connsiteY1" fmla="*/ 0 h 3618927"/>
                <a:gd name="connsiteX2" fmla="*/ 5296380 w 5296380"/>
                <a:gd name="connsiteY2" fmla="*/ 3618927 h 3618927"/>
                <a:gd name="connsiteX3" fmla="*/ 0 w 5296380"/>
                <a:gd name="connsiteY3" fmla="*/ 3618927 h 3618927"/>
                <a:gd name="connsiteX4" fmla="*/ 0 w 5296380"/>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380" h="3618927" extrusionOk="0">
                  <a:moveTo>
                    <a:pt x="0" y="0"/>
                  </a:moveTo>
                  <a:cubicBezTo>
                    <a:pt x="862131" y="-160275"/>
                    <a:pt x="4339222" y="64852"/>
                    <a:pt x="5296380" y="0"/>
                  </a:cubicBezTo>
                  <a:cubicBezTo>
                    <a:pt x="5212852" y="1411977"/>
                    <a:pt x="5316653" y="2976706"/>
                    <a:pt x="5296380" y="3618927"/>
                  </a:cubicBezTo>
                  <a:cubicBezTo>
                    <a:pt x="3837123" y="3612794"/>
                    <a:pt x="2297634" y="3652391"/>
                    <a:pt x="0" y="3618927"/>
                  </a:cubicBezTo>
                  <a:cubicBezTo>
                    <a:pt x="64858" y="2336079"/>
                    <a:pt x="98245" y="693490"/>
                    <a:pt x="0" y="0"/>
                  </a:cubicBezTo>
                  <a:close/>
                </a:path>
              </a:pathLst>
            </a:custGeom>
            <a:noFill/>
            <a:ln>
              <a:extLst>
                <a:ext uri="{C807C97D-BFC1-408E-A445-0C87EB9F89A2}">
                  <ask:lineSketchStyleProps xmlns="" xmlns:ask="http://schemas.microsoft.com/office/drawing/2018/sketchyshape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Kính chào thầy cô và các bạn, tôi là…, học sinh lớp… . </a:t>
              </a:r>
              <a:endParaRPr lang="en-US" sz="4400" dirty="0">
                <a:solidFill>
                  <a:srgbClr val="000000"/>
                </a:solidFill>
                <a:latin typeface="Times New Roman" panose="02020603050405020304" pitchFamily="18" charset="0"/>
                <a:cs typeface="Times New Roman" panose="02020603050405020304" pitchFamily="18" charset="0"/>
              </a:endParaRPr>
            </a:p>
            <a:p>
              <a:pPr lvl="0" algn="just">
                <a:lnSpc>
                  <a:spcPct val="150000"/>
                </a:lnSpc>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Sau đây, tôi xin được giới thiệu về cuốn sách </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Tôi thấy hoa vàng trên cỏ xanh</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của nhà văn Nguyễn Nhật 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thòi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1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1846</Words>
  <Application>Microsoft Office PowerPoint</Application>
  <PresentationFormat>Custom</PresentationFormat>
  <Paragraphs>90</Paragraphs>
  <Slides>19</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#9Slide06 Thillends Small</vt:lpstr>
      <vt:lpstr>Times New Roman</vt:lpstr>
      <vt:lpstr>#9Slide05 Braxton Regular</vt:lpstr>
      <vt:lpstr>#9Slide07 SVNSunshine</vt:lpstr>
      <vt:lpstr>#9Slide05 SVNBeloved</vt:lpstr>
      <vt:lpstr>Calibri</vt:lpstr>
      <vt:lpstr>#9Slide05 SVNEgregio Script</vt:lpstr>
      <vt:lpstr>#9Slide07 SVNDessert Menu Scrip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Write a Thesis Statement Education Group Work Activity in Colorful Illustrated Style</dc:title>
  <cp:lastModifiedBy>DMOS</cp:lastModifiedBy>
  <cp:revision>41</cp:revision>
  <dcterms:created xsi:type="dcterms:W3CDTF">2006-08-16T00:00:00Z</dcterms:created>
  <dcterms:modified xsi:type="dcterms:W3CDTF">2025-05-21T05:20:48Z</dcterms:modified>
  <dc:identifier>DAFszHknDF0</dc:identifier>
</cp:coreProperties>
</file>