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48"/>
  </p:notesMasterIdLst>
  <p:sldIdLst>
    <p:sldId id="256" r:id="rId2"/>
    <p:sldId id="257" r:id="rId3"/>
    <p:sldId id="258" r:id="rId4"/>
    <p:sldId id="263" r:id="rId5"/>
    <p:sldId id="259" r:id="rId6"/>
    <p:sldId id="261" r:id="rId7"/>
    <p:sldId id="260" r:id="rId8"/>
    <p:sldId id="264" r:id="rId9"/>
    <p:sldId id="262" r:id="rId10"/>
    <p:sldId id="287" r:id="rId11"/>
    <p:sldId id="286" r:id="rId12"/>
    <p:sldId id="291" r:id="rId13"/>
    <p:sldId id="289" r:id="rId14"/>
    <p:sldId id="265" r:id="rId15"/>
    <p:sldId id="292" r:id="rId16"/>
    <p:sldId id="293" r:id="rId17"/>
    <p:sldId id="288" r:id="rId18"/>
    <p:sldId id="294" r:id="rId19"/>
    <p:sldId id="290" r:id="rId20"/>
    <p:sldId id="297" r:id="rId21"/>
    <p:sldId id="298" r:id="rId22"/>
    <p:sldId id="299" r:id="rId23"/>
    <p:sldId id="300" r:id="rId24"/>
    <p:sldId id="301" r:id="rId25"/>
    <p:sldId id="302" r:id="rId26"/>
    <p:sldId id="303" r:id="rId27"/>
    <p:sldId id="304" r:id="rId28"/>
    <p:sldId id="305" r:id="rId29"/>
    <p:sldId id="308" r:id="rId30"/>
    <p:sldId id="306" r:id="rId31"/>
    <p:sldId id="307" r:id="rId32"/>
    <p:sldId id="309" r:id="rId33"/>
    <p:sldId id="310" r:id="rId34"/>
    <p:sldId id="311" r:id="rId35"/>
    <p:sldId id="312" r:id="rId36"/>
    <p:sldId id="313" r:id="rId37"/>
    <p:sldId id="314" r:id="rId38"/>
    <p:sldId id="315" r:id="rId39"/>
    <p:sldId id="316" r:id="rId40"/>
    <p:sldId id="317" r:id="rId41"/>
    <p:sldId id="318" r:id="rId42"/>
    <p:sldId id="319" r:id="rId43"/>
    <p:sldId id="267" r:id="rId44"/>
    <p:sldId id="296" r:id="rId45"/>
    <p:sldId id="266" r:id="rId46"/>
    <p:sldId id="280" r:id="rId47"/>
  </p:sldIdLst>
  <p:sldSz cx="9144000" cy="5143500" type="screen16x9"/>
  <p:notesSz cx="6858000" cy="9144000"/>
  <p:embeddedFontLst>
    <p:embeddedFont>
      <p:font typeface="Roboto Slab" charset="0"/>
      <p:regular r:id="rId49"/>
      <p:bold r:id="rId50"/>
    </p:embeddedFont>
    <p:embeddedFont>
      <p:font typeface="Nixie One" charset="0"/>
      <p:regular r:id="rId51"/>
    </p:embeddedFont>
    <p:embeddedFont>
      <p:font typeface="Calibri" pitchFamily="34" charset="0"/>
      <p:regular r:id="rId52"/>
      <p:bold r:id="rId53"/>
      <p:italic r:id="rId54"/>
      <p:boldItalic r:id="rId55"/>
    </p:embeddedFont>
    <p:embeddedFont>
      <p:font typeface="Muli" charset="0"/>
      <p:regular r:id="rId56"/>
      <p:bold r:id="rId57"/>
      <p:italic r:id="rId58"/>
      <p:boldItalic r:id="rId59"/>
    </p:embeddedFont>
    <p:embeddedFont>
      <p:font typeface="Comic Sans MS" pitchFamily="66" charset="0"/>
      <p:regular r:id="rId60"/>
      <p:bold r:id="rId61"/>
    </p:embeddedFont>
    <p:embeddedFont>
      <p:font typeface="Impact" pitchFamily="34" charset="0"/>
      <p:regular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7A570FA9-D75E-4CC5-BEC2-1B616FA9FC0C}">
  <a:tblStyle styleId="{7A570FA9-D75E-4CC5-BEC2-1B616FA9FC0C}"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p:cViewPr varScale="1">
        <p:scale>
          <a:sx n="91" d="100"/>
          <a:sy n="91" d="100"/>
        </p:scale>
        <p:origin x="-786" y="-96"/>
      </p:cViewPr>
      <p:guideLst>
        <p:guide orient="horz" pos="162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xmlns="" val="195183220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xmlns="" val="3835934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49357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65097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356004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942496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859566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47394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428104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704963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571973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218470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xmlns="" val="2446513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5045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995732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978236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xmlns="" val="3516049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559928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531419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0" y="4288500"/>
            <a:ext cx="9144000" cy="2475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0"/>
            <a:ext cx="91440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12" name="Google Shape;12;p2"/>
          <p:cNvSpPr/>
          <p:nvPr/>
        </p:nvSpPr>
        <p:spPr>
          <a:xfrm>
            <a:off x="0" y="500626"/>
            <a:ext cx="9144000" cy="38241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4493605"/>
            <a:ext cx="9144000" cy="1182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4584075"/>
            <a:ext cx="9144000" cy="5595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ctrTitle"/>
          </p:nvPr>
        </p:nvSpPr>
        <p:spPr>
          <a:xfrm>
            <a:off x="685800" y="2601425"/>
            <a:ext cx="5810400" cy="1159800"/>
          </a:xfrm>
          <a:prstGeom prst="rect">
            <a:avLst/>
          </a:prstGeom>
        </p:spPr>
        <p:txBody>
          <a:bodyPr spcFirstLastPara="1" wrap="square" lIns="91425" tIns="91425" rIns="91425" bIns="91425" anchor="b" anchorCtr="0">
            <a:noAutofit/>
          </a:bodyPr>
          <a:lstStyle>
            <a:lvl1pPr lvl="0">
              <a:spcBef>
                <a:spcPts val="0"/>
              </a:spcBef>
              <a:spcAft>
                <a:spcPts val="0"/>
              </a:spcAft>
              <a:buSzPts val="4800"/>
              <a:buNone/>
              <a:defRPr sz="48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style B">
  <p:cSld name="BLANK_1_1_1">
    <p:spTree>
      <p:nvGrpSpPr>
        <p:cNvPr id="1" name="Shape 98"/>
        <p:cNvGrpSpPr/>
        <p:nvPr/>
      </p:nvGrpSpPr>
      <p:grpSpPr>
        <a:xfrm>
          <a:off x="0" y="0"/>
          <a:ext cx="0" cy="0"/>
          <a:chOff x="0" y="0"/>
          <a:chExt cx="0" cy="0"/>
        </a:xfrm>
      </p:grpSpPr>
      <p:sp>
        <p:nvSpPr>
          <p:cNvPr id="99" name="Google Shape;99;p12"/>
          <p:cNvSpPr/>
          <p:nvPr/>
        </p:nvSpPr>
        <p:spPr>
          <a:xfrm>
            <a:off x="0" y="4294550"/>
            <a:ext cx="9144000" cy="2412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2"/>
          <p:cNvSpPr/>
          <p:nvPr/>
        </p:nvSpPr>
        <p:spPr>
          <a:xfrm>
            <a:off x="0" y="0"/>
            <a:ext cx="91440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101" name="Google Shape;101;p12"/>
          <p:cNvSpPr/>
          <p:nvPr/>
        </p:nvSpPr>
        <p:spPr>
          <a:xfrm>
            <a:off x="0" y="500626"/>
            <a:ext cx="9144000" cy="38241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2"/>
          <p:cNvSpPr/>
          <p:nvPr/>
        </p:nvSpPr>
        <p:spPr>
          <a:xfrm>
            <a:off x="0" y="4493605"/>
            <a:ext cx="9144000" cy="1182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2"/>
          <p:cNvSpPr/>
          <p:nvPr/>
        </p:nvSpPr>
        <p:spPr>
          <a:xfrm>
            <a:off x="0" y="4584075"/>
            <a:ext cx="9144000" cy="5595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2"/>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6"/>
        <p:cNvGrpSpPr/>
        <p:nvPr/>
      </p:nvGrpSpPr>
      <p:grpSpPr>
        <a:xfrm>
          <a:off x="0" y="0"/>
          <a:ext cx="0" cy="0"/>
          <a:chOff x="0" y="0"/>
          <a:chExt cx="0" cy="0"/>
        </a:xfrm>
      </p:grpSpPr>
      <p:sp>
        <p:nvSpPr>
          <p:cNvPr id="17" name="Google Shape;17;p3"/>
          <p:cNvSpPr txBox="1">
            <a:spLocks noGrp="1"/>
          </p:cNvSpPr>
          <p:nvPr>
            <p:ph type="ctrTitle"/>
          </p:nvPr>
        </p:nvSpPr>
        <p:spPr>
          <a:xfrm>
            <a:off x="4113600" y="2878750"/>
            <a:ext cx="4505700" cy="1159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114454"/>
              </a:buClr>
              <a:buSzPts val="4800"/>
              <a:buNone/>
              <a:defRPr sz="4800">
                <a:solidFill>
                  <a:srgbClr val="114454"/>
                </a:solidFill>
              </a:defRPr>
            </a:lvl1pPr>
            <a:lvl2pPr lvl="1" rtl="0">
              <a:spcBef>
                <a:spcPts val="0"/>
              </a:spcBef>
              <a:spcAft>
                <a:spcPts val="0"/>
              </a:spcAft>
              <a:buClr>
                <a:srgbClr val="114454"/>
              </a:buClr>
              <a:buSzPts val="4800"/>
              <a:buNone/>
              <a:defRPr sz="4800">
                <a:solidFill>
                  <a:srgbClr val="114454"/>
                </a:solidFill>
              </a:defRPr>
            </a:lvl2pPr>
            <a:lvl3pPr lvl="2" rtl="0">
              <a:spcBef>
                <a:spcPts val="0"/>
              </a:spcBef>
              <a:spcAft>
                <a:spcPts val="0"/>
              </a:spcAft>
              <a:buClr>
                <a:srgbClr val="114454"/>
              </a:buClr>
              <a:buSzPts val="4800"/>
              <a:buNone/>
              <a:defRPr sz="4800">
                <a:solidFill>
                  <a:srgbClr val="114454"/>
                </a:solidFill>
              </a:defRPr>
            </a:lvl3pPr>
            <a:lvl4pPr lvl="3" rtl="0">
              <a:spcBef>
                <a:spcPts val="0"/>
              </a:spcBef>
              <a:spcAft>
                <a:spcPts val="0"/>
              </a:spcAft>
              <a:buClr>
                <a:srgbClr val="114454"/>
              </a:buClr>
              <a:buSzPts val="4800"/>
              <a:buNone/>
              <a:defRPr sz="4800">
                <a:solidFill>
                  <a:srgbClr val="114454"/>
                </a:solidFill>
              </a:defRPr>
            </a:lvl4pPr>
            <a:lvl5pPr lvl="4" rtl="0">
              <a:spcBef>
                <a:spcPts val="0"/>
              </a:spcBef>
              <a:spcAft>
                <a:spcPts val="0"/>
              </a:spcAft>
              <a:buClr>
                <a:srgbClr val="114454"/>
              </a:buClr>
              <a:buSzPts val="4800"/>
              <a:buNone/>
              <a:defRPr sz="4800">
                <a:solidFill>
                  <a:srgbClr val="114454"/>
                </a:solidFill>
              </a:defRPr>
            </a:lvl5pPr>
            <a:lvl6pPr lvl="5" rtl="0">
              <a:spcBef>
                <a:spcPts val="0"/>
              </a:spcBef>
              <a:spcAft>
                <a:spcPts val="0"/>
              </a:spcAft>
              <a:buClr>
                <a:srgbClr val="114454"/>
              </a:buClr>
              <a:buSzPts val="4800"/>
              <a:buNone/>
              <a:defRPr sz="4800">
                <a:solidFill>
                  <a:srgbClr val="114454"/>
                </a:solidFill>
              </a:defRPr>
            </a:lvl6pPr>
            <a:lvl7pPr lvl="6" rtl="0">
              <a:spcBef>
                <a:spcPts val="0"/>
              </a:spcBef>
              <a:spcAft>
                <a:spcPts val="0"/>
              </a:spcAft>
              <a:buClr>
                <a:srgbClr val="114454"/>
              </a:buClr>
              <a:buSzPts val="4800"/>
              <a:buNone/>
              <a:defRPr sz="4800">
                <a:solidFill>
                  <a:srgbClr val="114454"/>
                </a:solidFill>
              </a:defRPr>
            </a:lvl7pPr>
            <a:lvl8pPr lvl="7" rtl="0">
              <a:spcBef>
                <a:spcPts val="0"/>
              </a:spcBef>
              <a:spcAft>
                <a:spcPts val="0"/>
              </a:spcAft>
              <a:buClr>
                <a:srgbClr val="114454"/>
              </a:buClr>
              <a:buSzPts val="4800"/>
              <a:buNone/>
              <a:defRPr sz="4800">
                <a:solidFill>
                  <a:srgbClr val="114454"/>
                </a:solidFill>
              </a:defRPr>
            </a:lvl8pPr>
            <a:lvl9pPr lvl="8" rtl="0">
              <a:spcBef>
                <a:spcPts val="0"/>
              </a:spcBef>
              <a:spcAft>
                <a:spcPts val="0"/>
              </a:spcAft>
              <a:buClr>
                <a:srgbClr val="114454"/>
              </a:buClr>
              <a:buSzPts val="4800"/>
              <a:buNone/>
              <a:defRPr sz="4800">
                <a:solidFill>
                  <a:srgbClr val="114454"/>
                </a:solidFill>
              </a:defRPr>
            </a:lvl9pPr>
          </a:lstStyle>
          <a:p>
            <a:endParaRPr/>
          </a:p>
        </p:txBody>
      </p:sp>
      <p:sp>
        <p:nvSpPr>
          <p:cNvPr id="18" name="Google Shape;18;p3"/>
          <p:cNvSpPr txBox="1">
            <a:spLocks noGrp="1"/>
          </p:cNvSpPr>
          <p:nvPr>
            <p:ph type="subTitle" idx="1"/>
          </p:nvPr>
        </p:nvSpPr>
        <p:spPr>
          <a:xfrm>
            <a:off x="4113600" y="3983050"/>
            <a:ext cx="4505700" cy="784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4BF6E"/>
              </a:buClr>
              <a:buSzPts val="1800"/>
              <a:buNone/>
              <a:defRPr sz="1800" b="1">
                <a:solidFill>
                  <a:srgbClr val="94BF6E"/>
                </a:solidFill>
              </a:defRPr>
            </a:lvl1pPr>
            <a:lvl2pPr lvl="1" rtl="0">
              <a:spcBef>
                <a:spcPts val="0"/>
              </a:spcBef>
              <a:spcAft>
                <a:spcPts val="0"/>
              </a:spcAft>
              <a:buClr>
                <a:srgbClr val="94BF6E"/>
              </a:buClr>
              <a:buSzPts val="1800"/>
              <a:buNone/>
              <a:defRPr sz="1800" b="1">
                <a:solidFill>
                  <a:srgbClr val="94BF6E"/>
                </a:solidFill>
              </a:defRPr>
            </a:lvl2pPr>
            <a:lvl3pPr lvl="2" rtl="0">
              <a:spcBef>
                <a:spcPts val="0"/>
              </a:spcBef>
              <a:spcAft>
                <a:spcPts val="0"/>
              </a:spcAft>
              <a:buClr>
                <a:srgbClr val="94BF6E"/>
              </a:buClr>
              <a:buSzPts val="1800"/>
              <a:buNone/>
              <a:defRPr sz="1800" b="1">
                <a:solidFill>
                  <a:srgbClr val="94BF6E"/>
                </a:solidFill>
              </a:defRPr>
            </a:lvl3pPr>
            <a:lvl4pPr lvl="3" rtl="0">
              <a:spcBef>
                <a:spcPts val="0"/>
              </a:spcBef>
              <a:spcAft>
                <a:spcPts val="0"/>
              </a:spcAft>
              <a:buClr>
                <a:srgbClr val="94BF6E"/>
              </a:buClr>
              <a:buSzPts val="1800"/>
              <a:buNone/>
              <a:defRPr b="1">
                <a:solidFill>
                  <a:srgbClr val="94BF6E"/>
                </a:solidFill>
              </a:defRPr>
            </a:lvl4pPr>
            <a:lvl5pPr lvl="4" rtl="0">
              <a:spcBef>
                <a:spcPts val="0"/>
              </a:spcBef>
              <a:spcAft>
                <a:spcPts val="0"/>
              </a:spcAft>
              <a:buClr>
                <a:srgbClr val="94BF6E"/>
              </a:buClr>
              <a:buSzPts val="1800"/>
              <a:buNone/>
              <a:defRPr b="1">
                <a:solidFill>
                  <a:srgbClr val="94BF6E"/>
                </a:solidFill>
              </a:defRPr>
            </a:lvl5pPr>
            <a:lvl6pPr lvl="5" rtl="0">
              <a:spcBef>
                <a:spcPts val="0"/>
              </a:spcBef>
              <a:spcAft>
                <a:spcPts val="0"/>
              </a:spcAft>
              <a:buClr>
                <a:srgbClr val="94BF6E"/>
              </a:buClr>
              <a:buSzPts val="1800"/>
              <a:buNone/>
              <a:defRPr b="1">
                <a:solidFill>
                  <a:srgbClr val="94BF6E"/>
                </a:solidFill>
              </a:defRPr>
            </a:lvl6pPr>
            <a:lvl7pPr lvl="6" rtl="0">
              <a:spcBef>
                <a:spcPts val="0"/>
              </a:spcBef>
              <a:spcAft>
                <a:spcPts val="0"/>
              </a:spcAft>
              <a:buClr>
                <a:srgbClr val="94BF6E"/>
              </a:buClr>
              <a:buSzPts val="1800"/>
              <a:buNone/>
              <a:defRPr b="1">
                <a:solidFill>
                  <a:srgbClr val="94BF6E"/>
                </a:solidFill>
              </a:defRPr>
            </a:lvl7pPr>
            <a:lvl8pPr lvl="7" rtl="0">
              <a:spcBef>
                <a:spcPts val="0"/>
              </a:spcBef>
              <a:spcAft>
                <a:spcPts val="0"/>
              </a:spcAft>
              <a:buClr>
                <a:srgbClr val="94BF6E"/>
              </a:buClr>
              <a:buSzPts val="1800"/>
              <a:buNone/>
              <a:defRPr b="1">
                <a:solidFill>
                  <a:srgbClr val="94BF6E"/>
                </a:solidFill>
              </a:defRPr>
            </a:lvl8pPr>
            <a:lvl9pPr lvl="8" rtl="0">
              <a:spcBef>
                <a:spcPts val="0"/>
              </a:spcBef>
              <a:spcAft>
                <a:spcPts val="0"/>
              </a:spcAft>
              <a:buClr>
                <a:srgbClr val="94BF6E"/>
              </a:buClr>
              <a:buSzPts val="1800"/>
              <a:buNone/>
              <a:defRPr b="1">
                <a:solidFill>
                  <a:srgbClr val="94BF6E"/>
                </a:solidFill>
              </a:defRPr>
            </a:lvl9pPr>
          </a:lstStyle>
          <a:p>
            <a:endParaRPr/>
          </a:p>
        </p:txBody>
      </p:sp>
      <p:sp>
        <p:nvSpPr>
          <p:cNvPr id="19" name="Google Shape;19;p3"/>
          <p:cNvSpPr/>
          <p:nvPr/>
        </p:nvSpPr>
        <p:spPr>
          <a:xfrm>
            <a:off x="0" y="4288499"/>
            <a:ext cx="3474300" cy="2475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0" y="0"/>
            <a:ext cx="34743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21" name="Google Shape;21;p3"/>
          <p:cNvSpPr/>
          <p:nvPr/>
        </p:nvSpPr>
        <p:spPr>
          <a:xfrm>
            <a:off x="0" y="500626"/>
            <a:ext cx="3474300" cy="38241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0" y="4493604"/>
            <a:ext cx="3474300" cy="1182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0" y="4584075"/>
            <a:ext cx="3474300" cy="5595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5"/>
        <p:cNvGrpSpPr/>
        <p:nvPr/>
      </p:nvGrpSpPr>
      <p:grpSpPr>
        <a:xfrm>
          <a:off x="0" y="0"/>
          <a:ext cx="0" cy="0"/>
          <a:chOff x="0" y="0"/>
          <a:chExt cx="0" cy="0"/>
        </a:xfrm>
      </p:grpSpPr>
      <p:sp>
        <p:nvSpPr>
          <p:cNvPr id="26" name="Google Shape;26;p4"/>
          <p:cNvSpPr/>
          <p:nvPr/>
        </p:nvSpPr>
        <p:spPr>
          <a:xfrm>
            <a:off x="0" y="1148250"/>
            <a:ext cx="9144000" cy="28470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a:off x="3398538" y="1599538"/>
            <a:ext cx="2346925" cy="1944425"/>
          </a:xfrm>
          <a:prstGeom prst="rect">
            <a:avLst/>
          </a:prstGeom>
        </p:spPr>
        <p:txBody>
          <a:bodyPr>
            <a:prstTxWarp prst="textPlain">
              <a:avLst/>
            </a:prstTxWarp>
          </a:bodyPr>
          <a:lstStyle/>
          <a:p>
            <a:pPr lvl="0" algn="ctr"/>
            <a:r>
              <a:rPr b="0" i="0">
                <a:ln>
                  <a:noFill/>
                </a:ln>
                <a:solidFill>
                  <a:srgbClr val="0E3142">
                    <a:alpha val="20380"/>
                  </a:srgbClr>
                </a:solidFill>
                <a:latin typeface="Impact"/>
              </a:rPr>
              <a:t>“</a:t>
            </a:r>
          </a:p>
        </p:txBody>
      </p:sp>
      <p:sp>
        <p:nvSpPr>
          <p:cNvPr id="28" name="Google Shape;28;p4"/>
          <p:cNvSpPr/>
          <p:nvPr/>
        </p:nvSpPr>
        <p:spPr>
          <a:xfrm>
            <a:off x="0" y="0"/>
            <a:ext cx="91440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29" name="Google Shape;29;p4"/>
          <p:cNvSpPr/>
          <p:nvPr/>
        </p:nvSpPr>
        <p:spPr>
          <a:xfrm>
            <a:off x="0" y="500625"/>
            <a:ext cx="9144000" cy="7320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0" y="3962800"/>
            <a:ext cx="9144000" cy="3702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a:off x="0" y="4333125"/>
            <a:ext cx="9144000" cy="8103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txBox="1">
            <a:spLocks noGrp="1"/>
          </p:cNvSpPr>
          <p:nvPr>
            <p:ph type="body" idx="1"/>
          </p:nvPr>
        </p:nvSpPr>
        <p:spPr>
          <a:xfrm>
            <a:off x="1556175" y="2300275"/>
            <a:ext cx="6031800" cy="605100"/>
          </a:xfrm>
          <a:prstGeom prst="rect">
            <a:avLst/>
          </a:prstGeom>
        </p:spPr>
        <p:txBody>
          <a:bodyPr spcFirstLastPara="1" wrap="square" lIns="91425" tIns="91425" rIns="91425" bIns="91425" anchor="ctr" anchorCtr="0">
            <a:noAutofit/>
          </a:bodyPr>
          <a:lstStyle>
            <a:lvl1pPr marL="457200" lvl="0" indent="-355600" algn="ctr" rtl="0">
              <a:spcBef>
                <a:spcPts val="600"/>
              </a:spcBef>
              <a:spcAft>
                <a:spcPts val="0"/>
              </a:spcAft>
              <a:buClr>
                <a:srgbClr val="FFFFFF"/>
              </a:buClr>
              <a:buSzPts val="2000"/>
              <a:buChar char="▪"/>
              <a:defRPr sz="2000">
                <a:solidFill>
                  <a:srgbClr val="FFFFFF"/>
                </a:solidFill>
              </a:defRPr>
            </a:lvl1pPr>
            <a:lvl2pPr marL="914400" lvl="1" indent="-355600" algn="ctr" rtl="0">
              <a:spcBef>
                <a:spcPts val="0"/>
              </a:spcBef>
              <a:spcAft>
                <a:spcPts val="0"/>
              </a:spcAft>
              <a:buClr>
                <a:srgbClr val="FFFFFF"/>
              </a:buClr>
              <a:buSzPts val="2000"/>
              <a:buChar char="▫"/>
              <a:defRPr sz="2000">
                <a:solidFill>
                  <a:srgbClr val="FFFFFF"/>
                </a:solidFill>
              </a:defRPr>
            </a:lvl2pPr>
            <a:lvl3pPr marL="1371600" lvl="2" indent="-355600" algn="ctr" rtl="0">
              <a:spcBef>
                <a:spcPts val="0"/>
              </a:spcBef>
              <a:spcAft>
                <a:spcPts val="0"/>
              </a:spcAft>
              <a:buClr>
                <a:srgbClr val="FFFFFF"/>
              </a:buClr>
              <a:buSzPts val="2000"/>
              <a:buChar char="■"/>
              <a:defRPr sz="2000">
                <a:solidFill>
                  <a:srgbClr val="FFFFFF"/>
                </a:solidFill>
              </a:defRPr>
            </a:lvl3pPr>
            <a:lvl4pPr marL="1828800" lvl="3" indent="-355600" algn="ctr" rtl="0">
              <a:spcBef>
                <a:spcPts val="0"/>
              </a:spcBef>
              <a:spcAft>
                <a:spcPts val="0"/>
              </a:spcAft>
              <a:buClr>
                <a:srgbClr val="FFFFFF"/>
              </a:buClr>
              <a:buSzPts val="2000"/>
              <a:buChar char="●"/>
              <a:defRPr sz="2000">
                <a:solidFill>
                  <a:srgbClr val="FFFFFF"/>
                </a:solidFill>
              </a:defRPr>
            </a:lvl4pPr>
            <a:lvl5pPr marL="2286000" lvl="4" indent="-355600" algn="ctr" rtl="0">
              <a:spcBef>
                <a:spcPts val="0"/>
              </a:spcBef>
              <a:spcAft>
                <a:spcPts val="0"/>
              </a:spcAft>
              <a:buClr>
                <a:srgbClr val="FFFFFF"/>
              </a:buClr>
              <a:buSzPts val="2000"/>
              <a:buChar char="○"/>
              <a:defRPr sz="2000">
                <a:solidFill>
                  <a:srgbClr val="FFFFFF"/>
                </a:solidFill>
              </a:defRPr>
            </a:lvl5pPr>
            <a:lvl6pPr marL="2743200" lvl="5" indent="-355600" algn="ctr" rtl="0">
              <a:spcBef>
                <a:spcPts val="0"/>
              </a:spcBef>
              <a:spcAft>
                <a:spcPts val="0"/>
              </a:spcAft>
              <a:buClr>
                <a:srgbClr val="FFFFFF"/>
              </a:buClr>
              <a:buSzPts val="2000"/>
              <a:buChar char="■"/>
              <a:defRPr sz="2000">
                <a:solidFill>
                  <a:srgbClr val="FFFFFF"/>
                </a:solidFill>
              </a:defRPr>
            </a:lvl6pPr>
            <a:lvl7pPr marL="3200400" lvl="6" indent="-355600" algn="ctr" rtl="0">
              <a:spcBef>
                <a:spcPts val="0"/>
              </a:spcBef>
              <a:spcAft>
                <a:spcPts val="0"/>
              </a:spcAft>
              <a:buClr>
                <a:srgbClr val="FFFFFF"/>
              </a:buClr>
              <a:buSzPts val="2000"/>
              <a:buChar char="●"/>
              <a:defRPr sz="2000">
                <a:solidFill>
                  <a:srgbClr val="FFFFFF"/>
                </a:solidFill>
              </a:defRPr>
            </a:lvl7pPr>
            <a:lvl8pPr marL="3657600" lvl="7" indent="-355600" algn="ctr" rtl="0">
              <a:spcBef>
                <a:spcPts val="0"/>
              </a:spcBef>
              <a:spcAft>
                <a:spcPts val="0"/>
              </a:spcAft>
              <a:buClr>
                <a:srgbClr val="FFFFFF"/>
              </a:buClr>
              <a:buSzPts val="2000"/>
              <a:buChar char="○"/>
              <a:defRPr sz="2000">
                <a:solidFill>
                  <a:srgbClr val="FFFFFF"/>
                </a:solidFill>
              </a:defRPr>
            </a:lvl8pPr>
            <a:lvl9pPr marL="4114800" lvl="8" indent="-355600" algn="ctr">
              <a:spcBef>
                <a:spcPts val="0"/>
              </a:spcBef>
              <a:spcAft>
                <a:spcPts val="0"/>
              </a:spcAft>
              <a:buClr>
                <a:srgbClr val="FFFFFF"/>
              </a:buClr>
              <a:buSzPts val="2000"/>
              <a:buChar char="■"/>
              <a:defRPr sz="2000">
                <a:solidFill>
                  <a:srgbClr val="FFFFFF"/>
                </a:solidFill>
              </a:defRPr>
            </a:lvl9pPr>
          </a:lstStyle>
          <a:p>
            <a:endParaRPr/>
          </a:p>
        </p:txBody>
      </p:sp>
      <p:sp>
        <p:nvSpPr>
          <p:cNvPr id="33" name="Google Shape;33;p4"/>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4"/>
        <p:cNvGrpSpPr/>
        <p:nvPr/>
      </p:nvGrpSpPr>
      <p:grpSpPr>
        <a:xfrm>
          <a:off x="0" y="0"/>
          <a:ext cx="0" cy="0"/>
          <a:chOff x="0" y="0"/>
          <a:chExt cx="0" cy="0"/>
        </a:xfrm>
      </p:grpSpPr>
      <p:sp>
        <p:nvSpPr>
          <p:cNvPr id="35" name="Google Shape;35;p5"/>
          <p:cNvSpPr/>
          <p:nvPr/>
        </p:nvSpPr>
        <p:spPr>
          <a:xfrm>
            <a:off x="0" y="0"/>
            <a:ext cx="2472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36" name="Google Shape;36;p5"/>
          <p:cNvSpPr/>
          <p:nvPr/>
        </p:nvSpPr>
        <p:spPr>
          <a:xfrm>
            <a:off x="0" y="500625"/>
            <a:ext cx="4572000" cy="10587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0" y="1553406"/>
            <a:ext cx="247200" cy="15327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p:nvPr/>
        </p:nvSpPr>
        <p:spPr>
          <a:xfrm>
            <a:off x="0" y="3086100"/>
            <a:ext cx="247200" cy="6054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5"/>
          <p:cNvSpPr/>
          <p:nvPr/>
        </p:nvSpPr>
        <p:spPr>
          <a:xfrm>
            <a:off x="0" y="3691500"/>
            <a:ext cx="247200" cy="14520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5"/>
          <p:cNvCxnSpPr/>
          <p:nvPr/>
        </p:nvCxnSpPr>
        <p:spPr>
          <a:xfrm>
            <a:off x="1037450" y="809725"/>
            <a:ext cx="0" cy="470700"/>
          </a:xfrm>
          <a:prstGeom prst="straightConnector1">
            <a:avLst/>
          </a:prstGeom>
          <a:noFill/>
          <a:ln w="9525" cap="flat" cmpd="sng">
            <a:solidFill>
              <a:srgbClr val="18637B"/>
            </a:solidFill>
            <a:prstDash val="solid"/>
            <a:round/>
            <a:headEnd type="none" w="med" len="med"/>
            <a:tailEnd type="none" w="med" len="med"/>
          </a:ln>
        </p:spPr>
      </p:cxnSp>
      <p:sp>
        <p:nvSpPr>
          <p:cNvPr id="41" name="Google Shape;41;p5"/>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42" name="Google Shape;42;p5"/>
          <p:cNvSpPr txBox="1">
            <a:spLocks noGrp="1"/>
          </p:cNvSpPr>
          <p:nvPr>
            <p:ph type="body" idx="1"/>
          </p:nvPr>
        </p:nvSpPr>
        <p:spPr>
          <a:xfrm>
            <a:off x="1146025" y="1767275"/>
            <a:ext cx="7540800" cy="3158700"/>
          </a:xfrm>
          <a:prstGeom prst="rect">
            <a:avLst/>
          </a:prstGeom>
        </p:spPr>
        <p:txBody>
          <a:bodyPr spcFirstLastPara="1" wrap="square" lIns="91425" tIns="91425" rIns="91425" bIns="91425" anchor="t" anchorCtr="0">
            <a:noAutofit/>
          </a:bodyPr>
          <a:lstStyle>
            <a:lvl1pPr marL="457200" lvl="0" indent="-406400">
              <a:spcBef>
                <a:spcPts val="600"/>
              </a:spcBef>
              <a:spcAft>
                <a:spcPts val="0"/>
              </a:spcAft>
              <a:buSzPts val="2800"/>
              <a:buChar char="▪"/>
              <a:defRPr sz="2800"/>
            </a:lvl1pPr>
            <a:lvl2pPr marL="914400" lvl="1" indent="-406400">
              <a:spcBef>
                <a:spcPts val="0"/>
              </a:spcBef>
              <a:spcAft>
                <a:spcPts val="0"/>
              </a:spcAft>
              <a:buSzPts val="2800"/>
              <a:buChar char="▫"/>
              <a:defRPr sz="2800"/>
            </a:lvl2pPr>
            <a:lvl3pPr marL="1371600" lvl="2" indent="-406400">
              <a:spcBef>
                <a:spcPts val="0"/>
              </a:spcBef>
              <a:spcAft>
                <a:spcPts val="0"/>
              </a:spcAft>
              <a:buSzPts val="2800"/>
              <a:buChar char="■"/>
              <a:defRPr sz="2800"/>
            </a:lvl3pPr>
            <a:lvl4pPr marL="1828800" lvl="3" indent="-406400">
              <a:spcBef>
                <a:spcPts val="0"/>
              </a:spcBef>
              <a:spcAft>
                <a:spcPts val="0"/>
              </a:spcAft>
              <a:buSzPts val="2800"/>
              <a:buChar char="●"/>
              <a:defRPr sz="2800"/>
            </a:lvl4pPr>
            <a:lvl5pPr marL="2286000" lvl="4" indent="-406400">
              <a:spcBef>
                <a:spcPts val="0"/>
              </a:spcBef>
              <a:spcAft>
                <a:spcPts val="0"/>
              </a:spcAft>
              <a:buSzPts val="2800"/>
              <a:buChar char="○"/>
              <a:defRPr sz="2800"/>
            </a:lvl5pPr>
            <a:lvl6pPr marL="2743200" lvl="5" indent="-406400">
              <a:spcBef>
                <a:spcPts val="0"/>
              </a:spcBef>
              <a:spcAft>
                <a:spcPts val="0"/>
              </a:spcAft>
              <a:buSzPts val="2800"/>
              <a:buChar char="■"/>
              <a:defRPr sz="2800"/>
            </a:lvl6pPr>
            <a:lvl7pPr marL="3200400" lvl="6" indent="-406400">
              <a:spcBef>
                <a:spcPts val="0"/>
              </a:spcBef>
              <a:spcAft>
                <a:spcPts val="0"/>
              </a:spcAft>
              <a:buSzPts val="2800"/>
              <a:buChar char="●"/>
              <a:defRPr sz="2800"/>
            </a:lvl7pPr>
            <a:lvl8pPr marL="3657600" lvl="7" indent="-406400">
              <a:spcBef>
                <a:spcPts val="0"/>
              </a:spcBef>
              <a:spcAft>
                <a:spcPts val="0"/>
              </a:spcAft>
              <a:buSzPts val="2800"/>
              <a:buChar char="○"/>
              <a:defRPr sz="2800"/>
            </a:lvl8pPr>
            <a:lvl9pPr marL="4114800" lvl="8" indent="-406400">
              <a:spcBef>
                <a:spcPts val="0"/>
              </a:spcBef>
              <a:spcAft>
                <a:spcPts val="0"/>
              </a:spcAft>
              <a:buSzPts val="2800"/>
              <a:buChar char="■"/>
              <a:defRPr sz="2800"/>
            </a:lvl9pPr>
          </a:lstStyle>
          <a:p>
            <a:endParaRPr/>
          </a:p>
        </p:txBody>
      </p:sp>
      <p:sp>
        <p:nvSpPr>
          <p:cNvPr id="43" name="Google Shape;43;p5"/>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4"/>
        <p:cNvGrpSpPr/>
        <p:nvPr/>
      </p:nvGrpSpPr>
      <p:grpSpPr>
        <a:xfrm>
          <a:off x="0" y="0"/>
          <a:ext cx="0" cy="0"/>
          <a:chOff x="0" y="0"/>
          <a:chExt cx="0" cy="0"/>
        </a:xfrm>
      </p:grpSpPr>
      <p:sp>
        <p:nvSpPr>
          <p:cNvPr id="45" name="Google Shape;45;p6"/>
          <p:cNvSpPr/>
          <p:nvPr/>
        </p:nvSpPr>
        <p:spPr>
          <a:xfrm>
            <a:off x="0" y="0"/>
            <a:ext cx="2472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46" name="Google Shape;46;p6"/>
          <p:cNvSpPr/>
          <p:nvPr/>
        </p:nvSpPr>
        <p:spPr>
          <a:xfrm>
            <a:off x="0" y="500625"/>
            <a:ext cx="4572000" cy="10587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6"/>
          <p:cNvSpPr/>
          <p:nvPr/>
        </p:nvSpPr>
        <p:spPr>
          <a:xfrm>
            <a:off x="0" y="1553406"/>
            <a:ext cx="247200" cy="15327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6"/>
          <p:cNvSpPr/>
          <p:nvPr/>
        </p:nvSpPr>
        <p:spPr>
          <a:xfrm>
            <a:off x="0" y="3086100"/>
            <a:ext cx="247200" cy="6054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6"/>
          <p:cNvSpPr/>
          <p:nvPr/>
        </p:nvSpPr>
        <p:spPr>
          <a:xfrm>
            <a:off x="0" y="3691500"/>
            <a:ext cx="247200" cy="14520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 name="Google Shape;50;p6"/>
          <p:cNvCxnSpPr/>
          <p:nvPr/>
        </p:nvCxnSpPr>
        <p:spPr>
          <a:xfrm>
            <a:off x="1037450" y="809725"/>
            <a:ext cx="0" cy="470700"/>
          </a:xfrm>
          <a:prstGeom prst="straightConnector1">
            <a:avLst/>
          </a:prstGeom>
          <a:noFill/>
          <a:ln w="9525" cap="flat" cmpd="sng">
            <a:solidFill>
              <a:srgbClr val="18637B"/>
            </a:solidFill>
            <a:prstDash val="solid"/>
            <a:round/>
            <a:headEnd type="none" w="med" len="med"/>
            <a:tailEnd type="none" w="med" len="med"/>
          </a:ln>
        </p:spPr>
      </p:cxnSp>
      <p:sp>
        <p:nvSpPr>
          <p:cNvPr id="51" name="Google Shape;51;p6"/>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52" name="Google Shape;52;p6"/>
          <p:cNvSpPr txBox="1">
            <a:spLocks noGrp="1"/>
          </p:cNvSpPr>
          <p:nvPr>
            <p:ph type="body" idx="1"/>
          </p:nvPr>
        </p:nvSpPr>
        <p:spPr>
          <a:xfrm>
            <a:off x="1146025" y="1767275"/>
            <a:ext cx="3660300" cy="3158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53" name="Google Shape;53;p6"/>
          <p:cNvSpPr txBox="1">
            <a:spLocks noGrp="1"/>
          </p:cNvSpPr>
          <p:nvPr>
            <p:ph type="body" idx="2"/>
          </p:nvPr>
        </p:nvSpPr>
        <p:spPr>
          <a:xfrm>
            <a:off x="5026623" y="1767275"/>
            <a:ext cx="3660300" cy="3158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54" name="Google Shape;54;p6"/>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55"/>
        <p:cNvGrpSpPr/>
        <p:nvPr/>
      </p:nvGrpSpPr>
      <p:grpSpPr>
        <a:xfrm>
          <a:off x="0" y="0"/>
          <a:ext cx="0" cy="0"/>
          <a:chOff x="0" y="0"/>
          <a:chExt cx="0" cy="0"/>
        </a:xfrm>
      </p:grpSpPr>
      <p:sp>
        <p:nvSpPr>
          <p:cNvPr id="56" name="Google Shape;56;p7"/>
          <p:cNvSpPr/>
          <p:nvPr/>
        </p:nvSpPr>
        <p:spPr>
          <a:xfrm>
            <a:off x="0" y="0"/>
            <a:ext cx="2472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57" name="Google Shape;57;p7"/>
          <p:cNvSpPr/>
          <p:nvPr/>
        </p:nvSpPr>
        <p:spPr>
          <a:xfrm>
            <a:off x="0" y="500625"/>
            <a:ext cx="4572000" cy="10587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7"/>
          <p:cNvSpPr/>
          <p:nvPr/>
        </p:nvSpPr>
        <p:spPr>
          <a:xfrm>
            <a:off x="0" y="1553406"/>
            <a:ext cx="247200" cy="15327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7"/>
          <p:cNvSpPr/>
          <p:nvPr/>
        </p:nvSpPr>
        <p:spPr>
          <a:xfrm>
            <a:off x="0" y="3086100"/>
            <a:ext cx="247200" cy="6054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7"/>
          <p:cNvSpPr/>
          <p:nvPr/>
        </p:nvSpPr>
        <p:spPr>
          <a:xfrm>
            <a:off x="0" y="3691500"/>
            <a:ext cx="247200" cy="14520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 name="Google Shape;61;p7"/>
          <p:cNvCxnSpPr/>
          <p:nvPr/>
        </p:nvCxnSpPr>
        <p:spPr>
          <a:xfrm>
            <a:off x="1037450" y="809725"/>
            <a:ext cx="0" cy="470700"/>
          </a:xfrm>
          <a:prstGeom prst="straightConnector1">
            <a:avLst/>
          </a:prstGeom>
          <a:noFill/>
          <a:ln w="9525" cap="flat" cmpd="sng">
            <a:solidFill>
              <a:srgbClr val="18637B"/>
            </a:solidFill>
            <a:prstDash val="solid"/>
            <a:round/>
            <a:headEnd type="none" w="med" len="med"/>
            <a:tailEnd type="none" w="med" len="med"/>
          </a:ln>
        </p:spPr>
      </p:cxnSp>
      <p:sp>
        <p:nvSpPr>
          <p:cNvPr id="62" name="Google Shape;62;p7"/>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63" name="Google Shape;63;p7"/>
          <p:cNvSpPr txBox="1">
            <a:spLocks noGrp="1"/>
          </p:cNvSpPr>
          <p:nvPr>
            <p:ph type="body" idx="1"/>
          </p:nvPr>
        </p:nvSpPr>
        <p:spPr>
          <a:xfrm>
            <a:off x="1146025" y="1773300"/>
            <a:ext cx="2409900" cy="3152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4" name="Google Shape;64;p7"/>
          <p:cNvSpPr txBox="1">
            <a:spLocks noGrp="1"/>
          </p:cNvSpPr>
          <p:nvPr>
            <p:ph type="body" idx="2"/>
          </p:nvPr>
        </p:nvSpPr>
        <p:spPr>
          <a:xfrm>
            <a:off x="3679388" y="1773300"/>
            <a:ext cx="2409900" cy="3152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5" name="Google Shape;65;p7"/>
          <p:cNvSpPr txBox="1">
            <a:spLocks noGrp="1"/>
          </p:cNvSpPr>
          <p:nvPr>
            <p:ph type="body" idx="3"/>
          </p:nvPr>
        </p:nvSpPr>
        <p:spPr>
          <a:xfrm>
            <a:off x="6212750" y="1773300"/>
            <a:ext cx="2409900" cy="3152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6" name="Google Shape;66;p7"/>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8"/>
          <p:cNvSpPr/>
          <p:nvPr/>
        </p:nvSpPr>
        <p:spPr>
          <a:xfrm>
            <a:off x="0" y="0"/>
            <a:ext cx="2472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69" name="Google Shape;69;p8"/>
          <p:cNvSpPr/>
          <p:nvPr/>
        </p:nvSpPr>
        <p:spPr>
          <a:xfrm>
            <a:off x="0" y="500625"/>
            <a:ext cx="4572000" cy="10587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8"/>
          <p:cNvSpPr/>
          <p:nvPr/>
        </p:nvSpPr>
        <p:spPr>
          <a:xfrm>
            <a:off x="0" y="1553406"/>
            <a:ext cx="247200" cy="15327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8"/>
          <p:cNvSpPr/>
          <p:nvPr/>
        </p:nvSpPr>
        <p:spPr>
          <a:xfrm>
            <a:off x="0" y="3086100"/>
            <a:ext cx="247200" cy="6054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a:off x="0" y="3691500"/>
            <a:ext cx="247200" cy="14520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3" name="Google Shape;73;p8"/>
          <p:cNvCxnSpPr/>
          <p:nvPr/>
        </p:nvCxnSpPr>
        <p:spPr>
          <a:xfrm>
            <a:off x="1037450" y="809725"/>
            <a:ext cx="0" cy="470700"/>
          </a:xfrm>
          <a:prstGeom prst="straightConnector1">
            <a:avLst/>
          </a:prstGeom>
          <a:noFill/>
          <a:ln w="9525" cap="flat" cmpd="sng">
            <a:solidFill>
              <a:srgbClr val="18637B"/>
            </a:solidFill>
            <a:prstDash val="solid"/>
            <a:round/>
            <a:headEnd type="none" w="med" len="med"/>
            <a:tailEnd type="none" w="med" len="med"/>
          </a:ln>
        </p:spPr>
      </p:cxnSp>
      <p:sp>
        <p:nvSpPr>
          <p:cNvPr id="74" name="Google Shape;74;p8"/>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75" name="Google Shape;75;p8"/>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4"/>
        <p:cNvGrpSpPr/>
        <p:nvPr/>
      </p:nvGrpSpPr>
      <p:grpSpPr>
        <a:xfrm>
          <a:off x="0" y="0"/>
          <a:ext cx="0" cy="0"/>
          <a:chOff x="0" y="0"/>
          <a:chExt cx="0" cy="0"/>
        </a:xfrm>
      </p:grpSpPr>
      <p:sp>
        <p:nvSpPr>
          <p:cNvPr id="85" name="Google Shape;85;p10"/>
          <p:cNvSpPr/>
          <p:nvPr/>
        </p:nvSpPr>
        <p:spPr>
          <a:xfrm>
            <a:off x="0" y="0"/>
            <a:ext cx="2472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86" name="Google Shape;86;p10"/>
          <p:cNvSpPr/>
          <p:nvPr/>
        </p:nvSpPr>
        <p:spPr>
          <a:xfrm>
            <a:off x="0" y="500625"/>
            <a:ext cx="247200" cy="10587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0"/>
          <p:cNvSpPr/>
          <p:nvPr/>
        </p:nvSpPr>
        <p:spPr>
          <a:xfrm>
            <a:off x="0" y="1553406"/>
            <a:ext cx="247200" cy="15327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0"/>
          <p:cNvSpPr/>
          <p:nvPr/>
        </p:nvSpPr>
        <p:spPr>
          <a:xfrm>
            <a:off x="0" y="3086100"/>
            <a:ext cx="247200" cy="6054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0"/>
          <p:cNvSpPr/>
          <p:nvPr/>
        </p:nvSpPr>
        <p:spPr>
          <a:xfrm>
            <a:off x="0" y="3691500"/>
            <a:ext cx="247200" cy="14520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0"/>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style A">
  <p:cSld name="BLANK_1_1">
    <p:spTree>
      <p:nvGrpSpPr>
        <p:cNvPr id="1" name="Shape 91"/>
        <p:cNvGrpSpPr/>
        <p:nvPr/>
      </p:nvGrpSpPr>
      <p:grpSpPr>
        <a:xfrm>
          <a:off x="0" y="0"/>
          <a:ext cx="0" cy="0"/>
          <a:chOff x="0" y="0"/>
          <a:chExt cx="0" cy="0"/>
        </a:xfrm>
      </p:grpSpPr>
      <p:sp>
        <p:nvSpPr>
          <p:cNvPr id="92" name="Google Shape;92;p11"/>
          <p:cNvSpPr/>
          <p:nvPr/>
        </p:nvSpPr>
        <p:spPr>
          <a:xfrm>
            <a:off x="0" y="1148250"/>
            <a:ext cx="9144000" cy="28470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1"/>
          <p:cNvSpPr/>
          <p:nvPr/>
        </p:nvSpPr>
        <p:spPr>
          <a:xfrm>
            <a:off x="0" y="0"/>
            <a:ext cx="91440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94" name="Google Shape;94;p11"/>
          <p:cNvSpPr/>
          <p:nvPr/>
        </p:nvSpPr>
        <p:spPr>
          <a:xfrm>
            <a:off x="0" y="500625"/>
            <a:ext cx="9144000" cy="7320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1"/>
          <p:cNvSpPr/>
          <p:nvPr/>
        </p:nvSpPr>
        <p:spPr>
          <a:xfrm>
            <a:off x="0" y="3962800"/>
            <a:ext cx="9144000" cy="3702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1"/>
          <p:cNvSpPr/>
          <p:nvPr/>
        </p:nvSpPr>
        <p:spPr>
          <a:xfrm>
            <a:off x="0" y="4333125"/>
            <a:ext cx="9144000" cy="8103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1"/>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46025" y="530725"/>
            <a:ext cx="3208800" cy="1028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1pPr>
            <a:lvl2pPr lvl="1">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2pPr>
            <a:lvl3pPr lvl="2">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3pPr>
            <a:lvl4pPr lvl="3">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4pPr>
            <a:lvl5pPr lvl="4">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5pPr>
            <a:lvl6pPr lvl="5">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6pPr>
            <a:lvl7pPr lvl="6">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7pPr>
            <a:lvl8pPr lvl="7">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8pPr>
            <a:lvl9pPr lvl="8">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1146025" y="1767275"/>
            <a:ext cx="7540800" cy="31587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rgbClr val="114454"/>
              </a:buClr>
              <a:buSzPts val="3000"/>
              <a:buFont typeface="Nixie One"/>
              <a:buChar char="▪"/>
              <a:defRPr sz="3000">
                <a:solidFill>
                  <a:srgbClr val="114454"/>
                </a:solidFill>
                <a:latin typeface="Nixie One"/>
                <a:ea typeface="Nixie One"/>
                <a:cs typeface="Nixie One"/>
                <a:sym typeface="Nixie One"/>
              </a:defRPr>
            </a:lvl1pPr>
            <a:lvl2pPr marL="914400" lvl="1" indent="-381000">
              <a:spcBef>
                <a:spcPts val="0"/>
              </a:spcBef>
              <a:spcAft>
                <a:spcPts val="0"/>
              </a:spcAft>
              <a:buClr>
                <a:srgbClr val="114454"/>
              </a:buClr>
              <a:buSzPts val="2400"/>
              <a:buFont typeface="Nixie One"/>
              <a:buChar char="▫"/>
              <a:defRPr sz="2400">
                <a:solidFill>
                  <a:srgbClr val="114454"/>
                </a:solidFill>
                <a:latin typeface="Nixie One"/>
                <a:ea typeface="Nixie One"/>
                <a:cs typeface="Nixie One"/>
                <a:sym typeface="Nixie One"/>
              </a:defRPr>
            </a:lvl2pPr>
            <a:lvl3pPr marL="1371600" lvl="2" indent="-381000">
              <a:spcBef>
                <a:spcPts val="0"/>
              </a:spcBef>
              <a:spcAft>
                <a:spcPts val="0"/>
              </a:spcAft>
              <a:buClr>
                <a:srgbClr val="114454"/>
              </a:buClr>
              <a:buSzPts val="2400"/>
              <a:buFont typeface="Nixie One"/>
              <a:buChar char="■"/>
              <a:defRPr sz="2400">
                <a:solidFill>
                  <a:srgbClr val="114454"/>
                </a:solidFill>
                <a:latin typeface="Nixie One"/>
                <a:ea typeface="Nixie One"/>
                <a:cs typeface="Nixie One"/>
                <a:sym typeface="Nixie One"/>
              </a:defRPr>
            </a:lvl3pPr>
            <a:lvl4pPr marL="1828800" lvl="3" indent="-342900">
              <a:spcBef>
                <a:spcPts val="0"/>
              </a:spcBef>
              <a:spcAft>
                <a:spcPts val="0"/>
              </a:spcAft>
              <a:buClr>
                <a:srgbClr val="114454"/>
              </a:buClr>
              <a:buSzPts val="1800"/>
              <a:buFont typeface="Nixie One"/>
              <a:buChar char="●"/>
              <a:defRPr sz="1800">
                <a:solidFill>
                  <a:srgbClr val="114454"/>
                </a:solidFill>
                <a:latin typeface="Nixie One"/>
                <a:ea typeface="Nixie One"/>
                <a:cs typeface="Nixie One"/>
                <a:sym typeface="Nixie One"/>
              </a:defRPr>
            </a:lvl4pPr>
            <a:lvl5pPr marL="2286000" lvl="4" indent="-342900">
              <a:spcBef>
                <a:spcPts val="0"/>
              </a:spcBef>
              <a:spcAft>
                <a:spcPts val="0"/>
              </a:spcAft>
              <a:buClr>
                <a:srgbClr val="114454"/>
              </a:buClr>
              <a:buSzPts val="1800"/>
              <a:buFont typeface="Nixie One"/>
              <a:buChar char="○"/>
              <a:defRPr sz="1800">
                <a:solidFill>
                  <a:srgbClr val="114454"/>
                </a:solidFill>
                <a:latin typeface="Nixie One"/>
                <a:ea typeface="Nixie One"/>
                <a:cs typeface="Nixie One"/>
                <a:sym typeface="Nixie One"/>
              </a:defRPr>
            </a:lvl5pPr>
            <a:lvl6pPr marL="2743200" lvl="5" indent="-342900">
              <a:spcBef>
                <a:spcPts val="0"/>
              </a:spcBef>
              <a:spcAft>
                <a:spcPts val="0"/>
              </a:spcAft>
              <a:buClr>
                <a:srgbClr val="114454"/>
              </a:buClr>
              <a:buSzPts val="1800"/>
              <a:buFont typeface="Nixie One"/>
              <a:buChar char="■"/>
              <a:defRPr sz="1800">
                <a:solidFill>
                  <a:srgbClr val="114454"/>
                </a:solidFill>
                <a:latin typeface="Nixie One"/>
                <a:ea typeface="Nixie One"/>
                <a:cs typeface="Nixie One"/>
                <a:sym typeface="Nixie One"/>
              </a:defRPr>
            </a:lvl6pPr>
            <a:lvl7pPr marL="3200400" lvl="6" indent="-342900">
              <a:spcBef>
                <a:spcPts val="0"/>
              </a:spcBef>
              <a:spcAft>
                <a:spcPts val="0"/>
              </a:spcAft>
              <a:buClr>
                <a:srgbClr val="114454"/>
              </a:buClr>
              <a:buSzPts val="1800"/>
              <a:buFont typeface="Nixie One"/>
              <a:buChar char="●"/>
              <a:defRPr sz="1800">
                <a:solidFill>
                  <a:srgbClr val="114454"/>
                </a:solidFill>
                <a:latin typeface="Nixie One"/>
                <a:ea typeface="Nixie One"/>
                <a:cs typeface="Nixie One"/>
                <a:sym typeface="Nixie One"/>
              </a:defRPr>
            </a:lvl7pPr>
            <a:lvl8pPr marL="3657600" lvl="7" indent="-342900">
              <a:spcBef>
                <a:spcPts val="0"/>
              </a:spcBef>
              <a:spcAft>
                <a:spcPts val="0"/>
              </a:spcAft>
              <a:buClr>
                <a:srgbClr val="114454"/>
              </a:buClr>
              <a:buSzPts val="1800"/>
              <a:buFont typeface="Nixie One"/>
              <a:buChar char="○"/>
              <a:defRPr sz="1800">
                <a:solidFill>
                  <a:srgbClr val="114454"/>
                </a:solidFill>
                <a:latin typeface="Nixie One"/>
                <a:ea typeface="Nixie One"/>
                <a:cs typeface="Nixie One"/>
                <a:sym typeface="Nixie One"/>
              </a:defRPr>
            </a:lvl8pPr>
            <a:lvl9pPr marL="4114800" lvl="8" indent="-342900">
              <a:spcBef>
                <a:spcPts val="0"/>
              </a:spcBef>
              <a:spcAft>
                <a:spcPts val="0"/>
              </a:spcAft>
              <a:buClr>
                <a:srgbClr val="114454"/>
              </a:buClr>
              <a:buSzPts val="1800"/>
              <a:buFont typeface="Nixie One"/>
              <a:buChar char="■"/>
              <a:defRPr sz="1800">
                <a:solidFill>
                  <a:srgbClr val="114454"/>
                </a:solidFill>
                <a:latin typeface="Nixie One"/>
                <a:ea typeface="Nixie One"/>
                <a:cs typeface="Nixie One"/>
                <a:sym typeface="Nixie One"/>
              </a:defRPr>
            </a:lvl9pPr>
          </a:lstStyle>
          <a:p>
            <a:endParaRPr/>
          </a:p>
        </p:txBody>
      </p:sp>
      <p:sp>
        <p:nvSpPr>
          <p:cNvPr id="8" name="Google Shape;8;p1"/>
          <p:cNvSpPr txBox="1">
            <a:spLocks noGrp="1"/>
          </p:cNvSpPr>
          <p:nvPr>
            <p:ph type="sldNum" idx="12"/>
          </p:nvPr>
        </p:nvSpPr>
        <p:spPr>
          <a:xfrm>
            <a:off x="-51050" y="4819400"/>
            <a:ext cx="349200" cy="324000"/>
          </a:xfrm>
          <a:prstGeom prst="rect">
            <a:avLst/>
          </a:prstGeom>
          <a:noFill/>
          <a:ln>
            <a:noFill/>
          </a:ln>
        </p:spPr>
        <p:txBody>
          <a:bodyPr spcFirstLastPara="1" wrap="square" lIns="91425" tIns="91425" rIns="91425" bIns="91425" anchor="t" anchorCtr="0">
            <a:noAutofit/>
          </a:bodyPr>
          <a:lstStyle>
            <a:lvl1pPr lvl="0" algn="ctr">
              <a:buNone/>
              <a:defRPr sz="800">
                <a:solidFill>
                  <a:srgbClr val="FFFFFF"/>
                </a:solidFill>
                <a:latin typeface="Roboto Slab"/>
                <a:ea typeface="Roboto Slab"/>
                <a:cs typeface="Roboto Slab"/>
                <a:sym typeface="Roboto Slab"/>
              </a:defRPr>
            </a:lvl1pPr>
            <a:lvl2pPr lvl="1" algn="ctr">
              <a:buNone/>
              <a:defRPr sz="800">
                <a:solidFill>
                  <a:srgbClr val="FFFFFF"/>
                </a:solidFill>
                <a:latin typeface="Roboto Slab"/>
                <a:ea typeface="Roboto Slab"/>
                <a:cs typeface="Roboto Slab"/>
                <a:sym typeface="Roboto Slab"/>
              </a:defRPr>
            </a:lvl2pPr>
            <a:lvl3pPr lvl="2" algn="ctr">
              <a:buNone/>
              <a:defRPr sz="800">
                <a:solidFill>
                  <a:srgbClr val="FFFFFF"/>
                </a:solidFill>
                <a:latin typeface="Roboto Slab"/>
                <a:ea typeface="Roboto Slab"/>
                <a:cs typeface="Roboto Slab"/>
                <a:sym typeface="Roboto Slab"/>
              </a:defRPr>
            </a:lvl3pPr>
            <a:lvl4pPr lvl="3" algn="ctr">
              <a:buNone/>
              <a:defRPr sz="800">
                <a:solidFill>
                  <a:srgbClr val="FFFFFF"/>
                </a:solidFill>
                <a:latin typeface="Roboto Slab"/>
                <a:ea typeface="Roboto Slab"/>
                <a:cs typeface="Roboto Slab"/>
                <a:sym typeface="Roboto Slab"/>
              </a:defRPr>
            </a:lvl4pPr>
            <a:lvl5pPr lvl="4" algn="ctr">
              <a:buNone/>
              <a:defRPr sz="800">
                <a:solidFill>
                  <a:srgbClr val="FFFFFF"/>
                </a:solidFill>
                <a:latin typeface="Roboto Slab"/>
                <a:ea typeface="Roboto Slab"/>
                <a:cs typeface="Roboto Slab"/>
                <a:sym typeface="Roboto Slab"/>
              </a:defRPr>
            </a:lvl5pPr>
            <a:lvl6pPr lvl="5" algn="ctr">
              <a:buNone/>
              <a:defRPr sz="800">
                <a:solidFill>
                  <a:srgbClr val="FFFFFF"/>
                </a:solidFill>
                <a:latin typeface="Roboto Slab"/>
                <a:ea typeface="Roboto Slab"/>
                <a:cs typeface="Roboto Slab"/>
                <a:sym typeface="Roboto Slab"/>
              </a:defRPr>
            </a:lvl6pPr>
            <a:lvl7pPr lvl="6" algn="ctr">
              <a:buNone/>
              <a:defRPr sz="800">
                <a:solidFill>
                  <a:srgbClr val="FFFFFF"/>
                </a:solidFill>
                <a:latin typeface="Roboto Slab"/>
                <a:ea typeface="Roboto Slab"/>
                <a:cs typeface="Roboto Slab"/>
                <a:sym typeface="Roboto Slab"/>
              </a:defRPr>
            </a:lvl7pPr>
            <a:lvl8pPr lvl="7" algn="ctr">
              <a:buNone/>
              <a:defRPr sz="800">
                <a:solidFill>
                  <a:srgbClr val="FFFFFF"/>
                </a:solidFill>
                <a:latin typeface="Roboto Slab"/>
                <a:ea typeface="Roboto Slab"/>
                <a:cs typeface="Roboto Slab"/>
                <a:sym typeface="Roboto Slab"/>
              </a:defRPr>
            </a:lvl8pPr>
            <a:lvl9pPr lvl="8" algn="ctr">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3"/>
          <p:cNvSpPr txBox="1">
            <a:spLocks noGrp="1"/>
          </p:cNvSpPr>
          <p:nvPr>
            <p:ph type="ctrTitle"/>
          </p:nvPr>
        </p:nvSpPr>
        <p:spPr>
          <a:xfrm>
            <a:off x="14630" y="2041092"/>
            <a:ext cx="9078163" cy="1967244"/>
          </a:xfrm>
          <a:prstGeom prst="rect">
            <a:avLst/>
          </a:prstGeom>
        </p:spPr>
        <p:txBody>
          <a:bodyPr spcFirstLastPara="1" wrap="square" lIns="91425" tIns="91425" rIns="91425" bIns="91425" anchor="b" anchorCtr="0">
            <a:noAutofit/>
          </a:bodyPr>
          <a:lstStyle/>
          <a:p>
            <a:pPr marL="0" lvl="0" indent="0" algn="ctr" rtl="0">
              <a:lnSpc>
                <a:spcPts val="5000"/>
              </a:lnSpc>
              <a:spcBef>
                <a:spcPts val="0"/>
              </a:spcBef>
              <a:spcAft>
                <a:spcPts val="0"/>
              </a:spcAft>
              <a:buNone/>
            </a:pPr>
            <a:r>
              <a:rPr lang="en" sz="4000" dirty="0" smtClean="0">
                <a:latin typeface="+mj-lt"/>
              </a:rPr>
              <a:t/>
            </a:r>
            <a:br>
              <a:rPr lang="en" sz="4000" dirty="0" smtClean="0">
                <a:latin typeface="+mj-lt"/>
              </a:rPr>
            </a:br>
            <a:r>
              <a:rPr lang="en" sz="4000" dirty="0">
                <a:latin typeface="+mj-lt"/>
              </a:rPr>
              <a:t/>
            </a:r>
            <a:br>
              <a:rPr lang="en" sz="4000" dirty="0">
                <a:latin typeface="+mj-lt"/>
              </a:rPr>
            </a:br>
            <a:r>
              <a:rPr lang="en" sz="4000" dirty="0" smtClean="0">
                <a:latin typeface="+mj-lt"/>
              </a:rPr>
              <a:t/>
            </a:r>
            <a:br>
              <a:rPr lang="en" sz="4000" dirty="0" smtClean="0">
                <a:latin typeface="+mj-lt"/>
              </a:rPr>
            </a:br>
            <a:r>
              <a:rPr lang="en" sz="4000" dirty="0">
                <a:latin typeface="+mj-lt"/>
              </a:rPr>
              <a:t/>
            </a:r>
            <a:br>
              <a:rPr lang="en" sz="4000" dirty="0">
                <a:latin typeface="+mj-lt"/>
              </a:rPr>
            </a:br>
            <a:r>
              <a:rPr lang="en" sz="3400" b="0" dirty="0" smtClean="0">
                <a:latin typeface="+mj-lt"/>
              </a:rPr>
              <a:t>CHƯƠNG 1: VÌ SAO CẦN HỌC LỊCH SỬ?</a:t>
            </a:r>
            <a:br>
              <a:rPr lang="en" sz="3400" b="0" dirty="0" smtClean="0">
                <a:latin typeface="+mj-lt"/>
              </a:rPr>
            </a:br>
            <a:r>
              <a:rPr lang="en" sz="3400" b="0" dirty="0" smtClean="0">
                <a:latin typeface="+mj-lt"/>
              </a:rPr>
              <a:t>Tiết 1, 2 </a:t>
            </a:r>
            <a:r>
              <a:rPr lang="en" sz="3400" dirty="0" smtClean="0">
                <a:latin typeface="+mj-lt"/>
              </a:rPr>
              <a:t>BÀI 1: LỊCH SỬ LÀ GÌ?</a:t>
            </a:r>
            <a:br>
              <a:rPr lang="en" sz="3400" dirty="0" smtClean="0">
                <a:latin typeface="+mj-lt"/>
              </a:rPr>
            </a:br>
            <a:endParaRPr sz="2800" i="1" dirty="0">
              <a:latin typeface="+mj-lt"/>
            </a:endParaRPr>
          </a:p>
        </p:txBody>
      </p:sp>
      <p:grpSp>
        <p:nvGrpSpPr>
          <p:cNvPr id="110" name="Google Shape;110;p13"/>
          <p:cNvGrpSpPr/>
          <p:nvPr/>
        </p:nvGrpSpPr>
        <p:grpSpPr>
          <a:xfrm>
            <a:off x="753267" y="1029785"/>
            <a:ext cx="964541" cy="1011307"/>
            <a:chOff x="5961125" y="1623900"/>
            <a:chExt cx="427450" cy="448175"/>
          </a:xfrm>
        </p:grpSpPr>
        <p:sp>
          <p:nvSpPr>
            <p:cNvPr id="111" name="Google Shape;111;p13"/>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3"/>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3"/>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3"/>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3"/>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3"/>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3"/>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circle(in)">
                                      <p:cBhvr>
                                        <p:cTn id="7" dur="20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10</a:t>
            </a:fld>
            <a:endParaRPr lang="en"/>
          </a:p>
        </p:txBody>
      </p:sp>
      <p:pic>
        <p:nvPicPr>
          <p:cNvPr id="5" name="Picture 4"/>
          <p:cNvPicPr>
            <a:picLocks noChangeAspect="1"/>
          </p:cNvPicPr>
          <p:nvPr/>
        </p:nvPicPr>
        <p:blipFill>
          <a:blip r:embed="rId2"/>
          <a:stretch>
            <a:fillRect/>
          </a:stretch>
        </p:blipFill>
        <p:spPr>
          <a:xfrm>
            <a:off x="3931774" y="438912"/>
            <a:ext cx="4678216" cy="2165299"/>
          </a:xfrm>
          <a:prstGeom prst="rect">
            <a:avLst/>
          </a:prstGeom>
        </p:spPr>
      </p:pic>
      <p:pic>
        <p:nvPicPr>
          <p:cNvPr id="6" name="Picture 5"/>
          <p:cNvPicPr>
            <a:picLocks noChangeAspect="1"/>
          </p:cNvPicPr>
          <p:nvPr/>
        </p:nvPicPr>
        <p:blipFill>
          <a:blip r:embed="rId3"/>
          <a:stretch>
            <a:fillRect/>
          </a:stretch>
        </p:blipFill>
        <p:spPr>
          <a:xfrm>
            <a:off x="3931774" y="2830983"/>
            <a:ext cx="4678216" cy="2070201"/>
          </a:xfrm>
          <a:prstGeom prst="rect">
            <a:avLst/>
          </a:prstGeom>
        </p:spPr>
      </p:pic>
      <p:sp>
        <p:nvSpPr>
          <p:cNvPr id="7" name="Rectangle 6"/>
          <p:cNvSpPr/>
          <p:nvPr/>
        </p:nvSpPr>
        <p:spPr>
          <a:xfrm>
            <a:off x="232104" y="1198395"/>
            <a:ext cx="2941831" cy="646331"/>
          </a:xfrm>
          <a:prstGeom prst="rect">
            <a:avLst/>
          </a:prstGeom>
        </p:spPr>
        <p:txBody>
          <a:bodyPr wrap="none">
            <a:spAutoFit/>
          </a:bodyPr>
          <a:lstStyle/>
          <a:p>
            <a:pPr algn="ctr"/>
            <a:r>
              <a:rPr lang="en-US" sz="1800" b="1" dirty="0">
                <a:solidFill>
                  <a:schemeClr val="bg1"/>
                </a:solidFill>
              </a:rPr>
              <a:t>Kháng chiến chống </a:t>
            </a:r>
            <a:r>
              <a:rPr lang="en-US" sz="1800" b="1" dirty="0" smtClean="0">
                <a:solidFill>
                  <a:schemeClr val="bg1"/>
                </a:solidFill>
              </a:rPr>
              <a:t>quân</a:t>
            </a:r>
          </a:p>
          <a:p>
            <a:pPr algn="ctr"/>
            <a:r>
              <a:rPr lang="en-US" sz="1800" b="1" dirty="0" smtClean="0">
                <a:solidFill>
                  <a:schemeClr val="bg1"/>
                </a:solidFill>
              </a:rPr>
              <a:t> </a:t>
            </a:r>
            <a:r>
              <a:rPr lang="en-US" sz="1800" b="1" dirty="0">
                <a:solidFill>
                  <a:schemeClr val="bg1"/>
                </a:solidFill>
              </a:rPr>
              <a:t>xâm lược Nguyên Mông</a:t>
            </a:r>
          </a:p>
        </p:txBody>
      </p:sp>
      <p:sp>
        <p:nvSpPr>
          <p:cNvPr id="8" name="Rectangle 7"/>
          <p:cNvSpPr/>
          <p:nvPr/>
        </p:nvSpPr>
        <p:spPr>
          <a:xfrm>
            <a:off x="509422" y="3681417"/>
            <a:ext cx="2387193" cy="369332"/>
          </a:xfrm>
          <a:prstGeom prst="rect">
            <a:avLst/>
          </a:prstGeom>
        </p:spPr>
        <p:txBody>
          <a:bodyPr wrap="none">
            <a:spAutoFit/>
          </a:bodyPr>
          <a:lstStyle/>
          <a:p>
            <a:pPr algn="ctr"/>
            <a:r>
              <a:rPr lang="en-US" sz="1800" b="1" dirty="0">
                <a:solidFill>
                  <a:schemeClr val="bg1"/>
                </a:solidFill>
              </a:rPr>
              <a:t>Khởi nghĩa Bà Triệu</a:t>
            </a:r>
          </a:p>
        </p:txBody>
      </p:sp>
    </p:spTree>
    <p:extLst>
      <p:ext uri="{BB962C8B-B14F-4D97-AF65-F5344CB8AC3E}">
        <p14:creationId xmlns:p14="http://schemas.microsoft.com/office/powerpoint/2010/main" xmlns="" val="133980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9"/>
          <p:cNvSpPr txBox="1">
            <a:spLocks noGrp="1"/>
          </p:cNvSpPr>
          <p:nvPr>
            <p:ph type="ctrTitle" idx="4294967295"/>
          </p:nvPr>
        </p:nvSpPr>
        <p:spPr>
          <a:xfrm>
            <a:off x="438328" y="76419"/>
            <a:ext cx="4778654" cy="867242"/>
          </a:xfrm>
          <a:prstGeom prst="rect">
            <a:avLst/>
          </a:prstGeom>
        </p:spPr>
        <p:txBody>
          <a:bodyPr spcFirstLastPara="1" wrap="square" lIns="91425" tIns="91425" rIns="91425" bIns="91425" anchor="b" anchorCtr="0">
            <a:noAutofit/>
          </a:bodyPr>
          <a:lstStyle/>
          <a:p>
            <a:pPr lvl="0"/>
            <a:r>
              <a:rPr lang="en" sz="2600" dirty="0" smtClean="0">
                <a:solidFill>
                  <a:srgbClr val="94BF6E"/>
                </a:solidFill>
                <a:latin typeface="+mj-lt"/>
              </a:rPr>
              <a:t>    Môn Lịch sử là gì?</a:t>
            </a:r>
            <a:endParaRPr sz="2600" dirty="0">
              <a:solidFill>
                <a:srgbClr val="94BF6E"/>
              </a:solidFill>
              <a:latin typeface="+mj-lt"/>
            </a:endParaRPr>
          </a:p>
        </p:txBody>
      </p:sp>
      <p:sp>
        <p:nvSpPr>
          <p:cNvPr id="176" name="Google Shape;176;p19"/>
          <p:cNvSpPr/>
          <p:nvPr/>
        </p:nvSpPr>
        <p:spPr>
          <a:xfrm>
            <a:off x="7214073" y="747704"/>
            <a:ext cx="354081" cy="33809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 name="Google Shape;177;p19"/>
          <p:cNvGrpSpPr/>
          <p:nvPr/>
        </p:nvGrpSpPr>
        <p:grpSpPr>
          <a:xfrm>
            <a:off x="7419590" y="1021023"/>
            <a:ext cx="1691490" cy="1817275"/>
            <a:chOff x="6643075" y="3664250"/>
            <a:chExt cx="407950" cy="407975"/>
          </a:xfrm>
        </p:grpSpPr>
        <p:sp>
          <p:nvSpPr>
            <p:cNvPr id="178" name="Google Shape;178;p19"/>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solidFill>
              <a:srgbClr val="94BF6E"/>
            </a:solidFill>
            <a:ln w="19050" cap="rnd" cmpd="sng">
              <a:solidFill>
                <a:srgbClr val="94BF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9"/>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solidFill>
              <a:srgbClr val="94BF6E"/>
            </a:solidFill>
            <a:ln w="19050" cap="rnd" cmpd="sng">
              <a:solidFill>
                <a:srgbClr val="94BF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 name="Google Shape;180;p19"/>
          <p:cNvGrpSpPr/>
          <p:nvPr/>
        </p:nvGrpSpPr>
        <p:grpSpPr>
          <a:xfrm>
            <a:off x="7214073" y="3705108"/>
            <a:ext cx="981407" cy="981351"/>
            <a:chOff x="576250" y="4319400"/>
            <a:chExt cx="442075" cy="442050"/>
          </a:xfrm>
        </p:grpSpPr>
        <p:sp>
          <p:nvSpPr>
            <p:cNvPr id="181" name="Google Shape;181;p19"/>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solidFill>
              <a:srgbClr val="18637B"/>
            </a:solidFill>
            <a:ln w="19050" cap="rnd" cmpd="sng">
              <a:solidFill>
                <a:srgbClr val="3B8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9"/>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solidFill>
              <a:srgbClr val="18637B"/>
            </a:solidFill>
            <a:ln w="19050" cap="rnd" cmpd="sng">
              <a:solidFill>
                <a:srgbClr val="3B8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9"/>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solidFill>
              <a:srgbClr val="18637B"/>
            </a:solidFill>
            <a:ln w="19050" cap="rnd" cmpd="sng">
              <a:solidFill>
                <a:srgbClr val="3B8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9"/>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solidFill>
              <a:srgbClr val="18637B"/>
            </a:solidFill>
            <a:ln w="19050" cap="rnd" cmpd="sng">
              <a:solidFill>
                <a:srgbClr val="3B8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 name="Google Shape;185;p19"/>
          <p:cNvSpPr/>
          <p:nvPr/>
        </p:nvSpPr>
        <p:spPr>
          <a:xfrm>
            <a:off x="8086735" y="325628"/>
            <a:ext cx="585164" cy="558736"/>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9"/>
          <p:cNvSpPr/>
          <p:nvPr/>
        </p:nvSpPr>
        <p:spPr>
          <a:xfrm rot="2384392">
            <a:off x="8446484" y="3645795"/>
            <a:ext cx="354079" cy="338088"/>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9"/>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11</a:t>
            </a:fld>
            <a:endParaRPr/>
          </a:p>
        </p:txBody>
      </p:sp>
      <p:sp>
        <p:nvSpPr>
          <p:cNvPr id="2" name="Rectangle 1"/>
          <p:cNvSpPr/>
          <p:nvPr/>
        </p:nvSpPr>
        <p:spPr>
          <a:xfrm>
            <a:off x="206230" y="2248230"/>
            <a:ext cx="4192934" cy="1015663"/>
          </a:xfrm>
          <a:prstGeom prst="rect">
            <a:avLst/>
          </a:prstGeom>
        </p:spPr>
        <p:txBody>
          <a:bodyPr wrap="square">
            <a:spAutoFit/>
          </a:bodyPr>
          <a:lstStyle/>
          <a:p>
            <a:pPr algn="just"/>
            <a:r>
              <a:rPr lang="fr-FR" sz="2000" dirty="0" smtClean="0">
                <a:solidFill>
                  <a:schemeClr val="accent1">
                    <a:lumMod val="50000"/>
                  </a:schemeClr>
                </a:solidFill>
                <a:latin typeface="+mj-lt"/>
                <a:ea typeface="Calibri" panose="020F0502020204030204" pitchFamily="34" charset="0"/>
              </a:rPr>
              <a:t>Là </a:t>
            </a:r>
            <a:r>
              <a:rPr lang="fr-FR" sz="2000" dirty="0">
                <a:solidFill>
                  <a:schemeClr val="accent1">
                    <a:lumMod val="50000"/>
                  </a:schemeClr>
                </a:solidFill>
                <a:latin typeface="+mj-lt"/>
                <a:ea typeface="Calibri" panose="020F0502020204030204" pitchFamily="34" charset="0"/>
              </a:rPr>
              <a:t>môn học tìm hiểu về lịch sử loài người và những hoạt động chính của con người trong quá khứ. </a:t>
            </a:r>
            <a:endParaRPr lang="en-US" sz="2000" dirty="0">
              <a:solidFill>
                <a:schemeClr val="accent1">
                  <a:lumMod val="50000"/>
                </a:schemeClr>
              </a:solidFill>
              <a:latin typeface="+mj-lt"/>
            </a:endParaRPr>
          </a:p>
        </p:txBody>
      </p:sp>
      <p:pic>
        <p:nvPicPr>
          <p:cNvPr id="3" name="Picture 2"/>
          <p:cNvPicPr>
            <a:picLocks noChangeAspect="1"/>
          </p:cNvPicPr>
          <p:nvPr/>
        </p:nvPicPr>
        <p:blipFill>
          <a:blip r:embed="rId3"/>
          <a:stretch>
            <a:fillRect/>
          </a:stretch>
        </p:blipFill>
        <p:spPr>
          <a:xfrm>
            <a:off x="4442399" y="1263113"/>
            <a:ext cx="2743007" cy="3718287"/>
          </a:xfrm>
          <a:prstGeom prst="rect">
            <a:avLst/>
          </a:prstGeom>
        </p:spPr>
      </p:pic>
      <p:grpSp>
        <p:nvGrpSpPr>
          <p:cNvPr id="17" name="Google Shape;533;p40"/>
          <p:cNvGrpSpPr/>
          <p:nvPr/>
        </p:nvGrpSpPr>
        <p:grpSpPr>
          <a:xfrm>
            <a:off x="362723" y="396431"/>
            <a:ext cx="487311" cy="417130"/>
            <a:chOff x="1923675" y="1633650"/>
            <a:chExt cx="436002" cy="435975"/>
          </a:xfrm>
        </p:grpSpPr>
        <p:sp>
          <p:nvSpPr>
            <p:cNvPr id="18"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xmlns="" val="2764519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4"/>
                                        </p:tgtEl>
                                        <p:attrNameLst>
                                          <p:attrName>style.visibility</p:attrName>
                                        </p:attrNameLst>
                                      </p:cBhvr>
                                      <p:to>
                                        <p:strVal val="visible"/>
                                      </p:to>
                                    </p:set>
                                    <p:animEffect transition="in" filter="barn(inVertical)">
                                      <p:cBhvr>
                                        <p:cTn id="10" dur="500"/>
                                        <p:tgtEl>
                                          <p:spTgt spid="1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12</a:t>
            </a:fld>
            <a:endParaRPr lang="en"/>
          </a:p>
        </p:txBody>
      </p:sp>
      <p:sp>
        <p:nvSpPr>
          <p:cNvPr id="7" name="Rectangle 6"/>
          <p:cNvSpPr/>
          <p:nvPr/>
        </p:nvSpPr>
        <p:spPr>
          <a:xfrm>
            <a:off x="831629" y="1198395"/>
            <a:ext cx="1742785" cy="553998"/>
          </a:xfrm>
          <a:prstGeom prst="rect">
            <a:avLst/>
          </a:prstGeom>
        </p:spPr>
        <p:txBody>
          <a:bodyPr wrap="none">
            <a:spAutoFit/>
          </a:bodyPr>
          <a:lstStyle/>
          <a:p>
            <a:pPr algn="ctr"/>
            <a:r>
              <a:rPr lang="en-US" sz="3000" b="1" dirty="0" smtClean="0">
                <a:solidFill>
                  <a:schemeClr val="bg1"/>
                </a:solidFill>
              </a:rPr>
              <a:t>Mở rộng</a:t>
            </a:r>
            <a:endParaRPr lang="en-US" sz="3000" b="1" dirty="0">
              <a:solidFill>
                <a:schemeClr val="bg1"/>
              </a:solidFill>
            </a:endParaRPr>
          </a:p>
        </p:txBody>
      </p:sp>
      <p:sp>
        <p:nvSpPr>
          <p:cNvPr id="8" name="Rectangle 7"/>
          <p:cNvSpPr/>
          <p:nvPr/>
        </p:nvSpPr>
        <p:spPr>
          <a:xfrm>
            <a:off x="-96518" y="2618841"/>
            <a:ext cx="3599078" cy="707886"/>
          </a:xfrm>
          <a:prstGeom prst="rect">
            <a:avLst/>
          </a:prstGeom>
        </p:spPr>
        <p:txBody>
          <a:bodyPr wrap="square">
            <a:spAutoFit/>
          </a:bodyPr>
          <a:lstStyle/>
          <a:p>
            <a:pPr algn="ctr"/>
            <a:r>
              <a:rPr lang="fr-FR" sz="2000" dirty="0">
                <a:solidFill>
                  <a:srgbClr val="FFC000"/>
                </a:solidFill>
                <a:latin typeface="+mj-lt"/>
                <a:cs typeface="Times New Roman" panose="02020603050405020304" pitchFamily="18" charset="0"/>
              </a:rPr>
              <a:t>Những yếu tố cơ bản về một chuyện xảy ra trong quá </a:t>
            </a:r>
            <a:r>
              <a:rPr lang="fr-FR" sz="2000" dirty="0" smtClean="0">
                <a:solidFill>
                  <a:srgbClr val="FFC000"/>
                </a:solidFill>
                <a:latin typeface="+mj-lt"/>
                <a:cs typeface="Times New Roman" panose="02020603050405020304" pitchFamily="18" charset="0"/>
              </a:rPr>
              <a:t>khứ</a:t>
            </a:r>
            <a:endParaRPr lang="en-US" sz="2000" dirty="0">
              <a:solidFill>
                <a:srgbClr val="FFC000"/>
              </a:solidFill>
              <a:latin typeface="+mj-lt"/>
            </a:endParaRPr>
          </a:p>
        </p:txBody>
      </p:sp>
      <p:sp>
        <p:nvSpPr>
          <p:cNvPr id="16" name="Google Shape;154;p24"/>
          <p:cNvSpPr/>
          <p:nvPr/>
        </p:nvSpPr>
        <p:spPr>
          <a:xfrm rot="5400000">
            <a:off x="4389150" y="452196"/>
            <a:ext cx="2321400" cy="2321400"/>
          </a:xfrm>
          <a:prstGeom prst="teardrop">
            <a:avLst>
              <a:gd name="adj" fmla="val 100000"/>
            </a:avLst>
          </a:pr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5;p24"/>
          <p:cNvSpPr/>
          <p:nvPr/>
        </p:nvSpPr>
        <p:spPr>
          <a:xfrm rot="5400000" flipH="1">
            <a:off x="4840430" y="2866378"/>
            <a:ext cx="1856944" cy="1856944"/>
          </a:xfrm>
          <a:prstGeom prst="teardrop">
            <a:avLst>
              <a:gd name="adj" fmla="val 100000"/>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156;p24"/>
          <p:cNvSpPr/>
          <p:nvPr/>
        </p:nvSpPr>
        <p:spPr>
          <a:xfrm rot="10800000">
            <a:off x="6794260" y="1411834"/>
            <a:ext cx="1486414" cy="1346406"/>
          </a:xfrm>
          <a:prstGeom prst="teardrop">
            <a:avLst>
              <a:gd name="adj" fmla="val 100000"/>
            </a:avLst>
          </a:prstGeom>
          <a:solidFill>
            <a:schemeClr val="accent1">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7;p24"/>
          <p:cNvSpPr/>
          <p:nvPr/>
        </p:nvSpPr>
        <p:spPr>
          <a:xfrm flipH="1">
            <a:off x="6825926" y="2900939"/>
            <a:ext cx="1550106" cy="1550106"/>
          </a:xfrm>
          <a:prstGeom prst="teardrop">
            <a:avLst>
              <a:gd name="adj" fmla="val 100000"/>
            </a:avLst>
          </a:prstGeom>
          <a:solidFill>
            <a:schemeClr val="accent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Rectangle 19"/>
          <p:cNvSpPr/>
          <p:nvPr/>
        </p:nvSpPr>
        <p:spPr>
          <a:xfrm>
            <a:off x="4672340" y="1167617"/>
            <a:ext cx="1879023" cy="1169551"/>
          </a:xfrm>
          <a:prstGeom prst="rect">
            <a:avLst/>
          </a:prstGeom>
        </p:spPr>
        <p:txBody>
          <a:bodyPr wrap="square">
            <a:spAutoFit/>
          </a:bodyPr>
          <a:lstStyle/>
          <a:p>
            <a:pPr lvl="0" algn="ctr">
              <a:lnSpc>
                <a:spcPts val="2800"/>
              </a:lnSpc>
            </a:pPr>
            <a:r>
              <a:rPr lang="fr-FR" sz="2400" dirty="0">
                <a:solidFill>
                  <a:srgbClr val="002060"/>
                </a:solidFill>
                <a:cs typeface="Times New Roman" panose="02020603050405020304" pitchFamily="18" charset="0"/>
              </a:rPr>
              <a:t>Con người liên quan tới sự kiện </a:t>
            </a:r>
            <a:r>
              <a:rPr lang="fr-FR" sz="2400" dirty="0" smtClean="0">
                <a:solidFill>
                  <a:srgbClr val="002060"/>
                </a:solidFill>
                <a:cs typeface="Times New Roman" panose="02020603050405020304" pitchFamily="18" charset="0"/>
              </a:rPr>
              <a:t>đó</a:t>
            </a:r>
            <a:endParaRPr lang="en-US" sz="2400" dirty="0">
              <a:solidFill>
                <a:srgbClr val="002060"/>
              </a:solidFill>
              <a:cs typeface="Times New Roman" panose="02020603050405020304" pitchFamily="18" charset="0"/>
            </a:endParaRPr>
          </a:p>
        </p:txBody>
      </p:sp>
      <p:sp>
        <p:nvSpPr>
          <p:cNvPr id="22" name="Rectangle 21"/>
          <p:cNvSpPr/>
          <p:nvPr/>
        </p:nvSpPr>
        <p:spPr>
          <a:xfrm>
            <a:off x="6921283" y="3260493"/>
            <a:ext cx="1359391" cy="830997"/>
          </a:xfrm>
          <a:prstGeom prst="rect">
            <a:avLst/>
          </a:prstGeom>
        </p:spPr>
        <p:txBody>
          <a:bodyPr wrap="square">
            <a:spAutoFit/>
          </a:bodyPr>
          <a:lstStyle/>
          <a:p>
            <a:pPr lvl="0" algn="ctr">
              <a:spcBef>
                <a:spcPts val="700"/>
              </a:spcBef>
              <a:spcAft>
                <a:spcPts val="700"/>
              </a:spcAft>
            </a:pPr>
            <a:r>
              <a:rPr lang="nl-NL" sz="2400" dirty="0" smtClean="0">
                <a:solidFill>
                  <a:schemeClr val="bg1"/>
                </a:solidFill>
                <a:latin typeface="+mj-lt"/>
                <a:ea typeface="Times New Roman" panose="02020603050405020304" pitchFamily="18" charset="0"/>
                <a:cs typeface="Times New Roman" panose="02020603050405020304" pitchFamily="18" charset="0"/>
              </a:rPr>
              <a:t>Không gian</a:t>
            </a:r>
            <a:endParaRPr lang="en-US" sz="2400" dirty="0">
              <a:solidFill>
                <a:schemeClr val="bg1"/>
              </a:solidFill>
              <a:effectLst/>
              <a:latin typeface="+mj-lt"/>
              <a:ea typeface="Times New Roman" panose="02020603050405020304" pitchFamily="18" charset="0"/>
              <a:cs typeface="Times New Roman" panose="02020603050405020304" pitchFamily="18" charset="0"/>
            </a:endParaRPr>
          </a:p>
        </p:txBody>
      </p:sp>
      <p:sp>
        <p:nvSpPr>
          <p:cNvPr id="23" name="Rectangle 22"/>
          <p:cNvSpPr/>
          <p:nvPr/>
        </p:nvSpPr>
        <p:spPr>
          <a:xfrm>
            <a:off x="4892391" y="3675991"/>
            <a:ext cx="1753021" cy="325858"/>
          </a:xfrm>
          <a:prstGeom prst="rect">
            <a:avLst/>
          </a:prstGeom>
        </p:spPr>
        <p:txBody>
          <a:bodyPr wrap="square">
            <a:spAutoFit/>
          </a:bodyPr>
          <a:lstStyle/>
          <a:p>
            <a:pPr lvl="0" algn="ctr">
              <a:lnSpc>
                <a:spcPts val="1700"/>
              </a:lnSpc>
              <a:spcBef>
                <a:spcPts val="700"/>
              </a:spcBef>
              <a:spcAft>
                <a:spcPts val="700"/>
              </a:spcAft>
            </a:pPr>
            <a:r>
              <a:rPr lang="fr-FR" sz="2400" dirty="0" smtClean="0">
                <a:solidFill>
                  <a:srgbClr val="FFFF00"/>
                </a:solidFill>
                <a:latin typeface="+mj-lt"/>
                <a:ea typeface="Times New Roman" panose="02020603050405020304" pitchFamily="18" charset="0"/>
                <a:cs typeface="Times New Roman" panose="02020603050405020304" pitchFamily="18" charset="0"/>
              </a:rPr>
              <a:t>Thời gian</a:t>
            </a:r>
            <a:endParaRPr lang="en-US" sz="2400" dirty="0">
              <a:solidFill>
                <a:srgbClr val="FFFF00"/>
              </a:solidFill>
              <a:effectLst/>
              <a:latin typeface="+mj-lt"/>
              <a:ea typeface="Times New Roman" panose="02020603050405020304" pitchFamily="18" charset="0"/>
              <a:cs typeface="Times New Roman" panose="02020603050405020304" pitchFamily="18" charset="0"/>
            </a:endParaRPr>
          </a:p>
        </p:txBody>
      </p:sp>
      <p:grpSp>
        <p:nvGrpSpPr>
          <p:cNvPr id="24" name="Google Shape;177;p19"/>
          <p:cNvGrpSpPr/>
          <p:nvPr/>
        </p:nvGrpSpPr>
        <p:grpSpPr>
          <a:xfrm>
            <a:off x="6834553" y="1655797"/>
            <a:ext cx="1183085" cy="870509"/>
            <a:chOff x="6643075" y="3664250"/>
            <a:chExt cx="407950" cy="407975"/>
          </a:xfrm>
          <a:solidFill>
            <a:schemeClr val="accent1">
              <a:lumMod val="75000"/>
            </a:schemeClr>
          </a:solidFill>
        </p:grpSpPr>
        <p:sp>
          <p:nvSpPr>
            <p:cNvPr id="25" name="Google Shape;178;p19"/>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grpFill/>
            <a:ln w="19050" cap="rnd"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9;p19"/>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grpFill/>
            <a:ln w="19050" cap="rnd"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xmlns="" val="220189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anim calcmode="lin" valueType="num">
                                      <p:cBhvr>
                                        <p:cTn id="55" dur="1000" fill="hold"/>
                                        <p:tgtEl>
                                          <p:spTgt spid="24"/>
                                        </p:tgtEl>
                                        <p:attrNameLst>
                                          <p:attrName>ppt_x</p:attrName>
                                        </p:attrNameLst>
                                      </p:cBhvr>
                                      <p:tavLst>
                                        <p:tav tm="0">
                                          <p:val>
                                            <p:strVal val="#ppt_x"/>
                                          </p:val>
                                        </p:tav>
                                        <p:tav tm="100000">
                                          <p:val>
                                            <p:strVal val="#ppt_x"/>
                                          </p:val>
                                        </p:tav>
                                      </p:tavLst>
                                    </p:anim>
                                    <p:anim calcmode="lin" valueType="num">
                                      <p:cBhvr>
                                        <p:cTn id="56" dur="1000" fill="hold"/>
                                        <p:tgtEl>
                                          <p:spTgt spid="24"/>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anim calcmode="lin" valueType="num">
                                      <p:cBhvr>
                                        <p:cTn id="60" dur="1000" fill="hold"/>
                                        <p:tgtEl>
                                          <p:spTgt spid="18"/>
                                        </p:tgtEl>
                                        <p:attrNameLst>
                                          <p:attrName>ppt_x</p:attrName>
                                        </p:attrNameLst>
                                      </p:cBhvr>
                                      <p:tavLst>
                                        <p:tav tm="0">
                                          <p:val>
                                            <p:strVal val="#ppt_x"/>
                                          </p:val>
                                        </p:tav>
                                        <p:tav tm="100000">
                                          <p:val>
                                            <p:strVal val="#ppt_x"/>
                                          </p:val>
                                        </p:tav>
                                      </p:tavLst>
                                    </p:anim>
                                    <p:anim calcmode="lin" valueType="num">
                                      <p:cBhvr>
                                        <p:cTn id="6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6" grpId="0" animBg="1"/>
      <p:bldP spid="17" grpId="0" animBg="1"/>
      <p:bldP spid="18" grpId="0" animBg="1"/>
      <p:bldP spid="19" grpId="0" animBg="1"/>
      <p:bldP spid="20"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9"/>
          <p:cNvSpPr txBox="1">
            <a:spLocks noGrp="1"/>
          </p:cNvSpPr>
          <p:nvPr>
            <p:ph type="ctrTitle" idx="4294967295"/>
          </p:nvPr>
        </p:nvSpPr>
        <p:spPr>
          <a:xfrm>
            <a:off x="444397" y="265213"/>
            <a:ext cx="5992979" cy="86502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dirty="0" smtClean="0">
                <a:solidFill>
                  <a:srgbClr val="94BF6E"/>
                </a:solidFill>
                <a:latin typeface="+mj-lt"/>
              </a:rPr>
              <a:t>2. VÌ SAO CẦN HỌC LỊCH SỬ?</a:t>
            </a:r>
            <a:endParaRPr sz="2800" dirty="0">
              <a:solidFill>
                <a:srgbClr val="94BF6E"/>
              </a:solidFill>
              <a:latin typeface="+mj-lt"/>
            </a:endParaRPr>
          </a:p>
        </p:txBody>
      </p:sp>
      <p:sp>
        <p:nvSpPr>
          <p:cNvPr id="176" name="Google Shape;176;p19"/>
          <p:cNvSpPr/>
          <p:nvPr/>
        </p:nvSpPr>
        <p:spPr>
          <a:xfrm>
            <a:off x="7214073" y="747704"/>
            <a:ext cx="354081" cy="33809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 name="Google Shape;177;p19"/>
          <p:cNvGrpSpPr/>
          <p:nvPr/>
        </p:nvGrpSpPr>
        <p:grpSpPr>
          <a:xfrm>
            <a:off x="6818520" y="945059"/>
            <a:ext cx="2174700" cy="2174833"/>
            <a:chOff x="6643075" y="3664250"/>
            <a:chExt cx="407950" cy="407975"/>
          </a:xfrm>
        </p:grpSpPr>
        <p:sp>
          <p:nvSpPr>
            <p:cNvPr id="178" name="Google Shape;178;p19"/>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solidFill>
              <a:srgbClr val="94BF6E"/>
            </a:solidFill>
            <a:ln w="19050" cap="rnd" cmpd="sng">
              <a:solidFill>
                <a:srgbClr val="94BF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9"/>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solidFill>
              <a:srgbClr val="94BF6E"/>
            </a:solidFill>
            <a:ln w="19050" cap="rnd" cmpd="sng">
              <a:solidFill>
                <a:srgbClr val="94BF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 name="Google Shape;180;p19"/>
          <p:cNvGrpSpPr/>
          <p:nvPr/>
        </p:nvGrpSpPr>
        <p:grpSpPr>
          <a:xfrm>
            <a:off x="7616992" y="3317247"/>
            <a:ext cx="981407" cy="981351"/>
            <a:chOff x="576250" y="4319400"/>
            <a:chExt cx="442075" cy="442050"/>
          </a:xfrm>
        </p:grpSpPr>
        <p:sp>
          <p:nvSpPr>
            <p:cNvPr id="181" name="Google Shape;181;p19"/>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solidFill>
              <a:srgbClr val="18637B"/>
            </a:solidFill>
            <a:ln w="19050" cap="rnd" cmpd="sng">
              <a:solidFill>
                <a:srgbClr val="3B8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9"/>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solidFill>
              <a:srgbClr val="18637B"/>
            </a:solidFill>
            <a:ln w="19050" cap="rnd" cmpd="sng">
              <a:solidFill>
                <a:srgbClr val="3B8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9"/>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solidFill>
              <a:srgbClr val="18637B"/>
            </a:solidFill>
            <a:ln w="19050" cap="rnd" cmpd="sng">
              <a:solidFill>
                <a:srgbClr val="3B8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9"/>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solidFill>
              <a:srgbClr val="18637B"/>
            </a:solidFill>
            <a:ln w="19050" cap="rnd" cmpd="sng">
              <a:solidFill>
                <a:srgbClr val="3B8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 name="Google Shape;185;p19"/>
          <p:cNvSpPr/>
          <p:nvPr/>
        </p:nvSpPr>
        <p:spPr>
          <a:xfrm>
            <a:off x="520268" y="117043"/>
            <a:ext cx="585164" cy="44928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9"/>
          <p:cNvSpPr/>
          <p:nvPr/>
        </p:nvSpPr>
        <p:spPr>
          <a:xfrm rot="2384392">
            <a:off x="7003547" y="3733235"/>
            <a:ext cx="354079" cy="338088"/>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9"/>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13</a:t>
            </a:fld>
            <a:endParaRPr/>
          </a:p>
        </p:txBody>
      </p:sp>
      <p:sp>
        <p:nvSpPr>
          <p:cNvPr id="2" name="Rectangle 1"/>
          <p:cNvSpPr/>
          <p:nvPr/>
        </p:nvSpPr>
        <p:spPr>
          <a:xfrm>
            <a:off x="444397" y="2070752"/>
            <a:ext cx="6337732" cy="1214500"/>
          </a:xfrm>
          <a:prstGeom prst="rect">
            <a:avLst/>
          </a:prstGeom>
        </p:spPr>
        <p:txBody>
          <a:bodyPr wrap="square">
            <a:spAutoFit/>
          </a:bodyPr>
          <a:lstStyle/>
          <a:p>
            <a:pPr algn="just">
              <a:lnSpc>
                <a:spcPts val="3000"/>
              </a:lnSpc>
              <a:spcBef>
                <a:spcPts val="500"/>
              </a:spcBef>
              <a:spcAft>
                <a:spcPts val="500"/>
              </a:spcAft>
            </a:pPr>
            <a:r>
              <a:rPr lang="fr-FR" sz="2200" b="1" dirty="0">
                <a:solidFill>
                  <a:schemeClr val="accent4">
                    <a:lumMod val="50000"/>
                  </a:schemeClr>
                </a:solidFill>
                <a:latin typeface="+mj-lt"/>
                <a:ea typeface="Calibri" panose="020F0502020204030204" pitchFamily="34" charset="0"/>
                <a:cs typeface="Times New Roman" panose="02020603050405020304" pitchFamily="18" charset="0"/>
              </a:rPr>
              <a:t>Mỗi con người, sự vật, vùng đất, quốc gia hay thế giới đều trải qua những thay đổi theo thời gia, chủ yếu là do con người tạo nên. </a:t>
            </a:r>
            <a:endParaRPr lang="en-US" sz="2200" b="1" dirty="0">
              <a:solidFill>
                <a:schemeClr val="accent4">
                  <a:lumMod val="50000"/>
                </a:schemeClr>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406136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wipe(down)">
                                      <p:cBhvr>
                                        <p:cTn id="7" dur="580">
                                          <p:stCondLst>
                                            <p:cond delay="0"/>
                                          </p:stCondLst>
                                        </p:cTn>
                                        <p:tgtEl>
                                          <p:spTgt spid="174"/>
                                        </p:tgtEl>
                                      </p:cBhvr>
                                    </p:animEffect>
                                    <p:anim calcmode="lin" valueType="num">
                                      <p:cBhvr>
                                        <p:cTn id="8" dur="1822" tmFilter="0,0; 0.14,0.36; 0.43,0.73; 0.71,0.91; 1.0,1.0">
                                          <p:stCondLst>
                                            <p:cond delay="0"/>
                                          </p:stCondLst>
                                        </p:cTn>
                                        <p:tgtEl>
                                          <p:spTgt spid="1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4"/>
                                        </p:tgtEl>
                                        <p:attrNameLst>
                                          <p:attrName>ppt_y</p:attrName>
                                        </p:attrNameLst>
                                      </p:cBhvr>
                                      <p:tavLst>
                                        <p:tav tm="0" fmla="#ppt_y-sin(pi*$)/81">
                                          <p:val>
                                            <p:fltVal val="0"/>
                                          </p:val>
                                        </p:tav>
                                        <p:tav tm="100000">
                                          <p:val>
                                            <p:fltVal val="1"/>
                                          </p:val>
                                        </p:tav>
                                      </p:tavLst>
                                    </p:anim>
                                    <p:animScale>
                                      <p:cBhvr>
                                        <p:cTn id="13" dur="26">
                                          <p:stCondLst>
                                            <p:cond delay="650"/>
                                          </p:stCondLst>
                                        </p:cTn>
                                        <p:tgtEl>
                                          <p:spTgt spid="174"/>
                                        </p:tgtEl>
                                      </p:cBhvr>
                                      <p:to x="100000" y="60000"/>
                                    </p:animScale>
                                    <p:animScale>
                                      <p:cBhvr>
                                        <p:cTn id="14" dur="166" decel="50000">
                                          <p:stCondLst>
                                            <p:cond delay="676"/>
                                          </p:stCondLst>
                                        </p:cTn>
                                        <p:tgtEl>
                                          <p:spTgt spid="174"/>
                                        </p:tgtEl>
                                      </p:cBhvr>
                                      <p:to x="100000" y="100000"/>
                                    </p:animScale>
                                    <p:animScale>
                                      <p:cBhvr>
                                        <p:cTn id="15" dur="26">
                                          <p:stCondLst>
                                            <p:cond delay="1312"/>
                                          </p:stCondLst>
                                        </p:cTn>
                                        <p:tgtEl>
                                          <p:spTgt spid="174"/>
                                        </p:tgtEl>
                                      </p:cBhvr>
                                      <p:to x="100000" y="80000"/>
                                    </p:animScale>
                                    <p:animScale>
                                      <p:cBhvr>
                                        <p:cTn id="16" dur="166" decel="50000">
                                          <p:stCondLst>
                                            <p:cond delay="1338"/>
                                          </p:stCondLst>
                                        </p:cTn>
                                        <p:tgtEl>
                                          <p:spTgt spid="174"/>
                                        </p:tgtEl>
                                      </p:cBhvr>
                                      <p:to x="100000" y="100000"/>
                                    </p:animScale>
                                    <p:animScale>
                                      <p:cBhvr>
                                        <p:cTn id="17" dur="26">
                                          <p:stCondLst>
                                            <p:cond delay="1642"/>
                                          </p:stCondLst>
                                        </p:cTn>
                                        <p:tgtEl>
                                          <p:spTgt spid="174"/>
                                        </p:tgtEl>
                                      </p:cBhvr>
                                      <p:to x="100000" y="90000"/>
                                    </p:animScale>
                                    <p:animScale>
                                      <p:cBhvr>
                                        <p:cTn id="18" dur="166" decel="50000">
                                          <p:stCondLst>
                                            <p:cond delay="1668"/>
                                          </p:stCondLst>
                                        </p:cTn>
                                        <p:tgtEl>
                                          <p:spTgt spid="174"/>
                                        </p:tgtEl>
                                      </p:cBhvr>
                                      <p:to x="100000" y="100000"/>
                                    </p:animScale>
                                    <p:animScale>
                                      <p:cBhvr>
                                        <p:cTn id="19" dur="26">
                                          <p:stCondLst>
                                            <p:cond delay="1808"/>
                                          </p:stCondLst>
                                        </p:cTn>
                                        <p:tgtEl>
                                          <p:spTgt spid="174"/>
                                        </p:tgtEl>
                                      </p:cBhvr>
                                      <p:to x="100000" y="95000"/>
                                    </p:animScale>
                                    <p:animScale>
                                      <p:cBhvr>
                                        <p:cTn id="20" dur="166" decel="50000">
                                          <p:stCondLst>
                                            <p:cond delay="1834"/>
                                          </p:stCondLst>
                                        </p:cTn>
                                        <p:tgtEl>
                                          <p:spTgt spid="17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wipe(down)">
                                      <p:cBhvr>
                                        <p:cTn id="25" dur="580">
                                          <p:stCondLst>
                                            <p:cond delay="0"/>
                                          </p:stCondLst>
                                        </p:cTn>
                                        <p:tgtEl>
                                          <p:spTgt spid="2">
                                            <p:txEl>
                                              <p:pRg st="0" end="0"/>
                                            </p:txEl>
                                          </p:spTgt>
                                        </p:tgtEl>
                                      </p:cBhvr>
                                    </p:animEffect>
                                    <p:anim calcmode="lin" valueType="num">
                                      <p:cBhvr>
                                        <p:cTn id="26" dur="1822" tmFilter="0,0; 0.14,0.36; 0.43,0.73; 0.71,0.91; 1.0,1.0">
                                          <p:stCondLst>
                                            <p:cond delay="0"/>
                                          </p:stCondLst>
                                        </p:cTn>
                                        <p:tgtEl>
                                          <p:spTgt spid="2">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2">
                                            <p:txEl>
                                              <p:pRg st="0" end="0"/>
                                            </p:txEl>
                                          </p:spTgt>
                                        </p:tgtEl>
                                      </p:cBhvr>
                                      <p:to x="100000" y="60000"/>
                                    </p:animScale>
                                    <p:animScale>
                                      <p:cBhvr>
                                        <p:cTn id="32" dur="166" decel="50000">
                                          <p:stCondLst>
                                            <p:cond delay="676"/>
                                          </p:stCondLst>
                                        </p:cTn>
                                        <p:tgtEl>
                                          <p:spTgt spid="2">
                                            <p:txEl>
                                              <p:pRg st="0" end="0"/>
                                            </p:txEl>
                                          </p:spTgt>
                                        </p:tgtEl>
                                      </p:cBhvr>
                                      <p:to x="100000" y="100000"/>
                                    </p:animScale>
                                    <p:animScale>
                                      <p:cBhvr>
                                        <p:cTn id="33" dur="26">
                                          <p:stCondLst>
                                            <p:cond delay="1312"/>
                                          </p:stCondLst>
                                        </p:cTn>
                                        <p:tgtEl>
                                          <p:spTgt spid="2">
                                            <p:txEl>
                                              <p:pRg st="0" end="0"/>
                                            </p:txEl>
                                          </p:spTgt>
                                        </p:tgtEl>
                                      </p:cBhvr>
                                      <p:to x="100000" y="80000"/>
                                    </p:animScale>
                                    <p:animScale>
                                      <p:cBhvr>
                                        <p:cTn id="34" dur="166" decel="50000">
                                          <p:stCondLst>
                                            <p:cond delay="1338"/>
                                          </p:stCondLst>
                                        </p:cTn>
                                        <p:tgtEl>
                                          <p:spTgt spid="2">
                                            <p:txEl>
                                              <p:pRg st="0" end="0"/>
                                            </p:txEl>
                                          </p:spTgt>
                                        </p:tgtEl>
                                      </p:cBhvr>
                                      <p:to x="100000" y="100000"/>
                                    </p:animScale>
                                    <p:animScale>
                                      <p:cBhvr>
                                        <p:cTn id="35" dur="26">
                                          <p:stCondLst>
                                            <p:cond delay="1642"/>
                                          </p:stCondLst>
                                        </p:cTn>
                                        <p:tgtEl>
                                          <p:spTgt spid="2">
                                            <p:txEl>
                                              <p:pRg st="0" end="0"/>
                                            </p:txEl>
                                          </p:spTgt>
                                        </p:tgtEl>
                                      </p:cBhvr>
                                      <p:to x="100000" y="90000"/>
                                    </p:animScale>
                                    <p:animScale>
                                      <p:cBhvr>
                                        <p:cTn id="36" dur="166" decel="50000">
                                          <p:stCondLst>
                                            <p:cond delay="1668"/>
                                          </p:stCondLst>
                                        </p:cTn>
                                        <p:tgtEl>
                                          <p:spTgt spid="2">
                                            <p:txEl>
                                              <p:pRg st="0" end="0"/>
                                            </p:txEl>
                                          </p:spTgt>
                                        </p:tgtEl>
                                      </p:cBhvr>
                                      <p:to x="100000" y="100000"/>
                                    </p:animScale>
                                    <p:animScale>
                                      <p:cBhvr>
                                        <p:cTn id="37" dur="26">
                                          <p:stCondLst>
                                            <p:cond delay="1808"/>
                                          </p:stCondLst>
                                        </p:cTn>
                                        <p:tgtEl>
                                          <p:spTgt spid="2">
                                            <p:txEl>
                                              <p:pRg st="0" end="0"/>
                                            </p:txEl>
                                          </p:spTgt>
                                        </p:tgtEl>
                                      </p:cBhvr>
                                      <p:to x="100000" y="95000"/>
                                    </p:animScale>
                                    <p:animScale>
                                      <p:cBhvr>
                                        <p:cTn id="38" dur="166" decel="50000">
                                          <p:stCondLst>
                                            <p:cond delay="1834"/>
                                          </p:stCondLst>
                                        </p:cTn>
                                        <p:tgtEl>
                                          <p:spTgt spid="2">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2"/>
          <p:cNvSpPr txBox="1">
            <a:spLocks noGrp="1"/>
          </p:cNvSpPr>
          <p:nvPr>
            <p:ph type="title"/>
          </p:nvPr>
        </p:nvSpPr>
        <p:spPr>
          <a:xfrm>
            <a:off x="1146024" y="530725"/>
            <a:ext cx="3425289" cy="102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200" dirty="0" smtClean="0">
                <a:latin typeface="+mj-lt"/>
              </a:rPr>
              <a:t>Quan sát Hình 1.3, 1.4</a:t>
            </a:r>
            <a:endParaRPr sz="2200" dirty="0">
              <a:latin typeface="+mj-lt"/>
            </a:endParaRPr>
          </a:p>
        </p:txBody>
      </p:sp>
      <p:sp>
        <p:nvSpPr>
          <p:cNvPr id="232" name="Google Shape;232;p22"/>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14</a:t>
            </a:fld>
            <a:endParaRPr/>
          </a:p>
        </p:txBody>
      </p:sp>
      <p:pic>
        <p:nvPicPr>
          <p:cNvPr id="4" name="Picture 3"/>
          <p:cNvPicPr>
            <a:picLocks noChangeAspect="1"/>
          </p:cNvPicPr>
          <p:nvPr/>
        </p:nvPicPr>
        <p:blipFill>
          <a:blip r:embed="rId3"/>
          <a:stretch>
            <a:fillRect/>
          </a:stretch>
        </p:blipFill>
        <p:spPr>
          <a:xfrm>
            <a:off x="5201106" y="520337"/>
            <a:ext cx="3460091" cy="2222863"/>
          </a:xfrm>
          <a:prstGeom prst="rect">
            <a:avLst/>
          </a:prstGeom>
        </p:spPr>
      </p:pic>
      <p:pic>
        <p:nvPicPr>
          <p:cNvPr id="5" name="Picture 4"/>
          <p:cNvPicPr>
            <a:picLocks noChangeAspect="1"/>
          </p:cNvPicPr>
          <p:nvPr/>
        </p:nvPicPr>
        <p:blipFill>
          <a:blip r:embed="rId4"/>
          <a:stretch>
            <a:fillRect/>
          </a:stretch>
        </p:blipFill>
        <p:spPr>
          <a:xfrm>
            <a:off x="5259628" y="2803183"/>
            <a:ext cx="3460090" cy="2222359"/>
          </a:xfrm>
          <a:prstGeom prst="rect">
            <a:avLst/>
          </a:prstGeom>
        </p:spPr>
      </p:pic>
      <p:sp>
        <p:nvSpPr>
          <p:cNvPr id="6" name="Rectangle 5"/>
          <p:cNvSpPr/>
          <p:nvPr/>
        </p:nvSpPr>
        <p:spPr>
          <a:xfrm>
            <a:off x="298150" y="1684808"/>
            <a:ext cx="4707332" cy="1015663"/>
          </a:xfrm>
          <a:prstGeom prst="rect">
            <a:avLst/>
          </a:prstGeom>
        </p:spPr>
        <p:txBody>
          <a:bodyPr wrap="square">
            <a:spAutoFit/>
          </a:bodyPr>
          <a:lstStyle/>
          <a:p>
            <a:r>
              <a:rPr lang="fr-FR" sz="2000" i="1" dirty="0" smtClean="0">
                <a:latin typeface="+mj-lt"/>
                <a:ea typeface="Calibri" panose="020F0502020204030204" pitchFamily="34" charset="0"/>
              </a:rPr>
              <a:t>Em </a:t>
            </a:r>
            <a:r>
              <a:rPr lang="fr-FR" sz="2000" i="1" dirty="0">
                <a:latin typeface="+mj-lt"/>
                <a:ea typeface="Calibri" panose="020F0502020204030204" pitchFamily="34" charset="0"/>
              </a:rPr>
              <a:t>hãy cho biết kĩ thuật canh tác nông nghiệp của người nông dân Việt </a:t>
            </a:r>
            <a:r>
              <a:rPr lang="fr-FR" sz="2000" i="1" dirty="0" smtClean="0">
                <a:latin typeface="+mj-lt"/>
                <a:ea typeface="Calibri" panose="020F0502020204030204" pitchFamily="34" charset="0"/>
              </a:rPr>
              <a:t>Nam </a:t>
            </a:r>
            <a:r>
              <a:rPr lang="fr-FR" sz="2000" i="1" dirty="0" smtClean="0"/>
              <a:t>có </a:t>
            </a:r>
            <a:r>
              <a:rPr lang="fr-FR" sz="2000" i="1" dirty="0"/>
              <a:t>sự thay đổi như thế nào? </a:t>
            </a:r>
            <a:endParaRPr lang="en-US" sz="2000" i="1" dirty="0">
              <a:latin typeface="+mj-lt"/>
            </a:endParaRPr>
          </a:p>
        </p:txBody>
      </p:sp>
      <p:sp>
        <p:nvSpPr>
          <p:cNvPr id="7" name="Rectangle 6"/>
          <p:cNvSpPr/>
          <p:nvPr/>
        </p:nvSpPr>
        <p:spPr>
          <a:xfrm>
            <a:off x="298150" y="3201346"/>
            <a:ext cx="4707332" cy="1426031"/>
          </a:xfrm>
          <a:prstGeom prst="rect">
            <a:avLst/>
          </a:prstGeom>
        </p:spPr>
        <p:txBody>
          <a:bodyPr wrap="square">
            <a:spAutoFit/>
          </a:bodyPr>
          <a:lstStyle/>
          <a:p>
            <a:pPr algn="just">
              <a:lnSpc>
                <a:spcPts val="2600"/>
              </a:lnSpc>
              <a:spcBef>
                <a:spcPts val="700"/>
              </a:spcBef>
              <a:spcAft>
                <a:spcPts val="700"/>
              </a:spcAft>
            </a:pPr>
            <a:r>
              <a:rPr lang="fr-FR" sz="1800" b="1" dirty="0">
                <a:solidFill>
                  <a:srgbClr val="002060"/>
                </a:solidFill>
                <a:latin typeface="+mj-lt"/>
                <a:ea typeface="Calibri" panose="020F0502020204030204" pitchFamily="34" charset="0"/>
                <a:cs typeface="Times New Roman" panose="02020603050405020304" pitchFamily="18" charset="0"/>
              </a:rPr>
              <a:t>Kĩ thuật canh tác của người nông dân thời đổi mới (cày bằng máy) đã có sự tiến bộ vượt bậc so với kĩ thuật canh tác thời Pháp thuộc (cày bằng sức người). </a:t>
            </a:r>
            <a:endParaRPr lang="en-US" sz="1800" b="1" dirty="0">
              <a:solidFill>
                <a:srgbClr val="002060"/>
              </a:solidFill>
              <a:effectLst/>
              <a:latin typeface="+mj-lt"/>
              <a:ea typeface="Calibri" panose="020F0502020204030204" pitchFamily="34" charset="0"/>
              <a:cs typeface="Times New Roman" panose="02020603050405020304" pitchFamily="18" charset="0"/>
            </a:endParaRPr>
          </a:p>
        </p:txBody>
      </p:sp>
      <p:grpSp>
        <p:nvGrpSpPr>
          <p:cNvPr id="15" name="Google Shape;533;p40"/>
          <p:cNvGrpSpPr/>
          <p:nvPr/>
        </p:nvGrpSpPr>
        <p:grpSpPr>
          <a:xfrm>
            <a:off x="516231" y="889432"/>
            <a:ext cx="311304" cy="311286"/>
            <a:chOff x="1923675" y="1633650"/>
            <a:chExt cx="436000" cy="435975"/>
          </a:xfrm>
        </p:grpSpPr>
        <p:sp>
          <p:nvSpPr>
            <p:cNvPr id="16"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533;p40"/>
          <p:cNvGrpSpPr/>
          <p:nvPr/>
        </p:nvGrpSpPr>
        <p:grpSpPr>
          <a:xfrm>
            <a:off x="519824" y="889432"/>
            <a:ext cx="311304" cy="311286"/>
            <a:chOff x="1923675" y="1633650"/>
            <a:chExt cx="436000" cy="435975"/>
          </a:xfrm>
        </p:grpSpPr>
        <p:sp>
          <p:nvSpPr>
            <p:cNvPr id="23"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3"/>
                                        </p:tgtEl>
                                        <p:attrNameLst>
                                          <p:attrName>style.visibility</p:attrName>
                                        </p:attrNameLst>
                                      </p:cBhvr>
                                      <p:to>
                                        <p:strVal val="visible"/>
                                      </p:to>
                                    </p:set>
                                    <p:animEffect transition="in" filter="barn(inVertical)">
                                      <p:cBhvr>
                                        <p:cTn id="10" dur="500"/>
                                        <p:tgtEl>
                                          <p:spTgt spid="2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par>
                                <p:cTn id="21" presetID="6" presetClass="entr" presetSubtype="16"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2"/>
          <p:cNvSpPr txBox="1">
            <a:spLocks noGrp="1"/>
          </p:cNvSpPr>
          <p:nvPr>
            <p:ph type="title"/>
          </p:nvPr>
        </p:nvSpPr>
        <p:spPr>
          <a:xfrm>
            <a:off x="1146024" y="530725"/>
            <a:ext cx="3425289" cy="102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200" dirty="0" smtClean="0">
                <a:latin typeface="+mj-lt"/>
              </a:rPr>
              <a:t>Quan sát Hình 1.4, 1.5</a:t>
            </a:r>
            <a:endParaRPr sz="2200" dirty="0">
              <a:latin typeface="+mj-lt"/>
            </a:endParaRPr>
          </a:p>
        </p:txBody>
      </p:sp>
      <p:sp>
        <p:nvSpPr>
          <p:cNvPr id="232" name="Google Shape;232;p22"/>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15</a:t>
            </a:fld>
            <a:endParaRPr/>
          </a:p>
        </p:txBody>
      </p:sp>
      <p:sp>
        <p:nvSpPr>
          <p:cNvPr id="6" name="Rectangle 5"/>
          <p:cNvSpPr/>
          <p:nvPr/>
        </p:nvSpPr>
        <p:spPr>
          <a:xfrm>
            <a:off x="298150" y="1684808"/>
            <a:ext cx="4707332" cy="707886"/>
          </a:xfrm>
          <a:prstGeom prst="rect">
            <a:avLst/>
          </a:prstGeom>
        </p:spPr>
        <p:txBody>
          <a:bodyPr wrap="square">
            <a:spAutoFit/>
          </a:bodyPr>
          <a:lstStyle/>
          <a:p>
            <a:r>
              <a:rPr lang="fr-FR" sz="2000" i="1" dirty="0" smtClean="0">
                <a:latin typeface="+mj-lt"/>
                <a:ea typeface="Calibri" panose="020F0502020204030204" pitchFamily="34" charset="0"/>
              </a:rPr>
              <a:t>Em </a:t>
            </a:r>
            <a:r>
              <a:rPr lang="fr-FR" sz="2000" i="1" dirty="0">
                <a:latin typeface="+mj-lt"/>
                <a:ea typeface="Calibri" panose="020F0502020204030204" pitchFamily="34" charset="0"/>
              </a:rPr>
              <a:t>hãy cho biết </a:t>
            </a:r>
            <a:r>
              <a:rPr lang="fr-FR" sz="2000" i="1" dirty="0"/>
              <a:t>hệ thống giao thông ở Hà Nội </a:t>
            </a:r>
            <a:r>
              <a:rPr lang="fr-FR" sz="2000" i="1" dirty="0" smtClean="0"/>
              <a:t>có </a:t>
            </a:r>
            <a:r>
              <a:rPr lang="fr-FR" sz="2000" i="1" dirty="0"/>
              <a:t>sự thay đổi như thế nào? </a:t>
            </a:r>
            <a:endParaRPr lang="en-US" sz="2000" i="1" dirty="0">
              <a:latin typeface="+mj-lt"/>
            </a:endParaRPr>
          </a:p>
        </p:txBody>
      </p:sp>
      <p:sp>
        <p:nvSpPr>
          <p:cNvPr id="7" name="Rectangle 6"/>
          <p:cNvSpPr/>
          <p:nvPr/>
        </p:nvSpPr>
        <p:spPr>
          <a:xfrm>
            <a:off x="298150" y="3201346"/>
            <a:ext cx="4707332" cy="1491434"/>
          </a:xfrm>
          <a:prstGeom prst="rect">
            <a:avLst/>
          </a:prstGeom>
        </p:spPr>
        <p:txBody>
          <a:bodyPr wrap="square">
            <a:spAutoFit/>
          </a:bodyPr>
          <a:lstStyle/>
          <a:p>
            <a:pPr algn="just">
              <a:lnSpc>
                <a:spcPts val="2800"/>
              </a:lnSpc>
            </a:pPr>
            <a:r>
              <a:rPr lang="fr-FR" sz="1800" b="1" dirty="0">
                <a:solidFill>
                  <a:srgbClr val="002060"/>
                </a:solidFill>
              </a:rPr>
              <a:t>Đầu thế kỉ XX, cầu Long Biên là chiếc cầu duy nhất bắc qua sông Hồng. Đến đầu thế kỉ XXI đã có 7 cây cầu bắc qua sông Hồng (tính đến năm 2015).</a:t>
            </a:r>
            <a:endParaRPr lang="en-US" sz="1800" b="1" dirty="0">
              <a:solidFill>
                <a:srgbClr val="002060"/>
              </a:solidFill>
            </a:endParaRPr>
          </a:p>
        </p:txBody>
      </p:sp>
      <p:pic>
        <p:nvPicPr>
          <p:cNvPr id="2" name="Picture 1"/>
          <p:cNvPicPr>
            <a:picLocks noChangeAspect="1"/>
          </p:cNvPicPr>
          <p:nvPr/>
        </p:nvPicPr>
        <p:blipFill>
          <a:blip r:embed="rId3"/>
          <a:stretch>
            <a:fillRect/>
          </a:stretch>
        </p:blipFill>
        <p:spPr>
          <a:xfrm>
            <a:off x="5159525" y="422377"/>
            <a:ext cx="3943121" cy="2467127"/>
          </a:xfrm>
          <a:prstGeom prst="rect">
            <a:avLst/>
          </a:prstGeom>
        </p:spPr>
      </p:pic>
      <p:pic>
        <p:nvPicPr>
          <p:cNvPr id="3" name="Picture 2"/>
          <p:cNvPicPr>
            <a:picLocks noChangeAspect="1"/>
          </p:cNvPicPr>
          <p:nvPr/>
        </p:nvPicPr>
        <p:blipFill>
          <a:blip r:embed="rId4"/>
          <a:stretch>
            <a:fillRect/>
          </a:stretch>
        </p:blipFill>
        <p:spPr>
          <a:xfrm>
            <a:off x="5200880" y="2992728"/>
            <a:ext cx="3943120" cy="2062721"/>
          </a:xfrm>
          <a:prstGeom prst="rect">
            <a:avLst/>
          </a:prstGeom>
        </p:spPr>
      </p:pic>
      <p:grpSp>
        <p:nvGrpSpPr>
          <p:cNvPr id="8" name="Google Shape;533;p40"/>
          <p:cNvGrpSpPr/>
          <p:nvPr/>
        </p:nvGrpSpPr>
        <p:grpSpPr>
          <a:xfrm>
            <a:off x="519824" y="889432"/>
            <a:ext cx="311304" cy="311286"/>
            <a:chOff x="1923675" y="1633650"/>
            <a:chExt cx="436000" cy="435975"/>
          </a:xfrm>
        </p:grpSpPr>
        <p:sp>
          <p:nvSpPr>
            <p:cNvPr id="9"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xmlns="" val="311171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3"/>
                                        </p:tgtEl>
                                        <p:attrNameLst>
                                          <p:attrName>style.visibility</p:attrName>
                                        </p:attrNameLst>
                                      </p:cBhvr>
                                      <p:to>
                                        <p:strVal val="visible"/>
                                      </p:to>
                                    </p:set>
                                    <p:animEffect transition="in" filter="barn(inVertical)">
                                      <p:cBhvr>
                                        <p:cTn id="10" dur="500"/>
                                        <p:tgtEl>
                                          <p:spTgt spid="2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2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2"/>
          <p:cNvSpPr txBox="1">
            <a:spLocks noGrp="1"/>
          </p:cNvSpPr>
          <p:nvPr>
            <p:ph type="title"/>
          </p:nvPr>
        </p:nvSpPr>
        <p:spPr>
          <a:xfrm>
            <a:off x="1146024" y="530725"/>
            <a:ext cx="3425289" cy="102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200" dirty="0" smtClean="0">
                <a:latin typeface="+mj-lt"/>
              </a:rPr>
              <a:t>Quan sát Hình 1.7</a:t>
            </a:r>
            <a:endParaRPr sz="2200" dirty="0">
              <a:latin typeface="+mj-lt"/>
            </a:endParaRPr>
          </a:p>
        </p:txBody>
      </p:sp>
      <p:sp>
        <p:nvSpPr>
          <p:cNvPr id="232" name="Google Shape;232;p22"/>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16</a:t>
            </a:fld>
            <a:endParaRPr/>
          </a:p>
        </p:txBody>
      </p:sp>
      <p:sp>
        <p:nvSpPr>
          <p:cNvPr id="6" name="Rectangle 5"/>
          <p:cNvSpPr/>
          <p:nvPr/>
        </p:nvSpPr>
        <p:spPr>
          <a:xfrm>
            <a:off x="298149" y="1684808"/>
            <a:ext cx="4807861" cy="707886"/>
          </a:xfrm>
          <a:prstGeom prst="rect">
            <a:avLst/>
          </a:prstGeom>
        </p:spPr>
        <p:txBody>
          <a:bodyPr wrap="square">
            <a:spAutoFit/>
          </a:bodyPr>
          <a:lstStyle/>
          <a:p>
            <a:pPr algn="just"/>
            <a:r>
              <a:rPr lang="fr-FR" sz="2000" i="1" dirty="0" smtClean="0">
                <a:latin typeface="+mj-lt"/>
                <a:ea typeface="Calibri" panose="020F0502020204030204" pitchFamily="34" charset="0"/>
              </a:rPr>
              <a:t>Sự kiện trong Hình 1.7 đánh dấu bước ngoặt lịch sử nào của dân tộc Việt Nam?</a:t>
            </a:r>
            <a:endParaRPr lang="en-US" sz="2000" i="1" dirty="0">
              <a:latin typeface="+mj-lt"/>
            </a:endParaRPr>
          </a:p>
        </p:txBody>
      </p:sp>
      <p:sp>
        <p:nvSpPr>
          <p:cNvPr id="7" name="Rectangle 6"/>
          <p:cNvSpPr/>
          <p:nvPr/>
        </p:nvSpPr>
        <p:spPr>
          <a:xfrm>
            <a:off x="298150" y="3201346"/>
            <a:ext cx="4924902" cy="1132361"/>
          </a:xfrm>
          <a:prstGeom prst="rect">
            <a:avLst/>
          </a:prstGeom>
        </p:spPr>
        <p:txBody>
          <a:bodyPr wrap="square">
            <a:spAutoFit/>
          </a:bodyPr>
          <a:lstStyle/>
          <a:p>
            <a:pPr algn="just">
              <a:lnSpc>
                <a:spcPts val="2800"/>
              </a:lnSpc>
            </a:pPr>
            <a:r>
              <a:rPr lang="fr-FR" sz="1800" b="1" dirty="0" smtClean="0">
                <a:solidFill>
                  <a:srgbClr val="002060"/>
                </a:solidFill>
              </a:rPr>
              <a:t>Sự ra </a:t>
            </a:r>
            <a:r>
              <a:rPr lang="fr-FR" sz="1800" b="1" dirty="0">
                <a:solidFill>
                  <a:srgbClr val="002060"/>
                </a:solidFill>
              </a:rPr>
              <a:t>đời của nước Việt Nam dân chủ cộng hòa, mở ra kỉ nguyên độc lập cho dân tộc và tự do cho nhân </a:t>
            </a:r>
            <a:r>
              <a:rPr lang="fr-FR" sz="1800" b="1" dirty="0" smtClean="0">
                <a:solidFill>
                  <a:srgbClr val="002060"/>
                </a:solidFill>
              </a:rPr>
              <a:t>dân. </a:t>
            </a:r>
            <a:endParaRPr lang="en-US" sz="1800" b="1" dirty="0">
              <a:solidFill>
                <a:srgbClr val="002060"/>
              </a:solidFill>
            </a:endParaRPr>
          </a:p>
        </p:txBody>
      </p:sp>
      <p:pic>
        <p:nvPicPr>
          <p:cNvPr id="4" name="Picture 3"/>
          <p:cNvPicPr>
            <a:picLocks noChangeAspect="1"/>
          </p:cNvPicPr>
          <p:nvPr/>
        </p:nvPicPr>
        <p:blipFill>
          <a:blip r:embed="rId3"/>
          <a:stretch>
            <a:fillRect/>
          </a:stretch>
        </p:blipFill>
        <p:spPr>
          <a:xfrm>
            <a:off x="5295453" y="472204"/>
            <a:ext cx="3848547" cy="4512762"/>
          </a:xfrm>
          <a:prstGeom prst="rect">
            <a:avLst/>
          </a:prstGeom>
        </p:spPr>
      </p:pic>
    </p:spTree>
    <p:extLst>
      <p:ext uri="{BB962C8B-B14F-4D97-AF65-F5344CB8AC3E}">
        <p14:creationId xmlns:p14="http://schemas.microsoft.com/office/powerpoint/2010/main" xmlns="" val="290674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wipe(down)">
                                      <p:cBhvr>
                                        <p:cTn id="7" dur="500"/>
                                        <p:tgtEl>
                                          <p:spTgt spid="2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9"/>
          <p:cNvSpPr txBox="1">
            <a:spLocks noGrp="1"/>
          </p:cNvSpPr>
          <p:nvPr>
            <p:ph type="ctrTitle" idx="4294967295"/>
          </p:nvPr>
        </p:nvSpPr>
        <p:spPr>
          <a:xfrm>
            <a:off x="747111" y="543894"/>
            <a:ext cx="6086856" cy="579900"/>
          </a:xfrm>
          <a:prstGeom prst="rect">
            <a:avLst/>
          </a:prstGeom>
        </p:spPr>
        <p:txBody>
          <a:bodyPr spcFirstLastPara="1" wrap="square" lIns="91425" tIns="91425" rIns="91425" bIns="91425" anchor="b" anchorCtr="0">
            <a:noAutofit/>
          </a:bodyPr>
          <a:lstStyle/>
          <a:p>
            <a:pPr lvl="0"/>
            <a:r>
              <a:rPr lang="en" sz="2600" dirty="0" smtClean="0">
                <a:solidFill>
                  <a:srgbClr val="94BF6E"/>
                </a:solidFill>
                <a:latin typeface="+mj-lt"/>
              </a:rPr>
              <a:t>      Vì sao cần phải học Lịch sử?</a:t>
            </a:r>
            <a:endParaRPr sz="2600" dirty="0">
              <a:solidFill>
                <a:srgbClr val="94BF6E"/>
              </a:solidFill>
              <a:latin typeface="+mj-lt"/>
            </a:endParaRPr>
          </a:p>
        </p:txBody>
      </p:sp>
      <p:sp>
        <p:nvSpPr>
          <p:cNvPr id="176" name="Google Shape;176;p19"/>
          <p:cNvSpPr/>
          <p:nvPr/>
        </p:nvSpPr>
        <p:spPr>
          <a:xfrm>
            <a:off x="7214073" y="747704"/>
            <a:ext cx="354081" cy="33809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 name="Google Shape;177;p19"/>
          <p:cNvGrpSpPr/>
          <p:nvPr/>
        </p:nvGrpSpPr>
        <p:grpSpPr>
          <a:xfrm>
            <a:off x="6372292" y="1484384"/>
            <a:ext cx="2174700" cy="2174833"/>
            <a:chOff x="6643075" y="3664250"/>
            <a:chExt cx="407950" cy="407975"/>
          </a:xfrm>
        </p:grpSpPr>
        <p:sp>
          <p:nvSpPr>
            <p:cNvPr id="178" name="Google Shape;178;p19"/>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solidFill>
              <a:srgbClr val="94BF6E"/>
            </a:solidFill>
            <a:ln w="19050" cap="rnd" cmpd="sng">
              <a:solidFill>
                <a:srgbClr val="94BF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9"/>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solidFill>
              <a:srgbClr val="94BF6E"/>
            </a:solidFill>
            <a:ln w="19050" cap="rnd" cmpd="sng">
              <a:solidFill>
                <a:srgbClr val="94BF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6" name="Google Shape;186;p19"/>
          <p:cNvSpPr/>
          <p:nvPr/>
        </p:nvSpPr>
        <p:spPr>
          <a:xfrm rot="2384392">
            <a:off x="7003547" y="3733235"/>
            <a:ext cx="354079" cy="338088"/>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9"/>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17</a:t>
            </a:fld>
            <a:endParaRPr/>
          </a:p>
        </p:txBody>
      </p:sp>
      <p:sp>
        <p:nvSpPr>
          <p:cNvPr id="16" name="Rounded Rectangle 15"/>
          <p:cNvSpPr/>
          <p:nvPr/>
        </p:nvSpPr>
        <p:spPr>
          <a:xfrm>
            <a:off x="1408944" y="1496738"/>
            <a:ext cx="2280862" cy="3476900"/>
          </a:xfrm>
          <a:prstGeom prst="roundRect">
            <a:avLst>
              <a:gd name="adj" fmla="val 4329"/>
            </a:avLst>
          </a:prstGeom>
          <a:solidFill>
            <a:schemeClr val="accent1">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ounded Rectangle 16"/>
          <p:cNvSpPr/>
          <p:nvPr/>
        </p:nvSpPr>
        <p:spPr>
          <a:xfrm>
            <a:off x="3893844" y="1506560"/>
            <a:ext cx="2435288" cy="3457256"/>
          </a:xfrm>
          <a:prstGeom prst="roundRect">
            <a:avLst>
              <a:gd name="adj" fmla="val 4329"/>
            </a:avLst>
          </a:prstGeom>
          <a:solidFill>
            <a:schemeClr val="accent2">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fr-FR" sz="1600" b="1" i="1" dirty="0" smtClean="0">
              <a:solidFill>
                <a:schemeClr val="accent2">
                  <a:lumMod val="75000"/>
                </a:schemeClr>
              </a:solidFill>
              <a:latin typeface="Times New Roman" panose="02020603050405020304" pitchFamily="18" charset="0"/>
              <a:cs typeface="Times New Roman" panose="02020603050405020304" pitchFamily="18" charset="0"/>
            </a:endParaRPr>
          </a:p>
          <a:p>
            <a:endParaRPr lang="fr-FR" sz="1600" b="1" i="1" dirty="0">
              <a:solidFill>
                <a:schemeClr val="accent2">
                  <a:lumMod val="75000"/>
                </a:schemeClr>
              </a:solidFill>
              <a:latin typeface="Times New Roman" panose="02020603050405020304" pitchFamily="18" charset="0"/>
              <a:cs typeface="Times New Roman" panose="02020603050405020304" pitchFamily="18" charset="0"/>
            </a:endParaRPr>
          </a:p>
          <a:p>
            <a:endParaRPr lang="fr-FR" sz="1600" b="1" i="1" dirty="0" smtClean="0">
              <a:solidFill>
                <a:schemeClr val="accent2">
                  <a:lumMod val="75000"/>
                </a:schemeClr>
              </a:solidFill>
              <a:latin typeface="Times New Roman" panose="02020603050405020304" pitchFamily="18" charset="0"/>
              <a:cs typeface="Times New Roman" panose="02020603050405020304" pitchFamily="18" charset="0"/>
            </a:endParaRPr>
          </a:p>
        </p:txBody>
      </p:sp>
      <p:grpSp>
        <p:nvGrpSpPr>
          <p:cNvPr id="19" name="Group 28"/>
          <p:cNvGrpSpPr>
            <a:grpSpLocks/>
          </p:cNvGrpSpPr>
          <p:nvPr/>
        </p:nvGrpSpPr>
        <p:grpSpPr bwMode="auto">
          <a:xfrm>
            <a:off x="1228535" y="1496738"/>
            <a:ext cx="1295400" cy="544140"/>
            <a:chOff x="1719263" y="1719263"/>
            <a:chExt cx="1295399" cy="1023937"/>
          </a:xfrm>
        </p:grpSpPr>
        <p:sp>
          <p:nvSpPr>
            <p:cNvPr id="20" name="Right Arrow 19"/>
            <p:cNvSpPr/>
            <p:nvPr/>
          </p:nvSpPr>
          <p:spPr>
            <a:xfrm>
              <a:off x="1719263" y="1719263"/>
              <a:ext cx="1295399" cy="1023937"/>
            </a:xfrm>
            <a:prstGeom prst="rightArrow">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Freeform 20"/>
            <p:cNvSpPr/>
            <p:nvPr/>
          </p:nvSpPr>
          <p:spPr>
            <a:xfrm>
              <a:off x="1719263" y="1866453"/>
              <a:ext cx="179388" cy="119459"/>
            </a:xfrm>
            <a:custGeom>
              <a:avLst/>
              <a:gdLst>
                <a:gd name="connsiteX0" fmla="*/ 0 w 190500"/>
                <a:gd name="connsiteY0" fmla="*/ 119063 h 119063"/>
                <a:gd name="connsiteX1" fmla="*/ 190500 w 190500"/>
                <a:gd name="connsiteY1" fmla="*/ 0 h 119063"/>
                <a:gd name="connsiteX2" fmla="*/ 190500 w 190500"/>
                <a:gd name="connsiteY2" fmla="*/ 119063 h 119063"/>
                <a:gd name="connsiteX3" fmla="*/ 0 w 190500"/>
                <a:gd name="connsiteY3" fmla="*/ 119063 h 119063"/>
                <a:gd name="connsiteX0" fmla="*/ 0 w 178594"/>
                <a:gd name="connsiteY0" fmla="*/ 116682 h 119063"/>
                <a:gd name="connsiteX1" fmla="*/ 178594 w 178594"/>
                <a:gd name="connsiteY1" fmla="*/ 0 h 119063"/>
                <a:gd name="connsiteX2" fmla="*/ 178594 w 178594"/>
                <a:gd name="connsiteY2" fmla="*/ 119063 h 119063"/>
                <a:gd name="connsiteX3" fmla="*/ 0 w 178594"/>
                <a:gd name="connsiteY3" fmla="*/ 116682 h 119063"/>
                <a:gd name="connsiteX0" fmla="*/ 0 w 178594"/>
                <a:gd name="connsiteY0" fmla="*/ 116682 h 119063"/>
                <a:gd name="connsiteX1" fmla="*/ 178594 w 178594"/>
                <a:gd name="connsiteY1" fmla="*/ 0 h 119063"/>
                <a:gd name="connsiteX2" fmla="*/ 178594 w 178594"/>
                <a:gd name="connsiteY2" fmla="*/ 119063 h 119063"/>
                <a:gd name="connsiteX3" fmla="*/ 0 w 178594"/>
                <a:gd name="connsiteY3" fmla="*/ 116682 h 119063"/>
                <a:gd name="connsiteX0" fmla="*/ 0 w 178594"/>
                <a:gd name="connsiteY0" fmla="*/ 116682 h 119063"/>
                <a:gd name="connsiteX1" fmla="*/ 178594 w 178594"/>
                <a:gd name="connsiteY1" fmla="*/ 0 h 119063"/>
                <a:gd name="connsiteX2" fmla="*/ 178594 w 178594"/>
                <a:gd name="connsiteY2" fmla="*/ 119063 h 119063"/>
                <a:gd name="connsiteX3" fmla="*/ 0 w 178594"/>
                <a:gd name="connsiteY3" fmla="*/ 116682 h 119063"/>
              </a:gdLst>
              <a:ahLst/>
              <a:cxnLst>
                <a:cxn ang="0">
                  <a:pos x="connsiteX0" y="connsiteY0"/>
                </a:cxn>
                <a:cxn ang="0">
                  <a:pos x="connsiteX1" y="connsiteY1"/>
                </a:cxn>
                <a:cxn ang="0">
                  <a:pos x="connsiteX2" y="connsiteY2"/>
                </a:cxn>
                <a:cxn ang="0">
                  <a:pos x="connsiteX3" y="connsiteY3"/>
                </a:cxn>
              </a:cxnLst>
              <a:rect l="l" t="t" r="r" b="b"/>
              <a:pathLst>
                <a:path w="178594" h="119063">
                  <a:moveTo>
                    <a:pt x="0" y="116682"/>
                  </a:moveTo>
                  <a:cubicBezTo>
                    <a:pt x="28575" y="32544"/>
                    <a:pt x="126206" y="5557"/>
                    <a:pt x="178594" y="0"/>
                  </a:cubicBezTo>
                  <a:lnTo>
                    <a:pt x="178594" y="119063"/>
                  </a:lnTo>
                  <a:lnTo>
                    <a:pt x="0" y="116682"/>
                  </a:lnTo>
                  <a:close/>
                </a:path>
              </a:pathLst>
            </a:custGeom>
            <a:solidFill>
              <a:schemeClr val="accent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2" name="Group 49"/>
          <p:cNvGrpSpPr>
            <a:grpSpLocks/>
          </p:cNvGrpSpPr>
          <p:nvPr/>
        </p:nvGrpSpPr>
        <p:grpSpPr bwMode="auto">
          <a:xfrm>
            <a:off x="3725196" y="1586800"/>
            <a:ext cx="1295400" cy="581613"/>
            <a:chOff x="1719263" y="1719263"/>
            <a:chExt cx="1295399" cy="1023937"/>
          </a:xfrm>
        </p:grpSpPr>
        <p:sp>
          <p:nvSpPr>
            <p:cNvPr id="23" name="Right Arrow 22"/>
            <p:cNvSpPr/>
            <p:nvPr/>
          </p:nvSpPr>
          <p:spPr>
            <a:xfrm>
              <a:off x="1719263" y="1719263"/>
              <a:ext cx="1295399" cy="1023937"/>
            </a:xfrm>
            <a:prstGeom prst="rightArrow">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Freeform 23"/>
            <p:cNvSpPr/>
            <p:nvPr/>
          </p:nvSpPr>
          <p:spPr>
            <a:xfrm>
              <a:off x="1719263" y="1866453"/>
              <a:ext cx="179388" cy="119459"/>
            </a:xfrm>
            <a:custGeom>
              <a:avLst/>
              <a:gdLst>
                <a:gd name="connsiteX0" fmla="*/ 0 w 190500"/>
                <a:gd name="connsiteY0" fmla="*/ 119063 h 119063"/>
                <a:gd name="connsiteX1" fmla="*/ 190500 w 190500"/>
                <a:gd name="connsiteY1" fmla="*/ 0 h 119063"/>
                <a:gd name="connsiteX2" fmla="*/ 190500 w 190500"/>
                <a:gd name="connsiteY2" fmla="*/ 119063 h 119063"/>
                <a:gd name="connsiteX3" fmla="*/ 0 w 190500"/>
                <a:gd name="connsiteY3" fmla="*/ 119063 h 119063"/>
                <a:gd name="connsiteX0" fmla="*/ 0 w 178594"/>
                <a:gd name="connsiteY0" fmla="*/ 116682 h 119063"/>
                <a:gd name="connsiteX1" fmla="*/ 178594 w 178594"/>
                <a:gd name="connsiteY1" fmla="*/ 0 h 119063"/>
                <a:gd name="connsiteX2" fmla="*/ 178594 w 178594"/>
                <a:gd name="connsiteY2" fmla="*/ 119063 h 119063"/>
                <a:gd name="connsiteX3" fmla="*/ 0 w 178594"/>
                <a:gd name="connsiteY3" fmla="*/ 116682 h 119063"/>
                <a:gd name="connsiteX0" fmla="*/ 0 w 178594"/>
                <a:gd name="connsiteY0" fmla="*/ 116682 h 119063"/>
                <a:gd name="connsiteX1" fmla="*/ 178594 w 178594"/>
                <a:gd name="connsiteY1" fmla="*/ 0 h 119063"/>
                <a:gd name="connsiteX2" fmla="*/ 178594 w 178594"/>
                <a:gd name="connsiteY2" fmla="*/ 119063 h 119063"/>
                <a:gd name="connsiteX3" fmla="*/ 0 w 178594"/>
                <a:gd name="connsiteY3" fmla="*/ 116682 h 119063"/>
                <a:gd name="connsiteX0" fmla="*/ 0 w 178594"/>
                <a:gd name="connsiteY0" fmla="*/ 116682 h 119063"/>
                <a:gd name="connsiteX1" fmla="*/ 178594 w 178594"/>
                <a:gd name="connsiteY1" fmla="*/ 0 h 119063"/>
                <a:gd name="connsiteX2" fmla="*/ 178594 w 178594"/>
                <a:gd name="connsiteY2" fmla="*/ 119063 h 119063"/>
                <a:gd name="connsiteX3" fmla="*/ 0 w 178594"/>
                <a:gd name="connsiteY3" fmla="*/ 116682 h 119063"/>
              </a:gdLst>
              <a:ahLst/>
              <a:cxnLst>
                <a:cxn ang="0">
                  <a:pos x="connsiteX0" y="connsiteY0"/>
                </a:cxn>
                <a:cxn ang="0">
                  <a:pos x="connsiteX1" y="connsiteY1"/>
                </a:cxn>
                <a:cxn ang="0">
                  <a:pos x="connsiteX2" y="connsiteY2"/>
                </a:cxn>
                <a:cxn ang="0">
                  <a:pos x="connsiteX3" y="connsiteY3"/>
                </a:cxn>
              </a:cxnLst>
              <a:rect l="l" t="t" r="r" b="b"/>
              <a:pathLst>
                <a:path w="178594" h="119063">
                  <a:moveTo>
                    <a:pt x="0" y="116682"/>
                  </a:moveTo>
                  <a:cubicBezTo>
                    <a:pt x="28575" y="32544"/>
                    <a:pt x="126206" y="5557"/>
                    <a:pt x="178594" y="0"/>
                  </a:cubicBezTo>
                  <a:lnTo>
                    <a:pt x="178594" y="119063"/>
                  </a:lnTo>
                  <a:lnTo>
                    <a:pt x="0" y="116682"/>
                  </a:lnTo>
                  <a:close/>
                </a:path>
              </a:pathLst>
            </a:custGeom>
            <a:solidFill>
              <a:schemeClr val="accent2">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8" name="Rectangle 65"/>
          <p:cNvSpPr>
            <a:spLocks noChangeArrowheads="1"/>
          </p:cNvSpPr>
          <p:nvPr/>
        </p:nvSpPr>
        <p:spPr bwMode="auto">
          <a:xfrm>
            <a:off x="1473316" y="2122247"/>
            <a:ext cx="2176026" cy="646331"/>
          </a:xfrm>
          <a:prstGeom prst="rect">
            <a:avLst/>
          </a:prstGeom>
          <a:noFill/>
          <a:ln w="9525">
            <a:noFill/>
            <a:miter lim="800000"/>
            <a:headEnd/>
            <a:tailEnd/>
          </a:ln>
        </p:spPr>
        <p:txBody>
          <a:bodyPr wrap="square" anchor="ctr">
            <a:spAutoFit/>
          </a:bodyPr>
          <a:lstStyle/>
          <a:p>
            <a:pPr algn="ctr"/>
            <a:r>
              <a:rPr lang="vi-VN" sz="1600" dirty="0" smtClean="0">
                <a:solidFill>
                  <a:srgbClr val="4A4644"/>
                </a:solidFill>
                <a:latin typeface="Arial" charset="0"/>
              </a:rPr>
              <a:t> </a:t>
            </a:r>
            <a:r>
              <a:rPr lang="en-US" sz="1800" b="1" dirty="0" smtClean="0">
                <a:solidFill>
                  <a:srgbClr val="0070C0"/>
                </a:solidFill>
                <a:latin typeface="+mj-lt"/>
                <a:cs typeface="Times New Roman" panose="02020603050405020304" pitchFamily="18" charset="0"/>
              </a:rPr>
              <a:t>Biết được </a:t>
            </a:r>
          </a:p>
          <a:p>
            <a:pPr algn="ctr"/>
            <a:r>
              <a:rPr lang="en-US" sz="1800" b="1" dirty="0" smtClean="0">
                <a:solidFill>
                  <a:srgbClr val="0070C0"/>
                </a:solidFill>
                <a:latin typeface="+mj-lt"/>
                <a:cs typeface="Times New Roman" panose="02020603050405020304" pitchFamily="18" charset="0"/>
              </a:rPr>
              <a:t>cội nguồn</a:t>
            </a:r>
            <a:endParaRPr lang="en-US" sz="1800" b="1" dirty="0">
              <a:solidFill>
                <a:srgbClr val="0070C0"/>
              </a:solidFill>
              <a:latin typeface="+mj-lt"/>
              <a:cs typeface="Times New Roman" panose="02020603050405020304" pitchFamily="18" charset="0"/>
            </a:endParaRPr>
          </a:p>
        </p:txBody>
      </p:sp>
      <p:sp>
        <p:nvSpPr>
          <p:cNvPr id="29" name="Rectangle 68"/>
          <p:cNvSpPr>
            <a:spLocks noChangeArrowheads="1"/>
          </p:cNvSpPr>
          <p:nvPr/>
        </p:nvSpPr>
        <p:spPr bwMode="auto">
          <a:xfrm>
            <a:off x="1398838" y="2552347"/>
            <a:ext cx="2305598" cy="2308324"/>
          </a:xfrm>
          <a:prstGeom prst="rect">
            <a:avLst/>
          </a:prstGeom>
          <a:noFill/>
          <a:ln w="9525">
            <a:noFill/>
            <a:miter lim="800000"/>
            <a:headEnd/>
            <a:tailEnd/>
          </a:ln>
        </p:spPr>
        <p:txBody>
          <a:bodyPr wrap="square" anchor="ctr">
            <a:spAutoFit/>
          </a:bodyPr>
          <a:lstStyle/>
          <a:p>
            <a:pPr algn="just"/>
            <a:endParaRPr lang="en-US" sz="1600" i="1" dirty="0">
              <a:solidFill>
                <a:srgbClr val="4A4644"/>
              </a:solidFill>
              <a:latin typeface="Arial" charset="0"/>
            </a:endParaRPr>
          </a:p>
          <a:p>
            <a:pPr algn="just"/>
            <a:r>
              <a:rPr lang="en-US" sz="1600" i="1" dirty="0" smtClean="0">
                <a:solidFill>
                  <a:srgbClr val="0070C0"/>
                </a:solidFill>
                <a:latin typeface="+mj-lt"/>
              </a:rPr>
              <a:t>- </a:t>
            </a:r>
            <a:r>
              <a:rPr lang="fr-FR" sz="1600" i="1" dirty="0" smtClean="0">
                <a:solidFill>
                  <a:srgbClr val="0070C0"/>
                </a:solidFill>
                <a:latin typeface="+mj-lt"/>
                <a:cs typeface="Times New Roman" panose="02020603050405020304" pitchFamily="18" charset="0"/>
              </a:rPr>
              <a:t>Biết </a:t>
            </a:r>
            <a:r>
              <a:rPr lang="fr-FR" sz="1600" i="1" dirty="0">
                <a:solidFill>
                  <a:srgbClr val="0070C0"/>
                </a:solidFill>
                <a:latin typeface="+mj-lt"/>
                <a:cs typeface="Times New Roman" panose="02020603050405020304" pitchFamily="18" charset="0"/>
              </a:rPr>
              <a:t>được cội nguồn của tổ tiên, quê hương, đất </a:t>
            </a:r>
            <a:r>
              <a:rPr lang="fr-FR" sz="1600" i="1" dirty="0" smtClean="0">
                <a:solidFill>
                  <a:srgbClr val="0070C0"/>
                </a:solidFill>
                <a:latin typeface="+mj-lt"/>
                <a:cs typeface="Times New Roman" panose="02020603050405020304" pitchFamily="18" charset="0"/>
              </a:rPr>
              <a:t>nước.</a:t>
            </a:r>
          </a:p>
          <a:p>
            <a:pPr algn="just"/>
            <a:r>
              <a:rPr lang="en-US" sz="1600" i="1" dirty="0" smtClean="0">
                <a:solidFill>
                  <a:srgbClr val="0070C0"/>
                </a:solidFill>
                <a:latin typeface="+mj-lt"/>
                <a:cs typeface="Times New Roman" panose="02020603050405020304" pitchFamily="18" charset="0"/>
              </a:rPr>
              <a:t>- </a:t>
            </a:r>
            <a:r>
              <a:rPr lang="fr-FR" sz="1600" i="1" dirty="0" smtClean="0">
                <a:solidFill>
                  <a:srgbClr val="0070C0"/>
                </a:solidFill>
                <a:latin typeface="+mj-lt"/>
                <a:cs typeface="Times New Roman" panose="02020603050405020304" pitchFamily="18" charset="0"/>
              </a:rPr>
              <a:t>Hiểu </a:t>
            </a:r>
            <a:r>
              <a:rPr lang="fr-FR" sz="1600" i="1" dirty="0">
                <a:solidFill>
                  <a:srgbClr val="0070C0"/>
                </a:solidFill>
                <a:latin typeface="+mj-lt"/>
                <a:cs typeface="Times New Roman" panose="02020603050405020304" pitchFamily="18" charset="0"/>
              </a:rPr>
              <a:t>được ông cha ta đã </a:t>
            </a:r>
            <a:r>
              <a:rPr lang="fr-FR" sz="1600" i="1" dirty="0" smtClean="0">
                <a:solidFill>
                  <a:srgbClr val="0070C0"/>
                </a:solidFill>
                <a:latin typeface="+mj-lt"/>
                <a:cs typeface="Times New Roman" panose="02020603050405020304" pitchFamily="18" charset="0"/>
              </a:rPr>
              <a:t>lao </a:t>
            </a:r>
            <a:r>
              <a:rPr lang="fr-FR" sz="1600" i="1" dirty="0">
                <a:solidFill>
                  <a:srgbClr val="0070C0"/>
                </a:solidFill>
                <a:latin typeface="+mj-lt"/>
                <a:cs typeface="Times New Roman" panose="02020603050405020304" pitchFamily="18" charset="0"/>
              </a:rPr>
              <a:t>động, sáng tạo, đầu tranh như thế nào để có được đất nước ngày nay.</a:t>
            </a:r>
            <a:endParaRPr lang="en-US" sz="1600" i="1" dirty="0">
              <a:solidFill>
                <a:srgbClr val="0070C0"/>
              </a:solidFill>
              <a:latin typeface="+mj-lt"/>
              <a:cs typeface="Times New Roman" panose="02020603050405020304" pitchFamily="18" charset="0"/>
            </a:endParaRPr>
          </a:p>
        </p:txBody>
      </p:sp>
      <p:sp>
        <p:nvSpPr>
          <p:cNvPr id="30" name="Rectangle 69"/>
          <p:cNvSpPr>
            <a:spLocks noChangeArrowheads="1"/>
          </p:cNvSpPr>
          <p:nvPr/>
        </p:nvSpPr>
        <p:spPr bwMode="auto">
          <a:xfrm>
            <a:off x="4183607" y="2229181"/>
            <a:ext cx="1997075" cy="646331"/>
          </a:xfrm>
          <a:prstGeom prst="rect">
            <a:avLst/>
          </a:prstGeom>
          <a:noFill/>
          <a:ln w="9525">
            <a:noFill/>
            <a:miter lim="800000"/>
            <a:headEnd/>
            <a:tailEnd/>
          </a:ln>
        </p:spPr>
        <p:txBody>
          <a:bodyPr anchor="ctr">
            <a:spAutoFit/>
          </a:bodyPr>
          <a:lstStyle/>
          <a:p>
            <a:pPr algn="ctr"/>
            <a:r>
              <a:rPr lang="vi-VN" sz="1600" dirty="0" smtClean="0">
                <a:solidFill>
                  <a:srgbClr val="4A4644"/>
                </a:solidFill>
                <a:latin typeface="Arial" charset="0"/>
              </a:rPr>
              <a:t> </a:t>
            </a:r>
            <a:r>
              <a:rPr lang="en-US" sz="1800" b="1" dirty="0" smtClean="0">
                <a:solidFill>
                  <a:schemeClr val="accent2">
                    <a:lumMod val="75000"/>
                  </a:schemeClr>
                </a:solidFill>
                <a:latin typeface="+mj-lt"/>
                <a:cs typeface="Times New Roman" panose="02020603050405020304" pitchFamily="18" charset="0"/>
              </a:rPr>
              <a:t>Đúc kết bài học kinh nghiệm</a:t>
            </a:r>
            <a:endParaRPr lang="en-US" sz="1800" b="1" dirty="0">
              <a:solidFill>
                <a:schemeClr val="accent2">
                  <a:lumMod val="75000"/>
                </a:schemeClr>
              </a:solidFill>
              <a:latin typeface="+mj-lt"/>
              <a:cs typeface="Times New Roman" panose="02020603050405020304" pitchFamily="18" charset="0"/>
            </a:endParaRPr>
          </a:p>
        </p:txBody>
      </p:sp>
      <p:sp>
        <p:nvSpPr>
          <p:cNvPr id="32" name="Rectangle 87"/>
          <p:cNvSpPr>
            <a:spLocks noChangeArrowheads="1"/>
          </p:cNvSpPr>
          <p:nvPr/>
        </p:nvSpPr>
        <p:spPr bwMode="auto">
          <a:xfrm>
            <a:off x="3904584" y="2917767"/>
            <a:ext cx="2467708" cy="1815882"/>
          </a:xfrm>
          <a:prstGeom prst="rect">
            <a:avLst/>
          </a:prstGeom>
          <a:noFill/>
          <a:ln w="9525">
            <a:noFill/>
            <a:miter lim="800000"/>
            <a:headEnd/>
            <a:tailEnd/>
          </a:ln>
        </p:spPr>
        <p:txBody>
          <a:bodyPr wrap="square" anchor="ctr">
            <a:spAutoFit/>
          </a:bodyPr>
          <a:lstStyle/>
          <a:p>
            <a:pPr algn="just"/>
            <a:r>
              <a:rPr lang="fr-FR" sz="1600" i="1" dirty="0" smtClean="0">
                <a:solidFill>
                  <a:schemeClr val="accent2">
                    <a:lumMod val="50000"/>
                  </a:schemeClr>
                </a:solidFill>
              </a:rPr>
              <a:t>Hiểu </a:t>
            </a:r>
            <a:r>
              <a:rPr lang="fr-FR" sz="1600" i="1" dirty="0">
                <a:solidFill>
                  <a:schemeClr val="accent2">
                    <a:lumMod val="50000"/>
                  </a:schemeClr>
                </a:solidFill>
              </a:rPr>
              <a:t>được những gì nhân loại tạo ra trong quá khứ để xây dựng được xã hội văn minh ngày </a:t>
            </a:r>
            <a:r>
              <a:rPr lang="fr-FR" sz="1600" i="1" dirty="0" smtClean="0">
                <a:solidFill>
                  <a:schemeClr val="accent2">
                    <a:lumMod val="50000"/>
                  </a:schemeClr>
                </a:solidFill>
              </a:rPr>
              <a:t>nay; phát huy những giá trị tốt đẹp do con người để lại. </a:t>
            </a:r>
            <a:endParaRPr lang="en-US" sz="1600" i="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34" name="Google Shape;185;p19"/>
          <p:cNvSpPr/>
          <p:nvPr/>
        </p:nvSpPr>
        <p:spPr>
          <a:xfrm>
            <a:off x="6438856" y="881256"/>
            <a:ext cx="585164" cy="556651"/>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533;p40"/>
          <p:cNvGrpSpPr/>
          <p:nvPr/>
        </p:nvGrpSpPr>
        <p:grpSpPr>
          <a:xfrm>
            <a:off x="830918" y="543894"/>
            <a:ext cx="487311" cy="417130"/>
            <a:chOff x="1923675" y="1633650"/>
            <a:chExt cx="436002" cy="435975"/>
          </a:xfrm>
        </p:grpSpPr>
        <p:sp>
          <p:nvSpPr>
            <p:cNvPr id="38"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xmlns="" val="331367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barn(inVertical)">
                                      <p:cBhvr>
                                        <p:cTn id="7" dur="500"/>
                                        <p:tgtEl>
                                          <p:spTgt spid="174"/>
                                        </p:tgtEl>
                                      </p:cBhvr>
                                    </p:animEffect>
                                  </p:childTnLst>
                                </p:cTn>
                              </p:par>
                              <p:par>
                                <p:cTn id="8" presetID="16" presetClass="entr" presetSubtype="21"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arn(inVertical)">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inVertical)">
                                      <p:cBhvr>
                                        <p:cTn id="32" dur="500"/>
                                        <p:tgtEl>
                                          <p:spTgt spid="3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p:bldP spid="16" grpId="0" animBg="1"/>
      <p:bldP spid="17" grpId="0" animBg="1"/>
      <p:bldP spid="28" grpId="0"/>
      <p:bldP spid="29" grpId="0"/>
      <p:bldP spid="30"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18</a:t>
            </a:fld>
            <a:endParaRPr lang="en"/>
          </a:p>
        </p:txBody>
      </p:sp>
      <p:sp>
        <p:nvSpPr>
          <p:cNvPr id="7" name="Rectangle 6"/>
          <p:cNvSpPr/>
          <p:nvPr/>
        </p:nvSpPr>
        <p:spPr>
          <a:xfrm>
            <a:off x="831629" y="1198395"/>
            <a:ext cx="1742785" cy="553998"/>
          </a:xfrm>
          <a:prstGeom prst="rect">
            <a:avLst/>
          </a:prstGeom>
        </p:spPr>
        <p:txBody>
          <a:bodyPr wrap="none">
            <a:spAutoFit/>
          </a:bodyPr>
          <a:lstStyle/>
          <a:p>
            <a:pPr algn="ctr"/>
            <a:r>
              <a:rPr lang="en-US" sz="3000" b="1" dirty="0" smtClean="0">
                <a:solidFill>
                  <a:schemeClr val="bg1"/>
                </a:solidFill>
              </a:rPr>
              <a:t>Mở rộng</a:t>
            </a:r>
            <a:endParaRPr lang="en-US" sz="3000" b="1" dirty="0">
              <a:solidFill>
                <a:schemeClr val="bg1"/>
              </a:solidFill>
            </a:endParaRPr>
          </a:p>
        </p:txBody>
      </p:sp>
      <p:sp>
        <p:nvSpPr>
          <p:cNvPr id="22" name="Rectangle 21"/>
          <p:cNvSpPr/>
          <p:nvPr/>
        </p:nvSpPr>
        <p:spPr>
          <a:xfrm>
            <a:off x="6921283" y="3260493"/>
            <a:ext cx="1359391" cy="830997"/>
          </a:xfrm>
          <a:prstGeom prst="rect">
            <a:avLst/>
          </a:prstGeom>
        </p:spPr>
        <p:txBody>
          <a:bodyPr wrap="square">
            <a:spAutoFit/>
          </a:bodyPr>
          <a:lstStyle/>
          <a:p>
            <a:pPr lvl="0" algn="ctr">
              <a:spcBef>
                <a:spcPts val="700"/>
              </a:spcBef>
              <a:spcAft>
                <a:spcPts val="700"/>
              </a:spcAft>
            </a:pPr>
            <a:r>
              <a:rPr lang="nl-NL" sz="2400" dirty="0" smtClean="0">
                <a:solidFill>
                  <a:schemeClr val="bg1"/>
                </a:solidFill>
                <a:latin typeface="+mj-lt"/>
                <a:ea typeface="Times New Roman" panose="02020603050405020304" pitchFamily="18" charset="0"/>
                <a:cs typeface="Times New Roman" panose="02020603050405020304" pitchFamily="18" charset="0"/>
              </a:rPr>
              <a:t>hông gian</a:t>
            </a:r>
            <a:endParaRPr lang="en-US" sz="2400" dirty="0">
              <a:solidFill>
                <a:schemeClr val="bg1"/>
              </a:solidFill>
              <a:effectLst/>
              <a:latin typeface="+mj-lt"/>
              <a:ea typeface="Times New Roman" panose="02020603050405020304" pitchFamily="18" charset="0"/>
              <a:cs typeface="Times New Roman" panose="02020603050405020304" pitchFamily="18" charset="0"/>
            </a:endParaRPr>
          </a:p>
        </p:txBody>
      </p:sp>
      <p:grpSp>
        <p:nvGrpSpPr>
          <p:cNvPr id="24" name="Google Shape;177;p19"/>
          <p:cNvGrpSpPr/>
          <p:nvPr/>
        </p:nvGrpSpPr>
        <p:grpSpPr>
          <a:xfrm>
            <a:off x="7960915" y="0"/>
            <a:ext cx="1183085" cy="870509"/>
            <a:chOff x="6643075" y="3664250"/>
            <a:chExt cx="407950" cy="407975"/>
          </a:xfrm>
          <a:solidFill>
            <a:schemeClr val="accent1">
              <a:lumMod val="75000"/>
            </a:schemeClr>
          </a:solidFill>
        </p:grpSpPr>
        <p:sp>
          <p:nvSpPr>
            <p:cNvPr id="25" name="Google Shape;178;p19"/>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grpFill/>
            <a:ln w="19050" cap="rnd"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9;p19"/>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grpFill/>
            <a:ln w="19050" cap="rnd"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3600066" y="1584090"/>
            <a:ext cx="5243296" cy="2035878"/>
          </a:xfrm>
          <a:prstGeom prst="rect">
            <a:avLst/>
          </a:prstGeom>
        </p:spPr>
        <p:txBody>
          <a:bodyPr wrap="square">
            <a:spAutoFit/>
          </a:bodyPr>
          <a:lstStyle/>
          <a:p>
            <a:pPr marL="342900" indent="-342900" algn="just">
              <a:lnSpc>
                <a:spcPts val="2800"/>
              </a:lnSpc>
              <a:spcBef>
                <a:spcPts val="700"/>
              </a:spcBef>
              <a:spcAft>
                <a:spcPts val="700"/>
              </a:spcAft>
              <a:buFont typeface="Wingdings" panose="05000000000000000000" pitchFamily="2" charset="2"/>
              <a:buChar char="§"/>
            </a:pPr>
            <a:r>
              <a:rPr lang="fr-FR" sz="2000" dirty="0">
                <a:solidFill>
                  <a:srgbClr val="0070C0"/>
                </a:solidFill>
                <a:ea typeface="Calibri" panose="020F0502020204030204" pitchFamily="34" charset="0"/>
                <a:cs typeface="Times New Roman" panose="02020603050405020304" pitchFamily="18" charset="0"/>
              </a:rPr>
              <a:t>Mỗi người đều có nguồn gốc xuất thân, đó là lịch sử của gia đình, dòng họ. </a:t>
            </a:r>
          </a:p>
          <a:p>
            <a:pPr marL="342900" indent="-342900" algn="just">
              <a:lnSpc>
                <a:spcPts val="2800"/>
              </a:lnSpc>
              <a:spcBef>
                <a:spcPts val="700"/>
              </a:spcBef>
              <a:spcAft>
                <a:spcPts val="700"/>
              </a:spcAft>
              <a:buFont typeface="Wingdings" panose="05000000000000000000" pitchFamily="2" charset="2"/>
              <a:buChar char="§"/>
            </a:pPr>
            <a:r>
              <a:rPr lang="fr-FR" sz="2000" dirty="0">
                <a:solidFill>
                  <a:srgbClr val="0070C0"/>
                </a:solidFill>
                <a:ea typeface="Calibri" panose="020F0502020204030204" pitchFamily="34" charset="0"/>
                <a:cs typeface="Times New Roman" panose="02020603050405020304" pitchFamily="18" charset="0"/>
              </a:rPr>
              <a:t>Mở rộng ra, mỗi dân tộc đều có lịch sử hình thành và phát triển của dân tộc mình.</a:t>
            </a:r>
            <a:endParaRPr lang="en-US" sz="2000" dirty="0">
              <a:solidFill>
                <a:srgbClr val="0070C0"/>
              </a:solidFill>
              <a:ea typeface="Calibri" panose="020F0502020204030204" pitchFamily="34" charset="0"/>
              <a:cs typeface="Times New Roman" panose="02020603050405020304" pitchFamily="18" charset="0"/>
            </a:endParaRPr>
          </a:p>
        </p:txBody>
      </p:sp>
      <p:sp>
        <p:nvSpPr>
          <p:cNvPr id="3" name="Rectangle 2"/>
          <p:cNvSpPr/>
          <p:nvPr/>
        </p:nvSpPr>
        <p:spPr>
          <a:xfrm>
            <a:off x="60354" y="2308702"/>
            <a:ext cx="3285333" cy="1631216"/>
          </a:xfrm>
          <a:prstGeom prst="rect">
            <a:avLst/>
          </a:prstGeom>
        </p:spPr>
        <p:txBody>
          <a:bodyPr wrap="square">
            <a:spAutoFit/>
          </a:bodyPr>
          <a:lstStyle/>
          <a:p>
            <a:pPr algn="just">
              <a:lnSpc>
                <a:spcPts val="2400"/>
              </a:lnSpc>
              <a:spcBef>
                <a:spcPts val="700"/>
              </a:spcBef>
              <a:spcAft>
                <a:spcPts val="700"/>
              </a:spcAft>
            </a:pPr>
            <a:r>
              <a:rPr lang="fr-FR" sz="2000" b="1" i="1" dirty="0" smtClean="0">
                <a:solidFill>
                  <a:srgbClr val="FFC000"/>
                </a:solidFill>
                <a:latin typeface="+mj-lt"/>
                <a:ea typeface="Calibri" panose="020F0502020204030204" pitchFamily="34" charset="0"/>
                <a:cs typeface="Times New Roman" panose="02020603050405020304" pitchFamily="18" charset="0"/>
              </a:rPr>
              <a:t>Học </a:t>
            </a:r>
            <a:r>
              <a:rPr lang="fr-FR" sz="2000" b="1" i="1" dirty="0">
                <a:solidFill>
                  <a:srgbClr val="FFC000"/>
                </a:solidFill>
                <a:latin typeface="+mj-lt"/>
                <a:ea typeface="Calibri" panose="020F0502020204030204" pitchFamily="34" charset="0"/>
                <a:cs typeface="Times New Roman" panose="02020603050405020304" pitchFamily="18" charset="0"/>
              </a:rPr>
              <a:t>lịch sử không phải là học những gì xa xôi mà học là để biết về chính quá khứ của dòng họ, làng xóm, dân tộc mình.</a:t>
            </a:r>
            <a:endParaRPr lang="en-US" sz="2000" b="1" i="1" dirty="0">
              <a:solidFill>
                <a:srgbClr val="FFC000"/>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10937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512064"/>
            <a:ext cx="5442510" cy="724206"/>
          </a:xfrm>
        </p:spPr>
        <p:txBody>
          <a:bodyPr/>
          <a:lstStyle/>
          <a:p>
            <a:pPr marL="101600" indent="0">
              <a:buNone/>
            </a:pPr>
            <a:endParaRPr lang="en" sz="2800" b="1" dirty="0" smtClean="0">
              <a:solidFill>
                <a:schemeClr val="bg1"/>
              </a:solidFill>
              <a:latin typeface="+mj-lt"/>
              <a:ea typeface="Muli"/>
              <a:cs typeface="Muli"/>
              <a:sym typeface="Muli"/>
            </a:endParaRPr>
          </a:p>
          <a:p>
            <a:pPr marL="101600" indent="0">
              <a:buNone/>
            </a:pPr>
            <a:r>
              <a:rPr lang="en-US" sz="2600" b="1" dirty="0" smtClean="0">
                <a:solidFill>
                  <a:schemeClr val="bg1"/>
                </a:solidFill>
                <a:latin typeface="+mj-lt"/>
                <a:cs typeface="Times New Roman" panose="02020603050405020304" pitchFamily="18" charset="0"/>
              </a:rPr>
              <a:t>Thảo </a:t>
            </a:r>
            <a:r>
              <a:rPr lang="en-US" sz="2600" b="1" dirty="0">
                <a:solidFill>
                  <a:schemeClr val="bg1"/>
                </a:solidFill>
                <a:latin typeface="+mj-lt"/>
                <a:cs typeface="Times New Roman" panose="02020603050405020304" pitchFamily="18" charset="0"/>
              </a:rPr>
              <a:t>luận và trả lời câu hỏi</a:t>
            </a:r>
            <a:endParaRPr lang="en-US" sz="2600" b="1" dirty="0">
              <a:solidFill>
                <a:schemeClr val="bg1"/>
              </a:solidFill>
              <a:latin typeface="+mj-lt"/>
            </a:endParaRPr>
          </a:p>
          <a:p>
            <a:endParaRPr lang="en-US" dirty="0"/>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19</a:t>
            </a:fld>
            <a:endParaRPr lang="en"/>
          </a:p>
        </p:txBody>
      </p:sp>
      <p:grpSp>
        <p:nvGrpSpPr>
          <p:cNvPr id="61" name="Group 60"/>
          <p:cNvGrpSpPr/>
          <p:nvPr/>
        </p:nvGrpSpPr>
        <p:grpSpPr>
          <a:xfrm>
            <a:off x="298150" y="1223433"/>
            <a:ext cx="3994931" cy="3765533"/>
            <a:chOff x="1219200" y="1433286"/>
            <a:chExt cx="6853058" cy="4710912"/>
          </a:xfrm>
        </p:grpSpPr>
        <p:sp>
          <p:nvSpPr>
            <p:cNvPr id="62" name="Rounded Rectangle 61"/>
            <p:cNvSpPr/>
            <p:nvPr/>
          </p:nvSpPr>
          <p:spPr>
            <a:xfrm>
              <a:off x="1219200" y="2081907"/>
              <a:ext cx="6853058" cy="4062291"/>
            </a:xfrm>
            <a:prstGeom prst="roundRect">
              <a:avLst>
                <a:gd name="adj" fmla="val 6629"/>
              </a:avLst>
            </a:prstGeom>
            <a:solidFill>
              <a:schemeClr val="accent1"/>
            </a:solidFill>
            <a:ln w="25400" cap="flat" cmpd="sng" algn="ctr">
              <a:noFill/>
              <a:prstDash val="solid"/>
            </a:ln>
            <a:effectLst>
              <a:innerShdw blurRad="101600">
                <a:prstClr val="black"/>
              </a:innerShdw>
            </a:effectLst>
          </p:spPr>
          <p:txBody>
            <a:bodyPr anchor="ctr"/>
            <a:lstStyle/>
            <a:p>
              <a:pPr algn="ctr">
                <a:defRPr/>
              </a:pPr>
              <a:endParaRPr lang="en-US" kern="0">
                <a:solidFill>
                  <a:srgbClr val="000000">
                    <a:lumMod val="75000"/>
                    <a:lumOff val="25000"/>
                  </a:srgbClr>
                </a:solidFill>
                <a:cs typeface="Arial" charset="0"/>
              </a:endParaRPr>
            </a:p>
          </p:txBody>
        </p:sp>
        <p:sp>
          <p:nvSpPr>
            <p:cNvPr id="63" name="Rounded Rectangle 62"/>
            <p:cNvSpPr/>
            <p:nvPr/>
          </p:nvSpPr>
          <p:spPr>
            <a:xfrm>
              <a:off x="1395034" y="2245168"/>
              <a:ext cx="6501390" cy="3725739"/>
            </a:xfrm>
            <a:prstGeom prst="roundRect">
              <a:avLst>
                <a:gd name="adj" fmla="val 5426"/>
              </a:avLst>
            </a:prstGeom>
            <a:solidFill>
              <a:srgbClr val="FFFFFF">
                <a:lumMod val="95000"/>
              </a:srgbClr>
            </a:solidFill>
            <a:ln w="25400" cap="flat" cmpd="sng" algn="ctr">
              <a:noFill/>
              <a:prstDash val="solid"/>
            </a:ln>
            <a:effectLst>
              <a:innerShdw blurRad="101600">
                <a:prstClr val="black"/>
              </a:innerShdw>
            </a:effectLst>
          </p:spPr>
          <p:txBody>
            <a:bodyPr anchor="ctr"/>
            <a:lstStyle/>
            <a:p>
              <a:pPr algn="ctr">
                <a:defRPr/>
              </a:pPr>
              <a:endParaRPr lang="en-US" kern="0">
                <a:solidFill>
                  <a:srgbClr val="000000">
                    <a:lumMod val="75000"/>
                    <a:lumOff val="25000"/>
                  </a:srgbClr>
                </a:solidFill>
                <a:cs typeface="Arial" charset="0"/>
              </a:endParaRPr>
            </a:p>
          </p:txBody>
        </p:sp>
        <p:grpSp>
          <p:nvGrpSpPr>
            <p:cNvPr id="64" name="Group 7177"/>
            <p:cNvGrpSpPr>
              <a:grpSpLocks/>
            </p:cNvGrpSpPr>
            <p:nvPr/>
          </p:nvGrpSpPr>
          <p:grpSpPr bwMode="auto">
            <a:xfrm>
              <a:off x="2892533" y="1433286"/>
              <a:ext cx="3717799" cy="1092200"/>
              <a:chOff x="3371850" y="1509486"/>
              <a:chExt cx="2480086" cy="730346"/>
            </a:xfrm>
          </p:grpSpPr>
          <p:sp>
            <p:nvSpPr>
              <p:cNvPr id="68" name="Oval 67"/>
              <p:cNvSpPr/>
              <p:nvPr/>
            </p:nvSpPr>
            <p:spPr>
              <a:xfrm>
                <a:off x="5749028" y="2136676"/>
                <a:ext cx="102908" cy="103156"/>
              </a:xfrm>
              <a:prstGeom prst="ellipse">
                <a:avLst/>
              </a:prstGeom>
              <a:solidFill>
                <a:schemeClr val="accent1">
                  <a:lumMod val="50000"/>
                </a:schemeClr>
              </a:solidFill>
              <a:ln w="25400" cap="flat" cmpd="sng" algn="ctr">
                <a:noFill/>
                <a:prstDash val="solid"/>
              </a:ln>
              <a:effectLst/>
            </p:spPr>
            <p:txBody>
              <a:bodyPr anchor="ctr"/>
              <a:lstStyle/>
              <a:p>
                <a:pPr algn="ctr">
                  <a:defRPr/>
                </a:pPr>
                <a:endParaRPr lang="en-US" kern="0">
                  <a:solidFill>
                    <a:srgbClr val="000000">
                      <a:lumMod val="75000"/>
                      <a:lumOff val="25000"/>
                    </a:srgbClr>
                  </a:solidFill>
                  <a:cs typeface="Arial" charset="0"/>
                </a:endParaRPr>
              </a:p>
            </p:txBody>
          </p:sp>
          <p:sp>
            <p:nvSpPr>
              <p:cNvPr id="69" name="Oval 68"/>
              <p:cNvSpPr/>
              <p:nvPr/>
            </p:nvSpPr>
            <p:spPr>
              <a:xfrm>
                <a:off x="3371850" y="2136676"/>
                <a:ext cx="102908" cy="103156"/>
              </a:xfrm>
              <a:prstGeom prst="ellipse">
                <a:avLst/>
              </a:prstGeom>
              <a:solidFill>
                <a:schemeClr val="accent1">
                  <a:lumMod val="50000"/>
                </a:schemeClr>
              </a:solidFill>
              <a:ln w="25400" cap="flat" cmpd="sng" algn="ctr">
                <a:noFill/>
                <a:prstDash val="solid"/>
              </a:ln>
              <a:effectLst/>
            </p:spPr>
            <p:txBody>
              <a:bodyPr anchor="ctr"/>
              <a:lstStyle/>
              <a:p>
                <a:pPr algn="ctr">
                  <a:defRPr/>
                </a:pPr>
                <a:endParaRPr lang="en-US" kern="0">
                  <a:solidFill>
                    <a:srgbClr val="000000">
                      <a:lumMod val="75000"/>
                      <a:lumOff val="25000"/>
                    </a:srgbClr>
                  </a:solidFill>
                  <a:cs typeface="Arial" charset="0"/>
                </a:endParaRPr>
              </a:p>
            </p:txBody>
          </p:sp>
          <p:sp>
            <p:nvSpPr>
              <p:cNvPr id="70" name="Oval 69"/>
              <p:cNvSpPr/>
              <p:nvPr/>
            </p:nvSpPr>
            <p:spPr>
              <a:xfrm>
                <a:off x="4466997" y="1509486"/>
                <a:ext cx="276225" cy="276225"/>
              </a:xfrm>
              <a:prstGeom prst="ellipse">
                <a:avLst/>
              </a:prstGeom>
              <a:gradFill flip="none" rotWithShape="1">
                <a:gsLst>
                  <a:gs pos="0">
                    <a:srgbClr val="FFFFFF">
                      <a:lumMod val="95000"/>
                      <a:shade val="30000"/>
                      <a:satMod val="115000"/>
                    </a:srgbClr>
                  </a:gs>
                  <a:gs pos="50000">
                    <a:srgbClr val="FFFFFF">
                      <a:lumMod val="95000"/>
                      <a:shade val="67500"/>
                      <a:satMod val="115000"/>
                    </a:srgbClr>
                  </a:gs>
                  <a:gs pos="100000">
                    <a:srgbClr val="FFFFFF">
                      <a:lumMod val="95000"/>
                      <a:shade val="100000"/>
                      <a:satMod val="115000"/>
                    </a:srgbClr>
                  </a:gs>
                </a:gsLst>
                <a:lin ang="16200000" scaled="1"/>
                <a:tileRect/>
              </a:gradFill>
              <a:ln w="25400" cap="flat" cmpd="sng" algn="ctr">
                <a:noFill/>
                <a:prstDash val="solid"/>
              </a:ln>
              <a:effectLst>
                <a:glow rad="25400">
                  <a:srgbClr val="DADADA">
                    <a:lumMod val="50000"/>
                    <a:alpha val="64000"/>
                  </a:srgbClr>
                </a:glow>
              </a:effectLst>
            </p:spPr>
            <p:txBody>
              <a:bodyPr anchor="ctr"/>
              <a:lstStyle/>
              <a:p>
                <a:pPr algn="ctr">
                  <a:defRPr/>
                </a:pPr>
                <a:endParaRPr lang="en-US" kern="0">
                  <a:solidFill>
                    <a:srgbClr val="000000">
                      <a:lumMod val="75000"/>
                      <a:lumOff val="25000"/>
                    </a:srgbClr>
                  </a:solidFill>
                  <a:cs typeface="Arial" charset="0"/>
                </a:endParaRPr>
              </a:p>
            </p:txBody>
          </p:sp>
          <p:cxnSp>
            <p:nvCxnSpPr>
              <p:cNvPr id="71" name="Straight Connector 70"/>
              <p:cNvCxnSpPr>
                <a:cxnSpLocks noChangeShapeType="1"/>
              </p:cNvCxnSpPr>
              <p:nvPr/>
            </p:nvCxnSpPr>
            <p:spPr bwMode="auto">
              <a:xfrm>
                <a:off x="4605102" y="1611489"/>
                <a:ext cx="1195222" cy="561701"/>
              </a:xfrm>
              <a:prstGeom prst="line">
                <a:avLst/>
              </a:prstGeom>
              <a:noFill/>
              <a:ln w="28575" algn="ctr">
                <a:solidFill>
                  <a:schemeClr val="accent1">
                    <a:lumMod val="75000"/>
                  </a:schemeClr>
                </a:solidFill>
                <a:round/>
                <a:headEnd/>
                <a:tailEnd/>
              </a:ln>
              <a:extLst>
                <a:ext uri="{909E8E84-426E-40DD-AFC4-6F175D3DCCD1}">
                  <a14:hiddenFill xmlns:a14="http://schemas.microsoft.com/office/drawing/2010/main" xmlns="">
                    <a:noFill/>
                  </a14:hiddenFill>
                </a:ext>
              </a:extLst>
            </p:spPr>
          </p:cxnSp>
          <p:cxnSp>
            <p:nvCxnSpPr>
              <p:cNvPr id="72" name="Straight Connector 71"/>
              <p:cNvCxnSpPr>
                <a:cxnSpLocks noChangeShapeType="1"/>
              </p:cNvCxnSpPr>
              <p:nvPr/>
            </p:nvCxnSpPr>
            <p:spPr bwMode="auto">
              <a:xfrm flipH="1">
                <a:off x="3413955" y="1611489"/>
                <a:ext cx="1196580" cy="561701"/>
              </a:xfrm>
              <a:prstGeom prst="line">
                <a:avLst/>
              </a:prstGeom>
              <a:noFill/>
              <a:ln w="28575" algn="ctr">
                <a:solidFill>
                  <a:schemeClr val="accent1">
                    <a:lumMod val="75000"/>
                  </a:schemeClr>
                </a:solidFill>
                <a:round/>
                <a:headEnd/>
                <a:tailEnd/>
              </a:ln>
              <a:extLst>
                <a:ext uri="{909E8E84-426E-40DD-AFC4-6F175D3DCCD1}">
                  <a14:hiddenFill xmlns:a14="http://schemas.microsoft.com/office/drawing/2010/main" xmlns="">
                    <a:noFill/>
                  </a14:hiddenFill>
                </a:ext>
              </a:extLst>
            </p:spPr>
          </p:cxnSp>
          <p:sp>
            <p:nvSpPr>
              <p:cNvPr id="73" name="Oval 72"/>
              <p:cNvSpPr/>
              <p:nvPr/>
            </p:nvSpPr>
            <p:spPr>
              <a:xfrm>
                <a:off x="4551283" y="1585985"/>
                <a:ext cx="107651" cy="107651"/>
              </a:xfrm>
              <a:prstGeom prst="ellipse">
                <a:avLst/>
              </a:prstGeom>
              <a:solidFill>
                <a:srgbClr val="FFFFFF">
                  <a:lumMod val="85000"/>
                  <a:alpha val="85000"/>
                </a:srgbClr>
              </a:solidFill>
              <a:ln w="9525" cap="flat" cmpd="sng" algn="ctr">
                <a:solidFill>
                  <a:srgbClr val="DADADA">
                    <a:lumMod val="25000"/>
                    <a:alpha val="64000"/>
                  </a:srgbClr>
                </a:solidFill>
                <a:prstDash val="solid"/>
              </a:ln>
              <a:effectLst/>
              <a:scene3d>
                <a:camera prst="orthographicFront"/>
                <a:lightRig rig="threePt" dir="t"/>
              </a:scene3d>
              <a:sp3d>
                <a:bevelT w="114300" prst="hardEdge"/>
              </a:sp3d>
            </p:spPr>
            <p:txBody>
              <a:bodyPr anchor="ctr"/>
              <a:lstStyle/>
              <a:p>
                <a:pPr algn="ctr">
                  <a:defRPr/>
                </a:pPr>
                <a:endParaRPr lang="en-US" kern="0">
                  <a:solidFill>
                    <a:srgbClr val="000000">
                      <a:lumMod val="75000"/>
                      <a:lumOff val="25000"/>
                    </a:srgbClr>
                  </a:solidFill>
                  <a:cs typeface="Arial" charset="0"/>
                </a:endParaRPr>
              </a:p>
            </p:txBody>
          </p:sp>
        </p:grpSp>
        <p:grpSp>
          <p:nvGrpSpPr>
            <p:cNvPr id="65" name="Group 64"/>
            <p:cNvGrpSpPr>
              <a:grpSpLocks/>
            </p:cNvGrpSpPr>
            <p:nvPr/>
          </p:nvGrpSpPr>
          <p:grpSpPr bwMode="auto">
            <a:xfrm>
              <a:off x="1423458" y="2642113"/>
              <a:ext cx="6485683" cy="3064341"/>
              <a:chOff x="905025" y="918386"/>
              <a:chExt cx="7451425" cy="3519640"/>
            </a:xfrm>
          </p:grpSpPr>
          <p:pic>
            <p:nvPicPr>
              <p:cNvPr id="66" name="Picture 345" descr="shadow_1_m"/>
              <p:cNvPicPr>
                <a:picLocks noChangeAspect="1" noChangeArrowheads="1"/>
              </p:cNvPicPr>
              <p:nvPr/>
            </p:nvPicPr>
            <p:blipFill>
              <a:blip r:embed="rId2">
                <a:extLst>
                  <a:ext uri="{28A0092B-C50C-407E-A947-70E740481C1C}">
                    <a14:useLocalDpi xmlns:a14="http://schemas.microsoft.com/office/drawing/2010/main" xmlns="" val="0"/>
                  </a:ext>
                </a:extLst>
              </a:blip>
              <a:srcRect t="61411"/>
              <a:stretch>
                <a:fillRect/>
              </a:stretch>
            </p:blipFill>
            <p:spPr bwMode="gray">
              <a:xfrm>
                <a:off x="905025" y="4332913"/>
                <a:ext cx="7451425" cy="105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 name="Rounded Rectangle 66"/>
              <p:cNvSpPr/>
              <p:nvPr/>
            </p:nvSpPr>
            <p:spPr>
              <a:xfrm>
                <a:off x="1162190" y="918386"/>
                <a:ext cx="6897410" cy="3411724"/>
              </a:xfrm>
              <a:prstGeom prst="roundRect">
                <a:avLst>
                  <a:gd name="adj" fmla="val 6758"/>
                </a:avLst>
              </a:prstGeom>
              <a:solidFill>
                <a:srgbClr val="FFFFFF"/>
              </a:solidFill>
              <a:ln w="25400" cap="flat" cmpd="sng" algn="ctr">
                <a:noFill/>
                <a:prstDash val="solid"/>
              </a:ln>
              <a:effectLst>
                <a:outerShdw blurRad="63500" sx="102000" sy="102000" algn="ctr" rotWithShape="0">
                  <a:prstClr val="black">
                    <a:alpha val="7000"/>
                  </a:prstClr>
                </a:outerShdw>
              </a:effectLst>
            </p:spPr>
            <p:txBody>
              <a:bodyPr anchor="ctr"/>
              <a:lstStyle/>
              <a:p>
                <a:pPr algn="ctr">
                  <a:defRPr/>
                </a:pPr>
                <a:endParaRPr lang="en-US" kern="0">
                  <a:solidFill>
                    <a:srgbClr val="000000">
                      <a:lumMod val="75000"/>
                      <a:lumOff val="25000"/>
                    </a:srgbClr>
                  </a:solidFill>
                  <a:cs typeface="Arial" charset="0"/>
                </a:endParaRPr>
              </a:p>
            </p:txBody>
          </p:sp>
        </p:grpSp>
      </p:grpSp>
      <p:sp>
        <p:nvSpPr>
          <p:cNvPr id="74" name="Rectangle 73"/>
          <p:cNvSpPr/>
          <p:nvPr/>
        </p:nvSpPr>
        <p:spPr>
          <a:xfrm>
            <a:off x="540290" y="2492980"/>
            <a:ext cx="3499672" cy="1938992"/>
          </a:xfrm>
          <a:prstGeom prst="rect">
            <a:avLst/>
          </a:prstGeom>
        </p:spPr>
        <p:txBody>
          <a:bodyPr wrap="square">
            <a:spAutoFit/>
          </a:bodyPr>
          <a:lstStyle/>
          <a:p>
            <a:pPr algn="just"/>
            <a:r>
              <a:rPr lang="nl-NL" sz="2000" dirty="0" smtClean="0">
                <a:solidFill>
                  <a:schemeClr val="accent1">
                    <a:lumMod val="50000"/>
                  </a:schemeClr>
                </a:solidFill>
                <a:cs typeface="Times New Roman" panose="02020603050405020304" pitchFamily="18" charset="0"/>
              </a:rPr>
              <a:t>Có </a:t>
            </a:r>
            <a:r>
              <a:rPr lang="nl-NL" sz="2000" dirty="0">
                <a:solidFill>
                  <a:schemeClr val="accent1">
                    <a:lumMod val="50000"/>
                  </a:schemeClr>
                </a:solidFill>
                <a:cs typeface="Times New Roman" panose="02020603050405020304" pitchFamily="18" charset="0"/>
              </a:rPr>
              <a:t>ý kiến cho rằng: Lịch sử là những gì đã qua, không thể thay đổi được nên không cần thiết phải học môn Lịch sử. Em có đồng ý với ý kiến đó không? Tại sao?</a:t>
            </a:r>
            <a:endParaRPr lang="en-US" sz="2000" dirty="0">
              <a:solidFill>
                <a:schemeClr val="accent1">
                  <a:lumMod val="50000"/>
                </a:schemeClr>
              </a:solidFill>
              <a:cs typeface="Times New Roman" panose="02020603050405020304" pitchFamily="18" charset="0"/>
            </a:endParaRPr>
          </a:p>
        </p:txBody>
      </p:sp>
      <p:sp>
        <p:nvSpPr>
          <p:cNvPr id="75" name="Rectangle 74"/>
          <p:cNvSpPr/>
          <p:nvPr/>
        </p:nvSpPr>
        <p:spPr>
          <a:xfrm>
            <a:off x="4642281" y="1381091"/>
            <a:ext cx="4443197" cy="2283317"/>
          </a:xfrm>
          <a:prstGeom prst="rect">
            <a:avLst/>
          </a:prstGeom>
        </p:spPr>
        <p:txBody>
          <a:bodyPr wrap="square">
            <a:spAutoFit/>
          </a:bodyPr>
          <a:lstStyle/>
          <a:p>
            <a:pPr algn="just">
              <a:lnSpc>
                <a:spcPts val="2900"/>
              </a:lnSpc>
            </a:pPr>
            <a:r>
              <a:rPr lang="fr-FR" sz="1800" b="1" dirty="0">
                <a:solidFill>
                  <a:schemeClr val="bg1"/>
                </a:solidFill>
                <a:cs typeface="Times New Roman" panose="02020603050405020304" pitchFamily="18" charset="0"/>
              </a:rPr>
              <a:t>- Không đồng ý với ý kiến.</a:t>
            </a:r>
          </a:p>
          <a:p>
            <a:pPr algn="just">
              <a:lnSpc>
                <a:spcPts val="2900"/>
              </a:lnSpc>
            </a:pPr>
            <a:r>
              <a:rPr lang="nl-NL" sz="1800" b="1" dirty="0">
                <a:solidFill>
                  <a:schemeClr val="bg1"/>
                </a:solidFill>
                <a:cs typeface="Times New Roman" panose="02020603050405020304" pitchFamily="18" charset="0"/>
              </a:rPr>
              <a:t>- Lý do: </a:t>
            </a:r>
            <a:r>
              <a:rPr lang="fr-FR" sz="1800" b="1" dirty="0">
                <a:solidFill>
                  <a:schemeClr val="bg1"/>
                </a:solidFill>
                <a:cs typeface="Times New Roman" panose="02020603050405020304" pitchFamily="18" charset="0"/>
              </a:rPr>
              <a:t>học môn Lịch sử giúp đúc kết những bài học kinh nghiệm về sự thành công và thất bại của quá khứ để phục vụ hiện tại và xây dựng cuộc sống trong tương lai.</a:t>
            </a:r>
            <a:endParaRPr lang="en-US" sz="1800" b="1"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xmlns="" val="5083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circle(in)">
                                      <p:cBhvr>
                                        <p:cTn id="7" dur="2000"/>
                                        <p:tgtEl>
                                          <p:spTgt spid="2">
                                            <p:txEl>
                                              <p:pRg st="1" end="1"/>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circle(in)">
                                      <p:cBhvr>
                                        <p:cTn id="10" dur="2000"/>
                                        <p:tgtEl>
                                          <p:spTgt spid="74"/>
                                        </p:tgtEl>
                                      </p:cBhvr>
                                    </p:animEffect>
                                  </p:childTnLst>
                                </p:cTn>
                              </p:par>
                              <p:par>
                                <p:cTn id="11" presetID="6" presetClass="entr" presetSubtype="16"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circle(in)">
                                      <p:cBhvr>
                                        <p:cTn id="13" dur="2000"/>
                                        <p:tgtEl>
                                          <p:spTgt spid="6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5"/>
                                        </p:tgtEl>
                                        <p:attrNameLst>
                                          <p:attrName>style.visibility</p:attrName>
                                        </p:attrNameLst>
                                      </p:cBhvr>
                                      <p:to>
                                        <p:strVal val="visible"/>
                                      </p:to>
                                    </p:set>
                                    <p:animEffect transition="in" filter="wipe(down)">
                                      <p:cBhvr>
                                        <p:cTn id="18"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4" grpId="0"/>
      <p:bldP spid="7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30" name="Google Shape;130;p14"/>
          <p:cNvSpPr txBox="1"/>
          <p:nvPr/>
        </p:nvSpPr>
        <p:spPr>
          <a:xfrm>
            <a:off x="376109" y="2251071"/>
            <a:ext cx="5225233" cy="1913700"/>
          </a:xfrm>
          <a:prstGeom prst="rect">
            <a:avLst/>
          </a:prstGeom>
          <a:noFill/>
          <a:ln>
            <a:noFill/>
          </a:ln>
        </p:spPr>
        <p:txBody>
          <a:bodyPr spcFirstLastPara="1" wrap="square" lIns="91425" tIns="91425" rIns="91425" bIns="91425" anchor="t" anchorCtr="0">
            <a:noAutofit/>
          </a:bodyPr>
          <a:lstStyle/>
          <a:p>
            <a:pPr algn="just">
              <a:lnSpc>
                <a:spcPts val="3000"/>
              </a:lnSpc>
            </a:pPr>
            <a:r>
              <a:rPr lang="fr-FR" sz="2000" b="1" dirty="0" smtClean="0">
                <a:solidFill>
                  <a:schemeClr val="accent4">
                    <a:lumMod val="50000"/>
                  </a:schemeClr>
                </a:solidFill>
                <a:latin typeface="+mj-lt"/>
              </a:rPr>
              <a:t>             Dân ta </a:t>
            </a:r>
            <a:r>
              <a:rPr lang="fr-FR" sz="2000" b="1" dirty="0">
                <a:solidFill>
                  <a:schemeClr val="accent4">
                    <a:lumMod val="50000"/>
                  </a:schemeClr>
                </a:solidFill>
                <a:latin typeface="+mj-lt"/>
              </a:rPr>
              <a:t>phải biết sử </a:t>
            </a:r>
            <a:r>
              <a:rPr lang="fr-FR" sz="2000" b="1" dirty="0" smtClean="0">
                <a:solidFill>
                  <a:schemeClr val="accent4">
                    <a:lumMod val="50000"/>
                  </a:schemeClr>
                </a:solidFill>
                <a:latin typeface="+mj-lt"/>
              </a:rPr>
              <a:t>ta</a:t>
            </a:r>
          </a:p>
          <a:p>
            <a:pPr algn="just">
              <a:lnSpc>
                <a:spcPts val="3000"/>
              </a:lnSpc>
            </a:pPr>
            <a:r>
              <a:rPr lang="fr-FR" sz="2000" b="1" dirty="0" smtClean="0">
                <a:solidFill>
                  <a:schemeClr val="accent4">
                    <a:lumMod val="50000"/>
                  </a:schemeClr>
                </a:solidFill>
                <a:latin typeface="+mj-lt"/>
              </a:rPr>
              <a:t>Cho </a:t>
            </a:r>
            <a:r>
              <a:rPr lang="fr-FR" sz="2000" b="1" dirty="0">
                <a:solidFill>
                  <a:schemeClr val="accent4">
                    <a:lumMod val="50000"/>
                  </a:schemeClr>
                </a:solidFill>
                <a:latin typeface="+mj-lt"/>
              </a:rPr>
              <a:t>tường gốc tích nước nhà Việt Nam </a:t>
            </a:r>
            <a:endParaRPr lang="fr-FR" sz="2000" b="1" dirty="0" smtClean="0">
              <a:solidFill>
                <a:schemeClr val="accent4">
                  <a:lumMod val="50000"/>
                </a:schemeClr>
              </a:solidFill>
              <a:latin typeface="+mj-lt"/>
            </a:endParaRPr>
          </a:p>
          <a:p>
            <a:pPr algn="r">
              <a:lnSpc>
                <a:spcPts val="3000"/>
              </a:lnSpc>
            </a:pPr>
            <a:r>
              <a:rPr lang="fr-FR" sz="2000" dirty="0" smtClean="0">
                <a:solidFill>
                  <a:schemeClr val="accent4">
                    <a:lumMod val="50000"/>
                  </a:schemeClr>
                </a:solidFill>
                <a:latin typeface="+mj-lt"/>
              </a:rPr>
              <a:t>    (</a:t>
            </a:r>
            <a:r>
              <a:rPr lang="fr-FR" sz="2000" dirty="0">
                <a:solidFill>
                  <a:schemeClr val="accent4">
                    <a:lumMod val="50000"/>
                  </a:schemeClr>
                </a:solidFill>
                <a:latin typeface="+mj-lt"/>
              </a:rPr>
              <a:t>Trích Lịch sử nước ta – Hồ Chí Minh</a:t>
            </a:r>
            <a:r>
              <a:rPr lang="fr-FR" sz="2000" dirty="0" smtClean="0">
                <a:solidFill>
                  <a:schemeClr val="accent4">
                    <a:lumMod val="50000"/>
                  </a:schemeClr>
                </a:solidFill>
                <a:latin typeface="+mj-lt"/>
              </a:rPr>
              <a:t>)   </a:t>
            </a:r>
            <a:endParaRPr sz="2000" dirty="0">
              <a:solidFill>
                <a:schemeClr val="accent4">
                  <a:lumMod val="50000"/>
                </a:schemeClr>
              </a:solidFill>
              <a:latin typeface="+mj-lt"/>
              <a:ea typeface="Nixie One"/>
              <a:cs typeface="Nixie One"/>
              <a:sym typeface="Nixie One"/>
            </a:endParaRPr>
          </a:p>
        </p:txBody>
      </p:sp>
      <p:sp>
        <p:nvSpPr>
          <p:cNvPr id="133" name="Google Shape;133;p14"/>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2</a:t>
            </a:fld>
            <a:endParaRPr/>
          </a:p>
        </p:txBody>
      </p:sp>
      <p:pic>
        <p:nvPicPr>
          <p:cNvPr id="2" name="Picture 1"/>
          <p:cNvPicPr>
            <a:picLocks noChangeAspect="1"/>
          </p:cNvPicPr>
          <p:nvPr/>
        </p:nvPicPr>
        <p:blipFill>
          <a:blip r:embed="rId3"/>
          <a:stretch>
            <a:fillRect/>
          </a:stretch>
        </p:blipFill>
        <p:spPr>
          <a:xfrm>
            <a:off x="5601342" y="1228289"/>
            <a:ext cx="3165914" cy="3205848"/>
          </a:xfrm>
          <a:prstGeom prst="rect">
            <a:avLst/>
          </a:prstGeom>
        </p:spPr>
      </p:pic>
      <p:sp>
        <p:nvSpPr>
          <p:cNvPr id="5" name="Rectangle 4"/>
          <p:cNvSpPr/>
          <p:nvPr/>
        </p:nvSpPr>
        <p:spPr>
          <a:xfrm>
            <a:off x="0" y="641507"/>
            <a:ext cx="4557370" cy="784830"/>
          </a:xfrm>
          <a:prstGeom prst="rect">
            <a:avLst/>
          </a:prstGeom>
        </p:spPr>
        <p:txBody>
          <a:bodyPr wrap="square">
            <a:spAutoFit/>
          </a:bodyPr>
          <a:lstStyle/>
          <a:p>
            <a:pPr algn="ctr">
              <a:lnSpc>
                <a:spcPts val="3000"/>
              </a:lnSpc>
            </a:pPr>
            <a:r>
              <a:rPr lang="fr-FR" sz="2000" dirty="0">
                <a:solidFill>
                  <a:schemeClr val="bg1"/>
                </a:solidFill>
              </a:rPr>
              <a:t>Em hãy cho biết </a:t>
            </a:r>
            <a:endParaRPr lang="fr-FR" sz="2000" dirty="0" smtClean="0">
              <a:solidFill>
                <a:schemeClr val="bg1"/>
              </a:solidFill>
            </a:endParaRPr>
          </a:p>
          <a:p>
            <a:pPr algn="ctr">
              <a:lnSpc>
                <a:spcPts val="2400"/>
              </a:lnSpc>
            </a:pPr>
            <a:r>
              <a:rPr lang="fr-FR" sz="2000" dirty="0" smtClean="0">
                <a:solidFill>
                  <a:schemeClr val="bg1"/>
                </a:solidFill>
              </a:rPr>
              <a:t>ý </a:t>
            </a:r>
            <a:r>
              <a:rPr lang="fr-FR" sz="2000" dirty="0">
                <a:solidFill>
                  <a:schemeClr val="bg1"/>
                </a:solidFill>
              </a:rPr>
              <a:t>nghĩa của hai câu thơ: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0"/>
                                        </p:tgtEl>
                                        <p:attrNameLst>
                                          <p:attrName>style.visibility</p:attrName>
                                        </p:attrNameLst>
                                      </p:cBhvr>
                                      <p:to>
                                        <p:strVal val="visible"/>
                                      </p:to>
                                    </p:set>
                                    <p:animEffect transition="in" filter="barn(inVertical)">
                                      <p:cBhvr>
                                        <p:cTn id="12" dur="500"/>
                                        <p:tgtEl>
                                          <p:spTgt spid="1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050" y="212141"/>
            <a:ext cx="3459125" cy="1149046"/>
          </a:xfrm>
        </p:spPr>
        <p:txBody>
          <a:bodyPr/>
          <a:lstStyle/>
          <a:p>
            <a:pPr algn="ctr"/>
            <a:r>
              <a:rPr lang="en-US" sz="2000" dirty="0" smtClean="0">
                <a:solidFill>
                  <a:schemeClr val="bg1"/>
                </a:solidFill>
                <a:latin typeface="+mj-lt"/>
              </a:rPr>
              <a:t>3. DỰA VÀO ĐÂU ĐỂ BIẾT VÀ DỰNG LẠI LỊCH SỬ</a:t>
            </a:r>
            <a:endParaRPr lang="en-US" sz="2000" dirty="0">
              <a:solidFill>
                <a:schemeClr val="bg1"/>
              </a:solidFill>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20</a:t>
            </a:fld>
            <a:endParaRPr lang="en"/>
          </a:p>
        </p:txBody>
      </p:sp>
      <p:sp>
        <p:nvSpPr>
          <p:cNvPr id="5" name="Rectangle 4"/>
          <p:cNvSpPr/>
          <p:nvPr/>
        </p:nvSpPr>
        <p:spPr>
          <a:xfrm>
            <a:off x="7315" y="1708395"/>
            <a:ext cx="3518611" cy="1299074"/>
          </a:xfrm>
          <a:prstGeom prst="rect">
            <a:avLst/>
          </a:prstGeom>
        </p:spPr>
        <p:txBody>
          <a:bodyPr wrap="square">
            <a:spAutoFit/>
          </a:bodyPr>
          <a:lstStyle/>
          <a:p>
            <a:pPr algn="just">
              <a:lnSpc>
                <a:spcPts val="2400"/>
              </a:lnSpc>
            </a:pPr>
            <a:r>
              <a:rPr lang="fr-FR" sz="1800" b="1" i="1" dirty="0">
                <a:solidFill>
                  <a:srgbClr val="FFFF00"/>
                </a:solidFill>
                <a:cs typeface="Times New Roman" panose="02020603050405020304" pitchFamily="18" charset="0"/>
              </a:rPr>
              <a:t>Chúng ta biết được thông tin, hình ảnh, sự kiện của cuộc chiến dịch Điện Biên Phủ qua những nguồn tư liệu nào?</a:t>
            </a:r>
            <a:endParaRPr lang="en-US" sz="1800" b="1" i="1" dirty="0">
              <a:solidFill>
                <a:srgbClr val="FFFF00"/>
              </a:solidFill>
              <a:cs typeface="Times New Roman" panose="02020603050405020304" pitchFamily="18" charset="0"/>
            </a:endParaRPr>
          </a:p>
        </p:txBody>
      </p:sp>
      <p:sp>
        <p:nvSpPr>
          <p:cNvPr id="6" name="Freeform 5"/>
          <p:cNvSpPr/>
          <p:nvPr/>
        </p:nvSpPr>
        <p:spPr>
          <a:xfrm>
            <a:off x="3790226" y="429688"/>
            <a:ext cx="2687543" cy="1097280"/>
          </a:xfrm>
          <a:custGeom>
            <a:avLst/>
            <a:gdLst>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936750 w 2209800"/>
              <a:gd name="connsiteY4" fmla="*/ 38100 h 1104900"/>
              <a:gd name="connsiteX5" fmla="*/ 1409700 w 2209800"/>
              <a:gd name="connsiteY5" fmla="*/ 107950 h 1104900"/>
              <a:gd name="connsiteX6" fmla="*/ 685800 w 2209800"/>
              <a:gd name="connsiteY6" fmla="*/ 254000 h 1104900"/>
              <a:gd name="connsiteX7" fmla="*/ 0 w 2209800"/>
              <a:gd name="connsiteY7" fmla="*/ 704850 h 1104900"/>
              <a:gd name="connsiteX8" fmla="*/ 260350 w 2209800"/>
              <a:gd name="connsiteY8"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09700 w 2209800"/>
              <a:gd name="connsiteY4" fmla="*/ 107950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26369 w 2209800"/>
              <a:gd name="connsiteY4" fmla="*/ 91281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49945 h 1149945"/>
              <a:gd name="connsiteX1" fmla="*/ 1797050 w 2209800"/>
              <a:gd name="connsiteY1" fmla="*/ 1149945 h 1149945"/>
              <a:gd name="connsiteX2" fmla="*/ 2209800 w 2209800"/>
              <a:gd name="connsiteY2" fmla="*/ 635595 h 1149945"/>
              <a:gd name="connsiteX3" fmla="*/ 2012950 w 2209800"/>
              <a:gd name="connsiteY3" fmla="*/ 45045 h 1149945"/>
              <a:gd name="connsiteX4" fmla="*/ 1426369 w 2209800"/>
              <a:gd name="connsiteY4" fmla="*/ 136326 h 1149945"/>
              <a:gd name="connsiteX5" fmla="*/ 685800 w 2209800"/>
              <a:gd name="connsiteY5" fmla="*/ 299045 h 1149945"/>
              <a:gd name="connsiteX6" fmla="*/ 0 w 2209800"/>
              <a:gd name="connsiteY6" fmla="*/ 749895 h 1149945"/>
              <a:gd name="connsiteX7" fmla="*/ 260350 w 2209800"/>
              <a:gd name="connsiteY7" fmla="*/ 1149945 h 1149945"/>
              <a:gd name="connsiteX0" fmla="*/ 260350 w 2209800"/>
              <a:gd name="connsiteY0" fmla="*/ 1151694 h 1151694"/>
              <a:gd name="connsiteX1" fmla="*/ 1797050 w 2209800"/>
              <a:gd name="connsiteY1" fmla="*/ 1151694 h 1151694"/>
              <a:gd name="connsiteX2" fmla="*/ 2209800 w 2209800"/>
              <a:gd name="connsiteY2" fmla="*/ 637344 h 1151694"/>
              <a:gd name="connsiteX3" fmla="*/ 2022475 w 2209800"/>
              <a:gd name="connsiteY3" fmla="*/ 42032 h 1151694"/>
              <a:gd name="connsiteX4" fmla="*/ 1426369 w 2209800"/>
              <a:gd name="connsiteY4" fmla="*/ 138075 h 1151694"/>
              <a:gd name="connsiteX5" fmla="*/ 685800 w 2209800"/>
              <a:gd name="connsiteY5" fmla="*/ 300794 h 1151694"/>
              <a:gd name="connsiteX6" fmla="*/ 0 w 2209800"/>
              <a:gd name="connsiteY6" fmla="*/ 751644 h 1151694"/>
              <a:gd name="connsiteX7" fmla="*/ 260350 w 2209800"/>
              <a:gd name="connsiteY7" fmla="*/ 1151694 h 1151694"/>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16944"/>
              <a:gd name="connsiteY0" fmla="*/ 1205145 h 1205145"/>
              <a:gd name="connsiteX1" fmla="*/ 1797050 w 2216944"/>
              <a:gd name="connsiteY1" fmla="*/ 1205145 h 1205145"/>
              <a:gd name="connsiteX2" fmla="*/ 2216944 w 2216944"/>
              <a:gd name="connsiteY2" fmla="*/ 705083 h 1205145"/>
              <a:gd name="connsiteX3" fmla="*/ 2022475 w 2216944"/>
              <a:gd name="connsiteY3" fmla="*/ 95483 h 1205145"/>
              <a:gd name="connsiteX4" fmla="*/ 1426369 w 2216944"/>
              <a:gd name="connsiteY4" fmla="*/ 191526 h 1205145"/>
              <a:gd name="connsiteX5" fmla="*/ 685800 w 2216944"/>
              <a:gd name="connsiteY5" fmla="*/ 354245 h 1205145"/>
              <a:gd name="connsiteX6" fmla="*/ 0 w 2216944"/>
              <a:gd name="connsiteY6" fmla="*/ 805095 h 1205145"/>
              <a:gd name="connsiteX7" fmla="*/ 260350 w 221694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390126 w 2328995"/>
              <a:gd name="connsiteY0" fmla="*/ 1157520 h 1164664"/>
              <a:gd name="connsiteX1" fmla="*/ 1900632 w 2328995"/>
              <a:gd name="connsiteY1" fmla="*/ 1164664 h 1164664"/>
              <a:gd name="connsiteX2" fmla="*/ 2318145 w 2328995"/>
              <a:gd name="connsiteY2" fmla="*/ 705083 h 1164664"/>
              <a:gd name="connsiteX3" fmla="*/ 2123676 w 2328995"/>
              <a:gd name="connsiteY3" fmla="*/ 95483 h 1164664"/>
              <a:gd name="connsiteX4" fmla="*/ 1527570 w 2328995"/>
              <a:gd name="connsiteY4" fmla="*/ 191526 h 1164664"/>
              <a:gd name="connsiteX5" fmla="*/ 787001 w 2328995"/>
              <a:gd name="connsiteY5" fmla="*/ 354245 h 1164664"/>
              <a:gd name="connsiteX6" fmla="*/ 101201 w 2328995"/>
              <a:gd name="connsiteY6" fmla="*/ 805095 h 1164664"/>
              <a:gd name="connsiteX7" fmla="*/ 390126 w 2328995"/>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8397" h="1164664">
                <a:moveTo>
                  <a:pt x="399528" y="1157520"/>
                </a:moveTo>
                <a:lnTo>
                  <a:pt x="1910034" y="1164664"/>
                </a:lnTo>
                <a:cubicBezTo>
                  <a:pt x="2016661" y="1128946"/>
                  <a:pt x="2266163" y="1043220"/>
                  <a:pt x="2327547" y="705083"/>
                </a:cubicBezTo>
                <a:cubicBezTo>
                  <a:pt x="2336542" y="575703"/>
                  <a:pt x="2390783" y="351070"/>
                  <a:pt x="2133078" y="95483"/>
                </a:cubicBezTo>
                <a:cubicBezTo>
                  <a:pt x="2004226" y="-24109"/>
                  <a:pt x="1708686" y="-69882"/>
                  <a:pt x="1536972" y="191526"/>
                </a:cubicBezTo>
                <a:cubicBezTo>
                  <a:pt x="1252016" y="79078"/>
                  <a:pt x="983728" y="114267"/>
                  <a:pt x="796403" y="354245"/>
                </a:cubicBezTo>
                <a:cubicBezTo>
                  <a:pt x="439215" y="199728"/>
                  <a:pt x="53453" y="485743"/>
                  <a:pt x="110603" y="805095"/>
                </a:cubicBezTo>
                <a:cubicBezTo>
                  <a:pt x="-116939" y="979720"/>
                  <a:pt x="19851" y="1149582"/>
                  <a:pt x="399528" y="1157520"/>
                </a:cubicBezTo>
                <a:close/>
              </a:path>
            </a:pathLst>
          </a:custGeom>
          <a:solidFill>
            <a:schemeClr val="accent1"/>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en-US" dirty="0" smtClean="0"/>
              <a:t>       </a:t>
            </a:r>
          </a:p>
          <a:p>
            <a:pPr algn="ctr" fontAlgn="auto">
              <a:spcBef>
                <a:spcPts val="0"/>
              </a:spcBef>
              <a:spcAft>
                <a:spcPts val="0"/>
              </a:spcAft>
              <a:defRPr/>
            </a:pPr>
            <a:r>
              <a:rPr lang="en-US" sz="1600" dirty="0" smtClean="0">
                <a:solidFill>
                  <a:srgbClr val="FFFF00"/>
                </a:solidFill>
              </a:rPr>
              <a:t>    Bức ảnh về chiến thắng </a:t>
            </a:r>
          </a:p>
          <a:p>
            <a:pPr algn="ctr" fontAlgn="auto">
              <a:spcBef>
                <a:spcPts val="0"/>
              </a:spcBef>
              <a:spcAft>
                <a:spcPts val="0"/>
              </a:spcAft>
              <a:defRPr/>
            </a:pPr>
            <a:r>
              <a:rPr lang="en-US" sz="1600" dirty="0" smtClean="0">
                <a:solidFill>
                  <a:srgbClr val="FFFF00"/>
                </a:solidFill>
              </a:rPr>
              <a:t>Điện Biên Phủ</a:t>
            </a:r>
            <a:endParaRPr lang="en-US" sz="1600" dirty="0">
              <a:solidFill>
                <a:srgbClr val="FFFF00"/>
              </a:solidFill>
            </a:endParaRPr>
          </a:p>
        </p:txBody>
      </p:sp>
      <p:sp>
        <p:nvSpPr>
          <p:cNvPr id="7" name="Freeform 6"/>
          <p:cNvSpPr/>
          <p:nvPr/>
        </p:nvSpPr>
        <p:spPr>
          <a:xfrm>
            <a:off x="6050622" y="1708395"/>
            <a:ext cx="2822716" cy="1240404"/>
          </a:xfrm>
          <a:custGeom>
            <a:avLst/>
            <a:gdLst>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936750 w 2209800"/>
              <a:gd name="connsiteY4" fmla="*/ 38100 h 1104900"/>
              <a:gd name="connsiteX5" fmla="*/ 1409700 w 2209800"/>
              <a:gd name="connsiteY5" fmla="*/ 107950 h 1104900"/>
              <a:gd name="connsiteX6" fmla="*/ 685800 w 2209800"/>
              <a:gd name="connsiteY6" fmla="*/ 254000 h 1104900"/>
              <a:gd name="connsiteX7" fmla="*/ 0 w 2209800"/>
              <a:gd name="connsiteY7" fmla="*/ 704850 h 1104900"/>
              <a:gd name="connsiteX8" fmla="*/ 260350 w 2209800"/>
              <a:gd name="connsiteY8"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09700 w 2209800"/>
              <a:gd name="connsiteY4" fmla="*/ 107950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26369 w 2209800"/>
              <a:gd name="connsiteY4" fmla="*/ 91281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49945 h 1149945"/>
              <a:gd name="connsiteX1" fmla="*/ 1797050 w 2209800"/>
              <a:gd name="connsiteY1" fmla="*/ 1149945 h 1149945"/>
              <a:gd name="connsiteX2" fmla="*/ 2209800 w 2209800"/>
              <a:gd name="connsiteY2" fmla="*/ 635595 h 1149945"/>
              <a:gd name="connsiteX3" fmla="*/ 2012950 w 2209800"/>
              <a:gd name="connsiteY3" fmla="*/ 45045 h 1149945"/>
              <a:gd name="connsiteX4" fmla="*/ 1426369 w 2209800"/>
              <a:gd name="connsiteY4" fmla="*/ 136326 h 1149945"/>
              <a:gd name="connsiteX5" fmla="*/ 685800 w 2209800"/>
              <a:gd name="connsiteY5" fmla="*/ 299045 h 1149945"/>
              <a:gd name="connsiteX6" fmla="*/ 0 w 2209800"/>
              <a:gd name="connsiteY6" fmla="*/ 749895 h 1149945"/>
              <a:gd name="connsiteX7" fmla="*/ 260350 w 2209800"/>
              <a:gd name="connsiteY7" fmla="*/ 1149945 h 1149945"/>
              <a:gd name="connsiteX0" fmla="*/ 260350 w 2209800"/>
              <a:gd name="connsiteY0" fmla="*/ 1151694 h 1151694"/>
              <a:gd name="connsiteX1" fmla="*/ 1797050 w 2209800"/>
              <a:gd name="connsiteY1" fmla="*/ 1151694 h 1151694"/>
              <a:gd name="connsiteX2" fmla="*/ 2209800 w 2209800"/>
              <a:gd name="connsiteY2" fmla="*/ 637344 h 1151694"/>
              <a:gd name="connsiteX3" fmla="*/ 2022475 w 2209800"/>
              <a:gd name="connsiteY3" fmla="*/ 42032 h 1151694"/>
              <a:gd name="connsiteX4" fmla="*/ 1426369 w 2209800"/>
              <a:gd name="connsiteY4" fmla="*/ 138075 h 1151694"/>
              <a:gd name="connsiteX5" fmla="*/ 685800 w 2209800"/>
              <a:gd name="connsiteY5" fmla="*/ 300794 h 1151694"/>
              <a:gd name="connsiteX6" fmla="*/ 0 w 2209800"/>
              <a:gd name="connsiteY6" fmla="*/ 751644 h 1151694"/>
              <a:gd name="connsiteX7" fmla="*/ 260350 w 2209800"/>
              <a:gd name="connsiteY7" fmla="*/ 1151694 h 1151694"/>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16944"/>
              <a:gd name="connsiteY0" fmla="*/ 1205145 h 1205145"/>
              <a:gd name="connsiteX1" fmla="*/ 1797050 w 2216944"/>
              <a:gd name="connsiteY1" fmla="*/ 1205145 h 1205145"/>
              <a:gd name="connsiteX2" fmla="*/ 2216944 w 2216944"/>
              <a:gd name="connsiteY2" fmla="*/ 705083 h 1205145"/>
              <a:gd name="connsiteX3" fmla="*/ 2022475 w 2216944"/>
              <a:gd name="connsiteY3" fmla="*/ 95483 h 1205145"/>
              <a:gd name="connsiteX4" fmla="*/ 1426369 w 2216944"/>
              <a:gd name="connsiteY4" fmla="*/ 191526 h 1205145"/>
              <a:gd name="connsiteX5" fmla="*/ 685800 w 2216944"/>
              <a:gd name="connsiteY5" fmla="*/ 354245 h 1205145"/>
              <a:gd name="connsiteX6" fmla="*/ 0 w 2216944"/>
              <a:gd name="connsiteY6" fmla="*/ 805095 h 1205145"/>
              <a:gd name="connsiteX7" fmla="*/ 260350 w 221694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390126 w 2328995"/>
              <a:gd name="connsiteY0" fmla="*/ 1157520 h 1164664"/>
              <a:gd name="connsiteX1" fmla="*/ 1900632 w 2328995"/>
              <a:gd name="connsiteY1" fmla="*/ 1164664 h 1164664"/>
              <a:gd name="connsiteX2" fmla="*/ 2318145 w 2328995"/>
              <a:gd name="connsiteY2" fmla="*/ 705083 h 1164664"/>
              <a:gd name="connsiteX3" fmla="*/ 2123676 w 2328995"/>
              <a:gd name="connsiteY3" fmla="*/ 95483 h 1164664"/>
              <a:gd name="connsiteX4" fmla="*/ 1527570 w 2328995"/>
              <a:gd name="connsiteY4" fmla="*/ 191526 h 1164664"/>
              <a:gd name="connsiteX5" fmla="*/ 787001 w 2328995"/>
              <a:gd name="connsiteY5" fmla="*/ 354245 h 1164664"/>
              <a:gd name="connsiteX6" fmla="*/ 101201 w 2328995"/>
              <a:gd name="connsiteY6" fmla="*/ 805095 h 1164664"/>
              <a:gd name="connsiteX7" fmla="*/ 390126 w 2328995"/>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8397" h="1164664">
                <a:moveTo>
                  <a:pt x="399528" y="1157520"/>
                </a:moveTo>
                <a:lnTo>
                  <a:pt x="1910034" y="1164664"/>
                </a:lnTo>
                <a:cubicBezTo>
                  <a:pt x="2016661" y="1128946"/>
                  <a:pt x="2266163" y="1043220"/>
                  <a:pt x="2327547" y="705083"/>
                </a:cubicBezTo>
                <a:cubicBezTo>
                  <a:pt x="2336542" y="575703"/>
                  <a:pt x="2390783" y="351070"/>
                  <a:pt x="2133078" y="95483"/>
                </a:cubicBezTo>
                <a:cubicBezTo>
                  <a:pt x="2004226" y="-24109"/>
                  <a:pt x="1708686" y="-69882"/>
                  <a:pt x="1536972" y="191526"/>
                </a:cubicBezTo>
                <a:cubicBezTo>
                  <a:pt x="1252016" y="79078"/>
                  <a:pt x="983728" y="114267"/>
                  <a:pt x="796403" y="354245"/>
                </a:cubicBezTo>
                <a:cubicBezTo>
                  <a:pt x="439215" y="199728"/>
                  <a:pt x="53453" y="485743"/>
                  <a:pt x="110603" y="805095"/>
                </a:cubicBezTo>
                <a:cubicBezTo>
                  <a:pt x="-116939" y="979720"/>
                  <a:pt x="19851" y="1149582"/>
                  <a:pt x="399528" y="1157520"/>
                </a:cubicBezTo>
                <a:close/>
              </a:path>
            </a:pathLst>
          </a:custGeom>
          <a:solidFill>
            <a:schemeClr val="accent4"/>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en-US" dirty="0" smtClean="0"/>
              <a:t>        </a:t>
            </a:r>
          </a:p>
          <a:p>
            <a:pPr algn="ctr" fontAlgn="auto">
              <a:spcBef>
                <a:spcPts val="0"/>
              </a:spcBef>
              <a:spcAft>
                <a:spcPts val="0"/>
              </a:spcAft>
              <a:defRPr/>
            </a:pPr>
            <a:r>
              <a:rPr lang="en-US" sz="1600" dirty="0" smtClean="0">
                <a:solidFill>
                  <a:srgbClr val="FFFF00"/>
                </a:solidFill>
              </a:rPr>
              <a:t>Lời kể của các chú bộ đội </a:t>
            </a:r>
          </a:p>
          <a:p>
            <a:pPr algn="ctr" fontAlgn="auto">
              <a:spcBef>
                <a:spcPts val="0"/>
              </a:spcBef>
              <a:spcAft>
                <a:spcPts val="0"/>
              </a:spcAft>
              <a:defRPr/>
            </a:pPr>
            <a:r>
              <a:rPr lang="en-US" sz="1600" dirty="0" smtClean="0">
                <a:solidFill>
                  <a:srgbClr val="FFFF00"/>
                </a:solidFill>
              </a:rPr>
              <a:t>tham gia cuộc chiến </a:t>
            </a:r>
            <a:endParaRPr lang="en-US" sz="1600" dirty="0">
              <a:solidFill>
                <a:srgbClr val="FFFF00"/>
              </a:solidFill>
            </a:endParaRPr>
          </a:p>
        </p:txBody>
      </p:sp>
      <p:sp>
        <p:nvSpPr>
          <p:cNvPr id="8" name="Freeform 7"/>
          <p:cNvSpPr/>
          <p:nvPr/>
        </p:nvSpPr>
        <p:spPr>
          <a:xfrm>
            <a:off x="4244409" y="3616208"/>
            <a:ext cx="2663686" cy="1208598"/>
          </a:xfrm>
          <a:custGeom>
            <a:avLst/>
            <a:gdLst>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936750 w 2209800"/>
              <a:gd name="connsiteY4" fmla="*/ 38100 h 1104900"/>
              <a:gd name="connsiteX5" fmla="*/ 1409700 w 2209800"/>
              <a:gd name="connsiteY5" fmla="*/ 107950 h 1104900"/>
              <a:gd name="connsiteX6" fmla="*/ 685800 w 2209800"/>
              <a:gd name="connsiteY6" fmla="*/ 254000 h 1104900"/>
              <a:gd name="connsiteX7" fmla="*/ 0 w 2209800"/>
              <a:gd name="connsiteY7" fmla="*/ 704850 h 1104900"/>
              <a:gd name="connsiteX8" fmla="*/ 260350 w 2209800"/>
              <a:gd name="connsiteY8"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09700 w 2209800"/>
              <a:gd name="connsiteY4" fmla="*/ 107950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26369 w 2209800"/>
              <a:gd name="connsiteY4" fmla="*/ 91281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49945 h 1149945"/>
              <a:gd name="connsiteX1" fmla="*/ 1797050 w 2209800"/>
              <a:gd name="connsiteY1" fmla="*/ 1149945 h 1149945"/>
              <a:gd name="connsiteX2" fmla="*/ 2209800 w 2209800"/>
              <a:gd name="connsiteY2" fmla="*/ 635595 h 1149945"/>
              <a:gd name="connsiteX3" fmla="*/ 2012950 w 2209800"/>
              <a:gd name="connsiteY3" fmla="*/ 45045 h 1149945"/>
              <a:gd name="connsiteX4" fmla="*/ 1426369 w 2209800"/>
              <a:gd name="connsiteY4" fmla="*/ 136326 h 1149945"/>
              <a:gd name="connsiteX5" fmla="*/ 685800 w 2209800"/>
              <a:gd name="connsiteY5" fmla="*/ 299045 h 1149945"/>
              <a:gd name="connsiteX6" fmla="*/ 0 w 2209800"/>
              <a:gd name="connsiteY6" fmla="*/ 749895 h 1149945"/>
              <a:gd name="connsiteX7" fmla="*/ 260350 w 2209800"/>
              <a:gd name="connsiteY7" fmla="*/ 1149945 h 1149945"/>
              <a:gd name="connsiteX0" fmla="*/ 260350 w 2209800"/>
              <a:gd name="connsiteY0" fmla="*/ 1151694 h 1151694"/>
              <a:gd name="connsiteX1" fmla="*/ 1797050 w 2209800"/>
              <a:gd name="connsiteY1" fmla="*/ 1151694 h 1151694"/>
              <a:gd name="connsiteX2" fmla="*/ 2209800 w 2209800"/>
              <a:gd name="connsiteY2" fmla="*/ 637344 h 1151694"/>
              <a:gd name="connsiteX3" fmla="*/ 2022475 w 2209800"/>
              <a:gd name="connsiteY3" fmla="*/ 42032 h 1151694"/>
              <a:gd name="connsiteX4" fmla="*/ 1426369 w 2209800"/>
              <a:gd name="connsiteY4" fmla="*/ 138075 h 1151694"/>
              <a:gd name="connsiteX5" fmla="*/ 685800 w 2209800"/>
              <a:gd name="connsiteY5" fmla="*/ 300794 h 1151694"/>
              <a:gd name="connsiteX6" fmla="*/ 0 w 2209800"/>
              <a:gd name="connsiteY6" fmla="*/ 751644 h 1151694"/>
              <a:gd name="connsiteX7" fmla="*/ 260350 w 2209800"/>
              <a:gd name="connsiteY7" fmla="*/ 1151694 h 1151694"/>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16944"/>
              <a:gd name="connsiteY0" fmla="*/ 1205145 h 1205145"/>
              <a:gd name="connsiteX1" fmla="*/ 1797050 w 2216944"/>
              <a:gd name="connsiteY1" fmla="*/ 1205145 h 1205145"/>
              <a:gd name="connsiteX2" fmla="*/ 2216944 w 2216944"/>
              <a:gd name="connsiteY2" fmla="*/ 705083 h 1205145"/>
              <a:gd name="connsiteX3" fmla="*/ 2022475 w 2216944"/>
              <a:gd name="connsiteY3" fmla="*/ 95483 h 1205145"/>
              <a:gd name="connsiteX4" fmla="*/ 1426369 w 2216944"/>
              <a:gd name="connsiteY4" fmla="*/ 191526 h 1205145"/>
              <a:gd name="connsiteX5" fmla="*/ 685800 w 2216944"/>
              <a:gd name="connsiteY5" fmla="*/ 354245 h 1205145"/>
              <a:gd name="connsiteX6" fmla="*/ 0 w 2216944"/>
              <a:gd name="connsiteY6" fmla="*/ 805095 h 1205145"/>
              <a:gd name="connsiteX7" fmla="*/ 260350 w 221694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390126 w 2328995"/>
              <a:gd name="connsiteY0" fmla="*/ 1157520 h 1164664"/>
              <a:gd name="connsiteX1" fmla="*/ 1900632 w 2328995"/>
              <a:gd name="connsiteY1" fmla="*/ 1164664 h 1164664"/>
              <a:gd name="connsiteX2" fmla="*/ 2318145 w 2328995"/>
              <a:gd name="connsiteY2" fmla="*/ 705083 h 1164664"/>
              <a:gd name="connsiteX3" fmla="*/ 2123676 w 2328995"/>
              <a:gd name="connsiteY3" fmla="*/ 95483 h 1164664"/>
              <a:gd name="connsiteX4" fmla="*/ 1527570 w 2328995"/>
              <a:gd name="connsiteY4" fmla="*/ 191526 h 1164664"/>
              <a:gd name="connsiteX5" fmla="*/ 787001 w 2328995"/>
              <a:gd name="connsiteY5" fmla="*/ 354245 h 1164664"/>
              <a:gd name="connsiteX6" fmla="*/ 101201 w 2328995"/>
              <a:gd name="connsiteY6" fmla="*/ 805095 h 1164664"/>
              <a:gd name="connsiteX7" fmla="*/ 390126 w 2328995"/>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8397" h="1164664">
                <a:moveTo>
                  <a:pt x="399528" y="1157520"/>
                </a:moveTo>
                <a:lnTo>
                  <a:pt x="1910034" y="1164664"/>
                </a:lnTo>
                <a:cubicBezTo>
                  <a:pt x="2016661" y="1128946"/>
                  <a:pt x="2266163" y="1043220"/>
                  <a:pt x="2327547" y="705083"/>
                </a:cubicBezTo>
                <a:cubicBezTo>
                  <a:pt x="2336542" y="575703"/>
                  <a:pt x="2390783" y="351070"/>
                  <a:pt x="2133078" y="95483"/>
                </a:cubicBezTo>
                <a:cubicBezTo>
                  <a:pt x="2004226" y="-24109"/>
                  <a:pt x="1708686" y="-69882"/>
                  <a:pt x="1536972" y="191526"/>
                </a:cubicBezTo>
                <a:cubicBezTo>
                  <a:pt x="1252016" y="79078"/>
                  <a:pt x="983728" y="114267"/>
                  <a:pt x="796403" y="354245"/>
                </a:cubicBezTo>
                <a:cubicBezTo>
                  <a:pt x="439215" y="199728"/>
                  <a:pt x="53453" y="485743"/>
                  <a:pt x="110603" y="805095"/>
                </a:cubicBezTo>
                <a:cubicBezTo>
                  <a:pt x="-116939" y="979720"/>
                  <a:pt x="19851" y="1149582"/>
                  <a:pt x="399528" y="1157520"/>
                </a:cubicBezTo>
                <a:close/>
              </a:path>
            </a:pathLst>
          </a:custGeom>
          <a:solidFill>
            <a:schemeClr val="accent4">
              <a:lumMod val="75000"/>
            </a:schemeClr>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en-US" dirty="0" smtClean="0"/>
              <a:t>        </a:t>
            </a:r>
          </a:p>
          <a:p>
            <a:pPr algn="ctr" fontAlgn="auto">
              <a:spcBef>
                <a:spcPts val="0"/>
              </a:spcBef>
              <a:spcAft>
                <a:spcPts val="0"/>
              </a:spcAft>
              <a:defRPr/>
            </a:pPr>
            <a:r>
              <a:rPr lang="en-US" sz="1600" dirty="0"/>
              <a:t> </a:t>
            </a:r>
            <a:r>
              <a:rPr lang="en-US" sz="1600" dirty="0" smtClean="0"/>
              <a:t>   </a:t>
            </a:r>
            <a:r>
              <a:rPr lang="en-US" sz="1600" dirty="0" smtClean="0">
                <a:solidFill>
                  <a:srgbClr val="FFFF00"/>
                </a:solidFill>
              </a:rPr>
              <a:t>Hiện vật được trưng bày trong bảo tàng</a:t>
            </a:r>
            <a:endParaRPr lang="en-US" dirty="0" smtClean="0">
              <a:solidFill>
                <a:srgbClr val="FFFF00"/>
              </a:solidFill>
            </a:endParaRPr>
          </a:p>
        </p:txBody>
      </p:sp>
      <p:pic>
        <p:nvPicPr>
          <p:cNvPr id="3" name="Picture 2"/>
          <p:cNvPicPr>
            <a:picLocks noChangeAspect="1"/>
          </p:cNvPicPr>
          <p:nvPr/>
        </p:nvPicPr>
        <p:blipFill>
          <a:blip r:embed="rId2"/>
          <a:stretch>
            <a:fillRect/>
          </a:stretch>
        </p:blipFill>
        <p:spPr>
          <a:xfrm>
            <a:off x="160934" y="3021073"/>
            <a:ext cx="3087015" cy="2041045"/>
          </a:xfrm>
          <a:prstGeom prst="rect">
            <a:avLst/>
          </a:prstGeom>
        </p:spPr>
      </p:pic>
    </p:spTree>
    <p:extLst>
      <p:ext uri="{BB962C8B-B14F-4D97-AF65-F5344CB8AC3E}">
        <p14:creationId xmlns:p14="http://schemas.microsoft.com/office/powerpoint/2010/main" xmlns="" val="181757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024" y="530725"/>
            <a:ext cx="3623485" cy="1028700"/>
          </a:xfrm>
        </p:spPr>
        <p:txBody>
          <a:bodyPr/>
          <a:lstStyle/>
          <a:p>
            <a:r>
              <a:rPr lang="vi-VN" sz="2600" dirty="0" smtClean="0">
                <a:latin typeface="+mn-lt"/>
              </a:rPr>
              <a:t>Tư</a:t>
            </a:r>
            <a:r>
              <a:rPr lang="en-US" sz="2600" dirty="0" smtClean="0">
                <a:latin typeface="+mn-lt"/>
              </a:rPr>
              <a:t> liệu lịch sử là gì?</a:t>
            </a:r>
            <a:endParaRPr lang="en-US" sz="2600" dirty="0">
              <a:latin typeface="+mn-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21</a:t>
            </a:fld>
            <a:endParaRPr lang="en"/>
          </a:p>
        </p:txBody>
      </p:sp>
      <p:sp>
        <p:nvSpPr>
          <p:cNvPr id="5" name="Rectangle 4"/>
          <p:cNvSpPr/>
          <p:nvPr/>
        </p:nvSpPr>
        <p:spPr>
          <a:xfrm>
            <a:off x="792026" y="1945799"/>
            <a:ext cx="7254693" cy="1887696"/>
          </a:xfrm>
          <a:prstGeom prst="rect">
            <a:avLst/>
          </a:prstGeom>
        </p:spPr>
        <p:txBody>
          <a:bodyPr wrap="square">
            <a:spAutoFit/>
          </a:bodyPr>
          <a:lstStyle/>
          <a:p>
            <a:pPr marL="342900" indent="-342900" algn="just">
              <a:lnSpc>
                <a:spcPts val="2800"/>
              </a:lnSpc>
              <a:buFont typeface="Wingdings" panose="05000000000000000000" pitchFamily="2" charset="2"/>
              <a:buChar char="§"/>
            </a:pPr>
            <a:r>
              <a:rPr lang="fr-FR" sz="2000" dirty="0" smtClean="0">
                <a:solidFill>
                  <a:schemeClr val="accent4">
                    <a:lumMod val="50000"/>
                  </a:schemeClr>
                </a:solidFill>
                <a:latin typeface="+mn-lt"/>
                <a:cs typeface="Times New Roman" panose="02020603050405020304" pitchFamily="18" charset="0"/>
              </a:rPr>
              <a:t>Tư liệu </a:t>
            </a:r>
            <a:r>
              <a:rPr lang="fr-FR" sz="2000" dirty="0">
                <a:solidFill>
                  <a:schemeClr val="accent4">
                    <a:lumMod val="50000"/>
                  </a:schemeClr>
                </a:solidFill>
                <a:latin typeface="+mn-lt"/>
                <a:cs typeface="Times New Roman" panose="02020603050405020304" pitchFamily="18" charset="0"/>
              </a:rPr>
              <a:t>lịch </a:t>
            </a:r>
            <a:r>
              <a:rPr lang="fr-FR" sz="2000" dirty="0" smtClean="0">
                <a:solidFill>
                  <a:schemeClr val="accent4">
                    <a:lumMod val="50000"/>
                  </a:schemeClr>
                </a:solidFill>
                <a:latin typeface="+mn-lt"/>
                <a:cs typeface="Times New Roman" panose="02020603050405020304" pitchFamily="18" charset="0"/>
              </a:rPr>
              <a:t>sử </a:t>
            </a:r>
            <a:r>
              <a:rPr lang="fr-FR" sz="2000" dirty="0">
                <a:solidFill>
                  <a:schemeClr val="accent4">
                    <a:lumMod val="50000"/>
                  </a:schemeClr>
                </a:solidFill>
                <a:latin typeface="+mn-lt"/>
                <a:cs typeface="Times New Roman" panose="02020603050405020304" pitchFamily="18" charset="0"/>
              </a:rPr>
              <a:t>là dấu tích của người xưa là ở lại với chúng ta và được lưu giữ dưới nhiều dạng khác nhau.</a:t>
            </a:r>
          </a:p>
          <a:p>
            <a:pPr marL="342900" indent="-342900" algn="just">
              <a:lnSpc>
                <a:spcPts val="2800"/>
              </a:lnSpc>
              <a:buFont typeface="Wingdings" panose="05000000000000000000" pitchFamily="2" charset="2"/>
              <a:buChar char="§"/>
            </a:pPr>
            <a:r>
              <a:rPr lang="fr-FR" sz="2000" dirty="0">
                <a:solidFill>
                  <a:schemeClr val="accent4">
                    <a:lumMod val="50000"/>
                  </a:schemeClr>
                </a:solidFill>
                <a:latin typeface="+mn-lt"/>
                <a:cs typeface="Times New Roman" panose="02020603050405020304" pitchFamily="18" charset="0"/>
              </a:rPr>
              <a:t> Có nhiều nguồn tư </a:t>
            </a:r>
            <a:r>
              <a:rPr lang="fr-FR" sz="2000" dirty="0" smtClean="0">
                <a:solidFill>
                  <a:schemeClr val="accent4">
                    <a:lumMod val="50000"/>
                  </a:schemeClr>
                </a:solidFill>
                <a:latin typeface="+mn-lt"/>
                <a:cs typeface="Times New Roman" panose="02020603050405020304" pitchFamily="18" charset="0"/>
              </a:rPr>
              <a:t>liệu lịch sử </a:t>
            </a:r>
            <a:r>
              <a:rPr lang="fr-FR" sz="2000" dirty="0">
                <a:solidFill>
                  <a:schemeClr val="accent4">
                    <a:lumMod val="50000"/>
                  </a:schemeClr>
                </a:solidFill>
                <a:latin typeface="+mn-lt"/>
                <a:cs typeface="Times New Roman" panose="02020603050405020304" pitchFamily="18" charset="0"/>
              </a:rPr>
              <a:t>khác nhau: tư liệu truyền miệng, tư liệu hiện vật, tư liệu chữ viết,... Trong đó có những tư liệu được gọi là tư liệu gốc.</a:t>
            </a:r>
            <a:endParaRPr lang="en-US" sz="2000" dirty="0">
              <a:solidFill>
                <a:schemeClr val="accent4">
                  <a:lumMod val="50000"/>
                </a:schemeClr>
              </a:solidFill>
              <a:latin typeface="+mn-lt"/>
              <a:cs typeface="Times New Roman" panose="02020603050405020304" pitchFamily="18" charset="0"/>
            </a:endParaRPr>
          </a:p>
        </p:txBody>
      </p:sp>
      <p:grpSp>
        <p:nvGrpSpPr>
          <p:cNvPr id="6" name="Google Shape;533;p40"/>
          <p:cNvGrpSpPr/>
          <p:nvPr/>
        </p:nvGrpSpPr>
        <p:grpSpPr>
          <a:xfrm>
            <a:off x="480722" y="889432"/>
            <a:ext cx="311304" cy="311286"/>
            <a:chOff x="1923675" y="1633650"/>
            <a:chExt cx="436000" cy="435975"/>
          </a:xfrm>
        </p:grpSpPr>
        <p:sp>
          <p:nvSpPr>
            <p:cNvPr id="7"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xmlns="" val="228657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559258"/>
            <a:ext cx="4681728" cy="605100"/>
          </a:xfrm>
        </p:spPr>
        <p:txBody>
          <a:bodyPr/>
          <a:lstStyle/>
          <a:p>
            <a:pPr marL="101600" indent="0" algn="l">
              <a:buNone/>
            </a:pPr>
            <a:r>
              <a:rPr lang="en-US" sz="2600" b="1" dirty="0" smtClean="0">
                <a:latin typeface="+mj-lt"/>
              </a:rPr>
              <a:t>Tư liệu truyền miệng</a:t>
            </a:r>
            <a:endParaRPr lang="en-US" sz="2600" b="1" dirty="0">
              <a:latin typeface="+mj-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22</a:t>
            </a:fld>
            <a:endParaRPr lang="en"/>
          </a:p>
        </p:txBody>
      </p:sp>
      <p:sp>
        <p:nvSpPr>
          <p:cNvPr id="4" name="Rectangle 3"/>
          <p:cNvSpPr/>
          <p:nvPr/>
        </p:nvSpPr>
        <p:spPr>
          <a:xfrm>
            <a:off x="0" y="1430149"/>
            <a:ext cx="4960514" cy="2708434"/>
          </a:xfrm>
          <a:prstGeom prst="rect">
            <a:avLst/>
          </a:prstGeom>
        </p:spPr>
        <p:txBody>
          <a:bodyPr wrap="square">
            <a:spAutoFit/>
          </a:bodyPr>
          <a:lstStyle/>
          <a:p>
            <a:pPr marL="342900" indent="-342900" algn="just">
              <a:lnSpc>
                <a:spcPts val="3400"/>
              </a:lnSpc>
              <a:buFont typeface="Wingdings" panose="05000000000000000000" pitchFamily="2" charset="2"/>
              <a:buChar char="§"/>
            </a:pPr>
            <a:r>
              <a:rPr lang="en-US" sz="2000" dirty="0">
                <a:solidFill>
                  <a:schemeClr val="bg1"/>
                </a:solidFill>
              </a:rPr>
              <a:t>T</a:t>
            </a:r>
            <a:r>
              <a:rPr lang="vi-VN" sz="2000" dirty="0">
                <a:solidFill>
                  <a:schemeClr val="bg1"/>
                </a:solidFill>
              </a:rPr>
              <a:t>ruyền thuyết Thánh Gióng phản ánh cuộc kháng chiến đầu tiên</a:t>
            </a:r>
            <a:r>
              <a:rPr lang="en-US" sz="2000" dirty="0">
                <a:solidFill>
                  <a:schemeClr val="bg1"/>
                </a:solidFill>
              </a:rPr>
              <a:t> </a:t>
            </a:r>
            <a:r>
              <a:rPr lang="vi-VN" sz="2000" dirty="0">
                <a:solidFill>
                  <a:schemeClr val="bg1"/>
                </a:solidFill>
              </a:rPr>
              <a:t>trong buổi bình minh của lịch sử. </a:t>
            </a:r>
            <a:endParaRPr lang="en-US" sz="2000" dirty="0">
              <a:solidFill>
                <a:schemeClr val="bg1"/>
              </a:solidFill>
            </a:endParaRPr>
          </a:p>
          <a:p>
            <a:pPr marL="342900" indent="-342900" algn="just">
              <a:lnSpc>
                <a:spcPts val="3400"/>
              </a:lnSpc>
              <a:buFont typeface="Wingdings" panose="05000000000000000000" pitchFamily="2" charset="2"/>
              <a:buChar char="§"/>
            </a:pPr>
            <a:r>
              <a:rPr lang="en-US" sz="2000" dirty="0">
                <a:solidFill>
                  <a:schemeClr val="bg1"/>
                </a:solidFill>
              </a:rPr>
              <a:t> Tuy nhiên, câu chuyện về Thánh Gióng cũng có rất nhiều dị bản khác nhau từ truyền thuyết, thơ ca, kịch,….. </a:t>
            </a:r>
            <a:endParaRPr lang="nl-NL" sz="2000" b="1" dirty="0">
              <a:solidFill>
                <a:schemeClr val="bg1"/>
              </a:solidFill>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5153985" y="1258213"/>
            <a:ext cx="3776869" cy="3052307"/>
          </a:xfrm>
          <a:prstGeom prst="rect">
            <a:avLst/>
          </a:prstGeom>
        </p:spPr>
      </p:pic>
    </p:spTree>
    <p:extLst>
      <p:ext uri="{BB962C8B-B14F-4D97-AF65-F5344CB8AC3E}">
        <p14:creationId xmlns:p14="http://schemas.microsoft.com/office/powerpoint/2010/main" xmlns="" val="399414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025" y="738575"/>
            <a:ext cx="3208800" cy="1028700"/>
          </a:xfrm>
        </p:spPr>
        <p:txBody>
          <a:bodyPr/>
          <a:lstStyle/>
          <a:p>
            <a:r>
              <a:rPr lang="en-US" sz="2200" dirty="0" smtClean="0">
                <a:solidFill>
                  <a:schemeClr val="bg1"/>
                </a:solidFill>
                <a:latin typeface="+mj-lt"/>
                <a:cs typeface="Times New Roman" panose="02020603050405020304" pitchFamily="18" charset="0"/>
              </a:rPr>
              <a:t>Khái </a:t>
            </a:r>
            <a:r>
              <a:rPr lang="en-US" sz="2200" dirty="0">
                <a:solidFill>
                  <a:schemeClr val="bg1"/>
                </a:solidFill>
                <a:latin typeface="+mj-lt"/>
                <a:cs typeface="Times New Roman" panose="02020603050405020304" pitchFamily="18" charset="0"/>
              </a:rPr>
              <a:t>niệm</a:t>
            </a:r>
            <a:r>
              <a:rPr lang="en-US" sz="2200" dirty="0">
                <a:solidFill>
                  <a:schemeClr val="bg1"/>
                </a:solidFill>
                <a:latin typeface="+mj-lt"/>
              </a:rPr>
              <a:t/>
            </a:r>
            <a:br>
              <a:rPr lang="en-US" sz="2200" dirty="0">
                <a:solidFill>
                  <a:schemeClr val="bg1"/>
                </a:solidFill>
                <a:latin typeface="+mj-lt"/>
              </a:rPr>
            </a:br>
            <a:endParaRPr lang="en-US" sz="2200" dirty="0">
              <a:solidFill>
                <a:schemeClr val="bg1"/>
              </a:solidFill>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23</a:t>
            </a:fld>
            <a:endParaRPr lang="en"/>
          </a:p>
        </p:txBody>
      </p:sp>
      <p:grpSp>
        <p:nvGrpSpPr>
          <p:cNvPr id="5" name="Group 73"/>
          <p:cNvGrpSpPr>
            <a:grpSpLocks/>
          </p:cNvGrpSpPr>
          <p:nvPr/>
        </p:nvGrpSpPr>
        <p:grpSpPr bwMode="auto">
          <a:xfrm>
            <a:off x="1907459" y="1878302"/>
            <a:ext cx="6294988" cy="1293532"/>
            <a:chOff x="1868805" y="1760538"/>
            <a:chExt cx="5094331" cy="2172017"/>
          </a:xfrm>
        </p:grpSpPr>
        <p:sp>
          <p:nvSpPr>
            <p:cNvPr id="6" name="Oval 5"/>
            <p:cNvSpPr/>
            <p:nvPr/>
          </p:nvSpPr>
          <p:spPr>
            <a:xfrm>
              <a:off x="5228961" y="2102613"/>
              <a:ext cx="1734175" cy="1735289"/>
            </a:xfrm>
            <a:prstGeom prst="ellipse">
              <a:avLst/>
            </a:prstGeom>
            <a:solidFill>
              <a:schemeClr val="accent1">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p:cNvSpPr/>
            <p:nvPr/>
          </p:nvSpPr>
          <p:spPr>
            <a:xfrm>
              <a:off x="5337154" y="2270332"/>
              <a:ext cx="1398955" cy="1399854"/>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8" name="Group 76"/>
            <p:cNvGrpSpPr>
              <a:grpSpLocks/>
            </p:cNvGrpSpPr>
            <p:nvPr/>
          </p:nvGrpSpPr>
          <p:grpSpPr bwMode="auto">
            <a:xfrm>
              <a:off x="1868805" y="1760538"/>
              <a:ext cx="3657600" cy="2172017"/>
              <a:chOff x="1859280" y="1760538"/>
              <a:chExt cx="3657600" cy="2172017"/>
            </a:xfrm>
          </p:grpSpPr>
          <p:sp>
            <p:nvSpPr>
              <p:cNvPr id="9" name="Freeform 8"/>
              <p:cNvSpPr/>
              <p:nvPr/>
            </p:nvSpPr>
            <p:spPr>
              <a:xfrm>
                <a:off x="1859280" y="1760538"/>
                <a:ext cx="311985" cy="237461"/>
              </a:xfrm>
              <a:custGeom>
                <a:avLst/>
                <a:gdLst>
                  <a:gd name="connsiteX0" fmla="*/ 304800 w 311150"/>
                  <a:gd name="connsiteY0" fmla="*/ 0 h 234950"/>
                  <a:gd name="connsiteX1" fmla="*/ 0 w 311150"/>
                  <a:gd name="connsiteY1" fmla="*/ 149225 h 234950"/>
                  <a:gd name="connsiteX2" fmla="*/ 311150 w 311150"/>
                  <a:gd name="connsiteY2" fmla="*/ 234950 h 234950"/>
                  <a:gd name="connsiteX3" fmla="*/ 304800 w 311150"/>
                  <a:gd name="connsiteY3" fmla="*/ 0 h 234950"/>
                  <a:gd name="connsiteX0" fmla="*/ 295275 w 301625"/>
                  <a:gd name="connsiteY0" fmla="*/ 0 h 234950"/>
                  <a:gd name="connsiteX1" fmla="*/ 0 w 301625"/>
                  <a:gd name="connsiteY1" fmla="*/ 156369 h 234950"/>
                  <a:gd name="connsiteX2" fmla="*/ 301625 w 301625"/>
                  <a:gd name="connsiteY2" fmla="*/ 234950 h 234950"/>
                  <a:gd name="connsiteX3" fmla="*/ 295275 w 301625"/>
                  <a:gd name="connsiteY3" fmla="*/ 0 h 234950"/>
                  <a:gd name="connsiteX0" fmla="*/ 296127 w 302477"/>
                  <a:gd name="connsiteY0" fmla="*/ 0 h 234950"/>
                  <a:gd name="connsiteX1" fmla="*/ 852 w 302477"/>
                  <a:gd name="connsiteY1" fmla="*/ 156369 h 234950"/>
                  <a:gd name="connsiteX2" fmla="*/ 302477 w 302477"/>
                  <a:gd name="connsiteY2" fmla="*/ 234950 h 234950"/>
                  <a:gd name="connsiteX3" fmla="*/ 296127 w 302477"/>
                  <a:gd name="connsiteY3" fmla="*/ 0 h 234950"/>
                  <a:gd name="connsiteX0" fmla="*/ 296127 w 302477"/>
                  <a:gd name="connsiteY0" fmla="*/ 0 h 234950"/>
                  <a:gd name="connsiteX1" fmla="*/ 852 w 302477"/>
                  <a:gd name="connsiteY1" fmla="*/ 156369 h 234950"/>
                  <a:gd name="connsiteX2" fmla="*/ 302477 w 302477"/>
                  <a:gd name="connsiteY2" fmla="*/ 234950 h 234950"/>
                  <a:gd name="connsiteX3" fmla="*/ 296127 w 302477"/>
                  <a:gd name="connsiteY3" fmla="*/ 0 h 234950"/>
                  <a:gd name="connsiteX0" fmla="*/ 305652 w 305652"/>
                  <a:gd name="connsiteY0" fmla="*/ 0 h 239712"/>
                  <a:gd name="connsiteX1" fmla="*/ 852 w 305652"/>
                  <a:gd name="connsiteY1" fmla="*/ 161131 h 239712"/>
                  <a:gd name="connsiteX2" fmla="*/ 302477 w 305652"/>
                  <a:gd name="connsiteY2" fmla="*/ 239712 h 239712"/>
                  <a:gd name="connsiteX3" fmla="*/ 305652 w 305652"/>
                  <a:gd name="connsiteY3" fmla="*/ 0 h 239712"/>
                  <a:gd name="connsiteX0" fmla="*/ 305652 w 305652"/>
                  <a:gd name="connsiteY0" fmla="*/ 0 h 239712"/>
                  <a:gd name="connsiteX1" fmla="*/ 852 w 305652"/>
                  <a:gd name="connsiteY1" fmla="*/ 161131 h 239712"/>
                  <a:gd name="connsiteX2" fmla="*/ 302477 w 305652"/>
                  <a:gd name="connsiteY2" fmla="*/ 239712 h 239712"/>
                  <a:gd name="connsiteX3" fmla="*/ 305652 w 305652"/>
                  <a:gd name="connsiteY3" fmla="*/ 0 h 239712"/>
                  <a:gd name="connsiteX0" fmla="*/ 305627 w 309720"/>
                  <a:gd name="connsiteY0" fmla="*/ 0 h 237331"/>
                  <a:gd name="connsiteX1" fmla="*/ 827 w 309720"/>
                  <a:gd name="connsiteY1" fmla="*/ 161131 h 237331"/>
                  <a:gd name="connsiteX2" fmla="*/ 309596 w 309720"/>
                  <a:gd name="connsiteY2" fmla="*/ 237331 h 237331"/>
                  <a:gd name="connsiteX3" fmla="*/ 305627 w 309720"/>
                  <a:gd name="connsiteY3" fmla="*/ 0 h 237331"/>
                  <a:gd name="connsiteX0" fmla="*/ 305643 w 305643"/>
                  <a:gd name="connsiteY0" fmla="*/ 0 h 237331"/>
                  <a:gd name="connsiteX1" fmla="*/ 843 w 305643"/>
                  <a:gd name="connsiteY1" fmla="*/ 161131 h 237331"/>
                  <a:gd name="connsiteX2" fmla="*/ 304849 w 305643"/>
                  <a:gd name="connsiteY2" fmla="*/ 237331 h 237331"/>
                  <a:gd name="connsiteX3" fmla="*/ 305643 w 305643"/>
                  <a:gd name="connsiteY3" fmla="*/ 0 h 237331"/>
                  <a:gd name="connsiteX0" fmla="*/ 305805 w 305805"/>
                  <a:gd name="connsiteY0" fmla="*/ 0 h 237713"/>
                  <a:gd name="connsiteX1" fmla="*/ 1005 w 305805"/>
                  <a:gd name="connsiteY1" fmla="*/ 161131 h 237713"/>
                  <a:gd name="connsiteX2" fmla="*/ 305011 w 305805"/>
                  <a:gd name="connsiteY2" fmla="*/ 237331 h 237713"/>
                  <a:gd name="connsiteX3" fmla="*/ 305805 w 305805"/>
                  <a:gd name="connsiteY3" fmla="*/ 0 h 237713"/>
                  <a:gd name="connsiteX0" fmla="*/ 306764 w 306764"/>
                  <a:gd name="connsiteY0" fmla="*/ 0 h 237734"/>
                  <a:gd name="connsiteX1" fmla="*/ 1964 w 306764"/>
                  <a:gd name="connsiteY1" fmla="*/ 161131 h 237734"/>
                  <a:gd name="connsiteX2" fmla="*/ 305970 w 306764"/>
                  <a:gd name="connsiteY2" fmla="*/ 237331 h 237734"/>
                  <a:gd name="connsiteX3" fmla="*/ 306764 w 306764"/>
                  <a:gd name="connsiteY3" fmla="*/ 0 h 237734"/>
                </a:gdLst>
                <a:ahLst/>
                <a:cxnLst>
                  <a:cxn ang="0">
                    <a:pos x="connsiteX0" y="connsiteY0"/>
                  </a:cxn>
                  <a:cxn ang="0">
                    <a:pos x="connsiteX1" y="connsiteY1"/>
                  </a:cxn>
                  <a:cxn ang="0">
                    <a:pos x="connsiteX2" y="connsiteY2"/>
                  </a:cxn>
                  <a:cxn ang="0">
                    <a:pos x="connsiteX3" y="connsiteY3"/>
                  </a:cxn>
                </a:cxnLst>
                <a:rect l="l" t="t" r="r" b="b"/>
                <a:pathLst>
                  <a:path w="306764" h="237734">
                    <a:moveTo>
                      <a:pt x="306764" y="0"/>
                    </a:moveTo>
                    <a:cubicBezTo>
                      <a:pt x="258346" y="6879"/>
                      <a:pt x="21808" y="82815"/>
                      <a:pt x="1964" y="161131"/>
                    </a:cubicBezTo>
                    <a:cubicBezTo>
                      <a:pt x="-21319" y="203994"/>
                      <a:pt x="167328" y="242094"/>
                      <a:pt x="305970" y="237331"/>
                    </a:cubicBezTo>
                    <a:cubicBezTo>
                      <a:pt x="307028" y="157427"/>
                      <a:pt x="305706" y="79904"/>
                      <a:pt x="306764" y="0"/>
                    </a:cubicBezTo>
                    <a:close/>
                  </a:path>
                </a:pathLst>
              </a:custGeom>
              <a:solidFill>
                <a:schemeClr val="accent1">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Freeform 9"/>
              <p:cNvSpPr/>
              <p:nvPr/>
            </p:nvSpPr>
            <p:spPr>
              <a:xfrm>
                <a:off x="1859280" y="1919952"/>
                <a:ext cx="3657531" cy="2012603"/>
              </a:xfrm>
              <a:custGeom>
                <a:avLst/>
                <a:gdLst>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2012315"/>
                  <a:gd name="connsiteX1" fmla="*/ 312420 w 3657600"/>
                  <a:gd name="connsiteY1" fmla="*/ 76200 h 2012315"/>
                  <a:gd name="connsiteX2" fmla="*/ 3078480 w 3657600"/>
                  <a:gd name="connsiteY2" fmla="*/ 60960 h 2012315"/>
                  <a:gd name="connsiteX3" fmla="*/ 3657600 w 3657600"/>
                  <a:gd name="connsiteY3" fmla="*/ 990600 h 2012315"/>
                  <a:gd name="connsiteX4" fmla="*/ 3108960 w 3657600"/>
                  <a:gd name="connsiteY4" fmla="*/ 1988820 h 2012315"/>
                  <a:gd name="connsiteX5" fmla="*/ 198120 w 3657600"/>
                  <a:gd name="connsiteY5" fmla="*/ 2012315 h 2012315"/>
                  <a:gd name="connsiteX6" fmla="*/ 0 w 3657600"/>
                  <a:gd name="connsiteY6" fmla="*/ 1943100 h 2012315"/>
                  <a:gd name="connsiteX7" fmla="*/ 0 w 3657600"/>
                  <a:gd name="connsiteY7" fmla="*/ 0 h 2012315"/>
                  <a:gd name="connsiteX0" fmla="*/ 0 w 3657600"/>
                  <a:gd name="connsiteY0" fmla="*/ 0 h 2012315"/>
                  <a:gd name="connsiteX1" fmla="*/ 312420 w 3657600"/>
                  <a:gd name="connsiteY1" fmla="*/ 76200 h 2012315"/>
                  <a:gd name="connsiteX2" fmla="*/ 3078480 w 3657600"/>
                  <a:gd name="connsiteY2" fmla="*/ 60960 h 2012315"/>
                  <a:gd name="connsiteX3" fmla="*/ 3657600 w 3657600"/>
                  <a:gd name="connsiteY3" fmla="*/ 990600 h 2012315"/>
                  <a:gd name="connsiteX4" fmla="*/ 3108960 w 3657600"/>
                  <a:gd name="connsiteY4" fmla="*/ 1988820 h 2012315"/>
                  <a:gd name="connsiteX5" fmla="*/ 198120 w 3657600"/>
                  <a:gd name="connsiteY5" fmla="*/ 2012315 h 2012315"/>
                  <a:gd name="connsiteX6" fmla="*/ 0 w 3657600"/>
                  <a:gd name="connsiteY6" fmla="*/ 1943100 h 2012315"/>
                  <a:gd name="connsiteX7" fmla="*/ 0 w 3657600"/>
                  <a:gd name="connsiteY7" fmla="*/ 0 h 2012315"/>
                  <a:gd name="connsiteX0" fmla="*/ 0 w 3657600"/>
                  <a:gd name="connsiteY0" fmla="*/ 0 h 2012315"/>
                  <a:gd name="connsiteX1" fmla="*/ 312420 w 3657600"/>
                  <a:gd name="connsiteY1" fmla="*/ 76200 h 2012315"/>
                  <a:gd name="connsiteX2" fmla="*/ 3078480 w 3657600"/>
                  <a:gd name="connsiteY2" fmla="*/ 60960 h 2012315"/>
                  <a:gd name="connsiteX3" fmla="*/ 3657600 w 3657600"/>
                  <a:gd name="connsiteY3" fmla="*/ 990600 h 2012315"/>
                  <a:gd name="connsiteX4" fmla="*/ 3108960 w 3657600"/>
                  <a:gd name="connsiteY4" fmla="*/ 1988820 h 2012315"/>
                  <a:gd name="connsiteX5" fmla="*/ 198120 w 3657600"/>
                  <a:gd name="connsiteY5" fmla="*/ 2012315 h 2012315"/>
                  <a:gd name="connsiteX6" fmla="*/ 0 w 3657600"/>
                  <a:gd name="connsiteY6" fmla="*/ 1943100 h 2012315"/>
                  <a:gd name="connsiteX7" fmla="*/ 0 w 3657600"/>
                  <a:gd name="connsiteY7" fmla="*/ 0 h 201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7600" h="2012315">
                    <a:moveTo>
                      <a:pt x="0" y="0"/>
                    </a:moveTo>
                    <a:cubicBezTo>
                      <a:pt x="21590" y="66675"/>
                      <a:pt x="205105" y="76200"/>
                      <a:pt x="312420" y="76200"/>
                    </a:cubicBezTo>
                    <a:lnTo>
                      <a:pt x="3078480" y="60960"/>
                    </a:lnTo>
                    <a:lnTo>
                      <a:pt x="3657600" y="990600"/>
                    </a:lnTo>
                    <a:lnTo>
                      <a:pt x="3108960" y="1988820"/>
                    </a:lnTo>
                    <a:lnTo>
                      <a:pt x="198120" y="2012315"/>
                    </a:lnTo>
                    <a:cubicBezTo>
                      <a:pt x="135255" y="2004060"/>
                      <a:pt x="5715" y="2011680"/>
                      <a:pt x="0" y="1943100"/>
                    </a:cubicBezTo>
                    <a:lnTo>
                      <a:pt x="0" y="0"/>
                    </a:lnTo>
                    <a:close/>
                  </a:path>
                </a:pathLst>
              </a:cu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
        <p:nvSpPr>
          <p:cNvPr id="11" name="Rectangle 10"/>
          <p:cNvSpPr/>
          <p:nvPr/>
        </p:nvSpPr>
        <p:spPr>
          <a:xfrm>
            <a:off x="1907459" y="2181907"/>
            <a:ext cx="4152094" cy="877163"/>
          </a:xfrm>
          <a:prstGeom prst="rect">
            <a:avLst/>
          </a:prstGeom>
        </p:spPr>
        <p:txBody>
          <a:bodyPr wrap="square">
            <a:spAutoFit/>
          </a:bodyPr>
          <a:lstStyle/>
          <a:p>
            <a:pPr algn="just"/>
            <a:r>
              <a:rPr lang="fr-FR" sz="1700" dirty="0">
                <a:solidFill>
                  <a:schemeClr val="bg1"/>
                </a:solidFill>
                <a:cs typeface="Times New Roman" panose="02020603050405020304" pitchFamily="18" charset="0"/>
              </a:rPr>
              <a:t>Gồm nhiều thể loại như truyền thuyết, thần thoại, ca dao, dân ca,...Được truyền từ đời này sang đời khác.</a:t>
            </a:r>
            <a:endParaRPr lang="en-US" sz="1700" dirty="0">
              <a:solidFill>
                <a:schemeClr val="bg1"/>
              </a:solidFill>
              <a:cs typeface="Times New Roman" panose="02020603050405020304" pitchFamily="18" charset="0"/>
            </a:endParaRPr>
          </a:p>
        </p:txBody>
      </p:sp>
      <p:sp>
        <p:nvSpPr>
          <p:cNvPr id="12" name="TextBox 11"/>
          <p:cNvSpPr txBox="1"/>
          <p:nvPr/>
        </p:nvSpPr>
        <p:spPr>
          <a:xfrm>
            <a:off x="6348005" y="2296258"/>
            <a:ext cx="1419149" cy="646331"/>
          </a:xfrm>
          <a:prstGeom prst="rect">
            <a:avLst/>
          </a:prstGeom>
          <a:noFill/>
        </p:spPr>
        <p:txBody>
          <a:bodyPr wrap="square">
            <a:spAutoFit/>
          </a:bodyPr>
          <a:lstStyle/>
          <a:p>
            <a:pPr algn="ctr">
              <a:defRPr/>
            </a:pPr>
            <a:r>
              <a:rPr lang="en-US" sz="1800" b="1" dirty="0" smtClean="0">
                <a:solidFill>
                  <a:schemeClr val="accent1"/>
                </a:solidFill>
                <a:latin typeface="+mn-lt"/>
                <a:cs typeface="Times New Roman" panose="02020603050405020304" pitchFamily="18" charset="0"/>
              </a:rPr>
              <a:t>Gồm nhiều thể loại</a:t>
            </a:r>
            <a:endParaRPr lang="en-US" sz="1800" b="1" dirty="0">
              <a:solidFill>
                <a:schemeClr val="accent1"/>
              </a:solidFill>
              <a:latin typeface="+mn-lt"/>
              <a:cs typeface="Times New Roman" panose="02020603050405020304" pitchFamily="18" charset="0"/>
            </a:endParaRPr>
          </a:p>
        </p:txBody>
      </p:sp>
      <p:grpSp>
        <p:nvGrpSpPr>
          <p:cNvPr id="13" name="Group 79"/>
          <p:cNvGrpSpPr>
            <a:grpSpLocks/>
          </p:cNvGrpSpPr>
          <p:nvPr/>
        </p:nvGrpSpPr>
        <p:grpSpPr bwMode="auto">
          <a:xfrm>
            <a:off x="1877390" y="3591681"/>
            <a:ext cx="6503351" cy="1187998"/>
            <a:chOff x="2082652" y="1783664"/>
            <a:chExt cx="5287115" cy="2155542"/>
          </a:xfrm>
        </p:grpSpPr>
        <p:sp>
          <p:nvSpPr>
            <p:cNvPr id="14" name="Oval 13"/>
            <p:cNvSpPr/>
            <p:nvPr/>
          </p:nvSpPr>
          <p:spPr>
            <a:xfrm>
              <a:off x="5635592" y="2130203"/>
              <a:ext cx="1734175" cy="1733963"/>
            </a:xfrm>
            <a:prstGeom prst="ellipse">
              <a:avLst/>
            </a:prstGeom>
            <a:solidFill>
              <a:schemeClr val="accent3">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5825863" y="2256066"/>
              <a:ext cx="1398954" cy="1398786"/>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16" name="Group 82"/>
            <p:cNvGrpSpPr>
              <a:grpSpLocks/>
            </p:cNvGrpSpPr>
            <p:nvPr/>
          </p:nvGrpSpPr>
          <p:grpSpPr bwMode="auto">
            <a:xfrm>
              <a:off x="2082652" y="1783664"/>
              <a:ext cx="3657531" cy="2155542"/>
              <a:chOff x="2073127" y="1783664"/>
              <a:chExt cx="3657531" cy="2155542"/>
            </a:xfrm>
          </p:grpSpPr>
          <p:sp>
            <p:nvSpPr>
              <p:cNvPr id="17" name="Freeform 16"/>
              <p:cNvSpPr/>
              <p:nvPr/>
            </p:nvSpPr>
            <p:spPr>
              <a:xfrm>
                <a:off x="2073127" y="1783664"/>
                <a:ext cx="311985" cy="237280"/>
              </a:xfrm>
              <a:custGeom>
                <a:avLst/>
                <a:gdLst>
                  <a:gd name="connsiteX0" fmla="*/ 304800 w 311150"/>
                  <a:gd name="connsiteY0" fmla="*/ 0 h 234950"/>
                  <a:gd name="connsiteX1" fmla="*/ 0 w 311150"/>
                  <a:gd name="connsiteY1" fmla="*/ 149225 h 234950"/>
                  <a:gd name="connsiteX2" fmla="*/ 311150 w 311150"/>
                  <a:gd name="connsiteY2" fmla="*/ 234950 h 234950"/>
                  <a:gd name="connsiteX3" fmla="*/ 304800 w 311150"/>
                  <a:gd name="connsiteY3" fmla="*/ 0 h 234950"/>
                  <a:gd name="connsiteX0" fmla="*/ 295275 w 301625"/>
                  <a:gd name="connsiteY0" fmla="*/ 0 h 234950"/>
                  <a:gd name="connsiteX1" fmla="*/ 0 w 301625"/>
                  <a:gd name="connsiteY1" fmla="*/ 156369 h 234950"/>
                  <a:gd name="connsiteX2" fmla="*/ 301625 w 301625"/>
                  <a:gd name="connsiteY2" fmla="*/ 234950 h 234950"/>
                  <a:gd name="connsiteX3" fmla="*/ 295275 w 301625"/>
                  <a:gd name="connsiteY3" fmla="*/ 0 h 234950"/>
                  <a:gd name="connsiteX0" fmla="*/ 296127 w 302477"/>
                  <a:gd name="connsiteY0" fmla="*/ 0 h 234950"/>
                  <a:gd name="connsiteX1" fmla="*/ 852 w 302477"/>
                  <a:gd name="connsiteY1" fmla="*/ 156369 h 234950"/>
                  <a:gd name="connsiteX2" fmla="*/ 302477 w 302477"/>
                  <a:gd name="connsiteY2" fmla="*/ 234950 h 234950"/>
                  <a:gd name="connsiteX3" fmla="*/ 296127 w 302477"/>
                  <a:gd name="connsiteY3" fmla="*/ 0 h 234950"/>
                  <a:gd name="connsiteX0" fmla="*/ 296127 w 302477"/>
                  <a:gd name="connsiteY0" fmla="*/ 0 h 234950"/>
                  <a:gd name="connsiteX1" fmla="*/ 852 w 302477"/>
                  <a:gd name="connsiteY1" fmla="*/ 156369 h 234950"/>
                  <a:gd name="connsiteX2" fmla="*/ 302477 w 302477"/>
                  <a:gd name="connsiteY2" fmla="*/ 234950 h 234950"/>
                  <a:gd name="connsiteX3" fmla="*/ 296127 w 302477"/>
                  <a:gd name="connsiteY3" fmla="*/ 0 h 234950"/>
                  <a:gd name="connsiteX0" fmla="*/ 305652 w 305652"/>
                  <a:gd name="connsiteY0" fmla="*/ 0 h 239712"/>
                  <a:gd name="connsiteX1" fmla="*/ 852 w 305652"/>
                  <a:gd name="connsiteY1" fmla="*/ 161131 h 239712"/>
                  <a:gd name="connsiteX2" fmla="*/ 302477 w 305652"/>
                  <a:gd name="connsiteY2" fmla="*/ 239712 h 239712"/>
                  <a:gd name="connsiteX3" fmla="*/ 305652 w 305652"/>
                  <a:gd name="connsiteY3" fmla="*/ 0 h 239712"/>
                  <a:gd name="connsiteX0" fmla="*/ 305652 w 305652"/>
                  <a:gd name="connsiteY0" fmla="*/ 0 h 239712"/>
                  <a:gd name="connsiteX1" fmla="*/ 852 w 305652"/>
                  <a:gd name="connsiteY1" fmla="*/ 161131 h 239712"/>
                  <a:gd name="connsiteX2" fmla="*/ 302477 w 305652"/>
                  <a:gd name="connsiteY2" fmla="*/ 239712 h 239712"/>
                  <a:gd name="connsiteX3" fmla="*/ 305652 w 305652"/>
                  <a:gd name="connsiteY3" fmla="*/ 0 h 239712"/>
                  <a:gd name="connsiteX0" fmla="*/ 305627 w 309720"/>
                  <a:gd name="connsiteY0" fmla="*/ 0 h 237331"/>
                  <a:gd name="connsiteX1" fmla="*/ 827 w 309720"/>
                  <a:gd name="connsiteY1" fmla="*/ 161131 h 237331"/>
                  <a:gd name="connsiteX2" fmla="*/ 309596 w 309720"/>
                  <a:gd name="connsiteY2" fmla="*/ 237331 h 237331"/>
                  <a:gd name="connsiteX3" fmla="*/ 305627 w 309720"/>
                  <a:gd name="connsiteY3" fmla="*/ 0 h 237331"/>
                  <a:gd name="connsiteX0" fmla="*/ 305643 w 305643"/>
                  <a:gd name="connsiteY0" fmla="*/ 0 h 237331"/>
                  <a:gd name="connsiteX1" fmla="*/ 843 w 305643"/>
                  <a:gd name="connsiteY1" fmla="*/ 161131 h 237331"/>
                  <a:gd name="connsiteX2" fmla="*/ 304849 w 305643"/>
                  <a:gd name="connsiteY2" fmla="*/ 237331 h 237331"/>
                  <a:gd name="connsiteX3" fmla="*/ 305643 w 305643"/>
                  <a:gd name="connsiteY3" fmla="*/ 0 h 237331"/>
                  <a:gd name="connsiteX0" fmla="*/ 305805 w 305805"/>
                  <a:gd name="connsiteY0" fmla="*/ 0 h 237713"/>
                  <a:gd name="connsiteX1" fmla="*/ 1005 w 305805"/>
                  <a:gd name="connsiteY1" fmla="*/ 161131 h 237713"/>
                  <a:gd name="connsiteX2" fmla="*/ 305011 w 305805"/>
                  <a:gd name="connsiteY2" fmla="*/ 237331 h 237713"/>
                  <a:gd name="connsiteX3" fmla="*/ 305805 w 305805"/>
                  <a:gd name="connsiteY3" fmla="*/ 0 h 237713"/>
                  <a:gd name="connsiteX0" fmla="*/ 306764 w 306764"/>
                  <a:gd name="connsiteY0" fmla="*/ 0 h 237734"/>
                  <a:gd name="connsiteX1" fmla="*/ 1964 w 306764"/>
                  <a:gd name="connsiteY1" fmla="*/ 161131 h 237734"/>
                  <a:gd name="connsiteX2" fmla="*/ 305970 w 306764"/>
                  <a:gd name="connsiteY2" fmla="*/ 237331 h 237734"/>
                  <a:gd name="connsiteX3" fmla="*/ 306764 w 306764"/>
                  <a:gd name="connsiteY3" fmla="*/ 0 h 237734"/>
                </a:gdLst>
                <a:ahLst/>
                <a:cxnLst>
                  <a:cxn ang="0">
                    <a:pos x="connsiteX0" y="connsiteY0"/>
                  </a:cxn>
                  <a:cxn ang="0">
                    <a:pos x="connsiteX1" y="connsiteY1"/>
                  </a:cxn>
                  <a:cxn ang="0">
                    <a:pos x="connsiteX2" y="connsiteY2"/>
                  </a:cxn>
                  <a:cxn ang="0">
                    <a:pos x="connsiteX3" y="connsiteY3"/>
                  </a:cxn>
                </a:cxnLst>
                <a:rect l="l" t="t" r="r" b="b"/>
                <a:pathLst>
                  <a:path w="306764" h="237734">
                    <a:moveTo>
                      <a:pt x="306764" y="0"/>
                    </a:moveTo>
                    <a:cubicBezTo>
                      <a:pt x="258346" y="6879"/>
                      <a:pt x="21808" y="82815"/>
                      <a:pt x="1964" y="161131"/>
                    </a:cubicBezTo>
                    <a:cubicBezTo>
                      <a:pt x="-21319" y="203994"/>
                      <a:pt x="167328" y="242094"/>
                      <a:pt x="305970" y="237331"/>
                    </a:cubicBezTo>
                    <a:cubicBezTo>
                      <a:pt x="307028" y="157427"/>
                      <a:pt x="305706" y="79904"/>
                      <a:pt x="306764" y="0"/>
                    </a:cubicBezTo>
                    <a:close/>
                  </a:path>
                </a:pathLst>
              </a:custGeom>
              <a:solidFill>
                <a:schemeClr val="accent3">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reeform 17"/>
              <p:cNvSpPr/>
              <p:nvPr/>
            </p:nvSpPr>
            <p:spPr>
              <a:xfrm>
                <a:off x="2073127" y="1926481"/>
                <a:ext cx="3657531" cy="2012725"/>
              </a:xfrm>
              <a:custGeom>
                <a:avLst/>
                <a:gdLst>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2012315"/>
                  <a:gd name="connsiteX1" fmla="*/ 312420 w 3657600"/>
                  <a:gd name="connsiteY1" fmla="*/ 76200 h 2012315"/>
                  <a:gd name="connsiteX2" fmla="*/ 3078480 w 3657600"/>
                  <a:gd name="connsiteY2" fmla="*/ 60960 h 2012315"/>
                  <a:gd name="connsiteX3" fmla="*/ 3657600 w 3657600"/>
                  <a:gd name="connsiteY3" fmla="*/ 990600 h 2012315"/>
                  <a:gd name="connsiteX4" fmla="*/ 3108960 w 3657600"/>
                  <a:gd name="connsiteY4" fmla="*/ 1988820 h 2012315"/>
                  <a:gd name="connsiteX5" fmla="*/ 198120 w 3657600"/>
                  <a:gd name="connsiteY5" fmla="*/ 2012315 h 2012315"/>
                  <a:gd name="connsiteX6" fmla="*/ 0 w 3657600"/>
                  <a:gd name="connsiteY6" fmla="*/ 1943100 h 2012315"/>
                  <a:gd name="connsiteX7" fmla="*/ 0 w 3657600"/>
                  <a:gd name="connsiteY7" fmla="*/ 0 h 2012315"/>
                  <a:gd name="connsiteX0" fmla="*/ 0 w 3657600"/>
                  <a:gd name="connsiteY0" fmla="*/ 0 h 2012315"/>
                  <a:gd name="connsiteX1" fmla="*/ 312420 w 3657600"/>
                  <a:gd name="connsiteY1" fmla="*/ 76200 h 2012315"/>
                  <a:gd name="connsiteX2" fmla="*/ 3078480 w 3657600"/>
                  <a:gd name="connsiteY2" fmla="*/ 60960 h 2012315"/>
                  <a:gd name="connsiteX3" fmla="*/ 3657600 w 3657600"/>
                  <a:gd name="connsiteY3" fmla="*/ 990600 h 2012315"/>
                  <a:gd name="connsiteX4" fmla="*/ 3108960 w 3657600"/>
                  <a:gd name="connsiteY4" fmla="*/ 1988820 h 2012315"/>
                  <a:gd name="connsiteX5" fmla="*/ 198120 w 3657600"/>
                  <a:gd name="connsiteY5" fmla="*/ 2012315 h 2012315"/>
                  <a:gd name="connsiteX6" fmla="*/ 0 w 3657600"/>
                  <a:gd name="connsiteY6" fmla="*/ 1943100 h 2012315"/>
                  <a:gd name="connsiteX7" fmla="*/ 0 w 3657600"/>
                  <a:gd name="connsiteY7" fmla="*/ 0 h 2012315"/>
                  <a:gd name="connsiteX0" fmla="*/ 0 w 3657600"/>
                  <a:gd name="connsiteY0" fmla="*/ 0 h 2012315"/>
                  <a:gd name="connsiteX1" fmla="*/ 312420 w 3657600"/>
                  <a:gd name="connsiteY1" fmla="*/ 76200 h 2012315"/>
                  <a:gd name="connsiteX2" fmla="*/ 3078480 w 3657600"/>
                  <a:gd name="connsiteY2" fmla="*/ 60960 h 2012315"/>
                  <a:gd name="connsiteX3" fmla="*/ 3657600 w 3657600"/>
                  <a:gd name="connsiteY3" fmla="*/ 990600 h 2012315"/>
                  <a:gd name="connsiteX4" fmla="*/ 3108960 w 3657600"/>
                  <a:gd name="connsiteY4" fmla="*/ 1988820 h 2012315"/>
                  <a:gd name="connsiteX5" fmla="*/ 198120 w 3657600"/>
                  <a:gd name="connsiteY5" fmla="*/ 2012315 h 2012315"/>
                  <a:gd name="connsiteX6" fmla="*/ 0 w 3657600"/>
                  <a:gd name="connsiteY6" fmla="*/ 1943100 h 2012315"/>
                  <a:gd name="connsiteX7" fmla="*/ 0 w 3657600"/>
                  <a:gd name="connsiteY7" fmla="*/ 0 h 201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7600" h="2012315">
                    <a:moveTo>
                      <a:pt x="0" y="0"/>
                    </a:moveTo>
                    <a:cubicBezTo>
                      <a:pt x="21590" y="66675"/>
                      <a:pt x="205105" y="76200"/>
                      <a:pt x="312420" y="76200"/>
                    </a:cubicBezTo>
                    <a:lnTo>
                      <a:pt x="3078480" y="60960"/>
                    </a:lnTo>
                    <a:lnTo>
                      <a:pt x="3657600" y="990600"/>
                    </a:lnTo>
                    <a:lnTo>
                      <a:pt x="3108960" y="1988820"/>
                    </a:lnTo>
                    <a:lnTo>
                      <a:pt x="198120" y="2012315"/>
                    </a:lnTo>
                    <a:cubicBezTo>
                      <a:pt x="135255" y="2004060"/>
                      <a:pt x="5715" y="2011680"/>
                      <a:pt x="0" y="1943100"/>
                    </a:cubicBezTo>
                    <a:lnTo>
                      <a:pt x="0" y="0"/>
                    </a:lnTo>
                    <a:close/>
                  </a:path>
                </a:pathLst>
              </a:cu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
        <p:nvSpPr>
          <p:cNvPr id="19" name="Rectangle 18"/>
          <p:cNvSpPr/>
          <p:nvPr/>
        </p:nvSpPr>
        <p:spPr>
          <a:xfrm>
            <a:off x="1987552" y="3852039"/>
            <a:ext cx="4041932" cy="877163"/>
          </a:xfrm>
          <a:prstGeom prst="rect">
            <a:avLst/>
          </a:prstGeom>
        </p:spPr>
        <p:txBody>
          <a:bodyPr wrap="square">
            <a:spAutoFit/>
          </a:bodyPr>
          <a:lstStyle/>
          <a:p>
            <a:pPr algn="just"/>
            <a:r>
              <a:rPr lang="en-US" sz="1700" dirty="0">
                <a:solidFill>
                  <a:schemeClr val="bg1"/>
                </a:solidFill>
                <a:cs typeface="Times New Roman" panose="02020603050405020304" pitchFamily="18" charset="0"/>
              </a:rPr>
              <a:t>Khi chưa có có chữ viết, tư liệu chữ viết được xem là một nguồn thông tin để tìm hiểu lịch sử.</a:t>
            </a:r>
            <a:endParaRPr lang="en-US" sz="1700" dirty="0">
              <a:cs typeface="Times New Roman" panose="02020603050405020304" pitchFamily="18" charset="0"/>
            </a:endParaRPr>
          </a:p>
        </p:txBody>
      </p:sp>
      <p:sp>
        <p:nvSpPr>
          <p:cNvPr id="20" name="Rectangle 19"/>
          <p:cNvSpPr/>
          <p:nvPr/>
        </p:nvSpPr>
        <p:spPr>
          <a:xfrm>
            <a:off x="6842826" y="4075830"/>
            <a:ext cx="1018228" cy="369332"/>
          </a:xfrm>
          <a:prstGeom prst="rect">
            <a:avLst/>
          </a:prstGeom>
        </p:spPr>
        <p:txBody>
          <a:bodyPr wrap="none">
            <a:spAutoFit/>
          </a:bodyPr>
          <a:lstStyle/>
          <a:p>
            <a:pPr algn="ctr">
              <a:defRPr/>
            </a:pPr>
            <a:r>
              <a:rPr lang="en-US" sz="1800" b="1" dirty="0">
                <a:solidFill>
                  <a:schemeClr val="accent3">
                    <a:lumMod val="75000"/>
                  </a:schemeClr>
                </a:solidFill>
                <a:cs typeface="Times New Roman" panose="02020603050405020304" pitchFamily="18" charset="0"/>
              </a:rPr>
              <a:t>Ý nghĩa</a:t>
            </a:r>
          </a:p>
        </p:txBody>
      </p:sp>
      <p:grpSp>
        <p:nvGrpSpPr>
          <p:cNvPr id="21" name="Google Shape;533;p40"/>
          <p:cNvGrpSpPr/>
          <p:nvPr/>
        </p:nvGrpSpPr>
        <p:grpSpPr>
          <a:xfrm>
            <a:off x="642306" y="864140"/>
            <a:ext cx="311304" cy="311286"/>
            <a:chOff x="1923675" y="1633650"/>
            <a:chExt cx="436000" cy="435975"/>
          </a:xfrm>
        </p:grpSpPr>
        <p:sp>
          <p:nvSpPr>
            <p:cNvPr id="22"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xmlns="" val="110939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050" y="212141"/>
            <a:ext cx="3459125" cy="715352"/>
          </a:xfrm>
        </p:spPr>
        <p:txBody>
          <a:bodyPr/>
          <a:lstStyle/>
          <a:p>
            <a:pPr algn="ctr"/>
            <a:r>
              <a:rPr lang="en-US" sz="2000" dirty="0" smtClean="0">
                <a:solidFill>
                  <a:schemeClr val="bg1"/>
                </a:solidFill>
                <a:latin typeface="+mj-lt"/>
                <a:cs typeface="Times New Roman" panose="02020603050405020304" pitchFamily="18" charset="0"/>
              </a:rPr>
              <a:t>Một </a:t>
            </a:r>
            <a:r>
              <a:rPr lang="en-US" sz="2000" dirty="0">
                <a:solidFill>
                  <a:schemeClr val="bg1"/>
                </a:solidFill>
                <a:latin typeface="+mj-lt"/>
                <a:cs typeface="Times New Roman" panose="02020603050405020304" pitchFamily="18" charset="0"/>
              </a:rPr>
              <a:t>số ví dụ về </a:t>
            </a:r>
            <a:r>
              <a:rPr lang="en-US" sz="2000" dirty="0" smtClean="0">
                <a:solidFill>
                  <a:schemeClr val="bg1"/>
                </a:solidFill>
                <a:latin typeface="+mj-lt"/>
                <a:cs typeface="Times New Roman" panose="02020603050405020304" pitchFamily="18" charset="0"/>
              </a:rPr>
              <a:t/>
            </a:r>
            <a:br>
              <a:rPr lang="en-US" sz="2000" dirty="0" smtClean="0">
                <a:solidFill>
                  <a:schemeClr val="bg1"/>
                </a:solidFill>
                <a:latin typeface="+mj-lt"/>
                <a:cs typeface="Times New Roman" panose="02020603050405020304" pitchFamily="18" charset="0"/>
              </a:rPr>
            </a:br>
            <a:r>
              <a:rPr lang="en-US" sz="2000" dirty="0" smtClean="0">
                <a:solidFill>
                  <a:schemeClr val="bg1"/>
                </a:solidFill>
                <a:latin typeface="+mj-lt"/>
                <a:cs typeface="Times New Roman" panose="02020603050405020304" pitchFamily="18" charset="0"/>
              </a:rPr>
              <a:t>tư </a:t>
            </a:r>
            <a:r>
              <a:rPr lang="en-US" sz="2000" dirty="0">
                <a:solidFill>
                  <a:schemeClr val="bg1"/>
                </a:solidFill>
                <a:latin typeface="+mj-lt"/>
                <a:cs typeface="Times New Roman" panose="02020603050405020304" pitchFamily="18" charset="0"/>
              </a:rPr>
              <a:t>liệu truyền miệng</a:t>
            </a:r>
            <a:endParaRPr lang="en-US" sz="2000" dirty="0">
              <a:solidFill>
                <a:schemeClr val="bg1"/>
              </a:solidFill>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24</a:t>
            </a:fld>
            <a:endParaRPr lang="en"/>
          </a:p>
        </p:txBody>
      </p:sp>
      <p:pic>
        <p:nvPicPr>
          <p:cNvPr id="14" name="Picture 1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162349" y="460857"/>
            <a:ext cx="4608576" cy="2073126"/>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162349" y="2643461"/>
            <a:ext cx="4608576" cy="2337939"/>
          </a:xfrm>
          <a:prstGeom prst="rect">
            <a:avLst/>
          </a:prstGeom>
        </p:spPr>
      </p:pic>
      <p:sp>
        <p:nvSpPr>
          <p:cNvPr id="3" name="Rectangle 2"/>
          <p:cNvSpPr/>
          <p:nvPr/>
        </p:nvSpPr>
        <p:spPr>
          <a:xfrm>
            <a:off x="123550" y="1159348"/>
            <a:ext cx="3183885" cy="1077218"/>
          </a:xfrm>
          <a:prstGeom prst="rect">
            <a:avLst/>
          </a:prstGeom>
        </p:spPr>
        <p:txBody>
          <a:bodyPr wrap="square">
            <a:spAutoFit/>
          </a:bodyPr>
          <a:lstStyle/>
          <a:p>
            <a:pPr algn="just"/>
            <a:r>
              <a:rPr lang="en-US" sz="1600" dirty="0">
                <a:solidFill>
                  <a:schemeClr val="bg1"/>
                </a:solidFill>
                <a:cs typeface="Times New Roman" panose="02020603050405020304" pitchFamily="18" charset="0"/>
              </a:rPr>
              <a:t>Truyền thuyết Thánh Gióng đánh giặc Ân và “bay” lên trời từ đỉnh Sóc Sơn (Hà Nội) ngày nay vào đời Hùng Vương thứ sáu. </a:t>
            </a:r>
          </a:p>
        </p:txBody>
      </p:sp>
      <p:sp>
        <p:nvSpPr>
          <p:cNvPr id="16" name="Rectangle 15"/>
          <p:cNvSpPr/>
          <p:nvPr/>
        </p:nvSpPr>
        <p:spPr>
          <a:xfrm>
            <a:off x="162055" y="3273821"/>
            <a:ext cx="3145380" cy="1077218"/>
          </a:xfrm>
          <a:prstGeom prst="rect">
            <a:avLst/>
          </a:prstGeom>
        </p:spPr>
        <p:txBody>
          <a:bodyPr wrap="square">
            <a:spAutoFit/>
          </a:bodyPr>
          <a:lstStyle/>
          <a:p>
            <a:pPr algn="just"/>
            <a:r>
              <a:rPr lang="en-US" sz="1600" dirty="0">
                <a:solidFill>
                  <a:schemeClr val="bg1"/>
                </a:solidFill>
                <a:cs typeface="Times New Roman" panose="02020603050405020304" pitchFamily="18" charset="0"/>
              </a:rPr>
              <a:t>Lạc Long Quân và Âu Cơ, </a:t>
            </a:r>
            <a:r>
              <a:rPr lang="vi-VN" sz="1600" dirty="0">
                <a:solidFill>
                  <a:schemeClr val="bg1"/>
                </a:solidFill>
                <a:cs typeface="Times New Roman" panose="02020603050405020304" pitchFamily="18" charset="0"/>
              </a:rPr>
              <a:t>được xem là thủy tổ sinh ra dân tộc Việt Nam theo truyền thuyết "bọc trăm trứng". </a:t>
            </a:r>
            <a:endParaRPr lang="en-US" sz="1600"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xmlns="" val="326234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Effect transition="in" filter="wipe(down)">
                                      <p:cBhvr>
                                        <p:cTn id="3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25</a:t>
            </a:fld>
            <a:endParaRPr lang="en"/>
          </a:p>
        </p:txBody>
      </p:sp>
      <p:sp>
        <p:nvSpPr>
          <p:cNvPr id="3" name="Rectangle 2"/>
          <p:cNvSpPr/>
          <p:nvPr/>
        </p:nvSpPr>
        <p:spPr>
          <a:xfrm>
            <a:off x="685327" y="420812"/>
            <a:ext cx="4006225" cy="446276"/>
          </a:xfrm>
          <a:prstGeom prst="rect">
            <a:avLst/>
          </a:prstGeom>
        </p:spPr>
        <p:txBody>
          <a:bodyPr wrap="none">
            <a:spAutoFit/>
          </a:bodyPr>
          <a:lstStyle/>
          <a:p>
            <a:r>
              <a:rPr lang="en-US" sz="2300" b="1" dirty="0" smtClean="0">
                <a:solidFill>
                  <a:srgbClr val="002060"/>
                </a:solidFill>
                <a:latin typeface="+mj-lt"/>
                <a:cs typeface="Times New Roman" panose="02020603050405020304" pitchFamily="18" charset="0"/>
              </a:rPr>
              <a:t>Thảo </a:t>
            </a:r>
            <a:r>
              <a:rPr lang="en-US" sz="2300" b="1" dirty="0">
                <a:solidFill>
                  <a:srgbClr val="002060"/>
                </a:solidFill>
                <a:latin typeface="+mj-lt"/>
                <a:cs typeface="Times New Roman" panose="02020603050405020304" pitchFamily="18" charset="0"/>
              </a:rPr>
              <a:t>luận và trả lời câu hỏi</a:t>
            </a:r>
            <a:endParaRPr lang="en-US" sz="2300" b="1" dirty="0">
              <a:solidFill>
                <a:srgbClr val="002060"/>
              </a:solidFill>
              <a:latin typeface="+mj-lt"/>
            </a:endParaRPr>
          </a:p>
        </p:txBody>
      </p:sp>
      <p:sp>
        <p:nvSpPr>
          <p:cNvPr id="4" name="Title 1"/>
          <p:cNvSpPr txBox="1">
            <a:spLocks/>
          </p:cNvSpPr>
          <p:nvPr/>
        </p:nvSpPr>
        <p:spPr>
          <a:xfrm>
            <a:off x="775411" y="241401"/>
            <a:ext cx="6746523" cy="84102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2400" dirty="0">
              <a:solidFill>
                <a:srgbClr val="7030A0"/>
              </a:solidFill>
              <a:latin typeface="+mj-lt"/>
              <a:cs typeface="Times New Roman" panose="02020603050405020304" pitchFamily="18" charset="0"/>
            </a:endParaRPr>
          </a:p>
        </p:txBody>
      </p:sp>
      <p:sp>
        <p:nvSpPr>
          <p:cNvPr id="5" name="Freeform 4"/>
          <p:cNvSpPr/>
          <p:nvPr/>
        </p:nvSpPr>
        <p:spPr>
          <a:xfrm>
            <a:off x="3137642" y="987976"/>
            <a:ext cx="4104406" cy="2039339"/>
          </a:xfrm>
          <a:custGeom>
            <a:avLst/>
            <a:gdLst>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704185"/>
              <a:gd name="connsiteY0" fmla="*/ 1006475 h 1006475"/>
              <a:gd name="connsiteX1" fmla="*/ 2200275 w 2704185"/>
              <a:gd name="connsiteY1" fmla="*/ 1006475 h 1006475"/>
              <a:gd name="connsiteX2" fmla="*/ 2679700 w 2704185"/>
              <a:gd name="connsiteY2" fmla="*/ 806450 h 1006475"/>
              <a:gd name="connsiteX3" fmla="*/ 2501900 w 2704185"/>
              <a:gd name="connsiteY3" fmla="*/ 396875 h 1006475"/>
              <a:gd name="connsiteX4" fmla="*/ 1666875 w 2704185"/>
              <a:gd name="connsiteY4" fmla="*/ 0 h 1006475"/>
              <a:gd name="connsiteX5" fmla="*/ 600075 w 2704185"/>
              <a:gd name="connsiteY5" fmla="*/ 25400 h 1006475"/>
              <a:gd name="connsiteX6" fmla="*/ 0 w 2704185"/>
              <a:gd name="connsiteY6" fmla="*/ 615950 h 1006475"/>
              <a:gd name="connsiteX7" fmla="*/ 123825 w 2704185"/>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101363 h 1101363"/>
              <a:gd name="connsiteX1" fmla="*/ 2200275 w 2710992"/>
              <a:gd name="connsiteY1" fmla="*/ 1101363 h 1101363"/>
              <a:gd name="connsiteX2" fmla="*/ 2679700 w 2710992"/>
              <a:gd name="connsiteY2" fmla="*/ 901338 h 1101363"/>
              <a:gd name="connsiteX3" fmla="*/ 2501900 w 2710992"/>
              <a:gd name="connsiteY3" fmla="*/ 491763 h 1101363"/>
              <a:gd name="connsiteX4" fmla="*/ 1666875 w 2710992"/>
              <a:gd name="connsiteY4" fmla="*/ 94888 h 1101363"/>
              <a:gd name="connsiteX5" fmla="*/ 600075 w 2710992"/>
              <a:gd name="connsiteY5" fmla="*/ 120288 h 1101363"/>
              <a:gd name="connsiteX6" fmla="*/ 0 w 2710992"/>
              <a:gd name="connsiteY6" fmla="*/ 710838 h 1101363"/>
              <a:gd name="connsiteX7" fmla="*/ 123825 w 2710992"/>
              <a:gd name="connsiteY7" fmla="*/ 1101363 h 1101363"/>
              <a:gd name="connsiteX0" fmla="*/ 123825 w 2710992"/>
              <a:gd name="connsiteY0" fmla="*/ 1173121 h 1173121"/>
              <a:gd name="connsiteX1" fmla="*/ 2200275 w 2710992"/>
              <a:gd name="connsiteY1" fmla="*/ 1173121 h 1173121"/>
              <a:gd name="connsiteX2" fmla="*/ 2679700 w 2710992"/>
              <a:gd name="connsiteY2" fmla="*/ 973096 h 1173121"/>
              <a:gd name="connsiteX3" fmla="*/ 2501900 w 2710992"/>
              <a:gd name="connsiteY3" fmla="*/ 563521 h 1173121"/>
              <a:gd name="connsiteX4" fmla="*/ 1666875 w 2710992"/>
              <a:gd name="connsiteY4" fmla="*/ 166646 h 1173121"/>
              <a:gd name="connsiteX5" fmla="*/ 600075 w 2710992"/>
              <a:gd name="connsiteY5" fmla="*/ 192046 h 1173121"/>
              <a:gd name="connsiteX6" fmla="*/ 0 w 2710992"/>
              <a:gd name="connsiteY6" fmla="*/ 782596 h 1173121"/>
              <a:gd name="connsiteX7" fmla="*/ 123825 w 2710992"/>
              <a:gd name="connsiteY7" fmla="*/ 1173121 h 1173121"/>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216585 w 2803752"/>
              <a:gd name="connsiteY0" fmla="*/ 1285704 h 1285704"/>
              <a:gd name="connsiteX1" fmla="*/ 2293035 w 2803752"/>
              <a:gd name="connsiteY1" fmla="*/ 1285704 h 1285704"/>
              <a:gd name="connsiteX2" fmla="*/ 2772460 w 2803752"/>
              <a:gd name="connsiteY2" fmla="*/ 1085679 h 1285704"/>
              <a:gd name="connsiteX3" fmla="*/ 2594660 w 2803752"/>
              <a:gd name="connsiteY3" fmla="*/ 676104 h 1285704"/>
              <a:gd name="connsiteX4" fmla="*/ 1759635 w 2803752"/>
              <a:gd name="connsiteY4" fmla="*/ 279229 h 1285704"/>
              <a:gd name="connsiteX5" fmla="*/ 692835 w 2803752"/>
              <a:gd name="connsiteY5" fmla="*/ 304629 h 1285704"/>
              <a:gd name="connsiteX6" fmla="*/ 92760 w 2803752"/>
              <a:gd name="connsiteY6" fmla="*/ 895179 h 1285704"/>
              <a:gd name="connsiteX7" fmla="*/ 216585 w 2803752"/>
              <a:gd name="connsiteY7" fmla="*/ 1285704 h 1285704"/>
              <a:gd name="connsiteX0" fmla="*/ 319131 w 2906298"/>
              <a:gd name="connsiteY0" fmla="*/ 1285704 h 1285704"/>
              <a:gd name="connsiteX1" fmla="*/ 2395581 w 2906298"/>
              <a:gd name="connsiteY1" fmla="*/ 1285704 h 1285704"/>
              <a:gd name="connsiteX2" fmla="*/ 2875006 w 2906298"/>
              <a:gd name="connsiteY2" fmla="*/ 1085679 h 1285704"/>
              <a:gd name="connsiteX3" fmla="*/ 2697206 w 2906298"/>
              <a:gd name="connsiteY3" fmla="*/ 676104 h 1285704"/>
              <a:gd name="connsiteX4" fmla="*/ 1862181 w 2906298"/>
              <a:gd name="connsiteY4" fmla="*/ 279229 h 1285704"/>
              <a:gd name="connsiteX5" fmla="*/ 795381 w 2906298"/>
              <a:gd name="connsiteY5" fmla="*/ 304629 h 1285704"/>
              <a:gd name="connsiteX6" fmla="*/ 195306 w 2906298"/>
              <a:gd name="connsiteY6" fmla="*/ 895179 h 1285704"/>
              <a:gd name="connsiteX7" fmla="*/ 319131 w 2906298"/>
              <a:gd name="connsiteY7" fmla="*/ 1285704 h 1285704"/>
              <a:gd name="connsiteX0" fmla="*/ 420994 w 3008161"/>
              <a:gd name="connsiteY0" fmla="*/ 1285704 h 1285704"/>
              <a:gd name="connsiteX1" fmla="*/ 2497444 w 3008161"/>
              <a:gd name="connsiteY1" fmla="*/ 1285704 h 1285704"/>
              <a:gd name="connsiteX2" fmla="*/ 2976869 w 3008161"/>
              <a:gd name="connsiteY2" fmla="*/ 1085679 h 1285704"/>
              <a:gd name="connsiteX3" fmla="*/ 2799069 w 3008161"/>
              <a:gd name="connsiteY3" fmla="*/ 676104 h 1285704"/>
              <a:gd name="connsiteX4" fmla="*/ 1964044 w 3008161"/>
              <a:gd name="connsiteY4" fmla="*/ 279229 h 1285704"/>
              <a:gd name="connsiteX5" fmla="*/ 897244 w 3008161"/>
              <a:gd name="connsiteY5" fmla="*/ 304629 h 1285704"/>
              <a:gd name="connsiteX6" fmla="*/ 297169 w 3008161"/>
              <a:gd name="connsiteY6" fmla="*/ 895179 h 1285704"/>
              <a:gd name="connsiteX7" fmla="*/ 420994 w 3008161"/>
              <a:gd name="connsiteY7" fmla="*/ 1285704 h 128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8161" h="1285704">
                <a:moveTo>
                  <a:pt x="420994" y="1285704"/>
                </a:moveTo>
                <a:lnTo>
                  <a:pt x="2497444" y="1285704"/>
                </a:lnTo>
                <a:cubicBezTo>
                  <a:pt x="2800127" y="1269829"/>
                  <a:pt x="2934536" y="1209504"/>
                  <a:pt x="2976869" y="1085679"/>
                </a:cubicBezTo>
                <a:cubicBezTo>
                  <a:pt x="3073177" y="872954"/>
                  <a:pt x="2928186" y="730079"/>
                  <a:pt x="2799069" y="676104"/>
                </a:cubicBezTo>
                <a:cubicBezTo>
                  <a:pt x="2787427" y="258062"/>
                  <a:pt x="2299536" y="49571"/>
                  <a:pt x="1964044" y="279229"/>
                </a:cubicBezTo>
                <a:cubicBezTo>
                  <a:pt x="1792594" y="-106004"/>
                  <a:pt x="1087744" y="-88013"/>
                  <a:pt x="897244" y="304629"/>
                </a:cubicBezTo>
                <a:cubicBezTo>
                  <a:pt x="468619" y="101429"/>
                  <a:pt x="1894" y="488779"/>
                  <a:pt x="297169" y="895179"/>
                </a:cubicBezTo>
                <a:cubicBezTo>
                  <a:pt x="-188606" y="965029"/>
                  <a:pt x="-29856" y="1266654"/>
                  <a:pt x="420994" y="1285704"/>
                </a:cubicBezTo>
                <a:close/>
              </a:path>
            </a:pathLst>
          </a:custGeom>
          <a:solidFill>
            <a:schemeClr val="accent5">
              <a:lumMod val="60000"/>
              <a:lumOff val="40000"/>
            </a:schemeClr>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just">
              <a:lnSpc>
                <a:spcPts val="3800"/>
              </a:lnSpc>
            </a:pPr>
            <a:r>
              <a:rPr lang="nl-NL" dirty="0" smtClean="0">
                <a:solidFill>
                  <a:srgbClr val="002060"/>
                </a:solidFill>
                <a:cs typeface="Times New Roman" panose="02020603050405020304" pitchFamily="18" charset="0"/>
              </a:rPr>
              <a:t>              </a:t>
            </a:r>
          </a:p>
          <a:p>
            <a:pPr algn="ctr">
              <a:lnSpc>
                <a:spcPts val="2800"/>
              </a:lnSpc>
            </a:pPr>
            <a:r>
              <a:rPr lang="nl-NL" sz="1600" dirty="0">
                <a:solidFill>
                  <a:srgbClr val="002060"/>
                </a:solidFill>
                <a:cs typeface="Times New Roman" panose="02020603050405020304" pitchFamily="18" charset="0"/>
              </a:rPr>
              <a:t> </a:t>
            </a:r>
            <a:r>
              <a:rPr lang="nl-NL" sz="1600" dirty="0" smtClean="0">
                <a:solidFill>
                  <a:srgbClr val="002060"/>
                </a:solidFill>
                <a:cs typeface="Times New Roman" panose="02020603050405020304" pitchFamily="18" charset="0"/>
              </a:rPr>
              <a:t>   </a:t>
            </a:r>
            <a:r>
              <a:rPr lang="nl-NL" sz="2000" b="1" dirty="0" smtClean="0">
                <a:solidFill>
                  <a:schemeClr val="bg1"/>
                </a:solidFill>
                <a:cs typeface="Times New Roman" panose="02020603050405020304" pitchFamily="18" charset="0"/>
              </a:rPr>
              <a:t>Em hãy kể một tên một số </a:t>
            </a:r>
          </a:p>
          <a:p>
            <a:pPr algn="ctr">
              <a:lnSpc>
                <a:spcPts val="2800"/>
              </a:lnSpc>
            </a:pPr>
            <a:r>
              <a:rPr lang="nl-NL" sz="2000" b="1" dirty="0">
                <a:solidFill>
                  <a:schemeClr val="bg1"/>
                </a:solidFill>
                <a:cs typeface="Times New Roman" panose="02020603050405020304" pitchFamily="18" charset="0"/>
              </a:rPr>
              <a:t> </a:t>
            </a:r>
            <a:r>
              <a:rPr lang="nl-NL" sz="2000" b="1" dirty="0" smtClean="0">
                <a:solidFill>
                  <a:schemeClr val="bg1"/>
                </a:solidFill>
                <a:cs typeface="Times New Roman" panose="02020603050405020304" pitchFamily="18" charset="0"/>
              </a:rPr>
              <a:t> truyền thuyết trong </a:t>
            </a:r>
          </a:p>
          <a:p>
            <a:pPr algn="ctr">
              <a:lnSpc>
                <a:spcPts val="2800"/>
              </a:lnSpc>
            </a:pPr>
            <a:r>
              <a:rPr lang="nl-NL" sz="2000" b="1" dirty="0">
                <a:solidFill>
                  <a:schemeClr val="bg1"/>
                </a:solidFill>
                <a:cs typeface="Times New Roman" panose="02020603050405020304" pitchFamily="18" charset="0"/>
              </a:rPr>
              <a:t> </a:t>
            </a:r>
            <a:r>
              <a:rPr lang="nl-NL" sz="2000" b="1" dirty="0" smtClean="0">
                <a:solidFill>
                  <a:schemeClr val="bg1"/>
                </a:solidFill>
                <a:cs typeface="Times New Roman" panose="02020603050405020304" pitchFamily="18" charset="0"/>
              </a:rPr>
              <a:t>  dân gian mà em biết?</a:t>
            </a:r>
            <a:endParaRPr lang="en-US" sz="2000" b="1" dirty="0">
              <a:solidFill>
                <a:schemeClr val="bg1"/>
              </a:solidFill>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1303379" y="1169509"/>
            <a:ext cx="1328502" cy="1363131"/>
          </a:xfrm>
          <a:prstGeom prst="rect">
            <a:avLst/>
          </a:prstGeom>
        </p:spPr>
      </p:pic>
      <p:pic>
        <p:nvPicPr>
          <p:cNvPr id="7" name="Picture 6"/>
          <p:cNvPicPr>
            <a:picLocks noChangeAspect="1"/>
          </p:cNvPicPr>
          <p:nvPr/>
        </p:nvPicPr>
        <p:blipFill>
          <a:blip r:embed="rId3"/>
          <a:stretch>
            <a:fillRect/>
          </a:stretch>
        </p:blipFill>
        <p:spPr>
          <a:xfrm>
            <a:off x="685327" y="3027315"/>
            <a:ext cx="2271718" cy="1700810"/>
          </a:xfrm>
          <a:prstGeom prst="rect">
            <a:avLst/>
          </a:prstGeom>
        </p:spPr>
      </p:pic>
      <p:pic>
        <p:nvPicPr>
          <p:cNvPr id="8" name="Picture 7"/>
          <p:cNvPicPr>
            <a:picLocks noChangeAspect="1"/>
          </p:cNvPicPr>
          <p:nvPr/>
        </p:nvPicPr>
        <p:blipFill>
          <a:blip r:embed="rId4"/>
          <a:stretch>
            <a:fillRect/>
          </a:stretch>
        </p:blipFill>
        <p:spPr>
          <a:xfrm>
            <a:off x="5913675" y="3402281"/>
            <a:ext cx="2353773" cy="1325844"/>
          </a:xfrm>
          <a:prstGeom prst="rect">
            <a:avLst/>
          </a:prstGeom>
        </p:spPr>
      </p:pic>
    </p:spTree>
    <p:extLst>
      <p:ext uri="{BB962C8B-B14F-4D97-AF65-F5344CB8AC3E}">
        <p14:creationId xmlns:p14="http://schemas.microsoft.com/office/powerpoint/2010/main" xmlns="" val="330893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3464" y="412159"/>
            <a:ext cx="5810400" cy="741621"/>
          </a:xfrm>
        </p:spPr>
        <p:txBody>
          <a:bodyPr/>
          <a:lstStyle/>
          <a:p>
            <a:r>
              <a:rPr lang="en-US" sz="2600" dirty="0" smtClean="0">
                <a:latin typeface="+mj-lt"/>
              </a:rPr>
              <a:t>     Lưu ý</a:t>
            </a:r>
            <a:endParaRPr lang="en-US" sz="2600" dirty="0">
              <a:latin typeface="+mj-lt"/>
            </a:endParaRPr>
          </a:p>
        </p:txBody>
      </p:sp>
      <p:grpSp>
        <p:nvGrpSpPr>
          <p:cNvPr id="8" name="Group 7"/>
          <p:cNvGrpSpPr/>
          <p:nvPr/>
        </p:nvGrpSpPr>
        <p:grpSpPr>
          <a:xfrm>
            <a:off x="357404" y="1448024"/>
            <a:ext cx="8464568" cy="2722117"/>
            <a:chOff x="-185777" y="2502294"/>
            <a:chExt cx="10847824" cy="2648204"/>
          </a:xfrm>
        </p:grpSpPr>
        <p:sp>
          <p:nvSpPr>
            <p:cNvPr id="9" name="Freeform 8"/>
            <p:cNvSpPr/>
            <p:nvPr/>
          </p:nvSpPr>
          <p:spPr>
            <a:xfrm>
              <a:off x="-185777" y="2502294"/>
              <a:ext cx="4028345" cy="1166870"/>
            </a:xfrm>
            <a:custGeom>
              <a:avLst/>
              <a:gdLst>
                <a:gd name="connsiteX0" fmla="*/ 0 w 1828059"/>
                <a:gd name="connsiteY0" fmla="*/ 155520 h 1555200"/>
                <a:gd name="connsiteX1" fmla="*/ 155520 w 1828059"/>
                <a:gd name="connsiteY1" fmla="*/ 0 h 1555200"/>
                <a:gd name="connsiteX2" fmla="*/ 1672539 w 1828059"/>
                <a:gd name="connsiteY2" fmla="*/ 0 h 1555200"/>
                <a:gd name="connsiteX3" fmla="*/ 1828059 w 1828059"/>
                <a:gd name="connsiteY3" fmla="*/ 155520 h 1555200"/>
                <a:gd name="connsiteX4" fmla="*/ 1828059 w 1828059"/>
                <a:gd name="connsiteY4" fmla="*/ 1399680 h 1555200"/>
                <a:gd name="connsiteX5" fmla="*/ 1672539 w 1828059"/>
                <a:gd name="connsiteY5" fmla="*/ 1555200 h 1555200"/>
                <a:gd name="connsiteX6" fmla="*/ 155520 w 1828059"/>
                <a:gd name="connsiteY6" fmla="*/ 1555200 h 1555200"/>
                <a:gd name="connsiteX7" fmla="*/ 0 w 1828059"/>
                <a:gd name="connsiteY7" fmla="*/ 1399680 h 1555200"/>
                <a:gd name="connsiteX8" fmla="*/ 0 w 1828059"/>
                <a:gd name="connsiteY8" fmla="*/ 155520 h 15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059" h="1555200">
                  <a:moveTo>
                    <a:pt x="0" y="155520"/>
                  </a:moveTo>
                  <a:cubicBezTo>
                    <a:pt x="0" y="69629"/>
                    <a:pt x="69629" y="0"/>
                    <a:pt x="155520" y="0"/>
                  </a:cubicBezTo>
                  <a:lnTo>
                    <a:pt x="1672539" y="0"/>
                  </a:lnTo>
                  <a:cubicBezTo>
                    <a:pt x="1758430" y="0"/>
                    <a:pt x="1828059" y="69629"/>
                    <a:pt x="1828059" y="155520"/>
                  </a:cubicBezTo>
                  <a:lnTo>
                    <a:pt x="1828059" y="1399680"/>
                  </a:lnTo>
                  <a:cubicBezTo>
                    <a:pt x="1828059" y="1485571"/>
                    <a:pt x="1758430" y="1555200"/>
                    <a:pt x="1672539" y="1555200"/>
                  </a:cubicBezTo>
                  <a:lnTo>
                    <a:pt x="155520" y="1555200"/>
                  </a:lnTo>
                  <a:cubicBezTo>
                    <a:pt x="69629" y="1555200"/>
                    <a:pt x="0" y="1485571"/>
                    <a:pt x="0" y="1399680"/>
                  </a:cubicBezTo>
                  <a:lnTo>
                    <a:pt x="0" y="155520"/>
                  </a:lnTo>
                  <a:close/>
                </a:path>
              </a:pathLst>
            </a:custGeom>
            <a:solidFill>
              <a:srgbClr val="FFFFFF"/>
            </a:solidFill>
            <a:ln w="28575">
              <a:solidFill>
                <a:schemeClr val="accent3"/>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7574" tIns="237574" rIns="237574" bIns="237574" numCol="1" spcCol="1270" anchor="t" anchorCtr="0">
              <a:noAutofit/>
            </a:bodyPr>
            <a:lstStyle/>
            <a:p>
              <a:pPr lvl="1" algn="just" defTabSz="1200150">
                <a:lnSpc>
                  <a:spcPct val="90000"/>
                </a:lnSpc>
                <a:spcBef>
                  <a:spcPct val="0"/>
                </a:spcBef>
                <a:spcAft>
                  <a:spcPct val="15000"/>
                </a:spcAft>
              </a:pPr>
              <a:r>
                <a:rPr lang="en-US" sz="1800" kern="1200" dirty="0" smtClean="0">
                  <a:solidFill>
                    <a:schemeClr val="accent3">
                      <a:lumMod val="50000"/>
                    </a:schemeClr>
                  </a:solidFill>
                </a:rPr>
                <a:t>Chứa đựng </a:t>
              </a:r>
              <a:r>
                <a:rPr lang="nl-NL" sz="1800" dirty="0" smtClean="0">
                  <a:solidFill>
                    <a:schemeClr val="accent3">
                      <a:lumMod val="50000"/>
                    </a:schemeClr>
                  </a:solidFill>
                  <a:cs typeface="Times New Roman" panose="02020603050405020304" pitchFamily="18" charset="0"/>
                </a:rPr>
                <a:t>yếu </a:t>
              </a:r>
              <a:r>
                <a:rPr lang="nl-NL" sz="1800" dirty="0">
                  <a:solidFill>
                    <a:schemeClr val="accent3">
                      <a:lumMod val="50000"/>
                    </a:schemeClr>
                  </a:solidFill>
                  <a:cs typeface="Times New Roman" panose="02020603050405020304" pitchFamily="18" charset="0"/>
                </a:rPr>
                <a:t>tố lịch sử, phản ánh một phần hiện thực cuộc sống quá khứ. </a:t>
              </a:r>
            </a:p>
            <a:p>
              <a:pPr lvl="1" algn="l" defTabSz="1200150">
                <a:lnSpc>
                  <a:spcPct val="90000"/>
                </a:lnSpc>
                <a:spcBef>
                  <a:spcPct val="0"/>
                </a:spcBef>
                <a:spcAft>
                  <a:spcPct val="15000"/>
                </a:spcAft>
              </a:pPr>
              <a:r>
                <a:rPr lang="en-US" sz="1800" kern="1200" dirty="0" smtClean="0">
                  <a:solidFill>
                    <a:schemeClr val="accent3">
                      <a:lumMod val="50000"/>
                    </a:schemeClr>
                  </a:solidFill>
                </a:rPr>
                <a:t> </a:t>
              </a:r>
              <a:endParaRPr lang="en-US" sz="1800" kern="1200" dirty="0">
                <a:solidFill>
                  <a:schemeClr val="accent3">
                    <a:lumMod val="50000"/>
                  </a:schemeClr>
                </a:solidFill>
              </a:endParaRPr>
            </a:p>
          </p:txBody>
        </p:sp>
        <p:sp>
          <p:nvSpPr>
            <p:cNvPr id="10" name="Freeform 9"/>
            <p:cNvSpPr/>
            <p:nvPr/>
          </p:nvSpPr>
          <p:spPr>
            <a:xfrm>
              <a:off x="-101984" y="4077045"/>
              <a:ext cx="4071927" cy="1073453"/>
            </a:xfrm>
            <a:custGeom>
              <a:avLst/>
              <a:gdLst>
                <a:gd name="connsiteX0" fmla="*/ 0 w 1828059"/>
                <a:gd name="connsiteY0" fmla="*/ 155520 h 1555200"/>
                <a:gd name="connsiteX1" fmla="*/ 155520 w 1828059"/>
                <a:gd name="connsiteY1" fmla="*/ 0 h 1555200"/>
                <a:gd name="connsiteX2" fmla="*/ 1672539 w 1828059"/>
                <a:gd name="connsiteY2" fmla="*/ 0 h 1555200"/>
                <a:gd name="connsiteX3" fmla="*/ 1828059 w 1828059"/>
                <a:gd name="connsiteY3" fmla="*/ 155520 h 1555200"/>
                <a:gd name="connsiteX4" fmla="*/ 1828059 w 1828059"/>
                <a:gd name="connsiteY4" fmla="*/ 1399680 h 1555200"/>
                <a:gd name="connsiteX5" fmla="*/ 1672539 w 1828059"/>
                <a:gd name="connsiteY5" fmla="*/ 1555200 h 1555200"/>
                <a:gd name="connsiteX6" fmla="*/ 155520 w 1828059"/>
                <a:gd name="connsiteY6" fmla="*/ 1555200 h 1555200"/>
                <a:gd name="connsiteX7" fmla="*/ 0 w 1828059"/>
                <a:gd name="connsiteY7" fmla="*/ 1399680 h 1555200"/>
                <a:gd name="connsiteX8" fmla="*/ 0 w 1828059"/>
                <a:gd name="connsiteY8" fmla="*/ 155520 h 15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059" h="1555200">
                  <a:moveTo>
                    <a:pt x="0" y="155520"/>
                  </a:moveTo>
                  <a:cubicBezTo>
                    <a:pt x="0" y="69629"/>
                    <a:pt x="69629" y="0"/>
                    <a:pt x="155520" y="0"/>
                  </a:cubicBezTo>
                  <a:lnTo>
                    <a:pt x="1672539" y="0"/>
                  </a:lnTo>
                  <a:cubicBezTo>
                    <a:pt x="1758430" y="0"/>
                    <a:pt x="1828059" y="69629"/>
                    <a:pt x="1828059" y="155520"/>
                  </a:cubicBezTo>
                  <a:lnTo>
                    <a:pt x="1828059" y="1399680"/>
                  </a:lnTo>
                  <a:cubicBezTo>
                    <a:pt x="1828059" y="1485571"/>
                    <a:pt x="1758430" y="1555200"/>
                    <a:pt x="1672539" y="1555200"/>
                  </a:cubicBezTo>
                  <a:lnTo>
                    <a:pt x="155520" y="1555200"/>
                  </a:lnTo>
                  <a:cubicBezTo>
                    <a:pt x="69629" y="1555200"/>
                    <a:pt x="0" y="1485571"/>
                    <a:pt x="0" y="1399680"/>
                  </a:cubicBezTo>
                  <a:lnTo>
                    <a:pt x="0" y="155520"/>
                  </a:lnTo>
                  <a:close/>
                </a:path>
              </a:pathLst>
            </a:custGeom>
            <a:solidFill>
              <a:srgbClr val="FFFFFF"/>
            </a:solidFill>
            <a:ln w="28575">
              <a:solidFill>
                <a:schemeClr val="accent4"/>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7574" tIns="237574" rIns="237574" bIns="237574" numCol="1" spcCol="1270" anchor="t" anchorCtr="0">
              <a:noAutofit/>
            </a:bodyPr>
            <a:lstStyle/>
            <a:p>
              <a:pPr lvl="1" algn="ctr" defTabSz="1200150">
                <a:lnSpc>
                  <a:spcPct val="90000"/>
                </a:lnSpc>
                <a:spcBef>
                  <a:spcPct val="0"/>
                </a:spcBef>
                <a:spcAft>
                  <a:spcPct val="15000"/>
                </a:spcAft>
              </a:pPr>
              <a:r>
                <a:rPr lang="en-US" sz="1800" dirty="0" smtClean="0">
                  <a:solidFill>
                    <a:schemeClr val="accent4">
                      <a:lumMod val="50000"/>
                    </a:schemeClr>
                  </a:solidFill>
                </a:rPr>
                <a:t>Không biết chính xác </a:t>
              </a:r>
            </a:p>
            <a:p>
              <a:pPr lvl="1" algn="ctr" defTabSz="1200150">
                <a:lnSpc>
                  <a:spcPct val="90000"/>
                </a:lnSpc>
                <a:spcBef>
                  <a:spcPct val="0"/>
                </a:spcBef>
                <a:spcAft>
                  <a:spcPct val="15000"/>
                </a:spcAft>
              </a:pPr>
              <a:r>
                <a:rPr lang="en-US" sz="1800" dirty="0" smtClean="0">
                  <a:solidFill>
                    <a:schemeClr val="accent4">
                      <a:lumMod val="50000"/>
                    </a:schemeClr>
                  </a:solidFill>
                </a:rPr>
                <a:t>thời gian, </a:t>
              </a:r>
              <a:r>
                <a:rPr lang="en-US" sz="1800" dirty="0" err="1" smtClean="0">
                  <a:solidFill>
                    <a:schemeClr val="accent4">
                      <a:lumMod val="50000"/>
                    </a:schemeClr>
                  </a:solidFill>
                </a:rPr>
                <a:t>địa</a:t>
              </a:r>
              <a:r>
                <a:rPr lang="en-US" sz="1800" dirty="0" smtClean="0">
                  <a:solidFill>
                    <a:schemeClr val="accent4">
                      <a:lumMod val="50000"/>
                    </a:schemeClr>
                  </a:solidFill>
                </a:rPr>
                <a:t> </a:t>
              </a:r>
              <a:r>
                <a:rPr lang="en-US" sz="1800" dirty="0" err="1" smtClean="0">
                  <a:solidFill>
                    <a:schemeClr val="accent4">
                      <a:lumMod val="50000"/>
                    </a:schemeClr>
                  </a:solidFill>
                </a:rPr>
                <a:t>điểm</a:t>
              </a:r>
              <a:endParaRPr lang="en-US" sz="1800" dirty="0">
                <a:solidFill>
                  <a:schemeClr val="accent4">
                    <a:lumMod val="50000"/>
                  </a:schemeClr>
                </a:solidFill>
              </a:endParaRPr>
            </a:p>
          </p:txBody>
        </p:sp>
        <p:sp>
          <p:nvSpPr>
            <p:cNvPr id="11" name="Freeform 10"/>
            <p:cNvSpPr/>
            <p:nvPr/>
          </p:nvSpPr>
          <p:spPr>
            <a:xfrm>
              <a:off x="6349719" y="2502294"/>
              <a:ext cx="4312328" cy="1166869"/>
            </a:xfrm>
            <a:custGeom>
              <a:avLst/>
              <a:gdLst>
                <a:gd name="connsiteX0" fmla="*/ 0 w 1828059"/>
                <a:gd name="connsiteY0" fmla="*/ 155520 h 1555200"/>
                <a:gd name="connsiteX1" fmla="*/ 155520 w 1828059"/>
                <a:gd name="connsiteY1" fmla="*/ 0 h 1555200"/>
                <a:gd name="connsiteX2" fmla="*/ 1672539 w 1828059"/>
                <a:gd name="connsiteY2" fmla="*/ 0 h 1555200"/>
                <a:gd name="connsiteX3" fmla="*/ 1828059 w 1828059"/>
                <a:gd name="connsiteY3" fmla="*/ 155520 h 1555200"/>
                <a:gd name="connsiteX4" fmla="*/ 1828059 w 1828059"/>
                <a:gd name="connsiteY4" fmla="*/ 1399680 h 1555200"/>
                <a:gd name="connsiteX5" fmla="*/ 1672539 w 1828059"/>
                <a:gd name="connsiteY5" fmla="*/ 1555200 h 1555200"/>
                <a:gd name="connsiteX6" fmla="*/ 155520 w 1828059"/>
                <a:gd name="connsiteY6" fmla="*/ 1555200 h 1555200"/>
                <a:gd name="connsiteX7" fmla="*/ 0 w 1828059"/>
                <a:gd name="connsiteY7" fmla="*/ 1399680 h 1555200"/>
                <a:gd name="connsiteX8" fmla="*/ 0 w 1828059"/>
                <a:gd name="connsiteY8" fmla="*/ 155520 h 15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059" h="1555200">
                  <a:moveTo>
                    <a:pt x="0" y="155520"/>
                  </a:moveTo>
                  <a:cubicBezTo>
                    <a:pt x="0" y="69629"/>
                    <a:pt x="69629" y="0"/>
                    <a:pt x="155520" y="0"/>
                  </a:cubicBezTo>
                  <a:lnTo>
                    <a:pt x="1672539" y="0"/>
                  </a:lnTo>
                  <a:cubicBezTo>
                    <a:pt x="1758430" y="0"/>
                    <a:pt x="1828059" y="69629"/>
                    <a:pt x="1828059" y="155520"/>
                  </a:cubicBezTo>
                  <a:lnTo>
                    <a:pt x="1828059" y="1399680"/>
                  </a:lnTo>
                  <a:cubicBezTo>
                    <a:pt x="1828059" y="1485571"/>
                    <a:pt x="1758430" y="1555200"/>
                    <a:pt x="1672539" y="1555200"/>
                  </a:cubicBezTo>
                  <a:lnTo>
                    <a:pt x="155520" y="1555200"/>
                  </a:lnTo>
                  <a:cubicBezTo>
                    <a:pt x="69629" y="1555200"/>
                    <a:pt x="0" y="1485571"/>
                    <a:pt x="0" y="1399680"/>
                  </a:cubicBezTo>
                  <a:lnTo>
                    <a:pt x="0" y="155520"/>
                  </a:lnTo>
                  <a:close/>
                </a:path>
              </a:pathLst>
            </a:custGeom>
            <a:solidFill>
              <a:srgbClr val="FFFFFF"/>
            </a:solidFill>
            <a:ln w="28575">
              <a:solidFill>
                <a:schemeClr val="accent5"/>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7574" tIns="237574" rIns="237574" bIns="237574" numCol="1" spcCol="1270" anchor="t" anchorCtr="0">
              <a:noAutofit/>
            </a:bodyPr>
            <a:lstStyle/>
            <a:p>
              <a:pPr marL="228600" lvl="1" indent="-228600" defTabSz="1200150">
                <a:lnSpc>
                  <a:spcPct val="90000"/>
                </a:lnSpc>
                <a:spcBef>
                  <a:spcPct val="0"/>
                </a:spcBef>
                <a:spcAft>
                  <a:spcPct val="15000"/>
                </a:spcAft>
                <a:buChar char="••"/>
              </a:pPr>
              <a:endParaRPr lang="en-US" sz="2700"/>
            </a:p>
          </p:txBody>
        </p:sp>
        <p:grpSp>
          <p:nvGrpSpPr>
            <p:cNvPr id="12" name="Group 334"/>
            <p:cNvGrpSpPr/>
            <p:nvPr/>
          </p:nvGrpSpPr>
          <p:grpSpPr>
            <a:xfrm>
              <a:off x="4669974" y="3780789"/>
              <a:ext cx="442" cy="436"/>
              <a:chOff x="928688" y="2673350"/>
              <a:chExt cx="1588" cy="1588"/>
            </a:xfrm>
            <a:solidFill>
              <a:schemeClr val="accent4"/>
            </a:solidFill>
          </p:grpSpPr>
          <p:sp>
            <p:nvSpPr>
              <p:cNvPr id="13" name="Line 10"/>
              <p:cNvSpPr>
                <a:spLocks noChangeShapeType="1"/>
              </p:cNvSpPr>
              <p:nvPr/>
            </p:nvSpPr>
            <p:spPr bwMode="auto">
              <a:xfrm>
                <a:off x="928688" y="2673350"/>
                <a:ext cx="1588" cy="1588"/>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Line 11"/>
              <p:cNvSpPr>
                <a:spLocks noChangeShapeType="1"/>
              </p:cNvSpPr>
              <p:nvPr/>
            </p:nvSpPr>
            <p:spPr bwMode="auto">
              <a:xfrm>
                <a:off x="928688" y="2673350"/>
                <a:ext cx="1588" cy="1588"/>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15" name="Rectangle 14"/>
          <p:cNvSpPr/>
          <p:nvPr/>
        </p:nvSpPr>
        <p:spPr>
          <a:xfrm>
            <a:off x="5494352" y="1574958"/>
            <a:ext cx="3327620" cy="1092607"/>
          </a:xfrm>
          <a:prstGeom prst="rect">
            <a:avLst/>
          </a:prstGeom>
        </p:spPr>
        <p:txBody>
          <a:bodyPr wrap="square">
            <a:spAutoFit/>
          </a:bodyPr>
          <a:lstStyle/>
          <a:p>
            <a:pPr algn="just">
              <a:lnSpc>
                <a:spcPts val="2600"/>
              </a:lnSpc>
            </a:pPr>
            <a:r>
              <a:rPr lang="nl-NL" sz="1800" dirty="0" smtClean="0">
                <a:solidFill>
                  <a:srgbClr val="7030A0"/>
                </a:solidFill>
                <a:cs typeface="Times New Roman" panose="02020603050405020304" pitchFamily="18" charset="0"/>
              </a:rPr>
              <a:t>Nội </a:t>
            </a:r>
            <a:r>
              <a:rPr lang="nl-NL" sz="1800" dirty="0">
                <a:solidFill>
                  <a:srgbClr val="7030A0"/>
                </a:solidFill>
                <a:cs typeface="Times New Roman" panose="02020603050405020304" pitchFamily="18" charset="0"/>
              </a:rPr>
              <a:t>dung cũng có thể bị thêm bớt, thậm chí </a:t>
            </a:r>
            <a:r>
              <a:rPr lang="nl-NL" sz="1800" dirty="0" smtClean="0">
                <a:solidFill>
                  <a:srgbClr val="7030A0"/>
                </a:solidFill>
                <a:cs typeface="Times New Roman" panose="02020603050405020304" pitchFamily="18" charset="0"/>
              </a:rPr>
              <a:t>nhuốm màu </a:t>
            </a:r>
            <a:r>
              <a:rPr lang="nl-NL" sz="1800" dirty="0">
                <a:solidFill>
                  <a:srgbClr val="7030A0"/>
                </a:solidFill>
                <a:cs typeface="Times New Roman" panose="02020603050405020304" pitchFamily="18" charset="0"/>
              </a:rPr>
              <a:t>thần thoại, hoang đường.</a:t>
            </a:r>
          </a:p>
        </p:txBody>
      </p:sp>
      <p:sp>
        <p:nvSpPr>
          <p:cNvPr id="16" name="Freeform 15"/>
          <p:cNvSpPr/>
          <p:nvPr/>
        </p:nvSpPr>
        <p:spPr>
          <a:xfrm>
            <a:off x="5434717" y="3071641"/>
            <a:ext cx="3387255" cy="1103414"/>
          </a:xfrm>
          <a:custGeom>
            <a:avLst/>
            <a:gdLst>
              <a:gd name="connsiteX0" fmla="*/ 0 w 1828059"/>
              <a:gd name="connsiteY0" fmla="*/ 155520 h 1555200"/>
              <a:gd name="connsiteX1" fmla="*/ 155520 w 1828059"/>
              <a:gd name="connsiteY1" fmla="*/ 0 h 1555200"/>
              <a:gd name="connsiteX2" fmla="*/ 1672539 w 1828059"/>
              <a:gd name="connsiteY2" fmla="*/ 0 h 1555200"/>
              <a:gd name="connsiteX3" fmla="*/ 1828059 w 1828059"/>
              <a:gd name="connsiteY3" fmla="*/ 155520 h 1555200"/>
              <a:gd name="connsiteX4" fmla="*/ 1828059 w 1828059"/>
              <a:gd name="connsiteY4" fmla="*/ 1399680 h 1555200"/>
              <a:gd name="connsiteX5" fmla="*/ 1672539 w 1828059"/>
              <a:gd name="connsiteY5" fmla="*/ 1555200 h 1555200"/>
              <a:gd name="connsiteX6" fmla="*/ 155520 w 1828059"/>
              <a:gd name="connsiteY6" fmla="*/ 1555200 h 1555200"/>
              <a:gd name="connsiteX7" fmla="*/ 0 w 1828059"/>
              <a:gd name="connsiteY7" fmla="*/ 1399680 h 1555200"/>
              <a:gd name="connsiteX8" fmla="*/ 0 w 1828059"/>
              <a:gd name="connsiteY8" fmla="*/ 155520 h 15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059" h="1555200">
                <a:moveTo>
                  <a:pt x="0" y="155520"/>
                </a:moveTo>
                <a:cubicBezTo>
                  <a:pt x="0" y="69629"/>
                  <a:pt x="69629" y="0"/>
                  <a:pt x="155520" y="0"/>
                </a:cubicBezTo>
                <a:lnTo>
                  <a:pt x="1672539" y="0"/>
                </a:lnTo>
                <a:cubicBezTo>
                  <a:pt x="1758430" y="0"/>
                  <a:pt x="1828059" y="69629"/>
                  <a:pt x="1828059" y="155520"/>
                </a:cubicBezTo>
                <a:lnTo>
                  <a:pt x="1828059" y="1399680"/>
                </a:lnTo>
                <a:cubicBezTo>
                  <a:pt x="1828059" y="1485571"/>
                  <a:pt x="1758430" y="1555200"/>
                  <a:pt x="1672539" y="1555200"/>
                </a:cubicBezTo>
                <a:lnTo>
                  <a:pt x="155520" y="1555200"/>
                </a:lnTo>
                <a:cubicBezTo>
                  <a:pt x="69629" y="1555200"/>
                  <a:pt x="0" y="1485571"/>
                  <a:pt x="0" y="1399680"/>
                </a:cubicBezTo>
                <a:lnTo>
                  <a:pt x="0" y="155520"/>
                </a:lnTo>
                <a:close/>
              </a:path>
            </a:pathLst>
          </a:custGeom>
          <a:solidFill>
            <a:srgbClr val="FFFFFF"/>
          </a:solidFill>
          <a:ln w="28575">
            <a:solidFill>
              <a:schemeClr val="accent4"/>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7574" tIns="237574" rIns="237574" bIns="237574" numCol="1" spcCol="1270" anchor="t" anchorCtr="0">
            <a:noAutofit/>
          </a:bodyPr>
          <a:lstStyle/>
          <a:p>
            <a:pPr lvl="1" algn="ctr" defTabSz="1200150">
              <a:lnSpc>
                <a:spcPct val="90000"/>
              </a:lnSpc>
              <a:spcBef>
                <a:spcPct val="0"/>
              </a:spcBef>
              <a:spcAft>
                <a:spcPct val="15000"/>
              </a:spcAft>
            </a:pPr>
            <a:r>
              <a:rPr lang="en-US" sz="1800" dirty="0" smtClean="0">
                <a:solidFill>
                  <a:schemeClr val="accent4">
                    <a:lumMod val="75000"/>
                  </a:schemeClr>
                </a:solidFill>
              </a:rPr>
              <a:t>Phải biết phối hợp với các loại tư liệu khác đáng tin cậy hơn để phục dựng lại lịch sử</a:t>
            </a:r>
            <a:endParaRPr lang="en-US" sz="1800" dirty="0">
              <a:solidFill>
                <a:schemeClr val="accent4">
                  <a:lumMod val="75000"/>
                </a:schemeClr>
              </a:solidFill>
            </a:endParaRPr>
          </a:p>
        </p:txBody>
      </p:sp>
      <p:sp>
        <p:nvSpPr>
          <p:cNvPr id="17" name="Oval 16"/>
          <p:cNvSpPr/>
          <p:nvPr/>
        </p:nvSpPr>
        <p:spPr>
          <a:xfrm>
            <a:off x="3699509" y="2014118"/>
            <a:ext cx="1536425" cy="1447137"/>
          </a:xfrm>
          <a:prstGeom prst="ellipse">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Tư liệu truyền miệng</a:t>
            </a:r>
            <a:endParaRPr lang="en-US" sz="2000" b="1" dirty="0"/>
          </a:p>
        </p:txBody>
      </p:sp>
      <p:grpSp>
        <p:nvGrpSpPr>
          <p:cNvPr id="25" name="Google Shape;533;p40"/>
          <p:cNvGrpSpPr/>
          <p:nvPr/>
        </p:nvGrpSpPr>
        <p:grpSpPr>
          <a:xfrm>
            <a:off x="422788" y="707786"/>
            <a:ext cx="311304" cy="311286"/>
            <a:chOff x="1923675" y="1633650"/>
            <a:chExt cx="436000" cy="435975"/>
          </a:xfrm>
        </p:grpSpPr>
        <p:sp>
          <p:nvSpPr>
            <p:cNvPr id="26"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xmlns="" val="72030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smtClean="0">
                <a:latin typeface="+mj-lt"/>
              </a:rPr>
              <a:t>Tư liệu hiện vật</a:t>
            </a:r>
            <a:endParaRPr lang="en-US" sz="2600" dirty="0">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27</a:t>
            </a:fld>
            <a:endParaRPr lang="en"/>
          </a:p>
        </p:txBody>
      </p:sp>
      <p:sp>
        <p:nvSpPr>
          <p:cNvPr id="5" name="Rectangle 4"/>
          <p:cNvSpPr/>
          <p:nvPr/>
        </p:nvSpPr>
        <p:spPr>
          <a:xfrm>
            <a:off x="384046" y="1661941"/>
            <a:ext cx="8759953" cy="779124"/>
          </a:xfrm>
          <a:prstGeom prst="rect">
            <a:avLst/>
          </a:prstGeom>
        </p:spPr>
        <p:txBody>
          <a:bodyPr wrap="square">
            <a:spAutoFit/>
          </a:bodyPr>
          <a:lstStyle/>
          <a:p>
            <a:pPr algn="just">
              <a:lnSpc>
                <a:spcPts val="2800"/>
              </a:lnSpc>
            </a:pPr>
            <a:r>
              <a:rPr lang="nl-NL" sz="2000" i="1" dirty="0">
                <a:solidFill>
                  <a:srgbClr val="002060"/>
                </a:solidFill>
              </a:rPr>
              <a:t>Em đã từng được nhìn thấy xe tăng, khẩu súng, khẩu pháo...được dùng trong các trận chiến của bộ đội ta chưa? Em được thấy ở </a:t>
            </a:r>
            <a:r>
              <a:rPr lang="nl-NL" sz="2000" i="1" dirty="0" smtClean="0">
                <a:solidFill>
                  <a:srgbClr val="002060"/>
                </a:solidFill>
              </a:rPr>
              <a:t>đâu?</a:t>
            </a:r>
            <a:endParaRPr lang="en-US" sz="2000" i="1" dirty="0">
              <a:solidFill>
                <a:srgbClr val="002060"/>
              </a:solidFill>
            </a:endParaRPr>
          </a:p>
        </p:txBody>
      </p:sp>
      <p:pic>
        <p:nvPicPr>
          <p:cNvPr id="10" name="Picture 9"/>
          <p:cNvPicPr>
            <a:picLocks noChangeAspect="1"/>
          </p:cNvPicPr>
          <p:nvPr/>
        </p:nvPicPr>
        <p:blipFill>
          <a:blip r:embed="rId2"/>
          <a:stretch>
            <a:fillRect/>
          </a:stretch>
        </p:blipFill>
        <p:spPr>
          <a:xfrm>
            <a:off x="438913" y="2445957"/>
            <a:ext cx="4176978" cy="2521637"/>
          </a:xfrm>
          <a:prstGeom prst="rect">
            <a:avLst/>
          </a:prstGeom>
        </p:spPr>
      </p:pic>
      <p:pic>
        <p:nvPicPr>
          <p:cNvPr id="11" name="Picture 10"/>
          <p:cNvPicPr>
            <a:picLocks noChangeAspect="1"/>
          </p:cNvPicPr>
          <p:nvPr/>
        </p:nvPicPr>
        <p:blipFill>
          <a:blip r:embed="rId3"/>
          <a:stretch>
            <a:fillRect/>
          </a:stretch>
        </p:blipFill>
        <p:spPr>
          <a:xfrm>
            <a:off x="4762221" y="2441065"/>
            <a:ext cx="4228160" cy="2501587"/>
          </a:xfrm>
          <a:prstGeom prst="rect">
            <a:avLst/>
          </a:prstGeom>
        </p:spPr>
      </p:pic>
    </p:spTree>
    <p:extLst>
      <p:ext uri="{BB962C8B-B14F-4D97-AF65-F5344CB8AC3E}">
        <p14:creationId xmlns:p14="http://schemas.microsoft.com/office/powerpoint/2010/main" xmlns="" val="153030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28</a:t>
            </a:fld>
            <a:endParaRPr lang="en"/>
          </a:p>
        </p:txBody>
      </p:sp>
      <p:sp>
        <p:nvSpPr>
          <p:cNvPr id="3" name="Rectangle 2"/>
          <p:cNvSpPr/>
          <p:nvPr/>
        </p:nvSpPr>
        <p:spPr>
          <a:xfrm>
            <a:off x="404203" y="398867"/>
            <a:ext cx="2420856" cy="553998"/>
          </a:xfrm>
          <a:prstGeom prst="rect">
            <a:avLst/>
          </a:prstGeom>
        </p:spPr>
        <p:txBody>
          <a:bodyPr wrap="none">
            <a:spAutoFit/>
          </a:bodyPr>
          <a:lstStyle/>
          <a:p>
            <a:r>
              <a:rPr lang="en-US" sz="3000" dirty="0" smtClean="0">
                <a:solidFill>
                  <a:srgbClr val="002060"/>
                </a:solidFill>
                <a:cs typeface="Times New Roman" panose="02020603050405020304" pitchFamily="18" charset="0"/>
              </a:rPr>
              <a:t>       </a:t>
            </a:r>
            <a:r>
              <a:rPr lang="en-US" sz="2600" dirty="0" smtClean="0">
                <a:solidFill>
                  <a:srgbClr val="002060"/>
                </a:solidFill>
                <a:cs typeface="Times New Roman" panose="02020603050405020304" pitchFamily="18" charset="0"/>
              </a:rPr>
              <a:t>Khái </a:t>
            </a:r>
            <a:r>
              <a:rPr lang="en-US" sz="2600" dirty="0">
                <a:solidFill>
                  <a:srgbClr val="002060"/>
                </a:solidFill>
                <a:cs typeface="Times New Roman" panose="02020603050405020304" pitchFamily="18" charset="0"/>
              </a:rPr>
              <a:t>niệm</a:t>
            </a:r>
            <a:endParaRPr lang="en-US" sz="2600" dirty="0">
              <a:solidFill>
                <a:srgbClr val="002060"/>
              </a:solidFill>
            </a:endParaRPr>
          </a:p>
        </p:txBody>
      </p:sp>
      <p:grpSp>
        <p:nvGrpSpPr>
          <p:cNvPr id="4" name="Group 3"/>
          <p:cNvGrpSpPr>
            <a:grpSpLocks/>
          </p:cNvGrpSpPr>
          <p:nvPr/>
        </p:nvGrpSpPr>
        <p:grpSpPr bwMode="auto">
          <a:xfrm>
            <a:off x="1450099" y="1593501"/>
            <a:ext cx="2793022" cy="2468562"/>
            <a:chOff x="457200" y="1239996"/>
            <a:chExt cx="2177144" cy="2804886"/>
          </a:xfrm>
        </p:grpSpPr>
        <p:sp>
          <p:nvSpPr>
            <p:cNvPr id="5" name="Rectangle 4"/>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sz="1800" dirty="0" smtClean="0">
                <a:solidFill>
                  <a:schemeClr val="tx1"/>
                </a:solidFill>
              </a:endParaRPr>
            </a:p>
            <a:p>
              <a:pPr algn="ctr">
                <a:defRPr/>
              </a:pPr>
              <a:endParaRPr lang="en-US" sz="1800" dirty="0">
                <a:solidFill>
                  <a:schemeClr val="tx1"/>
                </a:solidFill>
              </a:endParaRPr>
            </a:p>
            <a:p>
              <a:pPr algn="ctr">
                <a:defRPr/>
              </a:pPr>
              <a:r>
                <a:rPr lang="en-US" sz="1800" dirty="0" smtClean="0">
                  <a:solidFill>
                    <a:srgbClr val="002060"/>
                  </a:solidFill>
                </a:rPr>
                <a:t>Là di tích, công trình, đồ vật của người xưa được giữ lại trong lòng đất hay trên mặt đất</a:t>
              </a:r>
              <a:endParaRPr lang="en-US" sz="1800" dirty="0">
                <a:solidFill>
                  <a:srgbClr val="002060"/>
                </a:solidFill>
              </a:endParaRPr>
            </a:p>
          </p:txBody>
        </p:sp>
        <p:sp>
          <p:nvSpPr>
            <p:cNvPr id="6" name="Rectangle 5"/>
            <p:cNvSpPr/>
            <p:nvPr/>
          </p:nvSpPr>
          <p:spPr>
            <a:xfrm>
              <a:off x="536316" y="1341008"/>
              <a:ext cx="2018913" cy="2601059"/>
            </a:xfrm>
            <a:prstGeom prst="rect">
              <a:avLst/>
            </a:prstGeom>
            <a:noFill/>
            <a:ln w="19050">
              <a:solidFill>
                <a:srgbClr val="0070C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grpSp>
      <p:grpSp>
        <p:nvGrpSpPr>
          <p:cNvPr id="7" name="Group 6"/>
          <p:cNvGrpSpPr>
            <a:grpSpLocks/>
          </p:cNvGrpSpPr>
          <p:nvPr/>
        </p:nvGrpSpPr>
        <p:grpSpPr bwMode="auto">
          <a:xfrm flipV="1">
            <a:off x="1335914" y="1816175"/>
            <a:ext cx="2101850" cy="546920"/>
            <a:chOff x="4763053" y="2429435"/>
            <a:chExt cx="2840865" cy="833718"/>
          </a:xfrm>
        </p:grpSpPr>
        <p:sp>
          <p:nvSpPr>
            <p:cNvPr id="8" name="Freeform 7"/>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solidFill>
              <a:schemeClr val="accent1"/>
            </a:soli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9" name="Pie 8"/>
            <p:cNvSpPr/>
            <p:nvPr/>
          </p:nvSpPr>
          <p:spPr bwMode="gray">
            <a:xfrm>
              <a:off x="4763053" y="3083859"/>
              <a:ext cx="304685" cy="179294"/>
            </a:xfrm>
            <a:prstGeom prst="pie">
              <a:avLst>
                <a:gd name="adj1" fmla="val 5429925"/>
                <a:gd name="adj2" fmla="val 1620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solidFill>
                  <a:schemeClr val="tx1"/>
                </a:solidFill>
              </a:endParaRPr>
            </a:p>
          </p:txBody>
        </p:sp>
      </p:grpSp>
      <p:grpSp>
        <p:nvGrpSpPr>
          <p:cNvPr id="10" name="Group 9"/>
          <p:cNvGrpSpPr>
            <a:grpSpLocks/>
          </p:cNvGrpSpPr>
          <p:nvPr/>
        </p:nvGrpSpPr>
        <p:grpSpPr bwMode="auto">
          <a:xfrm>
            <a:off x="4650451" y="1593501"/>
            <a:ext cx="2803738" cy="2468562"/>
            <a:chOff x="457200" y="1239996"/>
            <a:chExt cx="2177144" cy="2804886"/>
          </a:xfrm>
        </p:grpSpPr>
        <p:sp>
          <p:nvSpPr>
            <p:cNvPr id="11" name="Rectangle 10"/>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sz="1800" dirty="0" smtClean="0">
                <a:solidFill>
                  <a:schemeClr val="tx1"/>
                </a:solidFill>
              </a:endParaRPr>
            </a:p>
            <a:p>
              <a:pPr algn="ctr">
                <a:defRPr/>
              </a:pPr>
              <a:endParaRPr lang="en-US" sz="1800" dirty="0">
                <a:solidFill>
                  <a:schemeClr val="tx1"/>
                </a:solidFill>
              </a:endParaRPr>
            </a:p>
            <a:p>
              <a:pPr algn="ctr">
                <a:defRPr/>
              </a:pPr>
              <a:r>
                <a:rPr lang="en-US" sz="1800" dirty="0" smtClean="0">
                  <a:solidFill>
                    <a:schemeClr val="accent3">
                      <a:lumMod val="50000"/>
                    </a:schemeClr>
                  </a:solidFill>
                </a:rPr>
                <a:t>Là bằng chứng giúp </a:t>
              </a:r>
            </a:p>
            <a:p>
              <a:pPr algn="ctr">
                <a:defRPr/>
              </a:pPr>
              <a:r>
                <a:rPr lang="en-US" sz="1800" dirty="0" smtClean="0">
                  <a:solidFill>
                    <a:schemeClr val="accent3">
                      <a:lumMod val="50000"/>
                    </a:schemeClr>
                  </a:solidFill>
                </a:rPr>
                <a:t>chúng ta tìm hiểu và dựng lại lịch sử; được sử dụng để kiểm chứng lại các tư liệu chữ viết</a:t>
              </a:r>
              <a:endParaRPr lang="en-US" sz="1800" dirty="0">
                <a:solidFill>
                  <a:schemeClr val="accent3">
                    <a:lumMod val="50000"/>
                  </a:schemeClr>
                </a:solidFill>
              </a:endParaRPr>
            </a:p>
          </p:txBody>
        </p:sp>
        <p:sp>
          <p:nvSpPr>
            <p:cNvPr id="12" name="Rectangle 11"/>
            <p:cNvSpPr/>
            <p:nvPr/>
          </p:nvSpPr>
          <p:spPr>
            <a:xfrm>
              <a:off x="536316" y="1341008"/>
              <a:ext cx="2018913" cy="2601059"/>
            </a:xfrm>
            <a:prstGeom prst="rect">
              <a:avLst/>
            </a:prstGeom>
            <a:noFill/>
            <a:ln w="19050">
              <a:solidFill>
                <a:schemeClr val="accent3">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grpSp>
      <p:grpSp>
        <p:nvGrpSpPr>
          <p:cNvPr id="13" name="Group 12"/>
          <p:cNvGrpSpPr>
            <a:grpSpLocks/>
          </p:cNvGrpSpPr>
          <p:nvPr/>
        </p:nvGrpSpPr>
        <p:grpSpPr bwMode="auto">
          <a:xfrm flipV="1">
            <a:off x="4540403" y="1816175"/>
            <a:ext cx="2101850" cy="535604"/>
            <a:chOff x="4763053" y="2429435"/>
            <a:chExt cx="2840865" cy="833718"/>
          </a:xfrm>
          <a:solidFill>
            <a:schemeClr val="accent3">
              <a:lumMod val="75000"/>
            </a:schemeClr>
          </a:solidFill>
        </p:grpSpPr>
        <p:sp>
          <p:nvSpPr>
            <p:cNvPr id="14" name="Freeform 13"/>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p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15" name="Pie 14"/>
            <p:cNvSpPr/>
            <p:nvPr/>
          </p:nvSpPr>
          <p:spPr bwMode="gray">
            <a:xfrm>
              <a:off x="4763053" y="3083859"/>
              <a:ext cx="304685" cy="179294"/>
            </a:xfrm>
            <a:prstGeom prst="pie">
              <a:avLst>
                <a:gd name="adj1" fmla="val 5429925"/>
                <a:gd name="adj2" fmla="val 1620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solidFill>
                  <a:schemeClr val="tx1"/>
                </a:solidFill>
              </a:endParaRPr>
            </a:p>
          </p:txBody>
        </p:sp>
      </p:grpSp>
      <p:grpSp>
        <p:nvGrpSpPr>
          <p:cNvPr id="16" name="Google Shape;533;p40"/>
          <p:cNvGrpSpPr/>
          <p:nvPr/>
        </p:nvGrpSpPr>
        <p:grpSpPr>
          <a:xfrm>
            <a:off x="753465" y="504821"/>
            <a:ext cx="421545" cy="342089"/>
            <a:chOff x="1923675" y="1633650"/>
            <a:chExt cx="436002" cy="435975"/>
          </a:xfrm>
        </p:grpSpPr>
        <p:sp>
          <p:nvSpPr>
            <p:cNvPr id="17"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xmlns="" val="393825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0057" y="523255"/>
            <a:ext cx="3194284" cy="654492"/>
          </a:xfrm>
        </p:spPr>
        <p:txBody>
          <a:bodyPr/>
          <a:lstStyle/>
          <a:p>
            <a:pPr algn="ctr"/>
            <a:r>
              <a:rPr lang="en-US" sz="2600" dirty="0" smtClean="0">
                <a:solidFill>
                  <a:srgbClr val="FFFF00"/>
                </a:solidFill>
                <a:latin typeface="+mj-lt"/>
              </a:rPr>
              <a:t>Lưu ý</a:t>
            </a:r>
            <a:endParaRPr lang="en-US" sz="2600" dirty="0">
              <a:solidFill>
                <a:srgbClr val="FFFF00"/>
              </a:solidFill>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29</a:t>
            </a:fld>
            <a:endParaRPr lang="en"/>
          </a:p>
        </p:txBody>
      </p:sp>
      <p:sp>
        <p:nvSpPr>
          <p:cNvPr id="5" name="Rectangle 4"/>
          <p:cNvSpPr/>
          <p:nvPr/>
        </p:nvSpPr>
        <p:spPr>
          <a:xfrm>
            <a:off x="3705147" y="1131581"/>
            <a:ext cx="5182819" cy="3580467"/>
          </a:xfrm>
          <a:prstGeom prst="rect">
            <a:avLst/>
          </a:prstGeom>
        </p:spPr>
        <p:txBody>
          <a:bodyPr wrap="square">
            <a:spAutoFit/>
          </a:bodyPr>
          <a:lstStyle/>
          <a:p>
            <a:pPr marL="285750" indent="-285750" algn="just">
              <a:lnSpc>
                <a:spcPts val="3400"/>
              </a:lnSpc>
              <a:buFont typeface="Wingdings" panose="05000000000000000000" pitchFamily="2" charset="2"/>
              <a:buChar char="v"/>
            </a:pPr>
            <a:r>
              <a:rPr lang="nl-NL" sz="2000" b="1" dirty="0">
                <a:solidFill>
                  <a:srgbClr val="002060"/>
                </a:solidFill>
              </a:rPr>
              <a:t>Di tích: </a:t>
            </a:r>
            <a:r>
              <a:rPr lang="nl-NL" sz="2000" dirty="0" smtClean="0">
                <a:solidFill>
                  <a:srgbClr val="002060"/>
                </a:solidFill>
              </a:rPr>
              <a:t>các </a:t>
            </a:r>
            <a:r>
              <a:rPr lang="nl-NL" sz="2000" dirty="0">
                <a:solidFill>
                  <a:srgbClr val="002060"/>
                </a:solidFill>
              </a:rPr>
              <a:t>di chỉ khảo cổ học, mộ táng, các hiện vật khảo cổ, đình, chùa, khu lưu niệm,... </a:t>
            </a:r>
          </a:p>
          <a:p>
            <a:pPr marL="285750" indent="-285750" algn="just">
              <a:lnSpc>
                <a:spcPts val="3400"/>
              </a:lnSpc>
              <a:buFont typeface="Wingdings" panose="05000000000000000000" pitchFamily="2" charset="2"/>
              <a:buChar char="v"/>
            </a:pPr>
            <a:r>
              <a:rPr lang="nl-NL" sz="2000" b="1" dirty="0">
                <a:solidFill>
                  <a:srgbClr val="002060"/>
                </a:solidFill>
              </a:rPr>
              <a:t>Đồ vật: </a:t>
            </a:r>
            <a:r>
              <a:rPr lang="nl-NL" sz="2000" dirty="0" smtClean="0">
                <a:solidFill>
                  <a:srgbClr val="002060"/>
                </a:solidFill>
              </a:rPr>
              <a:t>các </a:t>
            </a:r>
            <a:r>
              <a:rPr lang="nl-NL" sz="2000" dirty="0">
                <a:solidFill>
                  <a:srgbClr val="002060"/>
                </a:solidFill>
              </a:rPr>
              <a:t>công cụ lao động, vũ khí tìm thấy trong các di chỉ khảo cổ, có thể là các vật dụng cổ trong gia đình như cái liềm, cái cuốc,... đồ thờ cúng trong đình chùa như tượng, lư hương,... </a:t>
            </a:r>
          </a:p>
        </p:txBody>
      </p:sp>
      <p:pic>
        <p:nvPicPr>
          <p:cNvPr id="6" name="Picture 5"/>
          <p:cNvPicPr>
            <a:picLocks noChangeAspect="1"/>
          </p:cNvPicPr>
          <p:nvPr/>
        </p:nvPicPr>
        <p:blipFill>
          <a:blip r:embed="rId2"/>
          <a:stretch>
            <a:fillRect/>
          </a:stretch>
        </p:blipFill>
        <p:spPr>
          <a:xfrm>
            <a:off x="82206" y="1675966"/>
            <a:ext cx="3289985" cy="2903350"/>
          </a:xfrm>
          <a:prstGeom prst="rect">
            <a:avLst/>
          </a:prstGeom>
        </p:spPr>
      </p:pic>
      <p:sp>
        <p:nvSpPr>
          <p:cNvPr id="3" name="Rectangle 2"/>
          <p:cNvSpPr/>
          <p:nvPr/>
        </p:nvSpPr>
        <p:spPr>
          <a:xfrm>
            <a:off x="3705148" y="650446"/>
            <a:ext cx="5182819" cy="400110"/>
          </a:xfrm>
          <a:prstGeom prst="rect">
            <a:avLst/>
          </a:prstGeom>
        </p:spPr>
        <p:txBody>
          <a:bodyPr wrap="square">
            <a:spAutoFit/>
          </a:bodyPr>
          <a:lstStyle/>
          <a:p>
            <a:pPr algn="ctr"/>
            <a:r>
              <a:rPr lang="en-US" sz="2000" b="1" dirty="0" smtClean="0">
                <a:solidFill>
                  <a:schemeClr val="accent4">
                    <a:lumMod val="50000"/>
                  </a:schemeClr>
                </a:solidFill>
              </a:rPr>
              <a:t>Tư liệu hiện vật là:</a:t>
            </a:r>
            <a:endParaRPr lang="en-US" sz="2000" b="1" dirty="0">
              <a:solidFill>
                <a:schemeClr val="accent4">
                  <a:lumMod val="50000"/>
                </a:schemeClr>
              </a:solidFill>
            </a:endParaRPr>
          </a:p>
        </p:txBody>
      </p:sp>
    </p:spTree>
    <p:extLst>
      <p:ext uri="{BB962C8B-B14F-4D97-AF65-F5344CB8AC3E}">
        <p14:creationId xmlns:p14="http://schemas.microsoft.com/office/powerpoint/2010/main" xmlns="" val="346771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5"/>
          <p:cNvSpPr txBox="1">
            <a:spLocks noGrp="1"/>
          </p:cNvSpPr>
          <p:nvPr>
            <p:ph type="ctrTitle" idx="4294967295"/>
          </p:nvPr>
        </p:nvSpPr>
        <p:spPr>
          <a:xfrm>
            <a:off x="123550" y="1433780"/>
            <a:ext cx="6656832" cy="2421330"/>
          </a:xfrm>
          <a:prstGeom prst="rect">
            <a:avLst/>
          </a:prstGeom>
        </p:spPr>
        <p:txBody>
          <a:bodyPr spcFirstLastPara="1" wrap="square" lIns="91425" tIns="91425" rIns="91425" bIns="91425" anchor="ctr" anchorCtr="0">
            <a:noAutofit/>
          </a:bodyPr>
          <a:lstStyle/>
          <a:p>
            <a:pPr lvl="0" algn="just">
              <a:lnSpc>
                <a:spcPts val="3000"/>
              </a:lnSpc>
            </a:pPr>
            <a:r>
              <a:rPr lang="fr-FR" sz="2000" b="0" dirty="0" smtClean="0">
                <a:latin typeface="+mj-lt"/>
              </a:rPr>
              <a:t>Là </a:t>
            </a:r>
            <a:r>
              <a:rPr lang="fr-FR" sz="2000" b="0" dirty="0">
                <a:latin typeface="+mj-lt"/>
              </a:rPr>
              <a:t>con người Việt </a:t>
            </a:r>
            <a:r>
              <a:rPr lang="fr-FR" sz="2000" b="0" dirty="0" smtClean="0">
                <a:latin typeface="+mj-lt"/>
              </a:rPr>
              <a:t>Nam, cần </a:t>
            </a:r>
            <a:r>
              <a:rPr lang="fr-FR" sz="2000" b="0" dirty="0">
                <a:latin typeface="+mj-lt"/>
              </a:rPr>
              <a:t>phải biết lịch sử của đất nước Việt Nam như vậy mới biết được nguồn gốc, cội nguồn của dân tộc. </a:t>
            </a:r>
            <a:r>
              <a:rPr lang="fr-FR" sz="2000" b="0" dirty="0" smtClean="0">
                <a:latin typeface="+mj-lt"/>
              </a:rPr>
              <a:t>Biết </a:t>
            </a:r>
            <a:r>
              <a:rPr lang="fr-FR" sz="2000" b="0" dirty="0">
                <a:latin typeface="+mj-lt"/>
              </a:rPr>
              <a:t>được lịch sử, </a:t>
            </a:r>
            <a:r>
              <a:rPr lang="fr-FR" sz="2000" b="0" dirty="0" smtClean="0">
                <a:latin typeface="+mj-lt"/>
              </a:rPr>
              <a:t>ta </a:t>
            </a:r>
            <a:r>
              <a:rPr lang="fr-FR" sz="2000" b="0" dirty="0">
                <a:latin typeface="+mj-lt"/>
              </a:rPr>
              <a:t>sẽ đúc kết được những bài học kinh nghiệm về sự thành công và thất bại của quá khứ để phục vụ hiện </a:t>
            </a:r>
            <a:r>
              <a:rPr lang="fr-FR" sz="2000" b="0" dirty="0" smtClean="0">
                <a:latin typeface="+mj-lt"/>
              </a:rPr>
              <a:t>tại, xây </a:t>
            </a:r>
            <a:r>
              <a:rPr lang="fr-FR" sz="2000" b="0" dirty="0">
                <a:latin typeface="+mj-lt"/>
              </a:rPr>
              <a:t>dựng cuộc sống trong tương lai. </a:t>
            </a:r>
            <a:r>
              <a:rPr lang="fr-FR" sz="2000" dirty="0">
                <a:latin typeface="+mj-lt"/>
              </a:rPr>
              <a:t>Vậy lịch sử là gì, môn lịch sử là gì và vì sao cần phải học môn lịch </a:t>
            </a:r>
            <a:r>
              <a:rPr lang="fr-FR" sz="2000" dirty="0" smtClean="0">
                <a:latin typeface="+mj-lt"/>
              </a:rPr>
              <a:t>sử?</a:t>
            </a:r>
            <a:endParaRPr sz="2000" dirty="0">
              <a:latin typeface="+mj-lt"/>
            </a:endParaRPr>
          </a:p>
        </p:txBody>
      </p:sp>
      <p:sp>
        <p:nvSpPr>
          <p:cNvPr id="141" name="Google Shape;141;p15"/>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3</a:t>
            </a:fld>
            <a:endParaRPr/>
          </a:p>
        </p:txBody>
      </p:sp>
      <p:pic>
        <p:nvPicPr>
          <p:cNvPr id="2" name="Picture 1"/>
          <p:cNvPicPr>
            <a:picLocks noChangeAspect="1"/>
          </p:cNvPicPr>
          <p:nvPr/>
        </p:nvPicPr>
        <p:blipFill>
          <a:blip r:embed="rId3"/>
          <a:stretch>
            <a:fillRect/>
          </a:stretch>
        </p:blipFill>
        <p:spPr>
          <a:xfrm>
            <a:off x="6854342" y="512065"/>
            <a:ext cx="2177639" cy="14238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500"/>
                                        <p:tgtEl>
                                          <p:spTgt spid="13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1050" y="500735"/>
            <a:ext cx="6031800" cy="605100"/>
          </a:xfrm>
        </p:spPr>
        <p:txBody>
          <a:bodyPr/>
          <a:lstStyle/>
          <a:p>
            <a:pPr marL="101600" indent="0">
              <a:buNone/>
            </a:pPr>
            <a:r>
              <a:rPr lang="en-US" sz="2600" b="1" dirty="0" smtClean="0">
                <a:solidFill>
                  <a:schemeClr val="bg1"/>
                </a:solidFill>
                <a:latin typeface="+mj-lt"/>
                <a:cs typeface="Times New Roman" panose="02020603050405020304" pitchFamily="18" charset="0"/>
              </a:rPr>
              <a:t>Một </a:t>
            </a:r>
            <a:r>
              <a:rPr lang="en-US" sz="2600" b="1" dirty="0">
                <a:solidFill>
                  <a:schemeClr val="bg1"/>
                </a:solidFill>
                <a:latin typeface="+mj-lt"/>
                <a:cs typeface="Times New Roman" panose="02020603050405020304" pitchFamily="18" charset="0"/>
              </a:rPr>
              <a:t>số ví dụ về tư liệu hiện vật</a:t>
            </a:r>
            <a:endParaRPr lang="en-US" sz="2600" b="1" dirty="0">
              <a:solidFill>
                <a:schemeClr val="bg1"/>
              </a:solidFill>
              <a:latin typeface="+mj-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30</a:t>
            </a:fld>
            <a:endParaRPr lang="en"/>
          </a:p>
        </p:txBody>
      </p:sp>
      <p:sp>
        <p:nvSpPr>
          <p:cNvPr id="8" name="Text Placeholder 2"/>
          <p:cNvSpPr txBox="1">
            <a:spLocks/>
          </p:cNvSpPr>
          <p:nvPr/>
        </p:nvSpPr>
        <p:spPr>
          <a:xfrm>
            <a:off x="298150" y="1105835"/>
            <a:ext cx="3900775" cy="14572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55600" algn="ctr" rtl="0">
              <a:lnSpc>
                <a:spcPct val="100000"/>
              </a:lnSpc>
              <a:spcBef>
                <a:spcPts val="600"/>
              </a:spcBef>
              <a:spcAft>
                <a:spcPts val="0"/>
              </a:spcAft>
              <a:buClr>
                <a:srgbClr val="FFFFFF"/>
              </a:buClr>
              <a:buSzPts val="2000"/>
              <a:buFont typeface="Nixie One"/>
              <a:buChar char="▪"/>
              <a:defRPr sz="2000" b="0" i="0" u="none" strike="noStrike" cap="none">
                <a:solidFill>
                  <a:srgbClr val="FFFFFF"/>
                </a:solidFill>
                <a:latin typeface="Nixie One"/>
                <a:ea typeface="Nixie One"/>
                <a:cs typeface="Nixie One"/>
                <a:sym typeface="Nixie One"/>
              </a:defRPr>
            </a:lvl1pPr>
            <a:lvl2pPr marL="914400" marR="0" lvl="1" indent="-355600" algn="ctr" rtl="0">
              <a:lnSpc>
                <a:spcPct val="100000"/>
              </a:lnSpc>
              <a:spcBef>
                <a:spcPts val="0"/>
              </a:spcBef>
              <a:spcAft>
                <a:spcPts val="0"/>
              </a:spcAft>
              <a:buClr>
                <a:srgbClr val="FFFFFF"/>
              </a:buClr>
              <a:buSzPts val="2000"/>
              <a:buFont typeface="Nixie One"/>
              <a:buChar char="▫"/>
              <a:defRPr sz="2000" b="0" i="0" u="none" strike="noStrike" cap="none">
                <a:solidFill>
                  <a:srgbClr val="FFFFFF"/>
                </a:solidFill>
                <a:latin typeface="Nixie One"/>
                <a:ea typeface="Nixie One"/>
                <a:cs typeface="Nixie One"/>
                <a:sym typeface="Nixie One"/>
              </a:defRPr>
            </a:lvl2pPr>
            <a:lvl3pPr marL="1371600" marR="0" lvl="2" indent="-355600" algn="ctr" rtl="0">
              <a:lnSpc>
                <a:spcPct val="100000"/>
              </a:lnSpc>
              <a:spcBef>
                <a:spcPts val="0"/>
              </a:spcBef>
              <a:spcAft>
                <a:spcPts val="0"/>
              </a:spcAft>
              <a:buClr>
                <a:srgbClr val="FFFFFF"/>
              </a:buClr>
              <a:buSzPts val="2000"/>
              <a:buFont typeface="Nixie One"/>
              <a:buChar char="■"/>
              <a:defRPr sz="2000" b="0" i="0" u="none" strike="noStrike" cap="none">
                <a:solidFill>
                  <a:srgbClr val="FFFFFF"/>
                </a:solidFill>
                <a:latin typeface="Nixie One"/>
                <a:ea typeface="Nixie One"/>
                <a:cs typeface="Nixie One"/>
                <a:sym typeface="Nixie One"/>
              </a:defRPr>
            </a:lvl3pPr>
            <a:lvl4pPr marL="1828800" marR="0" lvl="3" indent="-355600" algn="ctr" rtl="0">
              <a:lnSpc>
                <a:spcPct val="100000"/>
              </a:lnSpc>
              <a:spcBef>
                <a:spcPts val="0"/>
              </a:spcBef>
              <a:spcAft>
                <a:spcPts val="0"/>
              </a:spcAft>
              <a:buClr>
                <a:srgbClr val="FFFFFF"/>
              </a:buClr>
              <a:buSzPts val="2000"/>
              <a:buFont typeface="Nixie One"/>
              <a:buChar char="●"/>
              <a:defRPr sz="2000" b="0" i="0" u="none" strike="noStrike" cap="none">
                <a:solidFill>
                  <a:srgbClr val="FFFFFF"/>
                </a:solidFill>
                <a:latin typeface="Nixie One"/>
                <a:ea typeface="Nixie One"/>
                <a:cs typeface="Nixie One"/>
                <a:sym typeface="Nixie One"/>
              </a:defRPr>
            </a:lvl4pPr>
            <a:lvl5pPr marL="2286000" marR="0" lvl="4" indent="-355600" algn="ctr" rtl="0">
              <a:lnSpc>
                <a:spcPct val="100000"/>
              </a:lnSpc>
              <a:spcBef>
                <a:spcPts val="0"/>
              </a:spcBef>
              <a:spcAft>
                <a:spcPts val="0"/>
              </a:spcAft>
              <a:buClr>
                <a:srgbClr val="FFFFFF"/>
              </a:buClr>
              <a:buSzPts val="2000"/>
              <a:buFont typeface="Nixie One"/>
              <a:buChar char="○"/>
              <a:defRPr sz="2000" b="0" i="0" u="none" strike="noStrike" cap="none">
                <a:solidFill>
                  <a:srgbClr val="FFFFFF"/>
                </a:solidFill>
                <a:latin typeface="Nixie One"/>
                <a:ea typeface="Nixie One"/>
                <a:cs typeface="Nixie One"/>
                <a:sym typeface="Nixie One"/>
              </a:defRPr>
            </a:lvl5pPr>
            <a:lvl6pPr marL="2743200" marR="0" lvl="5" indent="-355600" algn="ctr" rtl="0">
              <a:lnSpc>
                <a:spcPct val="100000"/>
              </a:lnSpc>
              <a:spcBef>
                <a:spcPts val="0"/>
              </a:spcBef>
              <a:spcAft>
                <a:spcPts val="0"/>
              </a:spcAft>
              <a:buClr>
                <a:srgbClr val="FFFFFF"/>
              </a:buClr>
              <a:buSzPts val="2000"/>
              <a:buFont typeface="Nixie One"/>
              <a:buChar char="■"/>
              <a:defRPr sz="2000" b="0" i="0" u="none" strike="noStrike" cap="none">
                <a:solidFill>
                  <a:srgbClr val="FFFFFF"/>
                </a:solidFill>
                <a:latin typeface="Nixie One"/>
                <a:ea typeface="Nixie One"/>
                <a:cs typeface="Nixie One"/>
                <a:sym typeface="Nixie One"/>
              </a:defRPr>
            </a:lvl6pPr>
            <a:lvl7pPr marL="3200400" marR="0" lvl="6" indent="-355600" algn="ctr" rtl="0">
              <a:lnSpc>
                <a:spcPct val="100000"/>
              </a:lnSpc>
              <a:spcBef>
                <a:spcPts val="0"/>
              </a:spcBef>
              <a:spcAft>
                <a:spcPts val="0"/>
              </a:spcAft>
              <a:buClr>
                <a:srgbClr val="FFFFFF"/>
              </a:buClr>
              <a:buSzPts val="2000"/>
              <a:buFont typeface="Nixie One"/>
              <a:buChar char="●"/>
              <a:defRPr sz="2000" b="0" i="0" u="none" strike="noStrike" cap="none">
                <a:solidFill>
                  <a:srgbClr val="FFFFFF"/>
                </a:solidFill>
                <a:latin typeface="Nixie One"/>
                <a:ea typeface="Nixie One"/>
                <a:cs typeface="Nixie One"/>
                <a:sym typeface="Nixie One"/>
              </a:defRPr>
            </a:lvl7pPr>
            <a:lvl8pPr marL="3657600" marR="0" lvl="7" indent="-355600" algn="ctr" rtl="0">
              <a:lnSpc>
                <a:spcPct val="100000"/>
              </a:lnSpc>
              <a:spcBef>
                <a:spcPts val="0"/>
              </a:spcBef>
              <a:spcAft>
                <a:spcPts val="0"/>
              </a:spcAft>
              <a:buClr>
                <a:srgbClr val="FFFFFF"/>
              </a:buClr>
              <a:buSzPts val="2000"/>
              <a:buFont typeface="Nixie One"/>
              <a:buChar char="○"/>
              <a:defRPr sz="2000" b="0" i="0" u="none" strike="noStrike" cap="none">
                <a:solidFill>
                  <a:srgbClr val="FFFFFF"/>
                </a:solidFill>
                <a:latin typeface="Nixie One"/>
                <a:ea typeface="Nixie One"/>
                <a:cs typeface="Nixie One"/>
                <a:sym typeface="Nixie One"/>
              </a:defRPr>
            </a:lvl8pPr>
            <a:lvl9pPr marL="4114800" marR="0" lvl="8" indent="-355600" algn="ctr" rtl="0">
              <a:lnSpc>
                <a:spcPct val="100000"/>
              </a:lnSpc>
              <a:spcBef>
                <a:spcPts val="0"/>
              </a:spcBef>
              <a:spcAft>
                <a:spcPts val="0"/>
              </a:spcAft>
              <a:buClr>
                <a:srgbClr val="FFFFFF"/>
              </a:buClr>
              <a:buSzPts val="2000"/>
              <a:buFont typeface="Nixie One"/>
              <a:buChar char="■"/>
              <a:defRPr sz="2000" b="0" i="0" u="none" strike="noStrike" cap="none">
                <a:solidFill>
                  <a:srgbClr val="FFFFFF"/>
                </a:solidFill>
                <a:latin typeface="Nixie One"/>
                <a:ea typeface="Nixie One"/>
                <a:cs typeface="Nixie One"/>
                <a:sym typeface="Nixie One"/>
              </a:defRPr>
            </a:lvl9pPr>
          </a:lstStyle>
          <a:p>
            <a:pPr marL="101600" indent="0">
              <a:buNone/>
            </a:pPr>
            <a:r>
              <a:rPr lang="en-US" dirty="0" smtClean="0">
                <a:solidFill>
                  <a:srgbClr val="FFFF00"/>
                </a:solidFill>
                <a:latin typeface="+mj-lt"/>
              </a:rPr>
              <a:t>Rìu gót vuông trang trí cảnh chó săn hươu - công cụ lao động của người Việt cổ</a:t>
            </a:r>
            <a:endParaRPr lang="en-US" dirty="0">
              <a:solidFill>
                <a:srgbClr val="FFFF00"/>
              </a:solidFill>
              <a:latin typeface="+mj-lt"/>
            </a:endParaRPr>
          </a:p>
        </p:txBody>
      </p:sp>
      <p:sp>
        <p:nvSpPr>
          <p:cNvPr id="9" name="Text Placeholder 3"/>
          <p:cNvSpPr txBox="1">
            <a:spLocks/>
          </p:cNvSpPr>
          <p:nvPr/>
        </p:nvSpPr>
        <p:spPr>
          <a:xfrm>
            <a:off x="4548125" y="1467465"/>
            <a:ext cx="3979469" cy="95386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smtClean="0"/>
              <a:t> </a:t>
            </a:r>
            <a:r>
              <a:rPr lang="en-US" sz="2000" dirty="0" smtClean="0">
                <a:solidFill>
                  <a:srgbClr val="FFFF00"/>
                </a:solidFill>
                <a:latin typeface="+mj-lt"/>
              </a:rPr>
              <a:t>Một góc di tích Hoàng thành Thăng Long (Số 18 Hoàng Diệu) </a:t>
            </a:r>
            <a:endParaRPr lang="en-US" sz="2000" dirty="0">
              <a:solidFill>
                <a:srgbClr val="FFFF00"/>
              </a:solidFill>
              <a:latin typeface="+mj-lt"/>
            </a:endParaRPr>
          </a:p>
        </p:txBody>
      </p:sp>
      <p:pic>
        <p:nvPicPr>
          <p:cNvPr id="14" name="Picture 13" descr="C:\Users\HP\OneDrive\Desktop\Screenshot_23.png"/>
          <p:cNvPicPr/>
          <p:nvPr/>
        </p:nvPicPr>
        <p:blipFill>
          <a:blip r:embed="rId2">
            <a:extLst>
              <a:ext uri="{28A0092B-C50C-407E-A947-70E740481C1C}">
                <a14:useLocalDpi xmlns:a14="http://schemas.microsoft.com/office/drawing/2010/main" xmlns="" val="0"/>
              </a:ext>
            </a:extLst>
          </a:blip>
          <a:srcRect/>
          <a:stretch>
            <a:fillRect/>
          </a:stretch>
        </p:blipFill>
        <p:spPr bwMode="auto">
          <a:xfrm>
            <a:off x="539551" y="2421331"/>
            <a:ext cx="3587709" cy="2656332"/>
          </a:xfrm>
          <a:prstGeom prst="rect">
            <a:avLst/>
          </a:prstGeom>
          <a:noFill/>
          <a:ln>
            <a:noFill/>
          </a:ln>
        </p:spPr>
      </p:pic>
      <p:pic>
        <p:nvPicPr>
          <p:cNvPr id="15" name="Picture 14"/>
          <p:cNvPicPr>
            <a:picLocks noChangeAspect="1"/>
          </p:cNvPicPr>
          <p:nvPr/>
        </p:nvPicPr>
        <p:blipFill>
          <a:blip r:embed="rId3"/>
          <a:stretch>
            <a:fillRect/>
          </a:stretch>
        </p:blipFill>
        <p:spPr>
          <a:xfrm>
            <a:off x="4718305" y="2414015"/>
            <a:ext cx="3809290" cy="2640787"/>
          </a:xfrm>
          <a:prstGeom prst="rect">
            <a:avLst/>
          </a:prstGeom>
        </p:spPr>
      </p:pic>
    </p:spTree>
    <p:extLst>
      <p:ext uri="{BB962C8B-B14F-4D97-AF65-F5344CB8AC3E}">
        <p14:creationId xmlns:p14="http://schemas.microsoft.com/office/powerpoint/2010/main" xmlns="" val="234581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anim calcmode="lin" valueType="num">
                                      <p:cBhvr>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1000"/>
                                        <p:tgtEl>
                                          <p:spTgt spid="9">
                                            <p:txEl>
                                              <p:pRg st="0" end="0"/>
                                            </p:txEl>
                                          </p:spTgt>
                                        </p:tgtEl>
                                      </p:cBhvr>
                                    </p:animEffect>
                                    <p:anim calcmode="lin" valueType="num">
                                      <p:cBhvr>
                                        <p:cTn id="2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build="p"/>
      <p:bldP spid="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31</a:t>
            </a:fld>
            <a:endParaRPr lang="en"/>
          </a:p>
        </p:txBody>
      </p:sp>
      <p:pic>
        <p:nvPicPr>
          <p:cNvPr id="3" name="Picture 2"/>
          <p:cNvPicPr>
            <a:picLocks noChangeAspect="1"/>
          </p:cNvPicPr>
          <p:nvPr/>
        </p:nvPicPr>
        <p:blipFill>
          <a:blip r:embed="rId2"/>
          <a:stretch>
            <a:fillRect/>
          </a:stretch>
        </p:blipFill>
        <p:spPr>
          <a:xfrm>
            <a:off x="625449" y="702261"/>
            <a:ext cx="3874351" cy="3183026"/>
          </a:xfrm>
          <a:prstGeom prst="rect">
            <a:avLst/>
          </a:prstGeom>
        </p:spPr>
      </p:pic>
      <p:pic>
        <p:nvPicPr>
          <p:cNvPr id="4" name="Picture 3"/>
          <p:cNvPicPr>
            <a:picLocks noChangeAspect="1"/>
          </p:cNvPicPr>
          <p:nvPr/>
        </p:nvPicPr>
        <p:blipFill>
          <a:blip r:embed="rId3"/>
          <a:stretch>
            <a:fillRect/>
          </a:stretch>
        </p:blipFill>
        <p:spPr>
          <a:xfrm>
            <a:off x="4952390" y="526695"/>
            <a:ext cx="4191610" cy="3151555"/>
          </a:xfrm>
          <a:prstGeom prst="rect">
            <a:avLst/>
          </a:prstGeom>
        </p:spPr>
      </p:pic>
      <p:sp>
        <p:nvSpPr>
          <p:cNvPr id="5" name="Rectangle 4"/>
          <p:cNvSpPr/>
          <p:nvPr/>
        </p:nvSpPr>
        <p:spPr>
          <a:xfrm>
            <a:off x="486460" y="3785181"/>
            <a:ext cx="4572000" cy="646331"/>
          </a:xfrm>
          <a:prstGeom prst="rect">
            <a:avLst/>
          </a:prstGeom>
        </p:spPr>
        <p:txBody>
          <a:bodyPr>
            <a:spAutoFit/>
          </a:bodyPr>
          <a:lstStyle/>
          <a:p>
            <a:pPr algn="ctr"/>
            <a:r>
              <a:rPr lang="en-US" sz="1800" b="1" dirty="0">
                <a:solidFill>
                  <a:srgbClr val="002060"/>
                </a:solidFill>
              </a:rPr>
              <a:t>Ngói úp trang trí đôi chim phương bằng đất nung ở Hoàng thành Thăng Long </a:t>
            </a:r>
          </a:p>
        </p:txBody>
      </p:sp>
      <p:sp>
        <p:nvSpPr>
          <p:cNvPr id="6" name="Rectangle 5"/>
          <p:cNvSpPr/>
          <p:nvPr/>
        </p:nvSpPr>
        <p:spPr>
          <a:xfrm>
            <a:off x="5853765" y="3800569"/>
            <a:ext cx="2557110" cy="646331"/>
          </a:xfrm>
          <a:prstGeom prst="rect">
            <a:avLst/>
          </a:prstGeom>
        </p:spPr>
        <p:txBody>
          <a:bodyPr wrap="none">
            <a:spAutoFit/>
          </a:bodyPr>
          <a:lstStyle/>
          <a:p>
            <a:pPr algn="just"/>
            <a:r>
              <a:rPr lang="en-US" sz="1800" b="1" dirty="0">
                <a:solidFill>
                  <a:srgbClr val="002060"/>
                </a:solidFill>
              </a:rPr>
              <a:t>Thạp đồng Đào </a:t>
            </a:r>
            <a:r>
              <a:rPr lang="en-US" sz="1800" b="1" dirty="0" smtClean="0">
                <a:solidFill>
                  <a:srgbClr val="002060"/>
                </a:solidFill>
              </a:rPr>
              <a:t>Thịnh</a:t>
            </a:r>
          </a:p>
          <a:p>
            <a:pPr algn="just"/>
            <a:r>
              <a:rPr lang="en-US" sz="1800" b="1" dirty="0" smtClean="0">
                <a:solidFill>
                  <a:srgbClr val="002060"/>
                </a:solidFill>
              </a:rPr>
              <a:t> </a:t>
            </a:r>
            <a:r>
              <a:rPr lang="en-US" sz="1800" b="1" dirty="0">
                <a:solidFill>
                  <a:srgbClr val="002060"/>
                </a:solidFill>
              </a:rPr>
              <a:t>(văn hóa Động Sơn)</a:t>
            </a:r>
          </a:p>
        </p:txBody>
      </p:sp>
    </p:spTree>
    <p:extLst>
      <p:ext uri="{BB962C8B-B14F-4D97-AF65-F5344CB8AC3E}">
        <p14:creationId xmlns:p14="http://schemas.microsoft.com/office/powerpoint/2010/main" xmlns="" val="93237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48" y="678763"/>
            <a:ext cx="4482653" cy="1028700"/>
          </a:xfrm>
        </p:spPr>
        <p:txBody>
          <a:bodyPr/>
          <a:lstStyle/>
          <a:p>
            <a:r>
              <a:rPr lang="en-US" sz="2400" dirty="0" smtClean="0">
                <a:solidFill>
                  <a:schemeClr val="bg1"/>
                </a:solidFill>
                <a:latin typeface="+mj-lt"/>
                <a:cs typeface="Times New Roman" panose="02020603050405020304" pitchFamily="18" charset="0"/>
              </a:rPr>
              <a:t>Thảo </a:t>
            </a:r>
            <a:r>
              <a:rPr lang="en-US" sz="2400" dirty="0">
                <a:solidFill>
                  <a:schemeClr val="bg1"/>
                </a:solidFill>
                <a:latin typeface="+mj-lt"/>
                <a:cs typeface="Times New Roman" panose="02020603050405020304" pitchFamily="18" charset="0"/>
              </a:rPr>
              <a:t>luận và trả lời câu hỏi</a:t>
            </a:r>
            <a:r>
              <a:rPr lang="en-US" sz="2400" dirty="0">
                <a:solidFill>
                  <a:schemeClr val="bg1"/>
                </a:solidFill>
                <a:latin typeface="+mj-lt"/>
              </a:rPr>
              <a:t/>
            </a:r>
            <a:br>
              <a:rPr lang="en-US" sz="2400" dirty="0">
                <a:solidFill>
                  <a:schemeClr val="bg1"/>
                </a:solidFill>
                <a:latin typeface="+mj-lt"/>
              </a:rPr>
            </a:br>
            <a:endParaRPr lang="en-US" sz="2400" dirty="0">
              <a:solidFill>
                <a:schemeClr val="bg1"/>
              </a:solidFill>
              <a:latin typeface="+mj-lt"/>
            </a:endParaRPr>
          </a:p>
        </p:txBody>
      </p:sp>
      <p:sp>
        <p:nvSpPr>
          <p:cNvPr id="3" name="Text Placeholder 2"/>
          <p:cNvSpPr>
            <a:spLocks noGrp="1"/>
          </p:cNvSpPr>
          <p:nvPr>
            <p:ph type="body" idx="1"/>
          </p:nvPr>
        </p:nvSpPr>
        <p:spPr/>
        <p:txBody>
          <a:bodyPr/>
          <a:lstStyle/>
          <a:p>
            <a:pPr marL="114300" indent="0">
              <a:buNone/>
            </a:pPr>
            <a:endParaRPr lang="en-US" dirty="0" smtClean="0">
              <a:latin typeface="+mj-lt"/>
            </a:endParaRPr>
          </a:p>
          <a:p>
            <a:pPr marL="114300" indent="0">
              <a:buNone/>
            </a:pPr>
            <a:endParaRPr lang="en-US" dirty="0">
              <a:latin typeface="+mj-lt"/>
            </a:endParaRPr>
          </a:p>
        </p:txBody>
      </p:sp>
      <p:sp>
        <p:nvSpPr>
          <p:cNvPr id="6" name="Slide Number Placeholder 5"/>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32</a:t>
            </a:fld>
            <a:endParaRPr lang="en"/>
          </a:p>
        </p:txBody>
      </p:sp>
      <p:sp>
        <p:nvSpPr>
          <p:cNvPr id="7" name="Rectangle 6"/>
          <p:cNvSpPr/>
          <p:nvPr/>
        </p:nvSpPr>
        <p:spPr>
          <a:xfrm>
            <a:off x="4648809" y="550085"/>
            <a:ext cx="4443984" cy="1015663"/>
          </a:xfrm>
          <a:prstGeom prst="rect">
            <a:avLst/>
          </a:prstGeom>
        </p:spPr>
        <p:txBody>
          <a:bodyPr wrap="square">
            <a:spAutoFit/>
          </a:bodyPr>
          <a:lstStyle/>
          <a:p>
            <a:pPr algn="just"/>
            <a:r>
              <a:rPr lang="nl-NL" sz="2000" i="1" dirty="0">
                <a:solidFill>
                  <a:srgbClr val="002060"/>
                </a:solidFill>
              </a:rPr>
              <a:t>Tìm những đồ vật trong gia đình, trao đổi với bạn để rút ra câu trả lời đồ vật nào là tư liệu hiện vật. </a:t>
            </a:r>
            <a:endParaRPr lang="en-US" sz="2000" i="1" dirty="0">
              <a:solidFill>
                <a:srgbClr val="002060"/>
              </a:solidFill>
            </a:endParaRPr>
          </a:p>
        </p:txBody>
      </p:sp>
      <p:pic>
        <p:nvPicPr>
          <p:cNvPr id="8" name="Picture 7"/>
          <p:cNvPicPr>
            <a:picLocks noChangeAspect="1"/>
          </p:cNvPicPr>
          <p:nvPr/>
        </p:nvPicPr>
        <p:blipFill>
          <a:blip r:embed="rId2"/>
          <a:stretch>
            <a:fillRect/>
          </a:stretch>
        </p:blipFill>
        <p:spPr>
          <a:xfrm>
            <a:off x="638239" y="1887858"/>
            <a:ext cx="2502560" cy="3093541"/>
          </a:xfrm>
          <a:prstGeom prst="rect">
            <a:avLst/>
          </a:prstGeom>
        </p:spPr>
      </p:pic>
      <p:pic>
        <p:nvPicPr>
          <p:cNvPr id="9" name="Picture 8"/>
          <p:cNvPicPr>
            <a:picLocks noChangeAspect="1"/>
          </p:cNvPicPr>
          <p:nvPr/>
        </p:nvPicPr>
        <p:blipFill>
          <a:blip r:embed="rId3"/>
          <a:stretch>
            <a:fillRect/>
          </a:stretch>
        </p:blipFill>
        <p:spPr>
          <a:xfrm>
            <a:off x="3480888" y="1887857"/>
            <a:ext cx="2377599" cy="3093541"/>
          </a:xfrm>
          <a:prstGeom prst="rect">
            <a:avLst/>
          </a:prstGeom>
        </p:spPr>
      </p:pic>
      <p:pic>
        <p:nvPicPr>
          <p:cNvPr id="10" name="Picture 9"/>
          <p:cNvPicPr>
            <a:picLocks noChangeAspect="1"/>
          </p:cNvPicPr>
          <p:nvPr/>
        </p:nvPicPr>
        <p:blipFill>
          <a:blip r:embed="rId4"/>
          <a:stretch>
            <a:fillRect/>
          </a:stretch>
        </p:blipFill>
        <p:spPr>
          <a:xfrm>
            <a:off x="6276441" y="1887857"/>
            <a:ext cx="2385783" cy="3093541"/>
          </a:xfrm>
          <a:prstGeom prst="rect">
            <a:avLst/>
          </a:prstGeom>
        </p:spPr>
      </p:pic>
    </p:spTree>
    <p:extLst>
      <p:ext uri="{BB962C8B-B14F-4D97-AF65-F5344CB8AC3E}">
        <p14:creationId xmlns:p14="http://schemas.microsoft.com/office/powerpoint/2010/main" xmlns="" val="356769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0865" y="475489"/>
            <a:ext cx="3374302" cy="621791"/>
          </a:xfrm>
        </p:spPr>
        <p:txBody>
          <a:bodyPr/>
          <a:lstStyle/>
          <a:p>
            <a:r>
              <a:rPr lang="en-US" sz="2800" dirty="0" smtClean="0">
                <a:solidFill>
                  <a:schemeClr val="bg1"/>
                </a:solidFill>
                <a:latin typeface="+mj-lt"/>
              </a:rPr>
              <a:t>Tư liệu chữ viết</a:t>
            </a:r>
            <a:endParaRPr lang="en-US" sz="2800" dirty="0">
              <a:solidFill>
                <a:schemeClr val="bg1"/>
              </a:solidFill>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33</a:t>
            </a:fld>
            <a:endParaRPr lang="en"/>
          </a:p>
        </p:txBody>
      </p:sp>
      <p:sp>
        <p:nvSpPr>
          <p:cNvPr id="5" name="Rectangle 4"/>
          <p:cNvSpPr/>
          <p:nvPr/>
        </p:nvSpPr>
        <p:spPr>
          <a:xfrm>
            <a:off x="52394" y="1825365"/>
            <a:ext cx="3452773" cy="2015936"/>
          </a:xfrm>
          <a:prstGeom prst="rect">
            <a:avLst/>
          </a:prstGeom>
        </p:spPr>
        <p:txBody>
          <a:bodyPr wrap="square">
            <a:spAutoFit/>
          </a:bodyPr>
          <a:lstStyle/>
          <a:p>
            <a:pPr marL="285750" indent="-285750" algn="just">
              <a:lnSpc>
                <a:spcPts val="3000"/>
              </a:lnSpc>
              <a:buFont typeface="Wingdings" panose="05000000000000000000" pitchFamily="2" charset="2"/>
              <a:buChar char="§"/>
            </a:pPr>
            <a:r>
              <a:rPr lang="en-US" sz="1800" i="1" dirty="0">
                <a:solidFill>
                  <a:srgbClr val="FFFF00"/>
                </a:solidFill>
                <a:cs typeface="Times New Roman" panose="02020603050405020304" pitchFamily="18" charset="0"/>
              </a:rPr>
              <a:t>Em đã được đến tham quan Văn Miếu Quốc – Quốc Tử Giám chưa? </a:t>
            </a:r>
          </a:p>
          <a:p>
            <a:pPr marL="285750" indent="-285750">
              <a:lnSpc>
                <a:spcPts val="3000"/>
              </a:lnSpc>
              <a:buFont typeface="Wingdings" panose="05000000000000000000" pitchFamily="2" charset="2"/>
              <a:buChar char="§"/>
            </a:pPr>
            <a:r>
              <a:rPr lang="en-US" sz="1800" i="1" dirty="0">
                <a:solidFill>
                  <a:srgbClr val="FFFF00"/>
                </a:solidFill>
                <a:cs typeface="Times New Roman" panose="02020603050405020304" pitchFamily="18" charset="0"/>
              </a:rPr>
              <a:t>Em có biết ở đó có bao nhiêu Bia tiến sĩ không?</a:t>
            </a:r>
            <a:endParaRPr lang="en-US" sz="1800" i="1" dirty="0">
              <a:solidFill>
                <a:srgbClr val="FFFF00"/>
              </a:solidFill>
            </a:endParaRPr>
          </a:p>
        </p:txBody>
      </p:sp>
      <p:pic>
        <p:nvPicPr>
          <p:cNvPr id="6" name="Picture 5"/>
          <p:cNvPicPr>
            <a:picLocks noChangeAspect="1"/>
          </p:cNvPicPr>
          <p:nvPr/>
        </p:nvPicPr>
        <p:blipFill>
          <a:blip r:embed="rId2"/>
          <a:stretch>
            <a:fillRect/>
          </a:stretch>
        </p:blipFill>
        <p:spPr>
          <a:xfrm>
            <a:off x="4108229" y="475489"/>
            <a:ext cx="4085399" cy="4067250"/>
          </a:xfrm>
          <a:prstGeom prst="rect">
            <a:avLst/>
          </a:prstGeom>
        </p:spPr>
      </p:pic>
    </p:spTree>
    <p:extLst>
      <p:ext uri="{BB962C8B-B14F-4D97-AF65-F5344CB8AC3E}">
        <p14:creationId xmlns:p14="http://schemas.microsoft.com/office/powerpoint/2010/main" xmlns="" val="290868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circle(in)">
                                      <p:cBhvr>
                                        <p:cTn id="15" dur="20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34</a:t>
            </a:fld>
            <a:endParaRPr lang="en"/>
          </a:p>
        </p:txBody>
      </p:sp>
      <p:sp>
        <p:nvSpPr>
          <p:cNvPr id="5" name="Rectangle 4"/>
          <p:cNvSpPr/>
          <p:nvPr/>
        </p:nvSpPr>
        <p:spPr>
          <a:xfrm>
            <a:off x="769963" y="442758"/>
            <a:ext cx="2212465" cy="492443"/>
          </a:xfrm>
          <a:prstGeom prst="rect">
            <a:avLst/>
          </a:prstGeom>
        </p:spPr>
        <p:txBody>
          <a:bodyPr wrap="none">
            <a:spAutoFit/>
          </a:bodyPr>
          <a:lstStyle/>
          <a:p>
            <a:r>
              <a:rPr lang="en-US" sz="2600" dirty="0" smtClean="0">
                <a:solidFill>
                  <a:schemeClr val="accent4">
                    <a:lumMod val="50000"/>
                  </a:schemeClr>
                </a:solidFill>
                <a:cs typeface="Times New Roman" panose="02020603050405020304" pitchFamily="18" charset="0"/>
              </a:rPr>
              <a:t>      </a:t>
            </a:r>
            <a:r>
              <a:rPr lang="en-US" sz="2400" b="1" dirty="0" smtClean="0">
                <a:solidFill>
                  <a:schemeClr val="accent4">
                    <a:lumMod val="50000"/>
                  </a:schemeClr>
                </a:solidFill>
                <a:cs typeface="Times New Roman" panose="02020603050405020304" pitchFamily="18" charset="0"/>
              </a:rPr>
              <a:t>Khái </a:t>
            </a:r>
            <a:r>
              <a:rPr lang="en-US" sz="2400" b="1" dirty="0">
                <a:solidFill>
                  <a:schemeClr val="accent4">
                    <a:lumMod val="50000"/>
                  </a:schemeClr>
                </a:solidFill>
                <a:cs typeface="Times New Roman" panose="02020603050405020304" pitchFamily="18" charset="0"/>
              </a:rPr>
              <a:t>niệm</a:t>
            </a:r>
            <a:endParaRPr lang="en-US" sz="2400" b="1" dirty="0">
              <a:solidFill>
                <a:schemeClr val="accent4">
                  <a:lumMod val="50000"/>
                </a:schemeClr>
              </a:solidFill>
            </a:endParaRPr>
          </a:p>
        </p:txBody>
      </p:sp>
      <p:sp>
        <p:nvSpPr>
          <p:cNvPr id="6" name="5-Point Star 5"/>
          <p:cNvSpPr/>
          <p:nvPr/>
        </p:nvSpPr>
        <p:spPr bwMode="auto">
          <a:xfrm>
            <a:off x="6137453" y="2096049"/>
            <a:ext cx="485820" cy="478901"/>
          </a:xfrm>
          <a:prstGeom prst="star5">
            <a:avLst>
              <a:gd name="adj" fmla="val 26056"/>
              <a:gd name="hf" fmla="val 105146"/>
              <a:gd name="vf" fmla="val 11055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7" name="Group 6"/>
          <p:cNvGrpSpPr/>
          <p:nvPr/>
        </p:nvGrpSpPr>
        <p:grpSpPr>
          <a:xfrm>
            <a:off x="1963108" y="3837471"/>
            <a:ext cx="634912" cy="640247"/>
            <a:chOff x="4290008" y="4767262"/>
            <a:chExt cx="902113" cy="1014412"/>
          </a:xfrm>
          <a:solidFill>
            <a:schemeClr val="accent3"/>
          </a:solidFill>
        </p:grpSpPr>
        <p:sp>
          <p:nvSpPr>
            <p:cNvPr id="8" name="Freeform 7"/>
            <p:cNvSpPr/>
            <p:nvPr/>
          </p:nvSpPr>
          <p:spPr>
            <a:xfrm>
              <a:off x="4444110" y="4922044"/>
              <a:ext cx="602358" cy="590550"/>
            </a:xfrm>
            <a:custGeom>
              <a:avLst/>
              <a:gdLst>
                <a:gd name="connsiteX0" fmla="*/ 107157 w 564357"/>
                <a:gd name="connsiteY0" fmla="*/ 600075 h 600075"/>
                <a:gd name="connsiteX1" fmla="*/ 107157 w 564357"/>
                <a:gd name="connsiteY1" fmla="*/ 531019 h 600075"/>
                <a:gd name="connsiteX2" fmla="*/ 0 w 564357"/>
                <a:gd name="connsiteY2" fmla="*/ 173831 h 600075"/>
                <a:gd name="connsiteX3" fmla="*/ 283369 w 564357"/>
                <a:gd name="connsiteY3" fmla="*/ 0 h 600075"/>
                <a:gd name="connsiteX4" fmla="*/ 526257 w 564357"/>
                <a:gd name="connsiteY4" fmla="*/ 138112 h 600075"/>
                <a:gd name="connsiteX5" fmla="*/ 564357 w 564357"/>
                <a:gd name="connsiteY5" fmla="*/ 407194 h 600075"/>
                <a:gd name="connsiteX6" fmla="*/ 445294 w 564357"/>
                <a:gd name="connsiteY6" fmla="*/ 557212 h 600075"/>
                <a:gd name="connsiteX7" fmla="*/ 445294 w 564357"/>
                <a:gd name="connsiteY7" fmla="*/ 588169 h 600075"/>
                <a:gd name="connsiteX8" fmla="*/ 342900 w 564357"/>
                <a:gd name="connsiteY8" fmla="*/ 588169 h 600075"/>
                <a:gd name="connsiteX9" fmla="*/ 342900 w 564357"/>
                <a:gd name="connsiteY9" fmla="*/ 481012 h 600075"/>
                <a:gd name="connsiteX10" fmla="*/ 476250 w 564357"/>
                <a:gd name="connsiteY10" fmla="*/ 307181 h 600075"/>
                <a:gd name="connsiteX11" fmla="*/ 285750 w 564357"/>
                <a:gd name="connsiteY11" fmla="*/ 119062 h 600075"/>
                <a:gd name="connsiteX12" fmla="*/ 92869 w 564357"/>
                <a:gd name="connsiteY12" fmla="*/ 316706 h 600075"/>
                <a:gd name="connsiteX13" fmla="*/ 207169 w 564357"/>
                <a:gd name="connsiteY13" fmla="*/ 485775 h 600075"/>
                <a:gd name="connsiteX14" fmla="*/ 207169 w 564357"/>
                <a:gd name="connsiteY14" fmla="*/ 592931 h 600075"/>
                <a:gd name="connsiteX15" fmla="*/ 107157 w 564357"/>
                <a:gd name="connsiteY15" fmla="*/ 600075 h 600075"/>
                <a:gd name="connsiteX0" fmla="*/ 109538 w 564357"/>
                <a:gd name="connsiteY0" fmla="*/ 590550 h 592931"/>
                <a:gd name="connsiteX1" fmla="*/ 107157 w 564357"/>
                <a:gd name="connsiteY1" fmla="*/ 531019 h 592931"/>
                <a:gd name="connsiteX2" fmla="*/ 0 w 564357"/>
                <a:gd name="connsiteY2" fmla="*/ 173831 h 592931"/>
                <a:gd name="connsiteX3" fmla="*/ 283369 w 564357"/>
                <a:gd name="connsiteY3" fmla="*/ 0 h 592931"/>
                <a:gd name="connsiteX4" fmla="*/ 526257 w 564357"/>
                <a:gd name="connsiteY4" fmla="*/ 138112 h 592931"/>
                <a:gd name="connsiteX5" fmla="*/ 564357 w 564357"/>
                <a:gd name="connsiteY5" fmla="*/ 407194 h 592931"/>
                <a:gd name="connsiteX6" fmla="*/ 445294 w 564357"/>
                <a:gd name="connsiteY6" fmla="*/ 557212 h 592931"/>
                <a:gd name="connsiteX7" fmla="*/ 445294 w 564357"/>
                <a:gd name="connsiteY7" fmla="*/ 588169 h 592931"/>
                <a:gd name="connsiteX8" fmla="*/ 342900 w 564357"/>
                <a:gd name="connsiteY8" fmla="*/ 588169 h 592931"/>
                <a:gd name="connsiteX9" fmla="*/ 342900 w 564357"/>
                <a:gd name="connsiteY9" fmla="*/ 481012 h 592931"/>
                <a:gd name="connsiteX10" fmla="*/ 476250 w 564357"/>
                <a:gd name="connsiteY10" fmla="*/ 307181 h 592931"/>
                <a:gd name="connsiteX11" fmla="*/ 285750 w 564357"/>
                <a:gd name="connsiteY11" fmla="*/ 119062 h 592931"/>
                <a:gd name="connsiteX12" fmla="*/ 92869 w 564357"/>
                <a:gd name="connsiteY12" fmla="*/ 316706 h 592931"/>
                <a:gd name="connsiteX13" fmla="*/ 207169 w 564357"/>
                <a:gd name="connsiteY13" fmla="*/ 485775 h 592931"/>
                <a:gd name="connsiteX14" fmla="*/ 207169 w 564357"/>
                <a:gd name="connsiteY14" fmla="*/ 592931 h 592931"/>
                <a:gd name="connsiteX15" fmla="*/ 109538 w 564357"/>
                <a:gd name="connsiteY15" fmla="*/ 590550 h 592931"/>
                <a:gd name="connsiteX0" fmla="*/ 121444 w 576263"/>
                <a:gd name="connsiteY0" fmla="*/ 590550 h 592931"/>
                <a:gd name="connsiteX1" fmla="*/ 119063 w 576263"/>
                <a:gd name="connsiteY1" fmla="*/ 531019 h 592931"/>
                <a:gd name="connsiteX2" fmla="*/ 11906 w 576263"/>
                <a:gd name="connsiteY2" fmla="*/ 173831 h 592931"/>
                <a:gd name="connsiteX3" fmla="*/ 295275 w 576263"/>
                <a:gd name="connsiteY3" fmla="*/ 0 h 592931"/>
                <a:gd name="connsiteX4" fmla="*/ 538163 w 576263"/>
                <a:gd name="connsiteY4" fmla="*/ 138112 h 592931"/>
                <a:gd name="connsiteX5" fmla="*/ 576263 w 576263"/>
                <a:gd name="connsiteY5" fmla="*/ 407194 h 592931"/>
                <a:gd name="connsiteX6" fmla="*/ 457200 w 576263"/>
                <a:gd name="connsiteY6" fmla="*/ 557212 h 592931"/>
                <a:gd name="connsiteX7" fmla="*/ 457200 w 576263"/>
                <a:gd name="connsiteY7" fmla="*/ 588169 h 592931"/>
                <a:gd name="connsiteX8" fmla="*/ 354806 w 576263"/>
                <a:gd name="connsiteY8" fmla="*/ 588169 h 592931"/>
                <a:gd name="connsiteX9" fmla="*/ 354806 w 576263"/>
                <a:gd name="connsiteY9" fmla="*/ 481012 h 592931"/>
                <a:gd name="connsiteX10" fmla="*/ 488156 w 576263"/>
                <a:gd name="connsiteY10" fmla="*/ 307181 h 592931"/>
                <a:gd name="connsiteX11" fmla="*/ 297656 w 576263"/>
                <a:gd name="connsiteY11" fmla="*/ 119062 h 592931"/>
                <a:gd name="connsiteX12" fmla="*/ 104775 w 576263"/>
                <a:gd name="connsiteY12" fmla="*/ 316706 h 592931"/>
                <a:gd name="connsiteX13" fmla="*/ 219075 w 576263"/>
                <a:gd name="connsiteY13" fmla="*/ 485775 h 592931"/>
                <a:gd name="connsiteX14" fmla="*/ 219075 w 576263"/>
                <a:gd name="connsiteY14" fmla="*/ 592931 h 592931"/>
                <a:gd name="connsiteX15" fmla="*/ 121444 w 576263"/>
                <a:gd name="connsiteY15" fmla="*/ 590550 h 592931"/>
                <a:gd name="connsiteX0" fmla="*/ 125510 w 580329"/>
                <a:gd name="connsiteY0" fmla="*/ 590550 h 592931"/>
                <a:gd name="connsiteX1" fmla="*/ 123129 w 580329"/>
                <a:gd name="connsiteY1" fmla="*/ 531019 h 592931"/>
                <a:gd name="connsiteX2" fmla="*/ 15972 w 580329"/>
                <a:gd name="connsiteY2" fmla="*/ 173831 h 592931"/>
                <a:gd name="connsiteX3" fmla="*/ 299341 w 580329"/>
                <a:gd name="connsiteY3" fmla="*/ 0 h 592931"/>
                <a:gd name="connsiteX4" fmla="*/ 542229 w 580329"/>
                <a:gd name="connsiteY4" fmla="*/ 138112 h 592931"/>
                <a:gd name="connsiteX5" fmla="*/ 580329 w 580329"/>
                <a:gd name="connsiteY5" fmla="*/ 407194 h 592931"/>
                <a:gd name="connsiteX6" fmla="*/ 461266 w 580329"/>
                <a:gd name="connsiteY6" fmla="*/ 557212 h 592931"/>
                <a:gd name="connsiteX7" fmla="*/ 461266 w 580329"/>
                <a:gd name="connsiteY7" fmla="*/ 588169 h 592931"/>
                <a:gd name="connsiteX8" fmla="*/ 358872 w 580329"/>
                <a:gd name="connsiteY8" fmla="*/ 588169 h 592931"/>
                <a:gd name="connsiteX9" fmla="*/ 358872 w 580329"/>
                <a:gd name="connsiteY9" fmla="*/ 481012 h 592931"/>
                <a:gd name="connsiteX10" fmla="*/ 492222 w 580329"/>
                <a:gd name="connsiteY10" fmla="*/ 307181 h 592931"/>
                <a:gd name="connsiteX11" fmla="*/ 301722 w 580329"/>
                <a:gd name="connsiteY11" fmla="*/ 119062 h 592931"/>
                <a:gd name="connsiteX12" fmla="*/ 108841 w 580329"/>
                <a:gd name="connsiteY12" fmla="*/ 316706 h 592931"/>
                <a:gd name="connsiteX13" fmla="*/ 223141 w 580329"/>
                <a:gd name="connsiteY13" fmla="*/ 485775 h 592931"/>
                <a:gd name="connsiteX14" fmla="*/ 223141 w 580329"/>
                <a:gd name="connsiteY14" fmla="*/ 592931 h 592931"/>
                <a:gd name="connsiteX15" fmla="*/ 125510 w 580329"/>
                <a:gd name="connsiteY15" fmla="*/ 590550 h 592931"/>
                <a:gd name="connsiteX0" fmla="*/ 125510 w 580329"/>
                <a:gd name="connsiteY0" fmla="*/ 590550 h 592931"/>
                <a:gd name="connsiteX1" fmla="*/ 123129 w 580329"/>
                <a:gd name="connsiteY1" fmla="*/ 531019 h 592931"/>
                <a:gd name="connsiteX2" fmla="*/ 15972 w 580329"/>
                <a:gd name="connsiteY2" fmla="*/ 173831 h 592931"/>
                <a:gd name="connsiteX3" fmla="*/ 299341 w 580329"/>
                <a:gd name="connsiteY3" fmla="*/ 0 h 592931"/>
                <a:gd name="connsiteX4" fmla="*/ 542229 w 580329"/>
                <a:gd name="connsiteY4" fmla="*/ 138112 h 592931"/>
                <a:gd name="connsiteX5" fmla="*/ 580329 w 580329"/>
                <a:gd name="connsiteY5" fmla="*/ 407194 h 592931"/>
                <a:gd name="connsiteX6" fmla="*/ 461266 w 580329"/>
                <a:gd name="connsiteY6" fmla="*/ 557212 h 592931"/>
                <a:gd name="connsiteX7" fmla="*/ 461266 w 580329"/>
                <a:gd name="connsiteY7" fmla="*/ 588169 h 592931"/>
                <a:gd name="connsiteX8" fmla="*/ 358872 w 580329"/>
                <a:gd name="connsiteY8" fmla="*/ 588169 h 592931"/>
                <a:gd name="connsiteX9" fmla="*/ 358872 w 580329"/>
                <a:gd name="connsiteY9" fmla="*/ 481012 h 592931"/>
                <a:gd name="connsiteX10" fmla="*/ 492222 w 580329"/>
                <a:gd name="connsiteY10" fmla="*/ 307181 h 592931"/>
                <a:gd name="connsiteX11" fmla="*/ 301722 w 580329"/>
                <a:gd name="connsiteY11" fmla="*/ 119062 h 592931"/>
                <a:gd name="connsiteX12" fmla="*/ 108841 w 580329"/>
                <a:gd name="connsiteY12" fmla="*/ 316706 h 592931"/>
                <a:gd name="connsiteX13" fmla="*/ 223141 w 580329"/>
                <a:gd name="connsiteY13" fmla="*/ 485775 h 592931"/>
                <a:gd name="connsiteX14" fmla="*/ 223141 w 580329"/>
                <a:gd name="connsiteY14" fmla="*/ 592931 h 592931"/>
                <a:gd name="connsiteX15" fmla="*/ 125510 w 580329"/>
                <a:gd name="connsiteY15" fmla="*/ 590550 h 592931"/>
                <a:gd name="connsiteX0" fmla="*/ 125510 w 580329"/>
                <a:gd name="connsiteY0" fmla="*/ 590550 h 592931"/>
                <a:gd name="connsiteX1" fmla="*/ 123129 w 580329"/>
                <a:gd name="connsiteY1" fmla="*/ 531019 h 592931"/>
                <a:gd name="connsiteX2" fmla="*/ 15972 w 580329"/>
                <a:gd name="connsiteY2" fmla="*/ 173831 h 592931"/>
                <a:gd name="connsiteX3" fmla="*/ 299341 w 580329"/>
                <a:gd name="connsiteY3" fmla="*/ 0 h 592931"/>
                <a:gd name="connsiteX4" fmla="*/ 542229 w 580329"/>
                <a:gd name="connsiteY4" fmla="*/ 138112 h 592931"/>
                <a:gd name="connsiteX5" fmla="*/ 580329 w 580329"/>
                <a:gd name="connsiteY5" fmla="*/ 407194 h 592931"/>
                <a:gd name="connsiteX6" fmla="*/ 461266 w 580329"/>
                <a:gd name="connsiteY6" fmla="*/ 557212 h 592931"/>
                <a:gd name="connsiteX7" fmla="*/ 461266 w 580329"/>
                <a:gd name="connsiteY7" fmla="*/ 588169 h 592931"/>
                <a:gd name="connsiteX8" fmla="*/ 358872 w 580329"/>
                <a:gd name="connsiteY8" fmla="*/ 588169 h 592931"/>
                <a:gd name="connsiteX9" fmla="*/ 358872 w 580329"/>
                <a:gd name="connsiteY9" fmla="*/ 481012 h 592931"/>
                <a:gd name="connsiteX10" fmla="*/ 492222 w 580329"/>
                <a:gd name="connsiteY10" fmla="*/ 307181 h 592931"/>
                <a:gd name="connsiteX11" fmla="*/ 301722 w 580329"/>
                <a:gd name="connsiteY11" fmla="*/ 119062 h 592931"/>
                <a:gd name="connsiteX12" fmla="*/ 108841 w 580329"/>
                <a:gd name="connsiteY12" fmla="*/ 316706 h 592931"/>
                <a:gd name="connsiteX13" fmla="*/ 223141 w 580329"/>
                <a:gd name="connsiteY13" fmla="*/ 485775 h 592931"/>
                <a:gd name="connsiteX14" fmla="*/ 223141 w 580329"/>
                <a:gd name="connsiteY14" fmla="*/ 592931 h 592931"/>
                <a:gd name="connsiteX15" fmla="*/ 125510 w 580329"/>
                <a:gd name="connsiteY15" fmla="*/ 590550 h 592931"/>
                <a:gd name="connsiteX0" fmla="*/ 125510 w 580329"/>
                <a:gd name="connsiteY0" fmla="*/ 590550 h 592931"/>
                <a:gd name="connsiteX1" fmla="*/ 123129 w 580329"/>
                <a:gd name="connsiteY1" fmla="*/ 531019 h 592931"/>
                <a:gd name="connsiteX2" fmla="*/ 15972 w 580329"/>
                <a:gd name="connsiteY2" fmla="*/ 173831 h 592931"/>
                <a:gd name="connsiteX3" fmla="*/ 299341 w 580329"/>
                <a:gd name="connsiteY3" fmla="*/ 0 h 592931"/>
                <a:gd name="connsiteX4" fmla="*/ 542229 w 580329"/>
                <a:gd name="connsiteY4" fmla="*/ 138112 h 592931"/>
                <a:gd name="connsiteX5" fmla="*/ 580329 w 580329"/>
                <a:gd name="connsiteY5" fmla="*/ 407194 h 592931"/>
                <a:gd name="connsiteX6" fmla="*/ 461266 w 580329"/>
                <a:gd name="connsiteY6" fmla="*/ 557212 h 592931"/>
                <a:gd name="connsiteX7" fmla="*/ 461266 w 580329"/>
                <a:gd name="connsiteY7" fmla="*/ 588169 h 592931"/>
                <a:gd name="connsiteX8" fmla="*/ 358872 w 580329"/>
                <a:gd name="connsiteY8" fmla="*/ 588169 h 592931"/>
                <a:gd name="connsiteX9" fmla="*/ 358872 w 580329"/>
                <a:gd name="connsiteY9" fmla="*/ 481012 h 592931"/>
                <a:gd name="connsiteX10" fmla="*/ 492222 w 580329"/>
                <a:gd name="connsiteY10" fmla="*/ 307181 h 592931"/>
                <a:gd name="connsiteX11" fmla="*/ 301722 w 580329"/>
                <a:gd name="connsiteY11" fmla="*/ 119062 h 592931"/>
                <a:gd name="connsiteX12" fmla="*/ 108841 w 580329"/>
                <a:gd name="connsiteY12" fmla="*/ 316706 h 592931"/>
                <a:gd name="connsiteX13" fmla="*/ 223141 w 580329"/>
                <a:gd name="connsiteY13" fmla="*/ 485775 h 592931"/>
                <a:gd name="connsiteX14" fmla="*/ 223141 w 580329"/>
                <a:gd name="connsiteY14" fmla="*/ 592931 h 592931"/>
                <a:gd name="connsiteX15" fmla="*/ 125510 w 580329"/>
                <a:gd name="connsiteY15" fmla="*/ 590550 h 592931"/>
                <a:gd name="connsiteX0" fmla="*/ 125510 w 580329"/>
                <a:gd name="connsiteY0" fmla="*/ 590550 h 592931"/>
                <a:gd name="connsiteX1" fmla="*/ 123129 w 580329"/>
                <a:gd name="connsiteY1" fmla="*/ 531019 h 592931"/>
                <a:gd name="connsiteX2" fmla="*/ 15972 w 580329"/>
                <a:gd name="connsiteY2" fmla="*/ 173831 h 592931"/>
                <a:gd name="connsiteX3" fmla="*/ 299341 w 580329"/>
                <a:gd name="connsiteY3" fmla="*/ 0 h 592931"/>
                <a:gd name="connsiteX4" fmla="*/ 542229 w 580329"/>
                <a:gd name="connsiteY4" fmla="*/ 138112 h 592931"/>
                <a:gd name="connsiteX5" fmla="*/ 580329 w 580329"/>
                <a:gd name="connsiteY5" fmla="*/ 407194 h 592931"/>
                <a:gd name="connsiteX6" fmla="*/ 461266 w 580329"/>
                <a:gd name="connsiteY6" fmla="*/ 557212 h 592931"/>
                <a:gd name="connsiteX7" fmla="*/ 461266 w 580329"/>
                <a:gd name="connsiteY7" fmla="*/ 588169 h 592931"/>
                <a:gd name="connsiteX8" fmla="*/ 358872 w 580329"/>
                <a:gd name="connsiteY8" fmla="*/ 588169 h 592931"/>
                <a:gd name="connsiteX9" fmla="*/ 358872 w 580329"/>
                <a:gd name="connsiteY9" fmla="*/ 481012 h 592931"/>
                <a:gd name="connsiteX10" fmla="*/ 492222 w 580329"/>
                <a:gd name="connsiteY10" fmla="*/ 307181 h 592931"/>
                <a:gd name="connsiteX11" fmla="*/ 301722 w 580329"/>
                <a:gd name="connsiteY11" fmla="*/ 119062 h 592931"/>
                <a:gd name="connsiteX12" fmla="*/ 108841 w 580329"/>
                <a:gd name="connsiteY12" fmla="*/ 316706 h 592931"/>
                <a:gd name="connsiteX13" fmla="*/ 223141 w 580329"/>
                <a:gd name="connsiteY13" fmla="*/ 485775 h 592931"/>
                <a:gd name="connsiteX14" fmla="*/ 223141 w 580329"/>
                <a:gd name="connsiteY14" fmla="*/ 592931 h 592931"/>
                <a:gd name="connsiteX15" fmla="*/ 125510 w 580329"/>
                <a:gd name="connsiteY15" fmla="*/ 590550 h 592931"/>
                <a:gd name="connsiteX0" fmla="*/ 125510 w 580329"/>
                <a:gd name="connsiteY0" fmla="*/ 590550 h 592931"/>
                <a:gd name="connsiteX1" fmla="*/ 123129 w 580329"/>
                <a:gd name="connsiteY1" fmla="*/ 531019 h 592931"/>
                <a:gd name="connsiteX2" fmla="*/ 15972 w 580329"/>
                <a:gd name="connsiteY2" fmla="*/ 173831 h 592931"/>
                <a:gd name="connsiteX3" fmla="*/ 299341 w 580329"/>
                <a:gd name="connsiteY3" fmla="*/ 0 h 592931"/>
                <a:gd name="connsiteX4" fmla="*/ 542229 w 580329"/>
                <a:gd name="connsiteY4" fmla="*/ 138112 h 592931"/>
                <a:gd name="connsiteX5" fmla="*/ 580329 w 580329"/>
                <a:gd name="connsiteY5" fmla="*/ 407194 h 592931"/>
                <a:gd name="connsiteX6" fmla="*/ 461266 w 580329"/>
                <a:gd name="connsiteY6" fmla="*/ 557212 h 592931"/>
                <a:gd name="connsiteX7" fmla="*/ 461266 w 580329"/>
                <a:gd name="connsiteY7" fmla="*/ 588169 h 592931"/>
                <a:gd name="connsiteX8" fmla="*/ 358872 w 580329"/>
                <a:gd name="connsiteY8" fmla="*/ 588169 h 592931"/>
                <a:gd name="connsiteX9" fmla="*/ 358872 w 580329"/>
                <a:gd name="connsiteY9" fmla="*/ 481012 h 592931"/>
                <a:gd name="connsiteX10" fmla="*/ 492222 w 580329"/>
                <a:gd name="connsiteY10" fmla="*/ 307181 h 592931"/>
                <a:gd name="connsiteX11" fmla="*/ 301722 w 580329"/>
                <a:gd name="connsiteY11" fmla="*/ 119062 h 592931"/>
                <a:gd name="connsiteX12" fmla="*/ 108841 w 580329"/>
                <a:gd name="connsiteY12" fmla="*/ 316706 h 592931"/>
                <a:gd name="connsiteX13" fmla="*/ 223141 w 580329"/>
                <a:gd name="connsiteY13" fmla="*/ 485775 h 592931"/>
                <a:gd name="connsiteX14" fmla="*/ 223141 w 580329"/>
                <a:gd name="connsiteY14" fmla="*/ 592931 h 592931"/>
                <a:gd name="connsiteX15" fmla="*/ 125510 w 580329"/>
                <a:gd name="connsiteY15" fmla="*/ 590550 h 592931"/>
                <a:gd name="connsiteX0" fmla="*/ 125510 w 597304"/>
                <a:gd name="connsiteY0" fmla="*/ 590550 h 592931"/>
                <a:gd name="connsiteX1" fmla="*/ 123129 w 597304"/>
                <a:gd name="connsiteY1" fmla="*/ 531019 h 592931"/>
                <a:gd name="connsiteX2" fmla="*/ 15972 w 597304"/>
                <a:gd name="connsiteY2" fmla="*/ 173831 h 592931"/>
                <a:gd name="connsiteX3" fmla="*/ 299341 w 597304"/>
                <a:gd name="connsiteY3" fmla="*/ 0 h 592931"/>
                <a:gd name="connsiteX4" fmla="*/ 542229 w 597304"/>
                <a:gd name="connsiteY4" fmla="*/ 138112 h 592931"/>
                <a:gd name="connsiteX5" fmla="*/ 580329 w 597304"/>
                <a:gd name="connsiteY5" fmla="*/ 407194 h 592931"/>
                <a:gd name="connsiteX6" fmla="*/ 461266 w 597304"/>
                <a:gd name="connsiteY6" fmla="*/ 557212 h 592931"/>
                <a:gd name="connsiteX7" fmla="*/ 461266 w 597304"/>
                <a:gd name="connsiteY7" fmla="*/ 588169 h 592931"/>
                <a:gd name="connsiteX8" fmla="*/ 358872 w 597304"/>
                <a:gd name="connsiteY8" fmla="*/ 588169 h 592931"/>
                <a:gd name="connsiteX9" fmla="*/ 358872 w 597304"/>
                <a:gd name="connsiteY9" fmla="*/ 481012 h 592931"/>
                <a:gd name="connsiteX10" fmla="*/ 492222 w 597304"/>
                <a:gd name="connsiteY10" fmla="*/ 307181 h 592931"/>
                <a:gd name="connsiteX11" fmla="*/ 301722 w 597304"/>
                <a:gd name="connsiteY11" fmla="*/ 119062 h 592931"/>
                <a:gd name="connsiteX12" fmla="*/ 108841 w 597304"/>
                <a:gd name="connsiteY12" fmla="*/ 316706 h 592931"/>
                <a:gd name="connsiteX13" fmla="*/ 223141 w 597304"/>
                <a:gd name="connsiteY13" fmla="*/ 485775 h 592931"/>
                <a:gd name="connsiteX14" fmla="*/ 223141 w 597304"/>
                <a:gd name="connsiteY14" fmla="*/ 592931 h 592931"/>
                <a:gd name="connsiteX15" fmla="*/ 125510 w 597304"/>
                <a:gd name="connsiteY15" fmla="*/ 590550 h 592931"/>
                <a:gd name="connsiteX0" fmla="*/ 125510 w 599510"/>
                <a:gd name="connsiteY0" fmla="*/ 590550 h 592931"/>
                <a:gd name="connsiteX1" fmla="*/ 123129 w 599510"/>
                <a:gd name="connsiteY1" fmla="*/ 531019 h 592931"/>
                <a:gd name="connsiteX2" fmla="*/ 15972 w 599510"/>
                <a:gd name="connsiteY2" fmla="*/ 173831 h 592931"/>
                <a:gd name="connsiteX3" fmla="*/ 299341 w 599510"/>
                <a:gd name="connsiteY3" fmla="*/ 0 h 592931"/>
                <a:gd name="connsiteX4" fmla="*/ 549373 w 599510"/>
                <a:gd name="connsiteY4" fmla="*/ 133349 h 592931"/>
                <a:gd name="connsiteX5" fmla="*/ 580329 w 599510"/>
                <a:gd name="connsiteY5" fmla="*/ 407194 h 592931"/>
                <a:gd name="connsiteX6" fmla="*/ 461266 w 599510"/>
                <a:gd name="connsiteY6" fmla="*/ 557212 h 592931"/>
                <a:gd name="connsiteX7" fmla="*/ 461266 w 599510"/>
                <a:gd name="connsiteY7" fmla="*/ 588169 h 592931"/>
                <a:gd name="connsiteX8" fmla="*/ 358872 w 599510"/>
                <a:gd name="connsiteY8" fmla="*/ 588169 h 592931"/>
                <a:gd name="connsiteX9" fmla="*/ 358872 w 599510"/>
                <a:gd name="connsiteY9" fmla="*/ 481012 h 592931"/>
                <a:gd name="connsiteX10" fmla="*/ 492222 w 599510"/>
                <a:gd name="connsiteY10" fmla="*/ 307181 h 592931"/>
                <a:gd name="connsiteX11" fmla="*/ 301722 w 599510"/>
                <a:gd name="connsiteY11" fmla="*/ 119062 h 592931"/>
                <a:gd name="connsiteX12" fmla="*/ 108841 w 599510"/>
                <a:gd name="connsiteY12" fmla="*/ 316706 h 592931"/>
                <a:gd name="connsiteX13" fmla="*/ 223141 w 599510"/>
                <a:gd name="connsiteY13" fmla="*/ 485775 h 592931"/>
                <a:gd name="connsiteX14" fmla="*/ 223141 w 599510"/>
                <a:gd name="connsiteY14" fmla="*/ 592931 h 592931"/>
                <a:gd name="connsiteX15" fmla="*/ 125510 w 599510"/>
                <a:gd name="connsiteY15" fmla="*/ 590550 h 592931"/>
                <a:gd name="connsiteX0" fmla="*/ 125510 w 599510"/>
                <a:gd name="connsiteY0" fmla="*/ 590550 h 592931"/>
                <a:gd name="connsiteX1" fmla="*/ 123129 w 599510"/>
                <a:gd name="connsiteY1" fmla="*/ 531019 h 592931"/>
                <a:gd name="connsiteX2" fmla="*/ 15972 w 599510"/>
                <a:gd name="connsiteY2" fmla="*/ 173831 h 592931"/>
                <a:gd name="connsiteX3" fmla="*/ 299341 w 599510"/>
                <a:gd name="connsiteY3" fmla="*/ 0 h 592931"/>
                <a:gd name="connsiteX4" fmla="*/ 549373 w 599510"/>
                <a:gd name="connsiteY4" fmla="*/ 133349 h 592931"/>
                <a:gd name="connsiteX5" fmla="*/ 580329 w 599510"/>
                <a:gd name="connsiteY5" fmla="*/ 407194 h 592931"/>
                <a:gd name="connsiteX6" fmla="*/ 461266 w 599510"/>
                <a:gd name="connsiteY6" fmla="*/ 557212 h 592931"/>
                <a:gd name="connsiteX7" fmla="*/ 461266 w 599510"/>
                <a:gd name="connsiteY7" fmla="*/ 588169 h 592931"/>
                <a:gd name="connsiteX8" fmla="*/ 358872 w 599510"/>
                <a:gd name="connsiteY8" fmla="*/ 588169 h 592931"/>
                <a:gd name="connsiteX9" fmla="*/ 358872 w 599510"/>
                <a:gd name="connsiteY9" fmla="*/ 481012 h 592931"/>
                <a:gd name="connsiteX10" fmla="*/ 492222 w 599510"/>
                <a:gd name="connsiteY10" fmla="*/ 307181 h 592931"/>
                <a:gd name="connsiteX11" fmla="*/ 301722 w 599510"/>
                <a:gd name="connsiteY11" fmla="*/ 119062 h 592931"/>
                <a:gd name="connsiteX12" fmla="*/ 108841 w 599510"/>
                <a:gd name="connsiteY12" fmla="*/ 316706 h 592931"/>
                <a:gd name="connsiteX13" fmla="*/ 223141 w 599510"/>
                <a:gd name="connsiteY13" fmla="*/ 485775 h 592931"/>
                <a:gd name="connsiteX14" fmla="*/ 223141 w 599510"/>
                <a:gd name="connsiteY14" fmla="*/ 592931 h 592931"/>
                <a:gd name="connsiteX15" fmla="*/ 125510 w 599510"/>
                <a:gd name="connsiteY15" fmla="*/ 590550 h 592931"/>
                <a:gd name="connsiteX0" fmla="*/ 125510 w 595939"/>
                <a:gd name="connsiteY0" fmla="*/ 590550 h 592931"/>
                <a:gd name="connsiteX1" fmla="*/ 123129 w 595939"/>
                <a:gd name="connsiteY1" fmla="*/ 531019 h 592931"/>
                <a:gd name="connsiteX2" fmla="*/ 15972 w 595939"/>
                <a:gd name="connsiteY2" fmla="*/ 173831 h 592931"/>
                <a:gd name="connsiteX3" fmla="*/ 299341 w 595939"/>
                <a:gd name="connsiteY3" fmla="*/ 0 h 592931"/>
                <a:gd name="connsiteX4" fmla="*/ 549373 w 595939"/>
                <a:gd name="connsiteY4" fmla="*/ 133349 h 592931"/>
                <a:gd name="connsiteX5" fmla="*/ 580329 w 595939"/>
                <a:gd name="connsiteY5" fmla="*/ 407194 h 592931"/>
                <a:gd name="connsiteX6" fmla="*/ 461266 w 595939"/>
                <a:gd name="connsiteY6" fmla="*/ 557212 h 592931"/>
                <a:gd name="connsiteX7" fmla="*/ 461266 w 595939"/>
                <a:gd name="connsiteY7" fmla="*/ 588169 h 592931"/>
                <a:gd name="connsiteX8" fmla="*/ 358872 w 595939"/>
                <a:gd name="connsiteY8" fmla="*/ 588169 h 592931"/>
                <a:gd name="connsiteX9" fmla="*/ 358872 w 595939"/>
                <a:gd name="connsiteY9" fmla="*/ 481012 h 592931"/>
                <a:gd name="connsiteX10" fmla="*/ 492222 w 595939"/>
                <a:gd name="connsiteY10" fmla="*/ 307181 h 592931"/>
                <a:gd name="connsiteX11" fmla="*/ 301722 w 595939"/>
                <a:gd name="connsiteY11" fmla="*/ 119062 h 592931"/>
                <a:gd name="connsiteX12" fmla="*/ 108841 w 595939"/>
                <a:gd name="connsiteY12" fmla="*/ 316706 h 592931"/>
                <a:gd name="connsiteX13" fmla="*/ 223141 w 595939"/>
                <a:gd name="connsiteY13" fmla="*/ 485775 h 592931"/>
                <a:gd name="connsiteX14" fmla="*/ 223141 w 595939"/>
                <a:gd name="connsiteY14" fmla="*/ 592931 h 592931"/>
                <a:gd name="connsiteX15" fmla="*/ 125510 w 595939"/>
                <a:gd name="connsiteY15" fmla="*/ 590550 h 592931"/>
                <a:gd name="connsiteX0" fmla="*/ 125510 w 595939"/>
                <a:gd name="connsiteY0" fmla="*/ 590550 h 592931"/>
                <a:gd name="connsiteX1" fmla="*/ 123129 w 595939"/>
                <a:gd name="connsiteY1" fmla="*/ 531019 h 592931"/>
                <a:gd name="connsiteX2" fmla="*/ 15972 w 595939"/>
                <a:gd name="connsiteY2" fmla="*/ 173831 h 592931"/>
                <a:gd name="connsiteX3" fmla="*/ 299341 w 595939"/>
                <a:gd name="connsiteY3" fmla="*/ 0 h 592931"/>
                <a:gd name="connsiteX4" fmla="*/ 549373 w 595939"/>
                <a:gd name="connsiteY4" fmla="*/ 133349 h 592931"/>
                <a:gd name="connsiteX5" fmla="*/ 580329 w 595939"/>
                <a:gd name="connsiteY5" fmla="*/ 407194 h 592931"/>
                <a:gd name="connsiteX6" fmla="*/ 461266 w 595939"/>
                <a:gd name="connsiteY6" fmla="*/ 557212 h 592931"/>
                <a:gd name="connsiteX7" fmla="*/ 461266 w 595939"/>
                <a:gd name="connsiteY7" fmla="*/ 588169 h 592931"/>
                <a:gd name="connsiteX8" fmla="*/ 358872 w 595939"/>
                <a:gd name="connsiteY8" fmla="*/ 588169 h 592931"/>
                <a:gd name="connsiteX9" fmla="*/ 358872 w 595939"/>
                <a:gd name="connsiteY9" fmla="*/ 481012 h 592931"/>
                <a:gd name="connsiteX10" fmla="*/ 492222 w 595939"/>
                <a:gd name="connsiteY10" fmla="*/ 307181 h 592931"/>
                <a:gd name="connsiteX11" fmla="*/ 301722 w 595939"/>
                <a:gd name="connsiteY11" fmla="*/ 119062 h 592931"/>
                <a:gd name="connsiteX12" fmla="*/ 108841 w 595939"/>
                <a:gd name="connsiteY12" fmla="*/ 316706 h 592931"/>
                <a:gd name="connsiteX13" fmla="*/ 223141 w 595939"/>
                <a:gd name="connsiteY13" fmla="*/ 485775 h 592931"/>
                <a:gd name="connsiteX14" fmla="*/ 223141 w 595939"/>
                <a:gd name="connsiteY14" fmla="*/ 592931 h 592931"/>
                <a:gd name="connsiteX15" fmla="*/ 125510 w 595939"/>
                <a:gd name="connsiteY15" fmla="*/ 590550 h 592931"/>
                <a:gd name="connsiteX0" fmla="*/ 125510 w 553955"/>
                <a:gd name="connsiteY0" fmla="*/ 590550 h 592931"/>
                <a:gd name="connsiteX1" fmla="*/ 123129 w 553955"/>
                <a:gd name="connsiteY1" fmla="*/ 531019 h 592931"/>
                <a:gd name="connsiteX2" fmla="*/ 15972 w 553955"/>
                <a:gd name="connsiteY2" fmla="*/ 173831 h 592931"/>
                <a:gd name="connsiteX3" fmla="*/ 299341 w 553955"/>
                <a:gd name="connsiteY3" fmla="*/ 0 h 592931"/>
                <a:gd name="connsiteX4" fmla="*/ 549373 w 553955"/>
                <a:gd name="connsiteY4" fmla="*/ 133349 h 592931"/>
                <a:gd name="connsiteX5" fmla="*/ 461266 w 553955"/>
                <a:gd name="connsiteY5" fmla="*/ 557212 h 592931"/>
                <a:gd name="connsiteX6" fmla="*/ 461266 w 553955"/>
                <a:gd name="connsiteY6" fmla="*/ 588169 h 592931"/>
                <a:gd name="connsiteX7" fmla="*/ 358872 w 553955"/>
                <a:gd name="connsiteY7" fmla="*/ 588169 h 592931"/>
                <a:gd name="connsiteX8" fmla="*/ 358872 w 553955"/>
                <a:gd name="connsiteY8" fmla="*/ 481012 h 592931"/>
                <a:gd name="connsiteX9" fmla="*/ 492222 w 553955"/>
                <a:gd name="connsiteY9" fmla="*/ 307181 h 592931"/>
                <a:gd name="connsiteX10" fmla="*/ 301722 w 553955"/>
                <a:gd name="connsiteY10" fmla="*/ 119062 h 592931"/>
                <a:gd name="connsiteX11" fmla="*/ 108841 w 553955"/>
                <a:gd name="connsiteY11" fmla="*/ 316706 h 592931"/>
                <a:gd name="connsiteX12" fmla="*/ 223141 w 553955"/>
                <a:gd name="connsiteY12" fmla="*/ 485775 h 592931"/>
                <a:gd name="connsiteX13" fmla="*/ 223141 w 553955"/>
                <a:gd name="connsiteY13" fmla="*/ 592931 h 592931"/>
                <a:gd name="connsiteX14" fmla="*/ 125510 w 553955"/>
                <a:gd name="connsiteY14" fmla="*/ 590550 h 592931"/>
                <a:gd name="connsiteX0" fmla="*/ 125510 w 596292"/>
                <a:gd name="connsiteY0" fmla="*/ 590550 h 592931"/>
                <a:gd name="connsiteX1" fmla="*/ 123129 w 596292"/>
                <a:gd name="connsiteY1" fmla="*/ 531019 h 592931"/>
                <a:gd name="connsiteX2" fmla="*/ 15972 w 596292"/>
                <a:gd name="connsiteY2" fmla="*/ 173831 h 592931"/>
                <a:gd name="connsiteX3" fmla="*/ 299341 w 596292"/>
                <a:gd name="connsiteY3" fmla="*/ 0 h 592931"/>
                <a:gd name="connsiteX4" fmla="*/ 549373 w 596292"/>
                <a:gd name="connsiteY4" fmla="*/ 133349 h 592931"/>
                <a:gd name="connsiteX5" fmla="*/ 461266 w 596292"/>
                <a:gd name="connsiteY5" fmla="*/ 557212 h 592931"/>
                <a:gd name="connsiteX6" fmla="*/ 461266 w 596292"/>
                <a:gd name="connsiteY6" fmla="*/ 588169 h 592931"/>
                <a:gd name="connsiteX7" fmla="*/ 358872 w 596292"/>
                <a:gd name="connsiteY7" fmla="*/ 588169 h 592931"/>
                <a:gd name="connsiteX8" fmla="*/ 358872 w 596292"/>
                <a:gd name="connsiteY8" fmla="*/ 481012 h 592931"/>
                <a:gd name="connsiteX9" fmla="*/ 492222 w 596292"/>
                <a:gd name="connsiteY9" fmla="*/ 307181 h 592931"/>
                <a:gd name="connsiteX10" fmla="*/ 301722 w 596292"/>
                <a:gd name="connsiteY10" fmla="*/ 119062 h 592931"/>
                <a:gd name="connsiteX11" fmla="*/ 108841 w 596292"/>
                <a:gd name="connsiteY11" fmla="*/ 316706 h 592931"/>
                <a:gd name="connsiteX12" fmla="*/ 223141 w 596292"/>
                <a:gd name="connsiteY12" fmla="*/ 485775 h 592931"/>
                <a:gd name="connsiteX13" fmla="*/ 223141 w 596292"/>
                <a:gd name="connsiteY13" fmla="*/ 592931 h 592931"/>
                <a:gd name="connsiteX14" fmla="*/ 125510 w 596292"/>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58872 w 602358"/>
                <a:gd name="connsiteY8" fmla="*/ 481012 h 592931"/>
                <a:gd name="connsiteX9" fmla="*/ 492222 w 602358"/>
                <a:gd name="connsiteY9" fmla="*/ 307181 h 592931"/>
                <a:gd name="connsiteX10" fmla="*/ 301722 w 602358"/>
                <a:gd name="connsiteY10" fmla="*/ 119062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1722 w 602358"/>
                <a:gd name="connsiteY10" fmla="*/ 119062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1722 w 602358"/>
                <a:gd name="connsiteY10" fmla="*/ 119062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1722 w 602358"/>
                <a:gd name="connsiteY10" fmla="*/ 119062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1722 w 602358"/>
                <a:gd name="connsiteY10" fmla="*/ 119062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23141 w 602358"/>
                <a:gd name="connsiteY12" fmla="*/ 485775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11918 h 592931"/>
                <a:gd name="connsiteX11" fmla="*/ 108841 w 602358"/>
                <a:gd name="connsiteY11" fmla="*/ 316706 h 592931"/>
                <a:gd name="connsiteX12" fmla="*/ 215997 w 602358"/>
                <a:gd name="connsiteY12" fmla="*/ 495300 h 592931"/>
                <a:gd name="connsiteX13" fmla="*/ 223141 w 602358"/>
                <a:gd name="connsiteY13" fmla="*/ 592931 h 592931"/>
                <a:gd name="connsiteX14" fmla="*/ 125510 w 602358"/>
                <a:gd name="connsiteY14" fmla="*/ 590550 h 592931"/>
                <a:gd name="connsiteX0" fmla="*/ 125510 w 602358"/>
                <a:gd name="connsiteY0" fmla="*/ 590589 h 592970"/>
                <a:gd name="connsiteX1" fmla="*/ 123129 w 602358"/>
                <a:gd name="connsiteY1" fmla="*/ 531058 h 592970"/>
                <a:gd name="connsiteX2" fmla="*/ 15972 w 602358"/>
                <a:gd name="connsiteY2" fmla="*/ 173870 h 592970"/>
                <a:gd name="connsiteX3" fmla="*/ 299341 w 602358"/>
                <a:gd name="connsiteY3" fmla="*/ 39 h 592970"/>
                <a:gd name="connsiteX4" fmla="*/ 549373 w 602358"/>
                <a:gd name="connsiteY4" fmla="*/ 133388 h 592970"/>
                <a:gd name="connsiteX5" fmla="*/ 461266 w 602358"/>
                <a:gd name="connsiteY5" fmla="*/ 557251 h 592970"/>
                <a:gd name="connsiteX6" fmla="*/ 461266 w 602358"/>
                <a:gd name="connsiteY6" fmla="*/ 588208 h 592970"/>
                <a:gd name="connsiteX7" fmla="*/ 358872 w 602358"/>
                <a:gd name="connsiteY7" fmla="*/ 588208 h 592970"/>
                <a:gd name="connsiteX8" fmla="*/ 368397 w 602358"/>
                <a:gd name="connsiteY8" fmla="*/ 500101 h 592970"/>
                <a:gd name="connsiteX9" fmla="*/ 492222 w 602358"/>
                <a:gd name="connsiteY9" fmla="*/ 307220 h 592970"/>
                <a:gd name="connsiteX10" fmla="*/ 304103 w 602358"/>
                <a:gd name="connsiteY10" fmla="*/ 111957 h 592970"/>
                <a:gd name="connsiteX11" fmla="*/ 108841 w 602358"/>
                <a:gd name="connsiteY11" fmla="*/ 316745 h 592970"/>
                <a:gd name="connsiteX12" fmla="*/ 215997 w 602358"/>
                <a:gd name="connsiteY12" fmla="*/ 495339 h 592970"/>
                <a:gd name="connsiteX13" fmla="*/ 223141 w 602358"/>
                <a:gd name="connsiteY13" fmla="*/ 592970 h 592970"/>
                <a:gd name="connsiteX14" fmla="*/ 125510 w 602358"/>
                <a:gd name="connsiteY14" fmla="*/ 590589 h 592970"/>
                <a:gd name="connsiteX0" fmla="*/ 125510 w 602358"/>
                <a:gd name="connsiteY0" fmla="*/ 590589 h 592970"/>
                <a:gd name="connsiteX1" fmla="*/ 123129 w 602358"/>
                <a:gd name="connsiteY1" fmla="*/ 531058 h 592970"/>
                <a:gd name="connsiteX2" fmla="*/ 15972 w 602358"/>
                <a:gd name="connsiteY2" fmla="*/ 173870 h 592970"/>
                <a:gd name="connsiteX3" fmla="*/ 299341 w 602358"/>
                <a:gd name="connsiteY3" fmla="*/ 39 h 592970"/>
                <a:gd name="connsiteX4" fmla="*/ 549373 w 602358"/>
                <a:gd name="connsiteY4" fmla="*/ 133388 h 592970"/>
                <a:gd name="connsiteX5" fmla="*/ 461266 w 602358"/>
                <a:gd name="connsiteY5" fmla="*/ 557251 h 592970"/>
                <a:gd name="connsiteX6" fmla="*/ 461266 w 602358"/>
                <a:gd name="connsiteY6" fmla="*/ 588208 h 592970"/>
                <a:gd name="connsiteX7" fmla="*/ 358872 w 602358"/>
                <a:gd name="connsiteY7" fmla="*/ 588208 h 592970"/>
                <a:gd name="connsiteX8" fmla="*/ 368397 w 602358"/>
                <a:gd name="connsiteY8" fmla="*/ 500101 h 592970"/>
                <a:gd name="connsiteX9" fmla="*/ 492222 w 602358"/>
                <a:gd name="connsiteY9" fmla="*/ 307220 h 592970"/>
                <a:gd name="connsiteX10" fmla="*/ 304103 w 602358"/>
                <a:gd name="connsiteY10" fmla="*/ 102432 h 592970"/>
                <a:gd name="connsiteX11" fmla="*/ 108841 w 602358"/>
                <a:gd name="connsiteY11" fmla="*/ 316745 h 592970"/>
                <a:gd name="connsiteX12" fmla="*/ 215997 w 602358"/>
                <a:gd name="connsiteY12" fmla="*/ 495339 h 592970"/>
                <a:gd name="connsiteX13" fmla="*/ 223141 w 602358"/>
                <a:gd name="connsiteY13" fmla="*/ 592970 h 592970"/>
                <a:gd name="connsiteX14" fmla="*/ 125510 w 602358"/>
                <a:gd name="connsiteY14" fmla="*/ 590589 h 592970"/>
                <a:gd name="connsiteX0" fmla="*/ 125510 w 602358"/>
                <a:gd name="connsiteY0" fmla="*/ 590589 h 592970"/>
                <a:gd name="connsiteX1" fmla="*/ 123129 w 602358"/>
                <a:gd name="connsiteY1" fmla="*/ 531058 h 592970"/>
                <a:gd name="connsiteX2" fmla="*/ 15972 w 602358"/>
                <a:gd name="connsiteY2" fmla="*/ 173870 h 592970"/>
                <a:gd name="connsiteX3" fmla="*/ 299341 w 602358"/>
                <a:gd name="connsiteY3" fmla="*/ 39 h 592970"/>
                <a:gd name="connsiteX4" fmla="*/ 549373 w 602358"/>
                <a:gd name="connsiteY4" fmla="*/ 133388 h 592970"/>
                <a:gd name="connsiteX5" fmla="*/ 461266 w 602358"/>
                <a:gd name="connsiteY5" fmla="*/ 557251 h 592970"/>
                <a:gd name="connsiteX6" fmla="*/ 461266 w 602358"/>
                <a:gd name="connsiteY6" fmla="*/ 588208 h 592970"/>
                <a:gd name="connsiteX7" fmla="*/ 358872 w 602358"/>
                <a:gd name="connsiteY7" fmla="*/ 588208 h 592970"/>
                <a:gd name="connsiteX8" fmla="*/ 368397 w 602358"/>
                <a:gd name="connsiteY8" fmla="*/ 500101 h 592970"/>
                <a:gd name="connsiteX9" fmla="*/ 492222 w 602358"/>
                <a:gd name="connsiteY9" fmla="*/ 307220 h 592970"/>
                <a:gd name="connsiteX10" fmla="*/ 304103 w 602358"/>
                <a:gd name="connsiteY10" fmla="*/ 102432 h 592970"/>
                <a:gd name="connsiteX11" fmla="*/ 108841 w 602358"/>
                <a:gd name="connsiteY11" fmla="*/ 316745 h 592970"/>
                <a:gd name="connsiteX12" fmla="*/ 215997 w 602358"/>
                <a:gd name="connsiteY12" fmla="*/ 495339 h 592970"/>
                <a:gd name="connsiteX13" fmla="*/ 223141 w 602358"/>
                <a:gd name="connsiteY13" fmla="*/ 592970 h 592970"/>
                <a:gd name="connsiteX14" fmla="*/ 125510 w 602358"/>
                <a:gd name="connsiteY14" fmla="*/ 590589 h 592970"/>
                <a:gd name="connsiteX0" fmla="*/ 125510 w 602358"/>
                <a:gd name="connsiteY0" fmla="*/ 590589 h 592970"/>
                <a:gd name="connsiteX1" fmla="*/ 123129 w 602358"/>
                <a:gd name="connsiteY1" fmla="*/ 531058 h 592970"/>
                <a:gd name="connsiteX2" fmla="*/ 15972 w 602358"/>
                <a:gd name="connsiteY2" fmla="*/ 173870 h 592970"/>
                <a:gd name="connsiteX3" fmla="*/ 299341 w 602358"/>
                <a:gd name="connsiteY3" fmla="*/ 39 h 592970"/>
                <a:gd name="connsiteX4" fmla="*/ 549373 w 602358"/>
                <a:gd name="connsiteY4" fmla="*/ 133388 h 592970"/>
                <a:gd name="connsiteX5" fmla="*/ 461266 w 602358"/>
                <a:gd name="connsiteY5" fmla="*/ 557251 h 592970"/>
                <a:gd name="connsiteX6" fmla="*/ 461266 w 602358"/>
                <a:gd name="connsiteY6" fmla="*/ 588208 h 592970"/>
                <a:gd name="connsiteX7" fmla="*/ 358872 w 602358"/>
                <a:gd name="connsiteY7" fmla="*/ 588208 h 592970"/>
                <a:gd name="connsiteX8" fmla="*/ 368397 w 602358"/>
                <a:gd name="connsiteY8" fmla="*/ 500101 h 592970"/>
                <a:gd name="connsiteX9" fmla="*/ 492222 w 602358"/>
                <a:gd name="connsiteY9" fmla="*/ 307220 h 592970"/>
                <a:gd name="connsiteX10" fmla="*/ 304103 w 602358"/>
                <a:gd name="connsiteY10" fmla="*/ 102432 h 592970"/>
                <a:gd name="connsiteX11" fmla="*/ 108841 w 602358"/>
                <a:gd name="connsiteY11" fmla="*/ 316745 h 592970"/>
                <a:gd name="connsiteX12" fmla="*/ 215997 w 602358"/>
                <a:gd name="connsiteY12" fmla="*/ 495339 h 592970"/>
                <a:gd name="connsiteX13" fmla="*/ 223141 w 602358"/>
                <a:gd name="connsiteY13" fmla="*/ 592970 h 592970"/>
                <a:gd name="connsiteX14" fmla="*/ 125510 w 602358"/>
                <a:gd name="connsiteY14" fmla="*/ 590589 h 592970"/>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02393 h 592931"/>
                <a:gd name="connsiteX11" fmla="*/ 108841 w 602358"/>
                <a:gd name="connsiteY11" fmla="*/ 316706 h 592931"/>
                <a:gd name="connsiteX12" fmla="*/ 215997 w 602358"/>
                <a:gd name="connsiteY12" fmla="*/ 495300 h 592931"/>
                <a:gd name="connsiteX13" fmla="*/ 223141 w 602358"/>
                <a:gd name="connsiteY13" fmla="*/ 592931 h 592931"/>
                <a:gd name="connsiteX14" fmla="*/ 125510 w 602358"/>
                <a:gd name="connsiteY14" fmla="*/ 590550 h 592931"/>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02393 h 592931"/>
                <a:gd name="connsiteX11" fmla="*/ 108841 w 602358"/>
                <a:gd name="connsiteY11" fmla="*/ 316706 h 592931"/>
                <a:gd name="connsiteX12" fmla="*/ 215997 w 602358"/>
                <a:gd name="connsiteY12" fmla="*/ 495300 h 592931"/>
                <a:gd name="connsiteX13" fmla="*/ 223141 w 602358"/>
                <a:gd name="connsiteY13" fmla="*/ 592931 h 592931"/>
                <a:gd name="connsiteX14" fmla="*/ 125510 w 602358"/>
                <a:gd name="connsiteY14" fmla="*/ 590550 h 592931"/>
                <a:gd name="connsiteX0" fmla="*/ 125510 w 602358"/>
                <a:gd name="connsiteY0" fmla="*/ 590550 h 590550"/>
                <a:gd name="connsiteX1" fmla="*/ 123129 w 602358"/>
                <a:gd name="connsiteY1" fmla="*/ 531019 h 590550"/>
                <a:gd name="connsiteX2" fmla="*/ 15972 w 602358"/>
                <a:gd name="connsiteY2" fmla="*/ 173831 h 590550"/>
                <a:gd name="connsiteX3" fmla="*/ 299341 w 602358"/>
                <a:gd name="connsiteY3" fmla="*/ 0 h 590550"/>
                <a:gd name="connsiteX4" fmla="*/ 549373 w 602358"/>
                <a:gd name="connsiteY4" fmla="*/ 133349 h 590550"/>
                <a:gd name="connsiteX5" fmla="*/ 461266 w 602358"/>
                <a:gd name="connsiteY5" fmla="*/ 557212 h 590550"/>
                <a:gd name="connsiteX6" fmla="*/ 461266 w 602358"/>
                <a:gd name="connsiteY6" fmla="*/ 588169 h 590550"/>
                <a:gd name="connsiteX7" fmla="*/ 358872 w 602358"/>
                <a:gd name="connsiteY7" fmla="*/ 588169 h 590550"/>
                <a:gd name="connsiteX8" fmla="*/ 368397 w 602358"/>
                <a:gd name="connsiteY8" fmla="*/ 500062 h 590550"/>
                <a:gd name="connsiteX9" fmla="*/ 492222 w 602358"/>
                <a:gd name="connsiteY9" fmla="*/ 307181 h 590550"/>
                <a:gd name="connsiteX10" fmla="*/ 304103 w 602358"/>
                <a:gd name="connsiteY10" fmla="*/ 102393 h 590550"/>
                <a:gd name="connsiteX11" fmla="*/ 108841 w 602358"/>
                <a:gd name="connsiteY11" fmla="*/ 316706 h 590550"/>
                <a:gd name="connsiteX12" fmla="*/ 215997 w 602358"/>
                <a:gd name="connsiteY12" fmla="*/ 495300 h 590550"/>
                <a:gd name="connsiteX13" fmla="*/ 223141 w 602358"/>
                <a:gd name="connsiteY13" fmla="*/ 583406 h 590550"/>
                <a:gd name="connsiteX14" fmla="*/ 125510 w 602358"/>
                <a:gd name="connsiteY14" fmla="*/ 590550 h 590550"/>
                <a:gd name="connsiteX0" fmla="*/ 125510 w 602358"/>
                <a:gd name="connsiteY0" fmla="*/ 590550 h 592931"/>
                <a:gd name="connsiteX1" fmla="*/ 123129 w 602358"/>
                <a:gd name="connsiteY1" fmla="*/ 531019 h 592931"/>
                <a:gd name="connsiteX2" fmla="*/ 15972 w 602358"/>
                <a:gd name="connsiteY2" fmla="*/ 173831 h 592931"/>
                <a:gd name="connsiteX3" fmla="*/ 299341 w 602358"/>
                <a:gd name="connsiteY3" fmla="*/ 0 h 592931"/>
                <a:gd name="connsiteX4" fmla="*/ 549373 w 602358"/>
                <a:gd name="connsiteY4" fmla="*/ 133349 h 592931"/>
                <a:gd name="connsiteX5" fmla="*/ 461266 w 602358"/>
                <a:gd name="connsiteY5" fmla="*/ 557212 h 592931"/>
                <a:gd name="connsiteX6" fmla="*/ 461266 w 602358"/>
                <a:gd name="connsiteY6" fmla="*/ 588169 h 592931"/>
                <a:gd name="connsiteX7" fmla="*/ 358872 w 602358"/>
                <a:gd name="connsiteY7" fmla="*/ 588169 h 592931"/>
                <a:gd name="connsiteX8" fmla="*/ 368397 w 602358"/>
                <a:gd name="connsiteY8" fmla="*/ 500062 h 592931"/>
                <a:gd name="connsiteX9" fmla="*/ 492222 w 602358"/>
                <a:gd name="connsiteY9" fmla="*/ 307181 h 592931"/>
                <a:gd name="connsiteX10" fmla="*/ 304103 w 602358"/>
                <a:gd name="connsiteY10" fmla="*/ 102393 h 592931"/>
                <a:gd name="connsiteX11" fmla="*/ 108841 w 602358"/>
                <a:gd name="connsiteY11" fmla="*/ 316706 h 592931"/>
                <a:gd name="connsiteX12" fmla="*/ 215997 w 602358"/>
                <a:gd name="connsiteY12" fmla="*/ 495300 h 592931"/>
                <a:gd name="connsiteX13" fmla="*/ 220760 w 602358"/>
                <a:gd name="connsiteY13" fmla="*/ 592931 h 592931"/>
                <a:gd name="connsiteX14" fmla="*/ 125510 w 602358"/>
                <a:gd name="connsiteY14" fmla="*/ 590550 h 592931"/>
                <a:gd name="connsiteX0" fmla="*/ 125510 w 602358"/>
                <a:gd name="connsiteY0" fmla="*/ 590550 h 590550"/>
                <a:gd name="connsiteX1" fmla="*/ 123129 w 602358"/>
                <a:gd name="connsiteY1" fmla="*/ 531019 h 590550"/>
                <a:gd name="connsiteX2" fmla="*/ 15972 w 602358"/>
                <a:gd name="connsiteY2" fmla="*/ 173831 h 590550"/>
                <a:gd name="connsiteX3" fmla="*/ 299341 w 602358"/>
                <a:gd name="connsiteY3" fmla="*/ 0 h 590550"/>
                <a:gd name="connsiteX4" fmla="*/ 549373 w 602358"/>
                <a:gd name="connsiteY4" fmla="*/ 133349 h 590550"/>
                <a:gd name="connsiteX5" fmla="*/ 461266 w 602358"/>
                <a:gd name="connsiteY5" fmla="*/ 557212 h 590550"/>
                <a:gd name="connsiteX6" fmla="*/ 461266 w 602358"/>
                <a:gd name="connsiteY6" fmla="*/ 588169 h 590550"/>
                <a:gd name="connsiteX7" fmla="*/ 358872 w 602358"/>
                <a:gd name="connsiteY7" fmla="*/ 588169 h 590550"/>
                <a:gd name="connsiteX8" fmla="*/ 368397 w 602358"/>
                <a:gd name="connsiteY8" fmla="*/ 500062 h 590550"/>
                <a:gd name="connsiteX9" fmla="*/ 492222 w 602358"/>
                <a:gd name="connsiteY9" fmla="*/ 307181 h 590550"/>
                <a:gd name="connsiteX10" fmla="*/ 304103 w 602358"/>
                <a:gd name="connsiteY10" fmla="*/ 102393 h 590550"/>
                <a:gd name="connsiteX11" fmla="*/ 108841 w 602358"/>
                <a:gd name="connsiteY11" fmla="*/ 316706 h 590550"/>
                <a:gd name="connsiteX12" fmla="*/ 215997 w 602358"/>
                <a:gd name="connsiteY12" fmla="*/ 495300 h 590550"/>
                <a:gd name="connsiteX13" fmla="*/ 223141 w 602358"/>
                <a:gd name="connsiteY13" fmla="*/ 585787 h 590550"/>
                <a:gd name="connsiteX14" fmla="*/ 125510 w 602358"/>
                <a:gd name="connsiteY14" fmla="*/ 5905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2358" h="590550">
                  <a:moveTo>
                    <a:pt x="125510" y="590550"/>
                  </a:moveTo>
                  <a:cubicBezTo>
                    <a:pt x="124716" y="570706"/>
                    <a:pt x="123923" y="550863"/>
                    <a:pt x="123129" y="531019"/>
                  </a:cubicBezTo>
                  <a:cubicBezTo>
                    <a:pt x="42166" y="507206"/>
                    <a:pt x="-34034" y="338138"/>
                    <a:pt x="15972" y="173831"/>
                  </a:cubicBezTo>
                  <a:cubicBezTo>
                    <a:pt x="77090" y="44450"/>
                    <a:pt x="178691" y="3174"/>
                    <a:pt x="299341" y="0"/>
                  </a:cubicBezTo>
                  <a:cubicBezTo>
                    <a:pt x="439835" y="7937"/>
                    <a:pt x="499366" y="58737"/>
                    <a:pt x="549373" y="133349"/>
                  </a:cubicBezTo>
                  <a:cubicBezTo>
                    <a:pt x="688279" y="373856"/>
                    <a:pt x="516432" y="512365"/>
                    <a:pt x="461266" y="557212"/>
                  </a:cubicBezTo>
                  <a:lnTo>
                    <a:pt x="461266" y="588169"/>
                  </a:lnTo>
                  <a:lnTo>
                    <a:pt x="358872" y="588169"/>
                  </a:lnTo>
                  <a:lnTo>
                    <a:pt x="368397" y="500062"/>
                  </a:lnTo>
                  <a:cubicBezTo>
                    <a:pt x="440628" y="454818"/>
                    <a:pt x="486666" y="392906"/>
                    <a:pt x="492222" y="307181"/>
                  </a:cubicBezTo>
                  <a:cubicBezTo>
                    <a:pt x="483490" y="175419"/>
                    <a:pt x="384272" y="107949"/>
                    <a:pt x="304103" y="102393"/>
                  </a:cubicBezTo>
                  <a:cubicBezTo>
                    <a:pt x="172341" y="111125"/>
                    <a:pt x="116778" y="186531"/>
                    <a:pt x="108841" y="316706"/>
                  </a:cubicBezTo>
                  <a:cubicBezTo>
                    <a:pt x="113603" y="434975"/>
                    <a:pt x="175515" y="460375"/>
                    <a:pt x="215997" y="495300"/>
                  </a:cubicBezTo>
                  <a:lnTo>
                    <a:pt x="223141" y="585787"/>
                  </a:lnTo>
                  <a:lnTo>
                    <a:pt x="125510" y="590550"/>
                  </a:ln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Freeform 8"/>
            <p:cNvSpPr/>
            <p:nvPr/>
          </p:nvSpPr>
          <p:spPr>
            <a:xfrm>
              <a:off x="4567238" y="5510213"/>
              <a:ext cx="346491" cy="271461"/>
            </a:xfrm>
            <a:custGeom>
              <a:avLst/>
              <a:gdLst>
                <a:gd name="connsiteX0" fmla="*/ 0 w 345281"/>
                <a:gd name="connsiteY0" fmla="*/ 0 h 273843"/>
                <a:gd name="connsiteX1" fmla="*/ 345281 w 345281"/>
                <a:gd name="connsiteY1" fmla="*/ 0 h 273843"/>
                <a:gd name="connsiteX2" fmla="*/ 321468 w 345281"/>
                <a:gd name="connsiteY2" fmla="*/ 107156 h 273843"/>
                <a:gd name="connsiteX3" fmla="*/ 335756 w 345281"/>
                <a:gd name="connsiteY3" fmla="*/ 204787 h 273843"/>
                <a:gd name="connsiteX4" fmla="*/ 185737 w 345281"/>
                <a:gd name="connsiteY4" fmla="*/ 273843 h 273843"/>
                <a:gd name="connsiteX5" fmla="*/ 11906 w 345281"/>
                <a:gd name="connsiteY5" fmla="*/ 200025 h 273843"/>
                <a:gd name="connsiteX6" fmla="*/ 38100 w 345281"/>
                <a:gd name="connsiteY6" fmla="*/ 95250 h 273843"/>
                <a:gd name="connsiteX7" fmla="*/ 0 w 345281"/>
                <a:gd name="connsiteY7" fmla="*/ 0 h 273843"/>
                <a:gd name="connsiteX0" fmla="*/ 0 w 345281"/>
                <a:gd name="connsiteY0" fmla="*/ 0 h 273843"/>
                <a:gd name="connsiteX1" fmla="*/ 345281 w 345281"/>
                <a:gd name="connsiteY1" fmla="*/ 0 h 273843"/>
                <a:gd name="connsiteX2" fmla="*/ 321468 w 345281"/>
                <a:gd name="connsiteY2" fmla="*/ 107156 h 273843"/>
                <a:gd name="connsiteX3" fmla="*/ 335756 w 345281"/>
                <a:gd name="connsiteY3" fmla="*/ 204787 h 273843"/>
                <a:gd name="connsiteX4" fmla="*/ 185737 w 345281"/>
                <a:gd name="connsiteY4" fmla="*/ 273843 h 273843"/>
                <a:gd name="connsiteX5" fmla="*/ 11906 w 345281"/>
                <a:gd name="connsiteY5" fmla="*/ 200025 h 273843"/>
                <a:gd name="connsiteX6" fmla="*/ 38100 w 345281"/>
                <a:gd name="connsiteY6" fmla="*/ 95250 h 273843"/>
                <a:gd name="connsiteX7" fmla="*/ 0 w 345281"/>
                <a:gd name="connsiteY7" fmla="*/ 0 h 273843"/>
                <a:gd name="connsiteX0" fmla="*/ 0 w 345281"/>
                <a:gd name="connsiteY0" fmla="*/ 0 h 273843"/>
                <a:gd name="connsiteX1" fmla="*/ 345281 w 345281"/>
                <a:gd name="connsiteY1" fmla="*/ 0 h 273843"/>
                <a:gd name="connsiteX2" fmla="*/ 321468 w 345281"/>
                <a:gd name="connsiteY2" fmla="*/ 107156 h 273843"/>
                <a:gd name="connsiteX3" fmla="*/ 335756 w 345281"/>
                <a:gd name="connsiteY3" fmla="*/ 204787 h 273843"/>
                <a:gd name="connsiteX4" fmla="*/ 185737 w 345281"/>
                <a:gd name="connsiteY4" fmla="*/ 273843 h 273843"/>
                <a:gd name="connsiteX5" fmla="*/ 11906 w 345281"/>
                <a:gd name="connsiteY5" fmla="*/ 200025 h 273843"/>
                <a:gd name="connsiteX6" fmla="*/ 38100 w 345281"/>
                <a:gd name="connsiteY6" fmla="*/ 95250 h 273843"/>
                <a:gd name="connsiteX7" fmla="*/ 0 w 345281"/>
                <a:gd name="connsiteY7" fmla="*/ 0 h 273843"/>
                <a:gd name="connsiteX0" fmla="*/ 0 w 345281"/>
                <a:gd name="connsiteY0" fmla="*/ 0 h 273843"/>
                <a:gd name="connsiteX1" fmla="*/ 345281 w 345281"/>
                <a:gd name="connsiteY1" fmla="*/ 0 h 273843"/>
                <a:gd name="connsiteX2" fmla="*/ 321468 w 345281"/>
                <a:gd name="connsiteY2" fmla="*/ 107156 h 273843"/>
                <a:gd name="connsiteX3" fmla="*/ 335756 w 345281"/>
                <a:gd name="connsiteY3" fmla="*/ 204787 h 273843"/>
                <a:gd name="connsiteX4" fmla="*/ 185737 w 345281"/>
                <a:gd name="connsiteY4" fmla="*/ 273843 h 273843"/>
                <a:gd name="connsiteX5" fmla="*/ 11906 w 345281"/>
                <a:gd name="connsiteY5" fmla="*/ 200025 h 273843"/>
                <a:gd name="connsiteX6" fmla="*/ 38100 w 345281"/>
                <a:gd name="connsiteY6" fmla="*/ 95250 h 273843"/>
                <a:gd name="connsiteX7" fmla="*/ 0 w 345281"/>
                <a:gd name="connsiteY7" fmla="*/ 0 h 273843"/>
                <a:gd name="connsiteX0" fmla="*/ 0 w 345281"/>
                <a:gd name="connsiteY0" fmla="*/ 0 h 273843"/>
                <a:gd name="connsiteX1" fmla="*/ 345281 w 345281"/>
                <a:gd name="connsiteY1" fmla="*/ 0 h 273843"/>
                <a:gd name="connsiteX2" fmla="*/ 321468 w 345281"/>
                <a:gd name="connsiteY2" fmla="*/ 107156 h 273843"/>
                <a:gd name="connsiteX3" fmla="*/ 335756 w 345281"/>
                <a:gd name="connsiteY3" fmla="*/ 204787 h 273843"/>
                <a:gd name="connsiteX4" fmla="*/ 185737 w 345281"/>
                <a:gd name="connsiteY4" fmla="*/ 273843 h 273843"/>
                <a:gd name="connsiteX5" fmla="*/ 11906 w 345281"/>
                <a:gd name="connsiteY5" fmla="*/ 200025 h 273843"/>
                <a:gd name="connsiteX6" fmla="*/ 38100 w 345281"/>
                <a:gd name="connsiteY6" fmla="*/ 95250 h 273843"/>
                <a:gd name="connsiteX7" fmla="*/ 0 w 345281"/>
                <a:gd name="connsiteY7" fmla="*/ 0 h 273843"/>
                <a:gd name="connsiteX0" fmla="*/ 0 w 345281"/>
                <a:gd name="connsiteY0" fmla="*/ 0 h 273843"/>
                <a:gd name="connsiteX1" fmla="*/ 345281 w 345281"/>
                <a:gd name="connsiteY1" fmla="*/ 0 h 273843"/>
                <a:gd name="connsiteX2" fmla="*/ 321468 w 345281"/>
                <a:gd name="connsiteY2" fmla="*/ 107156 h 273843"/>
                <a:gd name="connsiteX3" fmla="*/ 335756 w 345281"/>
                <a:gd name="connsiteY3" fmla="*/ 204787 h 273843"/>
                <a:gd name="connsiteX4" fmla="*/ 185737 w 345281"/>
                <a:gd name="connsiteY4" fmla="*/ 273843 h 273843"/>
                <a:gd name="connsiteX5" fmla="*/ 11906 w 345281"/>
                <a:gd name="connsiteY5" fmla="*/ 200025 h 273843"/>
                <a:gd name="connsiteX6" fmla="*/ 38100 w 345281"/>
                <a:gd name="connsiteY6" fmla="*/ 95250 h 273843"/>
                <a:gd name="connsiteX7" fmla="*/ 0 w 345281"/>
                <a:gd name="connsiteY7" fmla="*/ 0 h 273843"/>
                <a:gd name="connsiteX0" fmla="*/ 0 w 345281"/>
                <a:gd name="connsiteY0" fmla="*/ 0 h 252411"/>
                <a:gd name="connsiteX1" fmla="*/ 345281 w 345281"/>
                <a:gd name="connsiteY1" fmla="*/ 0 h 252411"/>
                <a:gd name="connsiteX2" fmla="*/ 321468 w 345281"/>
                <a:gd name="connsiteY2" fmla="*/ 107156 h 252411"/>
                <a:gd name="connsiteX3" fmla="*/ 335756 w 345281"/>
                <a:gd name="connsiteY3" fmla="*/ 204787 h 252411"/>
                <a:gd name="connsiteX4" fmla="*/ 164306 w 345281"/>
                <a:gd name="connsiteY4" fmla="*/ 252411 h 252411"/>
                <a:gd name="connsiteX5" fmla="*/ 11906 w 345281"/>
                <a:gd name="connsiteY5" fmla="*/ 200025 h 252411"/>
                <a:gd name="connsiteX6" fmla="*/ 38100 w 345281"/>
                <a:gd name="connsiteY6" fmla="*/ 95250 h 252411"/>
                <a:gd name="connsiteX7" fmla="*/ 0 w 345281"/>
                <a:gd name="connsiteY7" fmla="*/ 0 h 252411"/>
                <a:gd name="connsiteX0" fmla="*/ 0 w 345281"/>
                <a:gd name="connsiteY0" fmla="*/ 0 h 252595"/>
                <a:gd name="connsiteX1" fmla="*/ 345281 w 345281"/>
                <a:gd name="connsiteY1" fmla="*/ 0 h 252595"/>
                <a:gd name="connsiteX2" fmla="*/ 321468 w 345281"/>
                <a:gd name="connsiteY2" fmla="*/ 107156 h 252595"/>
                <a:gd name="connsiteX3" fmla="*/ 335756 w 345281"/>
                <a:gd name="connsiteY3" fmla="*/ 204787 h 252595"/>
                <a:gd name="connsiteX4" fmla="*/ 164306 w 345281"/>
                <a:gd name="connsiteY4" fmla="*/ 252411 h 252595"/>
                <a:gd name="connsiteX5" fmla="*/ 11906 w 345281"/>
                <a:gd name="connsiteY5" fmla="*/ 200025 h 252595"/>
                <a:gd name="connsiteX6" fmla="*/ 38100 w 345281"/>
                <a:gd name="connsiteY6" fmla="*/ 95250 h 252595"/>
                <a:gd name="connsiteX7" fmla="*/ 0 w 345281"/>
                <a:gd name="connsiteY7" fmla="*/ 0 h 252595"/>
                <a:gd name="connsiteX0" fmla="*/ 0 w 345281"/>
                <a:gd name="connsiteY0" fmla="*/ 0 h 271527"/>
                <a:gd name="connsiteX1" fmla="*/ 345281 w 345281"/>
                <a:gd name="connsiteY1" fmla="*/ 0 h 271527"/>
                <a:gd name="connsiteX2" fmla="*/ 321468 w 345281"/>
                <a:gd name="connsiteY2" fmla="*/ 107156 h 271527"/>
                <a:gd name="connsiteX3" fmla="*/ 335756 w 345281"/>
                <a:gd name="connsiteY3" fmla="*/ 204787 h 271527"/>
                <a:gd name="connsiteX4" fmla="*/ 171449 w 345281"/>
                <a:gd name="connsiteY4" fmla="*/ 271461 h 271527"/>
                <a:gd name="connsiteX5" fmla="*/ 11906 w 345281"/>
                <a:gd name="connsiteY5" fmla="*/ 200025 h 271527"/>
                <a:gd name="connsiteX6" fmla="*/ 38100 w 345281"/>
                <a:gd name="connsiteY6" fmla="*/ 95250 h 271527"/>
                <a:gd name="connsiteX7" fmla="*/ 0 w 345281"/>
                <a:gd name="connsiteY7" fmla="*/ 0 h 271527"/>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5281"/>
                <a:gd name="connsiteY0" fmla="*/ 0 h 271461"/>
                <a:gd name="connsiteX1" fmla="*/ 345281 w 345281"/>
                <a:gd name="connsiteY1" fmla="*/ 0 h 271461"/>
                <a:gd name="connsiteX2" fmla="*/ 321468 w 345281"/>
                <a:gd name="connsiteY2" fmla="*/ 107156 h 271461"/>
                <a:gd name="connsiteX3" fmla="*/ 335756 w 345281"/>
                <a:gd name="connsiteY3" fmla="*/ 204787 h 271461"/>
                <a:gd name="connsiteX4" fmla="*/ 171449 w 345281"/>
                <a:gd name="connsiteY4" fmla="*/ 271461 h 271461"/>
                <a:gd name="connsiteX5" fmla="*/ 11906 w 345281"/>
                <a:gd name="connsiteY5" fmla="*/ 200025 h 271461"/>
                <a:gd name="connsiteX6" fmla="*/ 38100 w 345281"/>
                <a:gd name="connsiteY6" fmla="*/ 95250 h 271461"/>
                <a:gd name="connsiteX7" fmla="*/ 0 w 345281"/>
                <a:gd name="connsiteY7" fmla="*/ 0 h 271461"/>
                <a:gd name="connsiteX0" fmla="*/ 0 w 346941"/>
                <a:gd name="connsiteY0" fmla="*/ 0 h 271461"/>
                <a:gd name="connsiteX1" fmla="*/ 345281 w 346941"/>
                <a:gd name="connsiteY1" fmla="*/ 0 h 271461"/>
                <a:gd name="connsiteX2" fmla="*/ 321468 w 346941"/>
                <a:gd name="connsiteY2" fmla="*/ 107156 h 271461"/>
                <a:gd name="connsiteX3" fmla="*/ 335756 w 346941"/>
                <a:gd name="connsiteY3" fmla="*/ 204787 h 271461"/>
                <a:gd name="connsiteX4" fmla="*/ 171449 w 346941"/>
                <a:gd name="connsiteY4" fmla="*/ 271461 h 271461"/>
                <a:gd name="connsiteX5" fmla="*/ 11906 w 346941"/>
                <a:gd name="connsiteY5" fmla="*/ 200025 h 271461"/>
                <a:gd name="connsiteX6" fmla="*/ 38100 w 346941"/>
                <a:gd name="connsiteY6" fmla="*/ 95250 h 271461"/>
                <a:gd name="connsiteX7" fmla="*/ 0 w 346941"/>
                <a:gd name="connsiteY7" fmla="*/ 0 h 271461"/>
                <a:gd name="connsiteX0" fmla="*/ 0 w 346491"/>
                <a:gd name="connsiteY0" fmla="*/ 0 h 271461"/>
                <a:gd name="connsiteX1" fmla="*/ 345281 w 346491"/>
                <a:gd name="connsiteY1" fmla="*/ 0 h 271461"/>
                <a:gd name="connsiteX2" fmla="*/ 314324 w 346491"/>
                <a:gd name="connsiteY2" fmla="*/ 100012 h 271461"/>
                <a:gd name="connsiteX3" fmla="*/ 335756 w 346491"/>
                <a:gd name="connsiteY3" fmla="*/ 204787 h 271461"/>
                <a:gd name="connsiteX4" fmla="*/ 171449 w 346491"/>
                <a:gd name="connsiteY4" fmla="*/ 271461 h 271461"/>
                <a:gd name="connsiteX5" fmla="*/ 11906 w 346491"/>
                <a:gd name="connsiteY5" fmla="*/ 200025 h 271461"/>
                <a:gd name="connsiteX6" fmla="*/ 38100 w 346491"/>
                <a:gd name="connsiteY6" fmla="*/ 95250 h 271461"/>
                <a:gd name="connsiteX7" fmla="*/ 0 w 346491"/>
                <a:gd name="connsiteY7" fmla="*/ 0 h 271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491" h="271461">
                  <a:moveTo>
                    <a:pt x="0" y="0"/>
                  </a:moveTo>
                  <a:lnTo>
                    <a:pt x="345281" y="0"/>
                  </a:lnTo>
                  <a:cubicBezTo>
                    <a:pt x="351630" y="45244"/>
                    <a:pt x="331787" y="71436"/>
                    <a:pt x="314324" y="100012"/>
                  </a:cubicBezTo>
                  <a:cubicBezTo>
                    <a:pt x="330993" y="125412"/>
                    <a:pt x="352425" y="167481"/>
                    <a:pt x="335756" y="204787"/>
                  </a:cubicBezTo>
                  <a:cubicBezTo>
                    <a:pt x="283369" y="236537"/>
                    <a:pt x="223837" y="263523"/>
                    <a:pt x="171449" y="271461"/>
                  </a:cubicBezTo>
                  <a:cubicBezTo>
                    <a:pt x="111124" y="265906"/>
                    <a:pt x="69850" y="246062"/>
                    <a:pt x="11906" y="200025"/>
                  </a:cubicBezTo>
                  <a:cubicBezTo>
                    <a:pt x="3968" y="160338"/>
                    <a:pt x="5556" y="130175"/>
                    <a:pt x="38100" y="95250"/>
                  </a:cubicBezTo>
                  <a:cubicBezTo>
                    <a:pt x="20638" y="70644"/>
                    <a:pt x="3175" y="60325"/>
                    <a:pt x="0"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ounded Rectangle 9"/>
            <p:cNvSpPr/>
            <p:nvPr/>
          </p:nvSpPr>
          <p:spPr>
            <a:xfrm>
              <a:off x="4698201" y="4767262"/>
              <a:ext cx="76200" cy="119061"/>
            </a:xfrm>
            <a:prstGeom prst="round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ounded Rectangle 10"/>
            <p:cNvSpPr/>
            <p:nvPr/>
          </p:nvSpPr>
          <p:spPr>
            <a:xfrm rot="2620869">
              <a:off x="5017892" y="4912519"/>
              <a:ext cx="76200" cy="119061"/>
            </a:xfrm>
            <a:prstGeom prst="round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ounded Rectangle 11"/>
            <p:cNvSpPr/>
            <p:nvPr/>
          </p:nvSpPr>
          <p:spPr>
            <a:xfrm rot="6417779">
              <a:off x="5094491" y="5261143"/>
              <a:ext cx="76200" cy="119061"/>
            </a:xfrm>
            <a:prstGeom prst="round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ounded Rectangle 12"/>
            <p:cNvSpPr/>
            <p:nvPr/>
          </p:nvSpPr>
          <p:spPr>
            <a:xfrm rot="18979131" flipH="1">
              <a:off x="4378730" y="4919661"/>
              <a:ext cx="76200" cy="119061"/>
            </a:xfrm>
            <a:prstGeom prst="round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ounded Rectangle 13"/>
            <p:cNvSpPr/>
            <p:nvPr/>
          </p:nvSpPr>
          <p:spPr>
            <a:xfrm rot="15182221" flipH="1">
              <a:off x="4311439" y="5261143"/>
              <a:ext cx="76200" cy="119061"/>
            </a:xfrm>
            <a:prstGeom prst="round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5" name="Rectangle 14"/>
          <p:cNvSpPr/>
          <p:nvPr/>
        </p:nvSpPr>
        <p:spPr>
          <a:xfrm>
            <a:off x="1072474" y="1533812"/>
            <a:ext cx="7537516" cy="707886"/>
          </a:xfrm>
          <a:prstGeom prst="rect">
            <a:avLst/>
          </a:prstGeom>
        </p:spPr>
        <p:txBody>
          <a:bodyPr wrap="square" anchor="ctr">
            <a:spAutoFit/>
          </a:bodyPr>
          <a:lstStyle/>
          <a:p>
            <a:pPr algn="just">
              <a:defRPr/>
            </a:pPr>
            <a:r>
              <a:rPr lang="fr-FR" sz="2000" dirty="0" smtClean="0">
                <a:solidFill>
                  <a:schemeClr val="accent3">
                    <a:lumMod val="75000"/>
                  </a:schemeClr>
                </a:solidFill>
                <a:latin typeface="+mj-lt"/>
              </a:rPr>
              <a:t>Bao </a:t>
            </a:r>
            <a:r>
              <a:rPr lang="fr-FR" sz="2000" dirty="0">
                <a:solidFill>
                  <a:schemeClr val="accent3">
                    <a:lumMod val="75000"/>
                  </a:schemeClr>
                </a:solidFill>
                <a:latin typeface="+mj-lt"/>
              </a:rPr>
              <a:t>gồm các bản </a:t>
            </a:r>
            <a:r>
              <a:rPr lang="fr-FR" sz="2000" dirty="0" smtClean="0">
                <a:solidFill>
                  <a:schemeClr val="accent3">
                    <a:lumMod val="75000"/>
                  </a:schemeClr>
                </a:solidFill>
                <a:latin typeface="+mj-lt"/>
              </a:rPr>
              <a:t>ghi chép, sách báo, nhật kí,...phản ảnh các sự kiện lịch sử, nhất là các sự kiện về đời sống chính trị, văn hóa. </a:t>
            </a:r>
            <a:endParaRPr lang="en-US" sz="2000" dirty="0">
              <a:solidFill>
                <a:schemeClr val="accent3">
                  <a:lumMod val="75000"/>
                </a:schemeClr>
              </a:solidFill>
              <a:latin typeface="+mj-lt"/>
              <a:cs typeface="Arial" pitchFamily="34" charset="0"/>
            </a:endParaRPr>
          </a:p>
        </p:txBody>
      </p:sp>
      <p:sp>
        <p:nvSpPr>
          <p:cNvPr id="16" name="Rectangle 15"/>
          <p:cNvSpPr/>
          <p:nvPr/>
        </p:nvSpPr>
        <p:spPr>
          <a:xfrm>
            <a:off x="1121876" y="2468279"/>
            <a:ext cx="7488114" cy="707886"/>
          </a:xfrm>
          <a:prstGeom prst="rect">
            <a:avLst/>
          </a:prstGeom>
        </p:spPr>
        <p:txBody>
          <a:bodyPr wrap="square" anchor="ctr">
            <a:spAutoFit/>
          </a:bodyPr>
          <a:lstStyle/>
          <a:p>
            <a:pPr algn="just"/>
            <a:r>
              <a:rPr lang="fr-FR" sz="2000" dirty="0" smtClean="0">
                <a:solidFill>
                  <a:srgbClr val="0070C0"/>
                </a:solidFill>
                <a:latin typeface="+mj-lt"/>
              </a:rPr>
              <a:t>Ưu điểm: Ghi </a:t>
            </a:r>
            <a:r>
              <a:rPr lang="fr-FR" sz="2000" dirty="0">
                <a:solidFill>
                  <a:srgbClr val="0070C0"/>
                </a:solidFill>
                <a:latin typeface="+mj-lt"/>
              </a:rPr>
              <a:t>chép tương đối đầy đủ mọi mặt đời sống con người và các sự kiện lịch sử đã xảy ra.</a:t>
            </a:r>
            <a:endParaRPr lang="en-US" sz="2000" dirty="0">
              <a:solidFill>
                <a:srgbClr val="0070C0"/>
              </a:solidFill>
              <a:latin typeface="+mj-lt"/>
            </a:endParaRPr>
          </a:p>
        </p:txBody>
      </p:sp>
      <p:sp>
        <p:nvSpPr>
          <p:cNvPr id="17" name="Rectangle 16"/>
          <p:cNvSpPr/>
          <p:nvPr/>
        </p:nvSpPr>
        <p:spPr>
          <a:xfrm>
            <a:off x="1121876" y="3449709"/>
            <a:ext cx="7488113" cy="707886"/>
          </a:xfrm>
          <a:prstGeom prst="rect">
            <a:avLst/>
          </a:prstGeom>
        </p:spPr>
        <p:txBody>
          <a:bodyPr wrap="square" anchor="ctr">
            <a:spAutoFit/>
          </a:bodyPr>
          <a:lstStyle/>
          <a:p>
            <a:r>
              <a:rPr lang="fr-FR" sz="2000" dirty="0" smtClean="0">
                <a:solidFill>
                  <a:schemeClr val="accent4">
                    <a:lumMod val="75000"/>
                  </a:schemeClr>
                </a:solidFill>
                <a:latin typeface="+mj-lt"/>
              </a:rPr>
              <a:t>Nhược điểm: </a:t>
            </a:r>
            <a:r>
              <a:rPr lang="nl-NL" sz="2000" dirty="0" smtClean="0">
                <a:solidFill>
                  <a:schemeClr val="accent4">
                    <a:lumMod val="75000"/>
                  </a:schemeClr>
                </a:solidFill>
                <a:latin typeface="+mj-lt"/>
                <a:cs typeface="Times New Roman" panose="02020603050405020304" pitchFamily="18" charset="0"/>
              </a:rPr>
              <a:t>chịu </a:t>
            </a:r>
            <a:r>
              <a:rPr lang="nl-NL" sz="2000" dirty="0">
                <a:solidFill>
                  <a:schemeClr val="accent4">
                    <a:lumMod val="75000"/>
                  </a:schemeClr>
                </a:solidFill>
                <a:latin typeface="+mj-lt"/>
                <a:cs typeface="Times New Roman" panose="02020603050405020304" pitchFamily="18" charset="0"/>
              </a:rPr>
              <a:t>ảnh hưởng bởi ý thức chủ quan của người viết. </a:t>
            </a:r>
            <a:endParaRPr lang="en-US" sz="2000" dirty="0">
              <a:solidFill>
                <a:schemeClr val="accent4">
                  <a:lumMod val="75000"/>
                </a:schemeClr>
              </a:solidFill>
              <a:latin typeface="+mj-lt"/>
              <a:cs typeface="Times New Roman" panose="02020603050405020304" pitchFamily="18" charset="0"/>
            </a:endParaRPr>
          </a:p>
        </p:txBody>
      </p:sp>
      <p:grpSp>
        <p:nvGrpSpPr>
          <p:cNvPr id="18" name="Google Shape;533;p40"/>
          <p:cNvGrpSpPr/>
          <p:nvPr/>
        </p:nvGrpSpPr>
        <p:grpSpPr>
          <a:xfrm>
            <a:off x="943661" y="480414"/>
            <a:ext cx="372468" cy="353519"/>
            <a:chOff x="1923675" y="1633650"/>
            <a:chExt cx="436002" cy="435975"/>
          </a:xfrm>
        </p:grpSpPr>
        <p:sp>
          <p:nvSpPr>
            <p:cNvPr id="19"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xmlns="" val="21597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6"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149" y="530725"/>
            <a:ext cx="3703265" cy="1028700"/>
          </a:xfrm>
        </p:spPr>
        <p:txBody>
          <a:bodyPr/>
          <a:lstStyle/>
          <a:p>
            <a:pPr algn="ctr"/>
            <a:r>
              <a:rPr lang="en" sz="2400" dirty="0" smtClean="0">
                <a:solidFill>
                  <a:schemeClr val="bg1"/>
                </a:solidFill>
                <a:latin typeface="+mj-lt"/>
                <a:ea typeface="Muli"/>
                <a:cs typeface="Muli"/>
                <a:sym typeface="Muli"/>
              </a:rPr>
              <a:t> </a:t>
            </a:r>
            <a:r>
              <a:rPr lang="en-US" sz="2400" dirty="0">
                <a:solidFill>
                  <a:schemeClr val="bg1"/>
                </a:solidFill>
                <a:latin typeface="+mj-lt"/>
                <a:cs typeface="Times New Roman" panose="02020603050405020304" pitchFamily="18" charset="0"/>
              </a:rPr>
              <a:t>Một số ví dụ về </a:t>
            </a:r>
            <a:r>
              <a:rPr lang="en-US" sz="2400" dirty="0" smtClean="0">
                <a:solidFill>
                  <a:schemeClr val="bg1"/>
                </a:solidFill>
                <a:latin typeface="+mj-lt"/>
                <a:cs typeface="Times New Roman" panose="02020603050405020304" pitchFamily="18" charset="0"/>
              </a:rPr>
              <a:t/>
            </a:r>
            <a:br>
              <a:rPr lang="en-US" sz="2400" dirty="0" smtClean="0">
                <a:solidFill>
                  <a:schemeClr val="bg1"/>
                </a:solidFill>
                <a:latin typeface="+mj-lt"/>
                <a:cs typeface="Times New Roman" panose="02020603050405020304" pitchFamily="18" charset="0"/>
              </a:rPr>
            </a:br>
            <a:r>
              <a:rPr lang="en-US" sz="2400" dirty="0" smtClean="0">
                <a:solidFill>
                  <a:schemeClr val="bg1"/>
                </a:solidFill>
                <a:latin typeface="+mj-lt"/>
                <a:cs typeface="Times New Roman" panose="02020603050405020304" pitchFamily="18" charset="0"/>
              </a:rPr>
              <a:t>tư </a:t>
            </a:r>
            <a:r>
              <a:rPr lang="en-US" sz="2400" dirty="0">
                <a:solidFill>
                  <a:schemeClr val="bg1"/>
                </a:solidFill>
                <a:latin typeface="+mj-lt"/>
                <a:cs typeface="Times New Roman" panose="02020603050405020304" pitchFamily="18" charset="0"/>
              </a:rPr>
              <a:t>liệu chữ viết</a:t>
            </a:r>
            <a:endParaRPr lang="en-US" sz="2400" dirty="0">
              <a:solidFill>
                <a:schemeClr val="bg1"/>
              </a:solidFill>
              <a:latin typeface="+mj-lt"/>
            </a:endParaRPr>
          </a:p>
        </p:txBody>
      </p:sp>
      <p:sp>
        <p:nvSpPr>
          <p:cNvPr id="5" name="Slide Number Placeholder 4"/>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35</a:t>
            </a:fld>
            <a:endParaRPr lang="en"/>
          </a:p>
        </p:txBody>
      </p:sp>
      <p:pic>
        <p:nvPicPr>
          <p:cNvPr id="6" name="Picture 5"/>
          <p:cNvPicPr>
            <a:picLocks noChangeAspect="1"/>
          </p:cNvPicPr>
          <p:nvPr/>
        </p:nvPicPr>
        <p:blipFill>
          <a:blip r:embed="rId2"/>
          <a:stretch>
            <a:fillRect/>
          </a:stretch>
        </p:blipFill>
        <p:spPr>
          <a:xfrm>
            <a:off x="539550" y="1559425"/>
            <a:ext cx="3599078" cy="2938073"/>
          </a:xfrm>
          <a:prstGeom prst="rect">
            <a:avLst/>
          </a:prstGeom>
        </p:spPr>
      </p:pic>
      <p:sp>
        <p:nvSpPr>
          <p:cNvPr id="7" name="Rectangle 6"/>
          <p:cNvSpPr/>
          <p:nvPr/>
        </p:nvSpPr>
        <p:spPr>
          <a:xfrm>
            <a:off x="539550" y="4557790"/>
            <a:ext cx="3599078" cy="584775"/>
          </a:xfrm>
          <a:prstGeom prst="rect">
            <a:avLst/>
          </a:prstGeom>
        </p:spPr>
        <p:txBody>
          <a:bodyPr wrap="square">
            <a:spAutoFit/>
          </a:bodyPr>
          <a:lstStyle/>
          <a:p>
            <a:pPr algn="ctr"/>
            <a:r>
              <a:rPr lang="en-US" sz="1600" b="1" dirty="0">
                <a:solidFill>
                  <a:srgbClr val="002060"/>
                </a:solidFill>
                <a:cs typeface="Times New Roman" panose="02020603050405020304" pitchFamily="18" charset="0"/>
              </a:rPr>
              <a:t>Cuốn Đại Việt Sử kí toàn thư (bản in Nội các quan bản, 1697)</a:t>
            </a:r>
          </a:p>
        </p:txBody>
      </p:sp>
      <p:pic>
        <p:nvPicPr>
          <p:cNvPr id="8" name="Picture 7"/>
          <p:cNvPicPr>
            <a:picLocks noChangeAspect="1"/>
          </p:cNvPicPr>
          <p:nvPr/>
        </p:nvPicPr>
        <p:blipFill>
          <a:blip r:embed="rId3"/>
          <a:stretch>
            <a:fillRect/>
          </a:stretch>
        </p:blipFill>
        <p:spPr>
          <a:xfrm>
            <a:off x="4507938" y="1559425"/>
            <a:ext cx="3707919" cy="2998365"/>
          </a:xfrm>
          <a:prstGeom prst="rect">
            <a:avLst/>
          </a:prstGeom>
        </p:spPr>
      </p:pic>
      <p:sp>
        <p:nvSpPr>
          <p:cNvPr id="9" name="Rectangle 8"/>
          <p:cNvSpPr/>
          <p:nvPr/>
        </p:nvSpPr>
        <p:spPr>
          <a:xfrm>
            <a:off x="4507938" y="4480845"/>
            <a:ext cx="3707919" cy="584775"/>
          </a:xfrm>
          <a:prstGeom prst="rect">
            <a:avLst/>
          </a:prstGeom>
        </p:spPr>
        <p:txBody>
          <a:bodyPr wrap="square">
            <a:spAutoFit/>
          </a:bodyPr>
          <a:lstStyle/>
          <a:p>
            <a:pPr algn="ctr"/>
            <a:r>
              <a:rPr lang="en-US" sz="1600" b="1" dirty="0">
                <a:solidFill>
                  <a:srgbClr val="002060"/>
                </a:solidFill>
                <a:cs typeface="Times New Roman" panose="02020603050405020304" pitchFamily="18" charset="0"/>
              </a:rPr>
              <a:t>Sắc lệnh của Chủ tịch </a:t>
            </a:r>
            <a:endParaRPr lang="en-US" sz="1600" b="1" dirty="0" smtClean="0">
              <a:solidFill>
                <a:srgbClr val="002060"/>
              </a:solidFill>
              <a:cs typeface="Times New Roman" panose="02020603050405020304" pitchFamily="18" charset="0"/>
            </a:endParaRPr>
          </a:p>
          <a:p>
            <a:pPr algn="ctr"/>
            <a:r>
              <a:rPr lang="en-US" sz="1600" b="1" dirty="0" smtClean="0">
                <a:solidFill>
                  <a:srgbClr val="002060"/>
                </a:solidFill>
                <a:cs typeface="Times New Roman" panose="02020603050405020304" pitchFamily="18" charset="0"/>
              </a:rPr>
              <a:t>Chính </a:t>
            </a:r>
            <a:r>
              <a:rPr lang="en-US" sz="1600" b="1" dirty="0">
                <a:solidFill>
                  <a:srgbClr val="002060"/>
                </a:solidFill>
                <a:cs typeface="Times New Roman" panose="02020603050405020304" pitchFamily="18" charset="0"/>
              </a:rPr>
              <a:t>phủ Việt Nam </a:t>
            </a:r>
            <a:r>
              <a:rPr lang="en-US" sz="1600" b="1" dirty="0" smtClean="0">
                <a:solidFill>
                  <a:srgbClr val="002060"/>
                </a:solidFill>
                <a:cs typeface="Times New Roman" panose="02020603050405020304" pitchFamily="18" charset="0"/>
              </a:rPr>
              <a:t>DCCH</a:t>
            </a:r>
            <a:endParaRPr lang="en-US" sz="1600" b="1" dirty="0">
              <a:solidFill>
                <a:srgbClr val="002060"/>
              </a:solidFill>
              <a:cs typeface="Times New Roman" panose="02020603050405020304" pitchFamily="18" charset="0"/>
            </a:endParaRPr>
          </a:p>
        </p:txBody>
      </p:sp>
    </p:spTree>
    <p:extLst>
      <p:ext uri="{BB962C8B-B14F-4D97-AF65-F5344CB8AC3E}">
        <p14:creationId xmlns:p14="http://schemas.microsoft.com/office/powerpoint/2010/main" xmlns="" val="321882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36</a:t>
            </a:fld>
            <a:endParaRPr lang="en"/>
          </a:p>
        </p:txBody>
      </p:sp>
      <p:sp>
        <p:nvSpPr>
          <p:cNvPr id="3" name="Rectangle 2"/>
          <p:cNvSpPr/>
          <p:nvPr/>
        </p:nvSpPr>
        <p:spPr>
          <a:xfrm>
            <a:off x="577900" y="384677"/>
            <a:ext cx="5248656" cy="892552"/>
          </a:xfrm>
          <a:prstGeom prst="rect">
            <a:avLst/>
          </a:prstGeom>
        </p:spPr>
        <p:txBody>
          <a:bodyPr wrap="square">
            <a:spAutoFit/>
          </a:bodyPr>
          <a:lstStyle/>
          <a:p>
            <a:r>
              <a:rPr lang="en-US" sz="2600" b="1" dirty="0" smtClean="0">
                <a:solidFill>
                  <a:srgbClr val="002060"/>
                </a:solidFill>
                <a:cs typeface="Times New Roman" panose="02020603050405020304" pitchFamily="18" charset="0"/>
              </a:rPr>
              <a:t>Thảo </a:t>
            </a:r>
            <a:r>
              <a:rPr lang="en-US" sz="2600" b="1" dirty="0">
                <a:solidFill>
                  <a:srgbClr val="002060"/>
                </a:solidFill>
                <a:cs typeface="Times New Roman" panose="02020603050405020304" pitchFamily="18" charset="0"/>
              </a:rPr>
              <a:t>luận và trả lời câu hỏi</a:t>
            </a:r>
            <a:r>
              <a:rPr lang="en-US" sz="2600" b="1" dirty="0">
                <a:solidFill>
                  <a:srgbClr val="002060"/>
                </a:solidFill>
              </a:rPr>
              <a:t/>
            </a:r>
            <a:br>
              <a:rPr lang="en-US" sz="2600" b="1" dirty="0">
                <a:solidFill>
                  <a:srgbClr val="002060"/>
                </a:solidFill>
              </a:rPr>
            </a:br>
            <a:endParaRPr lang="en-US" sz="2600" b="1" dirty="0">
              <a:solidFill>
                <a:srgbClr val="002060"/>
              </a:solidFill>
            </a:endParaRPr>
          </a:p>
        </p:txBody>
      </p:sp>
      <p:sp>
        <p:nvSpPr>
          <p:cNvPr id="4" name="Rectangle 3"/>
          <p:cNvSpPr/>
          <p:nvPr/>
        </p:nvSpPr>
        <p:spPr>
          <a:xfrm>
            <a:off x="588873" y="1234806"/>
            <a:ext cx="4736593" cy="707886"/>
          </a:xfrm>
          <a:prstGeom prst="rect">
            <a:avLst/>
          </a:prstGeom>
        </p:spPr>
        <p:txBody>
          <a:bodyPr wrap="square">
            <a:spAutoFit/>
          </a:bodyPr>
          <a:lstStyle/>
          <a:p>
            <a:pPr algn="just"/>
            <a:r>
              <a:rPr lang="nl-NL" sz="2000" i="1" dirty="0">
                <a:solidFill>
                  <a:srgbClr val="0070C0"/>
                </a:solidFill>
              </a:rPr>
              <a:t>Đoạn tư liệu trên từ Di chúc của chủ tịch Hồ Chí Minh cho em biết thông tin gì?</a:t>
            </a:r>
            <a:endParaRPr lang="en-US" sz="2000" i="1" dirty="0">
              <a:solidFill>
                <a:srgbClr val="0070C0"/>
              </a:solidFill>
            </a:endParaRPr>
          </a:p>
        </p:txBody>
      </p:sp>
      <p:pic>
        <p:nvPicPr>
          <p:cNvPr id="5" name="Picture 4"/>
          <p:cNvPicPr>
            <a:picLocks noChangeAspect="1"/>
          </p:cNvPicPr>
          <p:nvPr/>
        </p:nvPicPr>
        <p:blipFill>
          <a:blip r:embed="rId2"/>
          <a:stretch>
            <a:fillRect/>
          </a:stretch>
        </p:blipFill>
        <p:spPr>
          <a:xfrm>
            <a:off x="657222" y="2223147"/>
            <a:ext cx="4236647" cy="2596253"/>
          </a:xfrm>
          <a:prstGeom prst="rect">
            <a:avLst/>
          </a:prstGeom>
        </p:spPr>
      </p:pic>
      <p:sp>
        <p:nvSpPr>
          <p:cNvPr id="6" name="Rectangle 5"/>
          <p:cNvSpPr/>
          <p:nvPr/>
        </p:nvSpPr>
        <p:spPr>
          <a:xfrm>
            <a:off x="5054804" y="2397888"/>
            <a:ext cx="3942892" cy="2246769"/>
          </a:xfrm>
          <a:prstGeom prst="rect">
            <a:avLst/>
          </a:prstGeom>
        </p:spPr>
        <p:txBody>
          <a:bodyPr wrap="square">
            <a:spAutoFit/>
          </a:bodyPr>
          <a:lstStyle/>
          <a:p>
            <a:pPr algn="just"/>
            <a:r>
              <a:rPr lang="nl-NL" sz="2000" b="1" dirty="0">
                <a:solidFill>
                  <a:srgbClr val="002060"/>
                </a:solidFill>
              </a:rPr>
              <a:t>Đoạn tư liệu </a:t>
            </a:r>
            <a:r>
              <a:rPr lang="nl-NL" sz="2000" b="1" dirty="0" smtClean="0">
                <a:solidFill>
                  <a:srgbClr val="002060"/>
                </a:solidFill>
              </a:rPr>
              <a:t>thể </a:t>
            </a:r>
            <a:r>
              <a:rPr lang="nl-NL" sz="2000" b="1" dirty="0">
                <a:solidFill>
                  <a:srgbClr val="002060"/>
                </a:solidFill>
              </a:rPr>
              <a:t>hiện trí tuệ, niềm tin của Người về cuộc kháng chiến chống Mỹ cứu nước của nhân dân ta, cũng như những tình cảm và ước mong của Bác Hồ kính yêu đối với toàn Đảng, toàn dân ta.</a:t>
            </a:r>
            <a:endParaRPr lang="en-US" sz="2000" b="1" dirty="0">
              <a:solidFill>
                <a:srgbClr val="002060"/>
              </a:solidFill>
            </a:endParaRPr>
          </a:p>
        </p:txBody>
      </p:sp>
    </p:spTree>
    <p:extLst>
      <p:ext uri="{BB962C8B-B14F-4D97-AF65-F5344CB8AC3E}">
        <p14:creationId xmlns:p14="http://schemas.microsoft.com/office/powerpoint/2010/main" xmlns="" val="360830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550362"/>
            <a:ext cx="3160975" cy="605100"/>
          </a:xfrm>
        </p:spPr>
        <p:txBody>
          <a:bodyPr/>
          <a:lstStyle/>
          <a:p>
            <a:pPr marL="101600" indent="0">
              <a:buNone/>
            </a:pPr>
            <a:r>
              <a:rPr lang="en-US" sz="2600" b="1" dirty="0" smtClean="0">
                <a:latin typeface="+mj-lt"/>
              </a:rPr>
              <a:t>Tư liệu gốc</a:t>
            </a:r>
            <a:endParaRPr lang="en-US" sz="2600" b="1" dirty="0">
              <a:latin typeface="+mj-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37</a:t>
            </a:fld>
            <a:endParaRPr lang="en"/>
          </a:p>
        </p:txBody>
      </p:sp>
      <p:grpSp>
        <p:nvGrpSpPr>
          <p:cNvPr id="4" name="Group 3"/>
          <p:cNvGrpSpPr>
            <a:grpSpLocks/>
          </p:cNvGrpSpPr>
          <p:nvPr/>
        </p:nvGrpSpPr>
        <p:grpSpPr bwMode="auto">
          <a:xfrm>
            <a:off x="525104" y="1952046"/>
            <a:ext cx="3816626" cy="2356237"/>
            <a:chOff x="1292224" y="1218453"/>
            <a:chExt cx="2822576" cy="1575547"/>
          </a:xfrm>
        </p:grpSpPr>
        <p:sp>
          <p:nvSpPr>
            <p:cNvPr id="5" name="Rectangle 4"/>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6" name="Rectangle 5"/>
            <p:cNvSpPr/>
            <p:nvPr/>
          </p:nvSpPr>
          <p:spPr>
            <a:xfrm>
              <a:off x="1292224" y="1218453"/>
              <a:ext cx="2822575" cy="392210"/>
            </a:xfrm>
            <a:prstGeom prst="rect">
              <a:avLst/>
            </a:prstGeom>
            <a:solidFill>
              <a:schemeClr val="accent4">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cxnSp>
          <p:nvCxnSpPr>
            <p:cNvPr id="7" name="Straight Connector 6"/>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8" name="Rectangle 7"/>
          <p:cNvSpPr/>
          <p:nvPr/>
        </p:nvSpPr>
        <p:spPr>
          <a:xfrm>
            <a:off x="572813" y="2854935"/>
            <a:ext cx="3721209" cy="938719"/>
          </a:xfrm>
          <a:prstGeom prst="rect">
            <a:avLst/>
          </a:prstGeom>
        </p:spPr>
        <p:txBody>
          <a:bodyPr wrap="square">
            <a:spAutoFit/>
          </a:bodyPr>
          <a:lstStyle/>
          <a:p>
            <a:pPr algn="just">
              <a:lnSpc>
                <a:spcPts val="2200"/>
              </a:lnSpc>
              <a:spcBef>
                <a:spcPts val="800"/>
              </a:spcBef>
              <a:spcAft>
                <a:spcPts val="800"/>
              </a:spcAft>
            </a:pPr>
            <a:r>
              <a:rPr lang="fr-FR" sz="2000" dirty="0">
                <a:solidFill>
                  <a:schemeClr val="accent4">
                    <a:lumMod val="75000"/>
                  </a:schemeClr>
                </a:solidFill>
                <a:ea typeface="Calibri" panose="020F0502020204030204" pitchFamily="34" charset="0"/>
                <a:cs typeface="Times New Roman" panose="02020603050405020304" pitchFamily="18" charset="0"/>
              </a:rPr>
              <a:t>Là nguồn tư liệu liên </a:t>
            </a:r>
            <a:r>
              <a:rPr lang="fr-FR" sz="2000" dirty="0" smtClean="0">
                <a:solidFill>
                  <a:schemeClr val="accent4">
                    <a:lumMod val="75000"/>
                  </a:schemeClr>
                </a:solidFill>
                <a:ea typeface="Calibri" panose="020F0502020204030204" pitchFamily="34" charset="0"/>
                <a:cs typeface="Times New Roman" panose="02020603050405020304" pitchFamily="18" charset="0"/>
              </a:rPr>
              <a:t>cung cấp những thông tin đầu tiên, trực tiếp về sự kiện lịch sử. </a:t>
            </a:r>
            <a:endParaRPr lang="fr-FR" sz="2000" dirty="0">
              <a:solidFill>
                <a:schemeClr val="accent4">
                  <a:lumMod val="75000"/>
                </a:schemeClr>
              </a:solidFill>
              <a:ea typeface="Calibri" panose="020F0502020204030204" pitchFamily="34" charset="0"/>
              <a:cs typeface="Times New Roman" panose="02020603050405020304" pitchFamily="18" charset="0"/>
            </a:endParaRPr>
          </a:p>
        </p:txBody>
      </p:sp>
      <p:grpSp>
        <p:nvGrpSpPr>
          <p:cNvPr id="9" name="Group 8"/>
          <p:cNvGrpSpPr>
            <a:grpSpLocks/>
          </p:cNvGrpSpPr>
          <p:nvPr/>
        </p:nvGrpSpPr>
        <p:grpSpPr bwMode="auto">
          <a:xfrm>
            <a:off x="4690107" y="1952046"/>
            <a:ext cx="3692251" cy="2356237"/>
            <a:chOff x="4862242" y="1263691"/>
            <a:chExt cx="2822845" cy="1530515"/>
          </a:xfrm>
        </p:grpSpPr>
        <p:sp>
          <p:nvSpPr>
            <p:cNvPr id="10" name="Rectangle 9"/>
            <p:cNvSpPr/>
            <p:nvPr/>
          </p:nvSpPr>
          <p:spPr>
            <a:xfrm>
              <a:off x="4862513" y="1295606"/>
              <a:ext cx="2822574"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11" name="Rectangle 10"/>
            <p:cNvSpPr/>
            <p:nvPr/>
          </p:nvSpPr>
          <p:spPr>
            <a:xfrm>
              <a:off x="4862513" y="1263691"/>
              <a:ext cx="2822574" cy="381000"/>
            </a:xfrm>
            <a:prstGeom prst="rect">
              <a:avLst/>
            </a:prstGeom>
            <a:solidFill>
              <a:srgbClr val="00206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cxnSp>
          <p:nvCxnSpPr>
            <p:cNvPr id="12" name="Straight Connector 11"/>
            <p:cNvCxnSpPr/>
            <p:nvPr/>
          </p:nvCxnSpPr>
          <p:spPr>
            <a:xfrm flipV="1">
              <a:off x="4862242" y="1781597"/>
              <a:ext cx="2822845" cy="9784"/>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13" name="Rectangle 12"/>
          <p:cNvSpPr/>
          <p:nvPr/>
        </p:nvSpPr>
        <p:spPr>
          <a:xfrm>
            <a:off x="4690107" y="2854936"/>
            <a:ext cx="3595471" cy="1015663"/>
          </a:xfrm>
          <a:prstGeom prst="rect">
            <a:avLst/>
          </a:prstGeom>
        </p:spPr>
        <p:txBody>
          <a:bodyPr wrap="square">
            <a:spAutoFit/>
          </a:bodyPr>
          <a:lstStyle/>
          <a:p>
            <a:pPr algn="just"/>
            <a:r>
              <a:rPr lang="fr-FR" sz="2000" dirty="0">
                <a:solidFill>
                  <a:srgbClr val="002060"/>
                </a:solidFill>
                <a:ea typeface="Calibri" panose="020F0502020204030204" pitchFamily="34" charset="0"/>
                <a:cs typeface="Times New Roman" panose="02020603050405020304" pitchFamily="18" charset="0"/>
              </a:rPr>
              <a:t>Đây là </a:t>
            </a:r>
            <a:r>
              <a:rPr lang="nl-NL" sz="2000" dirty="0">
                <a:solidFill>
                  <a:srgbClr val="002060"/>
                </a:solidFill>
                <a:ea typeface="Calibri" panose="020F0502020204030204" pitchFamily="34" charset="0"/>
                <a:cs typeface="Times New Roman" panose="02020603050405020304" pitchFamily="18" charset="0"/>
              </a:rPr>
              <a:t>nguồn sử liệu có giá trị lịch sử xác thực và đáng tin cậy nhất khi tìm hiểu lịch </a:t>
            </a:r>
            <a:r>
              <a:rPr lang="nl-NL" sz="2000" dirty="0" smtClean="0">
                <a:solidFill>
                  <a:srgbClr val="002060"/>
                </a:solidFill>
                <a:ea typeface="Calibri" panose="020F0502020204030204" pitchFamily="34" charset="0"/>
                <a:cs typeface="Times New Roman" panose="02020603050405020304" pitchFamily="18" charset="0"/>
              </a:rPr>
              <a:t>sử.</a:t>
            </a:r>
            <a:endParaRPr lang="en-US" sz="2000" dirty="0">
              <a:solidFill>
                <a:srgbClr val="002060"/>
              </a:solidFill>
              <a:cs typeface="Times New Roman" panose="02020603050405020304" pitchFamily="18" charset="0"/>
            </a:endParaRPr>
          </a:p>
        </p:txBody>
      </p:sp>
      <p:grpSp>
        <p:nvGrpSpPr>
          <p:cNvPr id="21" name="Google Shape;533;p40"/>
          <p:cNvGrpSpPr/>
          <p:nvPr/>
        </p:nvGrpSpPr>
        <p:grpSpPr>
          <a:xfrm>
            <a:off x="311190" y="697269"/>
            <a:ext cx="311304" cy="311286"/>
            <a:chOff x="1923675" y="1633650"/>
            <a:chExt cx="436000" cy="435975"/>
          </a:xfrm>
        </p:grpSpPr>
        <p:sp>
          <p:nvSpPr>
            <p:cNvPr id="22"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xmlns="" val="368986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smtClean="0">
                <a:latin typeface="+mj-lt"/>
              </a:rPr>
              <a:t>Lưu ý</a:t>
            </a:r>
            <a:endParaRPr lang="en-US" sz="2600" dirty="0">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38</a:t>
            </a:fld>
            <a:endParaRPr lang="en"/>
          </a:p>
        </p:txBody>
      </p:sp>
      <p:sp>
        <p:nvSpPr>
          <p:cNvPr id="5" name="Rectangle 4"/>
          <p:cNvSpPr/>
          <p:nvPr/>
        </p:nvSpPr>
        <p:spPr>
          <a:xfrm>
            <a:off x="4641600" y="525567"/>
            <a:ext cx="4312310" cy="1015663"/>
          </a:xfrm>
          <a:prstGeom prst="rect">
            <a:avLst/>
          </a:prstGeom>
        </p:spPr>
        <p:txBody>
          <a:bodyPr wrap="square">
            <a:spAutoFit/>
          </a:bodyPr>
          <a:lstStyle/>
          <a:p>
            <a:pPr algn="just">
              <a:lnSpc>
                <a:spcPts val="2400"/>
              </a:lnSpc>
            </a:pPr>
            <a:r>
              <a:rPr lang="nl-NL" sz="2000" b="1" dirty="0">
                <a:solidFill>
                  <a:srgbClr val="002060"/>
                </a:solidFill>
                <a:cs typeface="Times New Roman" panose="02020603050405020304" pitchFamily="18" charset="0"/>
              </a:rPr>
              <a:t>Tư liệu gốc bao giờ cũng cung cấp những thông tin chính xác và đáng tin cậy hơn cả</a:t>
            </a:r>
          </a:p>
        </p:txBody>
      </p:sp>
      <p:sp>
        <p:nvSpPr>
          <p:cNvPr id="6" name="Oval 5"/>
          <p:cNvSpPr/>
          <p:nvPr/>
        </p:nvSpPr>
        <p:spPr>
          <a:xfrm>
            <a:off x="3937678" y="2423392"/>
            <a:ext cx="1606164" cy="1144238"/>
          </a:xfrm>
          <a:prstGeom prst="ellipse">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Tư liệu gốc</a:t>
            </a:r>
            <a:endParaRPr lang="en-US" sz="2000" b="1" dirty="0"/>
          </a:p>
        </p:txBody>
      </p:sp>
      <p:sp>
        <p:nvSpPr>
          <p:cNvPr id="7" name="Up-Down Arrow 6"/>
          <p:cNvSpPr/>
          <p:nvPr/>
        </p:nvSpPr>
        <p:spPr>
          <a:xfrm rot="5400000">
            <a:off x="3200121" y="2637133"/>
            <a:ext cx="370999" cy="716756"/>
          </a:xfrm>
          <a:prstGeom prst="upDownArrow">
            <a:avLst>
              <a:gd name="adj1" fmla="val 53851"/>
              <a:gd name="adj2" fmla="val 52568"/>
            </a:avLst>
          </a:prstGeom>
          <a:solidFill>
            <a:schemeClr val="tx1">
              <a:lumMod val="95000"/>
              <a:lumOff val="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993813" y="2551957"/>
            <a:ext cx="1857437" cy="1065276"/>
          </a:xfrm>
          <a:prstGeom prst="roundRect">
            <a:avLst>
              <a:gd name="adj" fmla="val 10229"/>
            </a:avLst>
          </a:prstGeom>
          <a:solidFill>
            <a:schemeClr val="accent4">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smtClean="0">
                <a:solidFill>
                  <a:schemeClr val="bg1"/>
                </a:solidFill>
                <a:cs typeface="Times New Roman" panose="02020603050405020304" pitchFamily="18" charset="0"/>
              </a:rPr>
              <a:t>Cung </a:t>
            </a:r>
            <a:r>
              <a:rPr lang="nl-NL" sz="2000" b="1" dirty="0">
                <a:solidFill>
                  <a:schemeClr val="bg1"/>
                </a:solidFill>
                <a:cs typeface="Times New Roman" panose="02020603050405020304" pitchFamily="18" charset="0"/>
              </a:rPr>
              <a:t>cấp những thông tin đầu tiên</a:t>
            </a:r>
            <a:endParaRPr lang="en-US" sz="2000" b="1" dirty="0">
              <a:solidFill>
                <a:schemeClr val="bg1"/>
              </a:solidFill>
            </a:endParaRPr>
          </a:p>
        </p:txBody>
      </p:sp>
      <p:sp>
        <p:nvSpPr>
          <p:cNvPr id="9" name="TextBox 8"/>
          <p:cNvSpPr txBox="1"/>
          <p:nvPr/>
        </p:nvSpPr>
        <p:spPr>
          <a:xfrm>
            <a:off x="818983" y="3690926"/>
            <a:ext cx="2528515" cy="923330"/>
          </a:xfrm>
          <a:prstGeom prst="rect">
            <a:avLst/>
          </a:prstGeom>
          <a:noFill/>
        </p:spPr>
        <p:txBody>
          <a:bodyPr wrap="square" rtlCol="0">
            <a:spAutoFit/>
          </a:bodyPr>
          <a:lstStyle/>
          <a:p>
            <a:pPr marL="171450" indent="-171450" algn="ctr" rtl="1">
              <a:spcAft>
                <a:spcPts val="600"/>
              </a:spcAft>
              <a:buClr>
                <a:schemeClr val="accent3"/>
              </a:buClr>
              <a:buFont typeface="Wingdings" panose="05000000000000000000" pitchFamily="2" charset="2"/>
              <a:buChar char="§"/>
            </a:pPr>
            <a:r>
              <a:rPr lang="nl-NL" sz="1800" dirty="0" smtClean="0">
                <a:solidFill>
                  <a:schemeClr val="accent4">
                    <a:lumMod val="50000"/>
                  </a:schemeClr>
                </a:solidFill>
                <a:cs typeface="Times New Roman" panose="02020603050405020304" pitchFamily="18" charset="0"/>
              </a:rPr>
              <a:t>Lần </a:t>
            </a:r>
            <a:r>
              <a:rPr lang="nl-NL" sz="1800" dirty="0">
                <a:solidFill>
                  <a:schemeClr val="accent4">
                    <a:lumMod val="50000"/>
                  </a:schemeClr>
                </a:solidFill>
                <a:cs typeface="Times New Roman" panose="02020603050405020304" pitchFamily="18" charset="0"/>
              </a:rPr>
              <a:t>đầu tiên sự kiện đó được đề cập tới thông qua tư </a:t>
            </a:r>
            <a:r>
              <a:rPr lang="nl-NL" sz="1800" dirty="0" smtClean="0">
                <a:solidFill>
                  <a:schemeClr val="accent4">
                    <a:lumMod val="50000"/>
                  </a:schemeClr>
                </a:solidFill>
                <a:cs typeface="Times New Roman" panose="02020603050405020304" pitchFamily="18" charset="0"/>
              </a:rPr>
              <a:t>liệu</a:t>
            </a:r>
            <a:endParaRPr lang="en-US" sz="1800" dirty="0">
              <a:solidFill>
                <a:schemeClr val="accent4">
                  <a:lumMod val="50000"/>
                </a:schemeClr>
              </a:solidFill>
            </a:endParaRPr>
          </a:p>
        </p:txBody>
      </p:sp>
      <p:sp>
        <p:nvSpPr>
          <p:cNvPr id="10" name="Rounded Rectangle 9"/>
          <p:cNvSpPr/>
          <p:nvPr/>
        </p:nvSpPr>
        <p:spPr>
          <a:xfrm>
            <a:off x="6630270" y="2366457"/>
            <a:ext cx="1867678" cy="1065276"/>
          </a:xfrm>
          <a:prstGeom prst="roundRect">
            <a:avLst>
              <a:gd name="adj" fmla="val 10229"/>
            </a:avLst>
          </a:prstGeom>
          <a:solidFill>
            <a:srgbClr val="00206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solidFill>
                  <a:schemeClr val="bg1"/>
                </a:solidFill>
                <a:cs typeface="Times New Roman" panose="02020603050405020304" pitchFamily="18" charset="0"/>
              </a:rPr>
              <a:t>Cung cấp những thông </a:t>
            </a:r>
            <a:r>
              <a:rPr lang="nl-NL" sz="2000" b="1" dirty="0" smtClean="0">
                <a:solidFill>
                  <a:schemeClr val="bg1"/>
                </a:solidFill>
                <a:cs typeface="Times New Roman" panose="02020603050405020304" pitchFamily="18" charset="0"/>
              </a:rPr>
              <a:t>tin trưc tiếp</a:t>
            </a:r>
            <a:endParaRPr lang="en-US" sz="2000" dirty="0"/>
          </a:p>
        </p:txBody>
      </p:sp>
      <p:sp>
        <p:nvSpPr>
          <p:cNvPr id="11" name="Up-Down Arrow 10"/>
          <p:cNvSpPr/>
          <p:nvPr/>
        </p:nvSpPr>
        <p:spPr>
          <a:xfrm rot="5400000">
            <a:off x="5910399" y="2637133"/>
            <a:ext cx="370999" cy="716756"/>
          </a:xfrm>
          <a:prstGeom prst="upDownArrow">
            <a:avLst>
              <a:gd name="adj1" fmla="val 53851"/>
              <a:gd name="adj2" fmla="val 52568"/>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8"/>
          <p:cNvSpPr txBox="1"/>
          <p:nvPr/>
        </p:nvSpPr>
        <p:spPr>
          <a:xfrm>
            <a:off x="6265920" y="3552426"/>
            <a:ext cx="2596378" cy="1200329"/>
          </a:xfrm>
          <a:prstGeom prst="rect">
            <a:avLst/>
          </a:prstGeom>
          <a:noFill/>
        </p:spPr>
        <p:txBody>
          <a:bodyPr wrap="square" rtlCol="0">
            <a:spAutoFit/>
          </a:bodyPr>
          <a:lstStyle/>
          <a:p>
            <a:pPr marL="171450" indent="-171450" algn="ctr">
              <a:spcAft>
                <a:spcPts val="600"/>
              </a:spcAft>
              <a:buClr>
                <a:schemeClr val="accent5"/>
              </a:buClr>
              <a:buFont typeface="Wingdings" panose="05000000000000000000" pitchFamily="2" charset="2"/>
              <a:buChar char="§"/>
            </a:pPr>
            <a:r>
              <a:rPr lang="nl-NL" sz="1800" dirty="0" smtClean="0">
                <a:solidFill>
                  <a:srgbClr val="002060"/>
                </a:solidFill>
                <a:cs typeface="Times New Roman" panose="02020603050405020304" pitchFamily="18" charset="0"/>
              </a:rPr>
              <a:t>Những </a:t>
            </a:r>
            <a:r>
              <a:rPr lang="nl-NL" sz="1800" dirty="0">
                <a:solidFill>
                  <a:srgbClr val="002060"/>
                </a:solidFill>
                <a:cs typeface="Times New Roman" panose="02020603050405020304" pitchFamily="18" charset="0"/>
              </a:rPr>
              <a:t>thông tin đó do người tham gia hay chứng kiến trực tiếp cung cấp</a:t>
            </a:r>
            <a:endParaRPr lang="en-US" sz="1800" dirty="0">
              <a:solidFill>
                <a:srgbClr val="002060"/>
              </a:solidFill>
            </a:endParaRPr>
          </a:p>
        </p:txBody>
      </p:sp>
      <p:grpSp>
        <p:nvGrpSpPr>
          <p:cNvPr id="13" name="Google Shape;533;p40"/>
          <p:cNvGrpSpPr/>
          <p:nvPr/>
        </p:nvGrpSpPr>
        <p:grpSpPr>
          <a:xfrm>
            <a:off x="547946" y="884281"/>
            <a:ext cx="311304" cy="311286"/>
            <a:chOff x="1923675" y="1633650"/>
            <a:chExt cx="436000" cy="435975"/>
          </a:xfrm>
        </p:grpSpPr>
        <p:sp>
          <p:nvSpPr>
            <p:cNvPr id="14"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35;p40"/>
            <p:cNvSpPr/>
            <p:nvPr/>
          </p:nvSpPr>
          <p:spPr>
            <a:xfrm>
              <a:off x="2019900" y="1757249"/>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xmlns="" val="212389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animBg="1"/>
      <p:bldP spid="7" grpId="0" animBg="1"/>
      <p:bldP spid="8" grpId="0" animBg="1"/>
      <p:bldP spid="9" grpId="0"/>
      <p:bldP spid="10" grpId="0" animBg="1"/>
      <p:bldP spid="11" grpId="0" animBg="1"/>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39</a:t>
            </a:fld>
            <a:endParaRPr lang="en"/>
          </a:p>
        </p:txBody>
      </p:sp>
      <p:sp>
        <p:nvSpPr>
          <p:cNvPr id="3" name="Rectangle 2"/>
          <p:cNvSpPr/>
          <p:nvPr/>
        </p:nvSpPr>
        <p:spPr>
          <a:xfrm>
            <a:off x="769127" y="501279"/>
            <a:ext cx="5006499" cy="492443"/>
          </a:xfrm>
          <a:prstGeom prst="rect">
            <a:avLst/>
          </a:prstGeom>
        </p:spPr>
        <p:txBody>
          <a:bodyPr wrap="none">
            <a:spAutoFit/>
          </a:bodyPr>
          <a:lstStyle/>
          <a:p>
            <a:r>
              <a:rPr lang="en-US" sz="2600" b="1" dirty="0" smtClean="0">
                <a:solidFill>
                  <a:srgbClr val="002060"/>
                </a:solidFill>
                <a:latin typeface="+mj-lt"/>
                <a:cs typeface="Times New Roman" panose="02020603050405020304" pitchFamily="18" charset="0"/>
              </a:rPr>
              <a:t>Một </a:t>
            </a:r>
            <a:r>
              <a:rPr lang="en-US" sz="2600" b="1" dirty="0">
                <a:solidFill>
                  <a:srgbClr val="002060"/>
                </a:solidFill>
                <a:latin typeface="+mj-lt"/>
                <a:cs typeface="Times New Roman" panose="02020603050405020304" pitchFamily="18" charset="0"/>
              </a:rPr>
              <a:t>số hình ảnh về tư liệu gốc</a:t>
            </a:r>
            <a:endParaRPr lang="en-US" sz="2600" b="1" dirty="0">
              <a:solidFill>
                <a:srgbClr val="002060"/>
              </a:solidFill>
              <a:latin typeface="+mj-lt"/>
            </a:endParaRPr>
          </a:p>
        </p:txBody>
      </p:sp>
      <p:sp>
        <p:nvSpPr>
          <p:cNvPr id="4" name="Text Placeholder 2"/>
          <p:cNvSpPr txBox="1">
            <a:spLocks/>
          </p:cNvSpPr>
          <p:nvPr/>
        </p:nvSpPr>
        <p:spPr>
          <a:xfrm>
            <a:off x="586860" y="1234679"/>
            <a:ext cx="3320064" cy="373927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b="1" dirty="0" smtClean="0">
                <a:latin typeface="+mj-lt"/>
              </a:rPr>
              <a:t> </a:t>
            </a:r>
            <a:endParaRPr lang="en-US" b="1" dirty="0"/>
          </a:p>
        </p:txBody>
      </p:sp>
      <p:pic>
        <p:nvPicPr>
          <p:cNvPr id="5" name="Picture 4"/>
          <p:cNvPicPr>
            <a:picLocks noChangeAspect="1"/>
          </p:cNvPicPr>
          <p:nvPr/>
        </p:nvPicPr>
        <p:blipFill>
          <a:blip r:embed="rId2"/>
          <a:stretch>
            <a:fillRect/>
          </a:stretch>
        </p:blipFill>
        <p:spPr>
          <a:xfrm>
            <a:off x="5160220" y="1164248"/>
            <a:ext cx="3271398" cy="3144104"/>
          </a:xfrm>
          <a:prstGeom prst="rect">
            <a:avLst/>
          </a:prstGeom>
        </p:spPr>
      </p:pic>
      <p:sp>
        <p:nvSpPr>
          <p:cNvPr id="6" name="Text Placeholder 3"/>
          <p:cNvSpPr txBox="1">
            <a:spLocks/>
          </p:cNvSpPr>
          <p:nvPr/>
        </p:nvSpPr>
        <p:spPr>
          <a:xfrm>
            <a:off x="4162349" y="1345997"/>
            <a:ext cx="3093747" cy="373927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b="1" dirty="0" smtClean="0">
                <a:latin typeface="+mj-lt"/>
              </a:rPr>
              <a:t> </a:t>
            </a:r>
            <a:endParaRPr lang="en-US" sz="1800" b="1" dirty="0">
              <a:latin typeface="+mj-lt"/>
            </a:endParaRPr>
          </a:p>
        </p:txBody>
      </p:sp>
      <p:pic>
        <p:nvPicPr>
          <p:cNvPr id="7" name="Picture 6"/>
          <p:cNvPicPr>
            <a:picLocks noChangeAspect="1"/>
          </p:cNvPicPr>
          <p:nvPr/>
        </p:nvPicPr>
        <p:blipFill>
          <a:blip r:embed="rId3"/>
          <a:stretch>
            <a:fillRect/>
          </a:stretch>
        </p:blipFill>
        <p:spPr>
          <a:xfrm>
            <a:off x="865349" y="1164248"/>
            <a:ext cx="3510710" cy="3144104"/>
          </a:xfrm>
          <a:prstGeom prst="rect">
            <a:avLst/>
          </a:prstGeom>
        </p:spPr>
      </p:pic>
      <p:sp>
        <p:nvSpPr>
          <p:cNvPr id="8" name="Rectangle 7"/>
          <p:cNvSpPr/>
          <p:nvPr/>
        </p:nvSpPr>
        <p:spPr>
          <a:xfrm>
            <a:off x="865348" y="4398053"/>
            <a:ext cx="3510711" cy="646331"/>
          </a:xfrm>
          <a:prstGeom prst="rect">
            <a:avLst/>
          </a:prstGeom>
        </p:spPr>
        <p:txBody>
          <a:bodyPr wrap="square">
            <a:spAutoFit/>
          </a:bodyPr>
          <a:lstStyle/>
          <a:p>
            <a:pPr algn="ctr"/>
            <a:r>
              <a:rPr lang="en-US" sz="1800" b="1" dirty="0">
                <a:solidFill>
                  <a:srgbClr val="002060"/>
                </a:solidFill>
              </a:rPr>
              <a:t>M</a:t>
            </a:r>
            <a:r>
              <a:rPr lang="vi-VN" sz="1800" b="1" dirty="0">
                <a:solidFill>
                  <a:srgbClr val="002060"/>
                </a:solidFill>
              </a:rPr>
              <a:t>ảnh ngói thời Lê Sơ </a:t>
            </a:r>
            <a:endParaRPr lang="en-US" sz="1800" b="1" dirty="0">
              <a:solidFill>
                <a:srgbClr val="002060"/>
              </a:solidFill>
            </a:endParaRPr>
          </a:p>
          <a:p>
            <a:pPr algn="ctr"/>
            <a:r>
              <a:rPr lang="vi-VN" sz="1800" b="1" dirty="0">
                <a:solidFill>
                  <a:srgbClr val="002060"/>
                </a:solidFill>
              </a:rPr>
              <a:t>tráng men xanh</a:t>
            </a:r>
          </a:p>
        </p:txBody>
      </p:sp>
      <p:sp>
        <p:nvSpPr>
          <p:cNvPr id="9" name="Rectangle 8"/>
          <p:cNvSpPr/>
          <p:nvPr/>
        </p:nvSpPr>
        <p:spPr>
          <a:xfrm>
            <a:off x="5160220" y="4511623"/>
            <a:ext cx="3271398" cy="369332"/>
          </a:xfrm>
          <a:prstGeom prst="rect">
            <a:avLst/>
          </a:prstGeom>
        </p:spPr>
        <p:txBody>
          <a:bodyPr wrap="square">
            <a:spAutoFit/>
          </a:bodyPr>
          <a:lstStyle/>
          <a:p>
            <a:pPr algn="ctr"/>
            <a:r>
              <a:rPr lang="en-US" sz="1800" b="1" dirty="0">
                <a:solidFill>
                  <a:srgbClr val="002060"/>
                </a:solidFill>
              </a:rPr>
              <a:t>Cố đô Huế</a:t>
            </a:r>
          </a:p>
        </p:txBody>
      </p:sp>
    </p:spTree>
    <p:extLst>
      <p:ext uri="{BB962C8B-B14F-4D97-AF65-F5344CB8AC3E}">
        <p14:creationId xmlns:p14="http://schemas.microsoft.com/office/powerpoint/2010/main" xmlns="" val="196662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000"/>
                                        <p:tgtEl>
                                          <p:spTgt spid="8">
                                            <p:txEl>
                                              <p:pRg st="0" end="0"/>
                                            </p:txEl>
                                          </p:spTgt>
                                        </p:tgtEl>
                                      </p:cBhvr>
                                    </p:animEffect>
                                    <p:anim calcmode="lin" valueType="num">
                                      <p:cBhvr>
                                        <p:cTn id="1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1000"/>
                                        <p:tgtEl>
                                          <p:spTgt spid="8">
                                            <p:txEl>
                                              <p:pRg st="1" end="1"/>
                                            </p:txEl>
                                          </p:spTgt>
                                        </p:tgtEl>
                                      </p:cBhvr>
                                    </p:animEffect>
                                    <p:anim calcmode="lin" valueType="num">
                                      <p:cBhvr>
                                        <p:cTn id="2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ircle(in)">
                                      <p:cBhvr>
                                        <p:cTn id="29" dur="2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3" name="Google Shape;193;p20"/>
          <p:cNvSpPr txBox="1">
            <a:spLocks noGrp="1"/>
          </p:cNvSpPr>
          <p:nvPr>
            <p:ph type="title"/>
          </p:nvPr>
        </p:nvSpPr>
        <p:spPr>
          <a:xfrm>
            <a:off x="0" y="552670"/>
            <a:ext cx="4572000" cy="1028700"/>
          </a:xfrm>
          <a:prstGeom prst="rect">
            <a:avLst/>
          </a:prstGeom>
        </p:spPr>
        <p:txBody>
          <a:bodyPr spcFirstLastPara="1" wrap="square" lIns="91425" tIns="91425" rIns="91425" bIns="91425" anchor="ctr" anchorCtr="0">
            <a:noAutofit/>
          </a:bodyPr>
          <a:lstStyle/>
          <a:p>
            <a:pPr lvl="0" algn="ctr"/>
            <a:r>
              <a:rPr lang="en" sz="3000" dirty="0" smtClean="0">
                <a:latin typeface="+mj-lt"/>
              </a:rPr>
              <a:t>NỘI DUNG BÀI HỌC</a:t>
            </a:r>
            <a:endParaRPr sz="3000" dirty="0">
              <a:latin typeface="+mj-lt"/>
            </a:endParaRPr>
          </a:p>
        </p:txBody>
      </p:sp>
      <p:sp>
        <p:nvSpPr>
          <p:cNvPr id="202" name="Google Shape;202;p20"/>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4</a:t>
            </a:fld>
            <a:endParaRPr/>
          </a:p>
        </p:txBody>
      </p:sp>
      <p:grpSp>
        <p:nvGrpSpPr>
          <p:cNvPr id="36" name="Group 7"/>
          <p:cNvGrpSpPr>
            <a:grpSpLocks/>
          </p:cNvGrpSpPr>
          <p:nvPr/>
        </p:nvGrpSpPr>
        <p:grpSpPr bwMode="auto">
          <a:xfrm>
            <a:off x="1356807" y="2039649"/>
            <a:ext cx="2014325" cy="2546879"/>
            <a:chOff x="457200" y="1239996"/>
            <a:chExt cx="2177144" cy="2804886"/>
          </a:xfrm>
        </p:grpSpPr>
        <p:sp>
          <p:nvSpPr>
            <p:cNvPr id="37" name="Rectangle 36"/>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b="1" dirty="0" smtClean="0">
                <a:solidFill>
                  <a:srgbClr val="002060"/>
                </a:solidFill>
                <a:latin typeface="Times New Roman" panose="02020603050405020304" pitchFamily="18" charset="0"/>
                <a:cs typeface="Times New Roman" panose="02020603050405020304" pitchFamily="18" charset="0"/>
              </a:endParaRPr>
            </a:p>
            <a:p>
              <a:pPr algn="ctr">
                <a:defRPr/>
              </a:pPr>
              <a:endParaRPr lang="en-US" sz="2200" b="1" dirty="0" smtClean="0">
                <a:solidFill>
                  <a:schemeClr val="accent2">
                    <a:lumMod val="50000"/>
                  </a:schemeClr>
                </a:solidFill>
                <a:latin typeface="+mj-lt"/>
                <a:cs typeface="Times New Roman" panose="02020603050405020304" pitchFamily="18" charset="0"/>
              </a:endParaRPr>
            </a:p>
            <a:p>
              <a:pPr algn="ctr">
                <a:defRPr/>
              </a:pPr>
              <a:r>
                <a:rPr lang="en-US" sz="2200" b="1" dirty="0" smtClean="0">
                  <a:solidFill>
                    <a:schemeClr val="accent4">
                      <a:lumMod val="50000"/>
                    </a:schemeClr>
                  </a:solidFill>
                  <a:latin typeface="+mj-lt"/>
                  <a:cs typeface="Times New Roman" panose="02020603050405020304" pitchFamily="18" charset="0"/>
                </a:rPr>
                <a:t>Lịch sử và môn Lịch sử</a:t>
              </a:r>
            </a:p>
            <a:p>
              <a:pPr algn="ctr">
                <a:defRPr/>
              </a:pPr>
              <a:r>
                <a:rPr lang="en-US" sz="2200" b="1" dirty="0" smtClean="0">
                  <a:solidFill>
                    <a:schemeClr val="accent4">
                      <a:lumMod val="50000"/>
                    </a:schemeClr>
                  </a:solidFill>
                  <a:latin typeface="+mj-lt"/>
                  <a:cs typeface="Times New Roman" panose="02020603050405020304" pitchFamily="18" charset="0"/>
                </a:rPr>
                <a:t>là gì?</a:t>
              </a:r>
              <a:endParaRPr lang="en-US" sz="2200" b="1" dirty="0">
                <a:solidFill>
                  <a:schemeClr val="accent4">
                    <a:lumMod val="50000"/>
                  </a:schemeClr>
                </a:solidFill>
                <a:latin typeface="+mj-lt"/>
                <a:cs typeface="Times New Roman" panose="02020603050405020304" pitchFamily="18" charset="0"/>
              </a:endParaRPr>
            </a:p>
          </p:txBody>
        </p:sp>
        <p:sp>
          <p:nvSpPr>
            <p:cNvPr id="38" name="Rectangle 37"/>
            <p:cNvSpPr/>
            <p:nvPr/>
          </p:nvSpPr>
          <p:spPr>
            <a:xfrm>
              <a:off x="536316" y="1293865"/>
              <a:ext cx="2018913" cy="2694698"/>
            </a:xfrm>
            <a:prstGeom prst="rect">
              <a:avLst/>
            </a:prstGeom>
            <a:noFill/>
            <a:ln w="19050">
              <a:solidFill>
                <a:schemeClr val="accent4">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9" name="Group 6"/>
          <p:cNvGrpSpPr>
            <a:grpSpLocks/>
          </p:cNvGrpSpPr>
          <p:nvPr/>
        </p:nvGrpSpPr>
        <p:grpSpPr bwMode="auto">
          <a:xfrm flipV="1">
            <a:off x="1231149" y="2248101"/>
            <a:ext cx="1731507" cy="608918"/>
            <a:chOff x="4763053" y="2429436"/>
            <a:chExt cx="2840865" cy="833717"/>
          </a:xfrm>
          <a:solidFill>
            <a:schemeClr val="accent4">
              <a:lumMod val="50000"/>
            </a:schemeClr>
          </a:solidFill>
        </p:grpSpPr>
        <p:sp>
          <p:nvSpPr>
            <p:cNvPr id="40" name="Freeform 39"/>
            <p:cNvSpPr/>
            <p:nvPr/>
          </p:nvSpPr>
          <p:spPr bwMode="gray">
            <a:xfrm>
              <a:off x="4770793" y="2429436"/>
              <a:ext cx="2833125"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p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41" name="Pie 40"/>
            <p:cNvSpPr/>
            <p:nvPr/>
          </p:nvSpPr>
          <p:spPr bwMode="gray">
            <a:xfrm>
              <a:off x="4763053" y="3083859"/>
              <a:ext cx="304685" cy="179294"/>
            </a:xfrm>
            <a:prstGeom prst="pie">
              <a:avLst>
                <a:gd name="adj1" fmla="val 5429925"/>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grpSp>
        <p:nvGrpSpPr>
          <p:cNvPr id="42" name="Group 57"/>
          <p:cNvGrpSpPr>
            <a:grpSpLocks/>
          </p:cNvGrpSpPr>
          <p:nvPr/>
        </p:nvGrpSpPr>
        <p:grpSpPr bwMode="auto">
          <a:xfrm>
            <a:off x="3684663" y="2021434"/>
            <a:ext cx="2214971" cy="2556708"/>
            <a:chOff x="457200" y="1239996"/>
            <a:chExt cx="2177144" cy="2804886"/>
          </a:xfrm>
        </p:grpSpPr>
        <p:sp>
          <p:nvSpPr>
            <p:cNvPr id="43" name="Rectangle 42"/>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b="1" dirty="0" smtClean="0">
                <a:solidFill>
                  <a:srgbClr val="0070C0"/>
                </a:solidFill>
                <a:latin typeface="Times New Roman" panose="02020603050405020304" pitchFamily="18" charset="0"/>
                <a:cs typeface="Times New Roman" panose="02020603050405020304" pitchFamily="18" charset="0"/>
              </a:endParaRPr>
            </a:p>
            <a:p>
              <a:pPr algn="ctr">
                <a:defRPr/>
              </a:pPr>
              <a:endParaRPr lang="en-US" sz="2200" b="1" dirty="0" smtClean="0">
                <a:solidFill>
                  <a:srgbClr val="0070C0"/>
                </a:solidFill>
                <a:latin typeface="+mj-lt"/>
                <a:cs typeface="Times New Roman" panose="02020603050405020304" pitchFamily="18" charset="0"/>
              </a:endParaRPr>
            </a:p>
            <a:p>
              <a:pPr algn="ctr">
                <a:defRPr/>
              </a:pPr>
              <a:r>
                <a:rPr lang="en-US" sz="2200" b="1" dirty="0" smtClean="0">
                  <a:solidFill>
                    <a:srgbClr val="0070C0"/>
                  </a:solidFill>
                  <a:latin typeface="+mj-lt"/>
                  <a:cs typeface="Times New Roman" panose="02020603050405020304" pitchFamily="18" charset="0"/>
                </a:rPr>
                <a:t>Vì sao cần phải học</a:t>
              </a:r>
            </a:p>
            <a:p>
              <a:pPr algn="ctr">
                <a:defRPr/>
              </a:pPr>
              <a:r>
                <a:rPr lang="en-US" sz="2200" b="1" dirty="0" smtClean="0">
                  <a:solidFill>
                    <a:srgbClr val="0070C0"/>
                  </a:solidFill>
                  <a:latin typeface="+mj-lt"/>
                  <a:cs typeface="Times New Roman" panose="02020603050405020304" pitchFamily="18" charset="0"/>
                </a:rPr>
                <a:t> Lịch sử?</a:t>
              </a:r>
              <a:endParaRPr lang="en-US" sz="2200" b="1" dirty="0">
                <a:solidFill>
                  <a:srgbClr val="0070C0"/>
                </a:solidFill>
                <a:latin typeface="+mj-lt"/>
                <a:cs typeface="Times New Roman" panose="02020603050405020304" pitchFamily="18" charset="0"/>
              </a:endParaRPr>
            </a:p>
          </p:txBody>
        </p:sp>
        <p:sp>
          <p:nvSpPr>
            <p:cNvPr id="44" name="Rectangle 43"/>
            <p:cNvSpPr/>
            <p:nvPr/>
          </p:nvSpPr>
          <p:spPr>
            <a:xfrm>
              <a:off x="536316" y="1293865"/>
              <a:ext cx="2018913"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5" name="Group 60"/>
          <p:cNvGrpSpPr>
            <a:grpSpLocks/>
          </p:cNvGrpSpPr>
          <p:nvPr/>
        </p:nvGrpSpPr>
        <p:grpSpPr bwMode="auto">
          <a:xfrm flipV="1">
            <a:off x="3574428" y="2262986"/>
            <a:ext cx="1995144" cy="555031"/>
            <a:chOff x="4782670" y="2429435"/>
            <a:chExt cx="2840865" cy="833718"/>
          </a:xfrm>
        </p:grpSpPr>
        <p:sp>
          <p:nvSpPr>
            <p:cNvPr id="46" name="Freeform 45"/>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47" name="Pie 46"/>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grpSp>
        <p:nvGrpSpPr>
          <p:cNvPr id="48" name="Group 71"/>
          <p:cNvGrpSpPr>
            <a:grpSpLocks/>
          </p:cNvGrpSpPr>
          <p:nvPr/>
        </p:nvGrpSpPr>
        <p:grpSpPr bwMode="auto">
          <a:xfrm>
            <a:off x="6213165" y="2039649"/>
            <a:ext cx="2100492" cy="2556708"/>
            <a:chOff x="457200" y="1239996"/>
            <a:chExt cx="2193536" cy="2804886"/>
          </a:xfrm>
        </p:grpSpPr>
        <p:sp>
          <p:nvSpPr>
            <p:cNvPr id="49" name="Rectangle 48"/>
            <p:cNvSpPr/>
            <p:nvPr/>
          </p:nvSpPr>
          <p:spPr>
            <a:xfrm>
              <a:off x="457200" y="1239996"/>
              <a:ext cx="2193536"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smtClean="0">
                  <a:latin typeface="Times New Roman" panose="02020603050405020304" pitchFamily="18" charset="0"/>
                  <a:cs typeface="Times New Roman" panose="02020603050405020304" pitchFamily="18" charset="0"/>
                </a:rPr>
                <a:t>K</a:t>
              </a:r>
            </a:p>
            <a:p>
              <a:pPr algn="ctr">
                <a:defRPr/>
              </a:pPr>
              <a:endParaRPr lang="en-US" sz="2200" b="1" dirty="0" smtClean="0">
                <a:solidFill>
                  <a:srgbClr val="0070C0"/>
                </a:solidFill>
                <a:latin typeface="+mj-lt"/>
                <a:cs typeface="Times New Roman" panose="02020603050405020304" pitchFamily="18" charset="0"/>
              </a:endParaRPr>
            </a:p>
            <a:p>
              <a:pPr algn="ctr">
                <a:defRPr/>
              </a:pPr>
              <a:r>
                <a:rPr lang="en-US" sz="2200" b="1" dirty="0" smtClean="0">
                  <a:solidFill>
                    <a:schemeClr val="accent3"/>
                  </a:solidFill>
                  <a:latin typeface="+mj-lt"/>
                  <a:cs typeface="Times New Roman" panose="02020603050405020304" pitchFamily="18" charset="0"/>
                </a:rPr>
                <a:t>Dựa vào đâu để biết và dựng lại </a:t>
              </a:r>
            </a:p>
            <a:p>
              <a:pPr algn="ctr">
                <a:defRPr/>
              </a:pPr>
              <a:r>
                <a:rPr lang="en-US" sz="2200" b="1" dirty="0" smtClean="0">
                  <a:solidFill>
                    <a:schemeClr val="accent3"/>
                  </a:solidFill>
                  <a:latin typeface="+mj-lt"/>
                  <a:cs typeface="Times New Roman" panose="02020603050405020304" pitchFamily="18" charset="0"/>
                </a:rPr>
                <a:t>lịch sử?</a:t>
              </a:r>
              <a:endParaRPr lang="en-US" sz="2200" b="1" dirty="0">
                <a:solidFill>
                  <a:schemeClr val="accent3"/>
                </a:solidFill>
                <a:latin typeface="+mj-lt"/>
                <a:cs typeface="Times New Roman" panose="02020603050405020304" pitchFamily="18" charset="0"/>
              </a:endParaRPr>
            </a:p>
          </p:txBody>
        </p:sp>
        <p:sp>
          <p:nvSpPr>
            <p:cNvPr id="50" name="Rectangle 49"/>
            <p:cNvSpPr/>
            <p:nvPr/>
          </p:nvSpPr>
          <p:spPr>
            <a:xfrm>
              <a:off x="536316" y="1293865"/>
              <a:ext cx="2018913" cy="2694698"/>
            </a:xfrm>
            <a:prstGeom prst="rect">
              <a:avLst/>
            </a:prstGeom>
            <a:noFill/>
            <a:ln w="19050">
              <a:solidFill>
                <a:schemeClr val="accent3"/>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51" name="Group 75"/>
          <p:cNvGrpSpPr>
            <a:grpSpLocks/>
          </p:cNvGrpSpPr>
          <p:nvPr/>
        </p:nvGrpSpPr>
        <p:grpSpPr bwMode="auto">
          <a:xfrm flipV="1">
            <a:off x="6099913" y="2323404"/>
            <a:ext cx="1937929" cy="543443"/>
            <a:chOff x="4782670" y="2429435"/>
            <a:chExt cx="2840865" cy="833718"/>
          </a:xfrm>
          <a:solidFill>
            <a:schemeClr val="accent3"/>
          </a:solidFill>
        </p:grpSpPr>
        <p:sp>
          <p:nvSpPr>
            <p:cNvPr id="52" name="Freeform 51"/>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p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53" name="Pie 52"/>
            <p:cNvSpPr/>
            <p:nvPr/>
          </p:nvSpPr>
          <p:spPr bwMode="gray">
            <a:xfrm>
              <a:off x="4782670" y="3083859"/>
              <a:ext cx="304685" cy="179294"/>
            </a:xfrm>
            <a:prstGeom prst="pie">
              <a:avLst>
                <a:gd name="adj1" fmla="val 5429925"/>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54" name="TextBox 53"/>
          <p:cNvSpPr txBox="1"/>
          <p:nvPr/>
        </p:nvSpPr>
        <p:spPr>
          <a:xfrm>
            <a:off x="1468360" y="2415193"/>
            <a:ext cx="1266017" cy="615553"/>
          </a:xfrm>
          <a:prstGeom prst="rect">
            <a:avLst/>
          </a:prstGeom>
          <a:noFill/>
        </p:spPr>
        <p:txBody>
          <a:bodyPr wrap="square" anchor="ctr">
            <a:spAutoFit/>
          </a:bodyPr>
          <a:lstStyle/>
          <a:p>
            <a:pPr>
              <a:defRPr/>
            </a:pPr>
            <a:r>
              <a:rPr lang="en-US" sz="2000" b="1" dirty="0" smtClean="0">
                <a:solidFill>
                  <a:schemeClr val="bg1"/>
                </a:solidFill>
                <a:effectLst>
                  <a:outerShdw blurRad="38100" dist="38100" dir="2700000" algn="tl">
                    <a:srgbClr val="000000">
                      <a:alpha val="43137"/>
                    </a:srgbClr>
                  </a:outerShdw>
                </a:effectLst>
                <a:latin typeface="+mj-lt"/>
                <a:cs typeface="Times New Roman" panose="02020603050405020304" pitchFamily="18" charset="0"/>
              </a:rPr>
              <a:t>Vấn đề 1</a:t>
            </a:r>
          </a:p>
          <a:p>
            <a:pPr>
              <a:defRPr/>
            </a:pPr>
            <a:endParaRPr lang="en-US"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55" name="TextBox 54"/>
          <p:cNvSpPr txBox="1"/>
          <p:nvPr/>
        </p:nvSpPr>
        <p:spPr>
          <a:xfrm>
            <a:off x="3955558" y="2396670"/>
            <a:ext cx="1628921" cy="400110"/>
          </a:xfrm>
          <a:prstGeom prst="rect">
            <a:avLst/>
          </a:prstGeom>
          <a:noFill/>
        </p:spPr>
        <p:txBody>
          <a:bodyPr wrap="square" anchor="ctr">
            <a:spAutoFit/>
          </a:bodyPr>
          <a:lstStyle/>
          <a:p>
            <a:pPr>
              <a:defRPr/>
            </a:pPr>
            <a:r>
              <a:rPr lang="en-US" sz="2000" b="1" dirty="0" smtClean="0">
                <a:solidFill>
                  <a:schemeClr val="bg1"/>
                </a:solidFill>
                <a:effectLst>
                  <a:outerShdw blurRad="38100" dist="38100" dir="2700000" algn="tl">
                    <a:srgbClr val="000000">
                      <a:alpha val="43137"/>
                    </a:srgbClr>
                  </a:outerShdw>
                </a:effectLst>
                <a:latin typeface="+mj-lt"/>
                <a:cs typeface="Times New Roman" panose="02020603050405020304" pitchFamily="18" charset="0"/>
              </a:rPr>
              <a:t>Vấn đề 2</a:t>
            </a:r>
            <a:endParaRPr lang="en-US" sz="2000" b="1" dirty="0">
              <a:solidFill>
                <a:schemeClr val="bg1"/>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56" name="TextBox 55"/>
          <p:cNvSpPr txBox="1"/>
          <p:nvPr/>
        </p:nvSpPr>
        <p:spPr>
          <a:xfrm>
            <a:off x="6481987" y="2446591"/>
            <a:ext cx="1239442" cy="400110"/>
          </a:xfrm>
          <a:prstGeom prst="rect">
            <a:avLst/>
          </a:prstGeom>
          <a:noFill/>
        </p:spPr>
        <p:txBody>
          <a:bodyPr wrap="none" anchor="ctr">
            <a:spAutoFit/>
          </a:bodyPr>
          <a:lstStyle/>
          <a:p>
            <a:pPr>
              <a:defRPr/>
            </a:pPr>
            <a:r>
              <a:rPr lang="en-US" sz="2000" b="1" dirty="0" smtClean="0">
                <a:solidFill>
                  <a:schemeClr val="bg1"/>
                </a:solidFill>
                <a:effectLst>
                  <a:outerShdw blurRad="38100" dist="38100" dir="2700000" algn="tl">
                    <a:srgbClr val="000000">
                      <a:alpha val="43137"/>
                    </a:srgbClr>
                  </a:outerShdw>
                </a:effectLst>
                <a:latin typeface="+mj-lt"/>
                <a:cs typeface="Times New Roman" panose="02020603050405020304" pitchFamily="18" charset="0"/>
              </a:rPr>
              <a:t>Vấn đề 3</a:t>
            </a:r>
            <a:endParaRPr lang="en-US" sz="2000" b="1" dirty="0">
              <a:solidFill>
                <a:schemeClr val="bg1"/>
              </a:solidFill>
              <a:effectLst>
                <a:outerShdw blurRad="38100" dist="38100" dir="2700000" algn="tl">
                  <a:srgbClr val="000000">
                    <a:alpha val="43137"/>
                  </a:srgbClr>
                </a:outerShdw>
              </a:effectLst>
              <a:latin typeface="+mj-lt"/>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circle(in)">
                                      <p:cBhvr>
                                        <p:cTn id="7" dur="2000"/>
                                        <p:tgtEl>
                                          <p:spTgt spid="19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circle(in)">
                                      <p:cBhvr>
                                        <p:cTn id="12" dur="2000"/>
                                        <p:tgtEl>
                                          <p:spTgt spid="54"/>
                                        </p:tgtEl>
                                      </p:cBhvr>
                                    </p:animEffect>
                                  </p:childTnLst>
                                </p:cTn>
                              </p:par>
                              <p:par>
                                <p:cTn id="13" presetID="6" presetClass="entr" presetSubtype="16"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circle(in)">
                                      <p:cBhvr>
                                        <p:cTn id="15" dur="2000"/>
                                        <p:tgtEl>
                                          <p:spTgt spid="39"/>
                                        </p:tgtEl>
                                      </p:cBhvr>
                                    </p:animEffect>
                                  </p:childTnLst>
                                </p:cTn>
                              </p:par>
                              <p:par>
                                <p:cTn id="16" presetID="6" presetClass="entr" presetSubtype="16"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circle(in)">
                                      <p:cBhvr>
                                        <p:cTn id="18" dur="20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circle(in)">
                                      <p:cBhvr>
                                        <p:cTn id="23" dur="2000"/>
                                        <p:tgtEl>
                                          <p:spTgt spid="55"/>
                                        </p:tgtEl>
                                      </p:cBhvr>
                                    </p:animEffect>
                                  </p:childTnLst>
                                </p:cTn>
                              </p:par>
                              <p:par>
                                <p:cTn id="24" presetID="6" presetClass="entr" presetSubtype="16" fill="hold"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circle(in)">
                                      <p:cBhvr>
                                        <p:cTn id="26" dur="2000"/>
                                        <p:tgtEl>
                                          <p:spTgt spid="45"/>
                                        </p:tgtEl>
                                      </p:cBhvr>
                                    </p:animEffect>
                                  </p:childTnLst>
                                </p:cTn>
                              </p:par>
                              <p:par>
                                <p:cTn id="27" presetID="6" presetClass="entr" presetSubtype="16"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circle(in)">
                                      <p:cBhvr>
                                        <p:cTn id="29" dur="2000"/>
                                        <p:tgtEl>
                                          <p:spTgt spid="42"/>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circle(in)">
                                      <p:cBhvr>
                                        <p:cTn id="34" dur="2000"/>
                                        <p:tgtEl>
                                          <p:spTgt spid="56"/>
                                        </p:tgtEl>
                                      </p:cBhvr>
                                    </p:animEffect>
                                  </p:childTnLst>
                                </p:cTn>
                              </p:par>
                              <p:par>
                                <p:cTn id="35" presetID="6" presetClass="entr" presetSubtype="16"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circle(in)">
                                      <p:cBhvr>
                                        <p:cTn id="37" dur="2000"/>
                                        <p:tgtEl>
                                          <p:spTgt spid="48"/>
                                        </p:tgtEl>
                                      </p:cBhvr>
                                    </p:animEffect>
                                  </p:childTnLst>
                                </p:cTn>
                              </p:par>
                              <p:par>
                                <p:cTn id="38" presetID="6" presetClass="entr" presetSubtype="16" fill="hold"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circle(in)">
                                      <p:cBhvr>
                                        <p:cTn id="40"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p:bldP spid="54" grpId="0"/>
      <p:bldP spid="55" grpId="0"/>
      <p:bldP spid="5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40</a:t>
            </a:fld>
            <a:endParaRPr lang="en"/>
          </a:p>
        </p:txBody>
      </p:sp>
      <p:sp>
        <p:nvSpPr>
          <p:cNvPr id="3" name="Text Placeholder 2"/>
          <p:cNvSpPr txBox="1">
            <a:spLocks/>
          </p:cNvSpPr>
          <p:nvPr/>
        </p:nvSpPr>
        <p:spPr>
          <a:xfrm>
            <a:off x="1040533" y="565796"/>
            <a:ext cx="3158999" cy="36108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nl-NL" dirty="0" smtClean="0"/>
              <a:t> </a:t>
            </a:r>
            <a:endParaRPr lang="en-US" sz="1800" b="1" dirty="0">
              <a:latin typeface="+mj-lt"/>
            </a:endParaRPr>
          </a:p>
        </p:txBody>
      </p:sp>
      <p:sp>
        <p:nvSpPr>
          <p:cNvPr id="4" name="Text Placeholder 3"/>
          <p:cNvSpPr txBox="1">
            <a:spLocks/>
          </p:cNvSpPr>
          <p:nvPr/>
        </p:nvSpPr>
        <p:spPr>
          <a:xfrm>
            <a:off x="4755131" y="565796"/>
            <a:ext cx="3178679" cy="36108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1800" b="1" dirty="0">
              <a:latin typeface="+mj-lt"/>
            </a:endParaRPr>
          </a:p>
        </p:txBody>
      </p:sp>
      <p:pic>
        <p:nvPicPr>
          <p:cNvPr id="5" name="Picture 4"/>
          <p:cNvPicPr>
            <a:picLocks noChangeAspect="1"/>
          </p:cNvPicPr>
          <p:nvPr/>
        </p:nvPicPr>
        <p:blipFill>
          <a:blip r:embed="rId2"/>
          <a:stretch>
            <a:fillRect/>
          </a:stretch>
        </p:blipFill>
        <p:spPr>
          <a:xfrm>
            <a:off x="1075477" y="461397"/>
            <a:ext cx="3158998" cy="3819597"/>
          </a:xfrm>
          <a:prstGeom prst="rect">
            <a:avLst/>
          </a:prstGeom>
        </p:spPr>
      </p:pic>
      <p:pic>
        <p:nvPicPr>
          <p:cNvPr id="6" name="Picture 5"/>
          <p:cNvPicPr>
            <a:picLocks noChangeAspect="1"/>
          </p:cNvPicPr>
          <p:nvPr/>
        </p:nvPicPr>
        <p:blipFill>
          <a:blip r:embed="rId3"/>
          <a:stretch>
            <a:fillRect/>
          </a:stretch>
        </p:blipFill>
        <p:spPr>
          <a:xfrm>
            <a:off x="4755132" y="565796"/>
            <a:ext cx="3108792" cy="3715198"/>
          </a:xfrm>
          <a:prstGeom prst="rect">
            <a:avLst/>
          </a:prstGeom>
        </p:spPr>
      </p:pic>
      <p:sp>
        <p:nvSpPr>
          <p:cNvPr id="7" name="Rectangle 6"/>
          <p:cNvSpPr/>
          <p:nvPr/>
        </p:nvSpPr>
        <p:spPr>
          <a:xfrm>
            <a:off x="1075478" y="4511623"/>
            <a:ext cx="3158998" cy="369332"/>
          </a:xfrm>
          <a:prstGeom prst="rect">
            <a:avLst/>
          </a:prstGeom>
        </p:spPr>
        <p:txBody>
          <a:bodyPr wrap="square">
            <a:spAutoFit/>
          </a:bodyPr>
          <a:lstStyle/>
          <a:p>
            <a:pPr algn="ctr"/>
            <a:r>
              <a:rPr lang="nl-NL" sz="1800" b="1" dirty="0">
                <a:solidFill>
                  <a:srgbClr val="002060"/>
                </a:solidFill>
              </a:rPr>
              <a:t>Đại Việt sử kí toàn thư</a:t>
            </a:r>
            <a:endParaRPr lang="en-US" sz="1800" b="1" dirty="0">
              <a:solidFill>
                <a:srgbClr val="002060"/>
              </a:solidFill>
            </a:endParaRPr>
          </a:p>
        </p:txBody>
      </p:sp>
      <p:sp>
        <p:nvSpPr>
          <p:cNvPr id="8" name="Rectangle 7"/>
          <p:cNvSpPr/>
          <p:nvPr/>
        </p:nvSpPr>
        <p:spPr>
          <a:xfrm>
            <a:off x="4755132" y="4388512"/>
            <a:ext cx="3178678" cy="369332"/>
          </a:xfrm>
          <a:prstGeom prst="rect">
            <a:avLst/>
          </a:prstGeom>
        </p:spPr>
        <p:txBody>
          <a:bodyPr wrap="square">
            <a:spAutoFit/>
          </a:bodyPr>
          <a:lstStyle/>
          <a:p>
            <a:pPr algn="ctr"/>
            <a:r>
              <a:rPr lang="nl-NL" sz="1800" b="1" dirty="0">
                <a:solidFill>
                  <a:srgbClr val="002060"/>
                </a:solidFill>
              </a:rPr>
              <a:t>Trống đồng Đông Sơn</a:t>
            </a:r>
            <a:endParaRPr lang="en-US" sz="1800" b="1" dirty="0">
              <a:solidFill>
                <a:srgbClr val="002060"/>
              </a:solidFill>
            </a:endParaRPr>
          </a:p>
        </p:txBody>
      </p:sp>
    </p:spTree>
    <p:extLst>
      <p:ext uri="{BB962C8B-B14F-4D97-AF65-F5344CB8AC3E}">
        <p14:creationId xmlns:p14="http://schemas.microsoft.com/office/powerpoint/2010/main" xmlns="" val="385747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29516" y="493421"/>
            <a:ext cx="7924325" cy="605100"/>
          </a:xfrm>
        </p:spPr>
        <p:txBody>
          <a:bodyPr/>
          <a:lstStyle/>
          <a:p>
            <a:r>
              <a:rPr lang="en-US" sz="2400" b="1" dirty="0" smtClean="0">
                <a:solidFill>
                  <a:srgbClr val="FFFF00"/>
                </a:solidFill>
                <a:latin typeface="+mj-lt"/>
              </a:rPr>
              <a:t>Quan sát Hình 1.8-1.11: Đâu là tư liệu gốc?</a:t>
            </a:r>
            <a:endParaRPr lang="en-US" sz="2400" b="1" dirty="0">
              <a:solidFill>
                <a:srgbClr val="FFFF00"/>
              </a:solidFill>
              <a:latin typeface="+mj-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41</a:t>
            </a:fld>
            <a:endParaRPr lang="en"/>
          </a:p>
        </p:txBody>
      </p:sp>
      <p:pic>
        <p:nvPicPr>
          <p:cNvPr id="4" name="Picture 3"/>
          <p:cNvPicPr>
            <a:picLocks noChangeAspect="1"/>
          </p:cNvPicPr>
          <p:nvPr/>
        </p:nvPicPr>
        <p:blipFill>
          <a:blip r:embed="rId2"/>
          <a:stretch>
            <a:fillRect/>
          </a:stretch>
        </p:blipFill>
        <p:spPr>
          <a:xfrm>
            <a:off x="994868" y="1228953"/>
            <a:ext cx="7193622" cy="3679546"/>
          </a:xfrm>
          <a:prstGeom prst="rect">
            <a:avLst/>
          </a:prstGeom>
        </p:spPr>
      </p:pic>
    </p:spTree>
    <p:extLst>
      <p:ext uri="{BB962C8B-B14F-4D97-AF65-F5344CB8AC3E}">
        <p14:creationId xmlns:p14="http://schemas.microsoft.com/office/powerpoint/2010/main" xmlns="" val="328252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42</a:t>
            </a:fld>
            <a:endParaRPr lang="en"/>
          </a:p>
        </p:txBody>
      </p:sp>
      <p:pic>
        <p:nvPicPr>
          <p:cNvPr id="4" name="Picture 3"/>
          <p:cNvPicPr>
            <a:picLocks noChangeAspect="1"/>
          </p:cNvPicPr>
          <p:nvPr/>
        </p:nvPicPr>
        <p:blipFill>
          <a:blip r:embed="rId2"/>
          <a:stretch>
            <a:fillRect/>
          </a:stretch>
        </p:blipFill>
        <p:spPr>
          <a:xfrm>
            <a:off x="892454" y="504749"/>
            <a:ext cx="7417613" cy="3833165"/>
          </a:xfrm>
          <a:prstGeom prst="rect">
            <a:avLst/>
          </a:prstGeom>
        </p:spPr>
      </p:pic>
      <p:pic>
        <p:nvPicPr>
          <p:cNvPr id="6" name="Picture 5"/>
          <p:cNvPicPr>
            <a:picLocks noChangeAspect="1"/>
          </p:cNvPicPr>
          <p:nvPr/>
        </p:nvPicPr>
        <p:blipFill>
          <a:blip r:embed="rId3"/>
          <a:stretch>
            <a:fillRect/>
          </a:stretch>
        </p:blipFill>
        <p:spPr>
          <a:xfrm>
            <a:off x="7834579" y="504749"/>
            <a:ext cx="358445" cy="780212"/>
          </a:xfrm>
          <a:prstGeom prst="rect">
            <a:avLst/>
          </a:prstGeom>
        </p:spPr>
      </p:pic>
    </p:spTree>
    <p:extLst>
      <p:ext uri="{BB962C8B-B14F-4D97-AF65-F5344CB8AC3E}">
        <p14:creationId xmlns:p14="http://schemas.microsoft.com/office/powerpoint/2010/main" xmlns="" val="228842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4"/>
          <p:cNvSpPr txBox="1">
            <a:spLocks noGrp="1"/>
          </p:cNvSpPr>
          <p:nvPr>
            <p:ph type="title"/>
          </p:nvPr>
        </p:nvSpPr>
        <p:spPr>
          <a:xfrm>
            <a:off x="1053390" y="530725"/>
            <a:ext cx="3796588" cy="102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smtClean="0">
                <a:latin typeface="+mj-lt"/>
              </a:rPr>
              <a:t>Luyện tập – Trả lởi </a:t>
            </a:r>
            <a:br>
              <a:rPr lang="en" sz="2400" dirty="0" smtClean="0">
                <a:latin typeface="+mj-lt"/>
              </a:rPr>
            </a:br>
            <a:r>
              <a:rPr lang="en" sz="2400" dirty="0" smtClean="0">
                <a:latin typeface="+mj-lt"/>
              </a:rPr>
              <a:t>câu hỏi trắc nghiệm</a:t>
            </a:r>
            <a:endParaRPr sz="2400" dirty="0">
              <a:latin typeface="+mj-lt"/>
            </a:endParaRPr>
          </a:p>
        </p:txBody>
      </p:sp>
      <p:sp>
        <p:nvSpPr>
          <p:cNvPr id="260" name="Google Shape;260;p24"/>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43</a:t>
            </a:fld>
            <a:endParaRPr/>
          </a:p>
        </p:txBody>
      </p:sp>
      <p:sp>
        <p:nvSpPr>
          <p:cNvPr id="2" name="Rectangle 1"/>
          <p:cNvSpPr/>
          <p:nvPr/>
        </p:nvSpPr>
        <p:spPr>
          <a:xfrm>
            <a:off x="706307" y="691132"/>
            <a:ext cx="694166" cy="707886"/>
          </a:xfrm>
          <a:prstGeom prst="rect">
            <a:avLst/>
          </a:prstGeom>
        </p:spPr>
        <p:txBody>
          <a:bodyPr wrap="square">
            <a:spAutoFit/>
          </a:bodyPr>
          <a:lstStyle/>
          <a:p>
            <a:r>
              <a:rPr lang="en" sz="4000" b="1" dirty="0">
                <a:solidFill>
                  <a:schemeClr val="bg1"/>
                </a:solidFill>
                <a:ea typeface="Muli"/>
                <a:cs typeface="Muli"/>
                <a:sym typeface="Muli"/>
              </a:rPr>
              <a:t>💃</a:t>
            </a:r>
            <a:endParaRPr lang="en-US" sz="4000" dirty="0">
              <a:solidFill>
                <a:schemeClr val="bg1"/>
              </a:solidFill>
            </a:endParaRPr>
          </a:p>
        </p:txBody>
      </p:sp>
      <p:sp>
        <p:nvSpPr>
          <p:cNvPr id="21" name="TextBox 8"/>
          <p:cNvSpPr txBox="1">
            <a:spLocks noChangeArrowheads="1"/>
          </p:cNvSpPr>
          <p:nvPr/>
        </p:nvSpPr>
        <p:spPr bwMode="auto">
          <a:xfrm>
            <a:off x="3756363" y="2522747"/>
            <a:ext cx="545293" cy="461665"/>
          </a:xfrm>
          <a:prstGeom prst="rect">
            <a:avLst/>
          </a:prstGeom>
          <a:noFill/>
          <a:ln w="9525">
            <a:noFill/>
            <a:miter lim="800000"/>
            <a:headEnd/>
            <a:tailEnd/>
          </a:ln>
        </p:spPr>
        <p:txBody>
          <a:bodyPr wrap="square" anchor="ctr">
            <a:spAutoFit/>
          </a:bodyPr>
          <a:lstStyle/>
          <a:p>
            <a:pPr algn="ctr"/>
            <a:r>
              <a:rPr lang="en-US" sz="2400" b="1" dirty="0" smtClean="0">
                <a:solidFill>
                  <a:schemeClr val="bg1"/>
                </a:solidFill>
                <a:latin typeface="Comic Sans MS" pitchFamily="66" charset="0"/>
              </a:rPr>
              <a:t>A</a:t>
            </a:r>
            <a:endParaRPr lang="en-US" sz="2400" b="1" dirty="0">
              <a:solidFill>
                <a:schemeClr val="bg1"/>
              </a:solidFill>
              <a:latin typeface="Comic Sans MS" pitchFamily="66" charset="0"/>
            </a:endParaRPr>
          </a:p>
        </p:txBody>
      </p:sp>
      <p:sp>
        <p:nvSpPr>
          <p:cNvPr id="25" name="Rectangle 32"/>
          <p:cNvSpPr>
            <a:spLocks noChangeArrowheads="1"/>
          </p:cNvSpPr>
          <p:nvPr/>
        </p:nvSpPr>
        <p:spPr bwMode="auto">
          <a:xfrm>
            <a:off x="895962" y="2550567"/>
            <a:ext cx="3455823" cy="400110"/>
          </a:xfrm>
          <a:prstGeom prst="rect">
            <a:avLst/>
          </a:prstGeom>
          <a:noFill/>
          <a:ln w="9525">
            <a:noFill/>
            <a:miter lim="800000"/>
            <a:headEnd/>
            <a:tailEnd/>
          </a:ln>
        </p:spPr>
        <p:txBody>
          <a:bodyPr wrap="square">
            <a:spAutoFit/>
          </a:bodyPr>
          <a:lstStyle/>
          <a:p>
            <a:pPr algn="ctr"/>
            <a:r>
              <a:rPr lang="en-US" sz="2000" dirty="0" smtClean="0">
                <a:solidFill>
                  <a:schemeClr val="bg1"/>
                </a:solidFill>
                <a:latin typeface="Arial" charset="0"/>
              </a:rPr>
              <a:t>Tư liệu truyền miệng</a:t>
            </a:r>
            <a:endParaRPr lang="en-US" sz="2000" dirty="0"/>
          </a:p>
        </p:txBody>
      </p:sp>
      <p:sp>
        <p:nvSpPr>
          <p:cNvPr id="26" name="Rectangle 37"/>
          <p:cNvSpPr>
            <a:spLocks noChangeArrowheads="1"/>
          </p:cNvSpPr>
          <p:nvPr/>
        </p:nvSpPr>
        <p:spPr bwMode="auto">
          <a:xfrm>
            <a:off x="992870" y="3457450"/>
            <a:ext cx="2937039" cy="400110"/>
          </a:xfrm>
          <a:prstGeom prst="rect">
            <a:avLst/>
          </a:prstGeom>
          <a:noFill/>
          <a:ln w="9525">
            <a:noFill/>
            <a:miter lim="800000"/>
            <a:headEnd/>
            <a:tailEnd/>
          </a:ln>
        </p:spPr>
        <p:txBody>
          <a:bodyPr wrap="square">
            <a:spAutoFit/>
          </a:bodyPr>
          <a:lstStyle/>
          <a:p>
            <a:pPr algn="ctr"/>
            <a:r>
              <a:rPr lang="en-US" sz="2000" dirty="0" smtClean="0">
                <a:solidFill>
                  <a:schemeClr val="bg1"/>
                </a:solidFill>
                <a:latin typeface="Arial" charset="0"/>
              </a:rPr>
              <a:t>Tư liệu gốc</a:t>
            </a:r>
            <a:endParaRPr lang="en-US" sz="2000" dirty="0"/>
          </a:p>
        </p:txBody>
      </p:sp>
      <p:sp>
        <p:nvSpPr>
          <p:cNvPr id="27" name="Rectangle 38"/>
          <p:cNvSpPr>
            <a:spLocks noChangeArrowheads="1"/>
          </p:cNvSpPr>
          <p:nvPr/>
        </p:nvSpPr>
        <p:spPr bwMode="auto">
          <a:xfrm>
            <a:off x="6327088" y="2255804"/>
            <a:ext cx="2070684" cy="400110"/>
          </a:xfrm>
          <a:prstGeom prst="rect">
            <a:avLst/>
          </a:prstGeom>
          <a:noFill/>
          <a:ln w="9525">
            <a:noFill/>
            <a:miter lim="800000"/>
            <a:headEnd/>
            <a:tailEnd/>
          </a:ln>
        </p:spPr>
        <p:txBody>
          <a:bodyPr wrap="square">
            <a:spAutoFit/>
          </a:bodyPr>
          <a:lstStyle/>
          <a:p>
            <a:pPr algn="ctr"/>
            <a:r>
              <a:rPr lang="vi-VN" sz="2000" dirty="0" smtClean="0">
                <a:solidFill>
                  <a:schemeClr val="bg1"/>
                </a:solidFill>
                <a:latin typeface="Arial" charset="0"/>
              </a:rPr>
              <a:t>Tư</a:t>
            </a:r>
            <a:r>
              <a:rPr lang="en-US" sz="2000" dirty="0" smtClean="0">
                <a:solidFill>
                  <a:schemeClr val="bg1"/>
                </a:solidFill>
                <a:latin typeface="Arial" charset="0"/>
              </a:rPr>
              <a:t> liệu hiện vật</a:t>
            </a:r>
            <a:endParaRPr lang="en-US" sz="2000" dirty="0"/>
          </a:p>
        </p:txBody>
      </p:sp>
      <p:sp>
        <p:nvSpPr>
          <p:cNvPr id="28" name="Rectangle 39"/>
          <p:cNvSpPr>
            <a:spLocks noChangeArrowheads="1"/>
          </p:cNvSpPr>
          <p:nvPr/>
        </p:nvSpPr>
        <p:spPr bwMode="auto">
          <a:xfrm>
            <a:off x="5888736" y="2781314"/>
            <a:ext cx="2166665" cy="400110"/>
          </a:xfrm>
          <a:prstGeom prst="rect">
            <a:avLst/>
          </a:prstGeom>
          <a:noFill/>
          <a:ln w="9525">
            <a:noFill/>
            <a:miter lim="800000"/>
            <a:headEnd/>
            <a:tailEnd/>
          </a:ln>
        </p:spPr>
        <p:txBody>
          <a:bodyPr wrap="square">
            <a:spAutoFit/>
          </a:bodyPr>
          <a:lstStyle/>
          <a:p>
            <a:pPr algn="ctr"/>
            <a:r>
              <a:rPr lang="en-US" sz="2000" dirty="0" smtClean="0">
                <a:solidFill>
                  <a:schemeClr val="bg1"/>
                </a:solidFill>
                <a:latin typeface="Arial" charset="0"/>
              </a:rPr>
              <a:t>Tư liệu chữ viết</a:t>
            </a:r>
            <a:endParaRPr lang="en-US" sz="2000" dirty="0"/>
          </a:p>
        </p:txBody>
      </p:sp>
      <p:sp>
        <p:nvSpPr>
          <p:cNvPr id="3" name="Rectangle 2"/>
          <p:cNvSpPr/>
          <p:nvPr/>
        </p:nvSpPr>
        <p:spPr>
          <a:xfrm>
            <a:off x="992870" y="1706293"/>
            <a:ext cx="4317965" cy="1233671"/>
          </a:xfrm>
          <a:prstGeom prst="rect">
            <a:avLst/>
          </a:prstGeom>
        </p:spPr>
        <p:txBody>
          <a:bodyPr wrap="square">
            <a:spAutoFit/>
          </a:bodyPr>
          <a:lstStyle/>
          <a:p>
            <a:pPr algn="just">
              <a:lnSpc>
                <a:spcPts val="2900"/>
              </a:lnSpc>
            </a:pPr>
            <a:r>
              <a:rPr lang="fr-FR" sz="2000" dirty="0" smtClean="0">
                <a:solidFill>
                  <a:schemeClr val="accent4">
                    <a:lumMod val="50000"/>
                  </a:schemeClr>
                </a:solidFill>
                <a:latin typeface="+mj-lt"/>
                <a:cs typeface="Times New Roman" panose="02020603050405020304" pitchFamily="18" charset="0"/>
              </a:rPr>
              <a:t>Khoanh tròn vào đáp án đúng. </a:t>
            </a:r>
            <a:endParaRPr lang="fr-FR" sz="2000" dirty="0">
              <a:solidFill>
                <a:schemeClr val="accent4">
                  <a:lumMod val="50000"/>
                </a:schemeClr>
              </a:solidFill>
              <a:latin typeface="+mj-lt"/>
              <a:cs typeface="Times New Roman" panose="02020603050405020304" pitchFamily="18" charset="0"/>
            </a:endParaRPr>
          </a:p>
          <a:p>
            <a:pPr algn="just">
              <a:lnSpc>
                <a:spcPts val="3000"/>
              </a:lnSpc>
              <a:buNone/>
            </a:pPr>
            <a:r>
              <a:rPr lang="en-US" sz="2000" b="1" dirty="0">
                <a:solidFill>
                  <a:srgbClr val="0070C0"/>
                </a:solidFill>
                <a:cs typeface="Times New Roman" panose="02020603050405020304" pitchFamily="18" charset="0"/>
              </a:rPr>
              <a:t>Nguồn sử liệu nào có giá trị lịch sử xác thức và đáng tin cậy nhất?</a:t>
            </a:r>
          </a:p>
        </p:txBody>
      </p:sp>
      <p:sp>
        <p:nvSpPr>
          <p:cNvPr id="30" name="Round Same Side Corner Rectangle 29"/>
          <p:cNvSpPr/>
          <p:nvPr/>
        </p:nvSpPr>
        <p:spPr>
          <a:xfrm rot="16200000">
            <a:off x="1801246" y="1504688"/>
            <a:ext cx="760667" cy="3668937"/>
          </a:xfrm>
          <a:prstGeom prst="round2SameRect">
            <a:avLst>
              <a:gd name="adj1" fmla="val 23321"/>
              <a:gd name="adj2" fmla="val 0"/>
            </a:avLst>
          </a:prstGeom>
          <a:solidFill>
            <a:schemeClr val="accent1">
              <a:lumMod val="50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Round Same Side Corner Rectangle 30"/>
          <p:cNvSpPr/>
          <p:nvPr/>
        </p:nvSpPr>
        <p:spPr>
          <a:xfrm rot="16200000">
            <a:off x="1821454" y="2640929"/>
            <a:ext cx="715941" cy="3673252"/>
          </a:xfrm>
          <a:prstGeom prst="round2SameRect">
            <a:avLst>
              <a:gd name="adj1" fmla="val 23321"/>
              <a:gd name="adj2" fmla="val 0"/>
            </a:avLst>
          </a:prstGeom>
          <a:solidFill>
            <a:schemeClr val="accent1">
              <a:lumMod val="75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ound Same Side Corner Rectangle 31"/>
          <p:cNvSpPr/>
          <p:nvPr/>
        </p:nvSpPr>
        <p:spPr>
          <a:xfrm rot="5400000" flipH="1">
            <a:off x="4008510" y="4183902"/>
            <a:ext cx="715942" cy="600605"/>
          </a:xfrm>
          <a:prstGeom prst="round2SameRect">
            <a:avLst>
              <a:gd name="adj1" fmla="val 34679"/>
              <a:gd name="adj2" fmla="val 0"/>
            </a:avLst>
          </a:prstGeom>
          <a:solidFill>
            <a:schemeClr val="accent1">
              <a:lumMod val="60000"/>
              <a:lumOff val="4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TextBox 33"/>
          <p:cNvSpPr txBox="1">
            <a:spLocks noChangeArrowheads="1"/>
          </p:cNvSpPr>
          <p:nvPr/>
        </p:nvSpPr>
        <p:spPr bwMode="auto">
          <a:xfrm flipH="1">
            <a:off x="4027731" y="4227847"/>
            <a:ext cx="628760" cy="461665"/>
          </a:xfrm>
          <a:prstGeom prst="rect">
            <a:avLst/>
          </a:prstGeom>
          <a:noFill/>
          <a:ln w="9525">
            <a:noFill/>
            <a:miter lim="800000"/>
            <a:headEnd/>
            <a:tailEnd/>
          </a:ln>
        </p:spPr>
        <p:txBody>
          <a:bodyPr wrap="square" anchor="ctr">
            <a:spAutoFit/>
          </a:bodyPr>
          <a:lstStyle/>
          <a:p>
            <a:pPr algn="ctr"/>
            <a:r>
              <a:rPr lang="en-US" sz="2400" b="1" dirty="0" smtClean="0">
                <a:solidFill>
                  <a:schemeClr val="bg1"/>
                </a:solidFill>
                <a:latin typeface="Comic Sans MS" pitchFamily="66" charset="0"/>
              </a:rPr>
              <a:t>B</a:t>
            </a:r>
            <a:endParaRPr lang="en-US" sz="2400" b="1" dirty="0">
              <a:solidFill>
                <a:schemeClr val="bg1"/>
              </a:solidFill>
              <a:latin typeface="Comic Sans MS" pitchFamily="66" charset="0"/>
            </a:endParaRPr>
          </a:p>
        </p:txBody>
      </p:sp>
      <p:sp>
        <p:nvSpPr>
          <p:cNvPr id="41" name="Rectangle 32"/>
          <p:cNvSpPr>
            <a:spLocks noChangeArrowheads="1"/>
          </p:cNvSpPr>
          <p:nvPr/>
        </p:nvSpPr>
        <p:spPr bwMode="auto">
          <a:xfrm>
            <a:off x="1033619" y="3175695"/>
            <a:ext cx="3836130" cy="369332"/>
          </a:xfrm>
          <a:prstGeom prst="rect">
            <a:avLst/>
          </a:prstGeom>
          <a:noFill/>
          <a:ln w="9525">
            <a:noFill/>
            <a:miter lim="800000"/>
            <a:headEnd/>
            <a:tailEnd/>
          </a:ln>
        </p:spPr>
        <p:txBody>
          <a:bodyPr wrap="square">
            <a:spAutoFit/>
          </a:bodyPr>
          <a:lstStyle/>
          <a:p>
            <a:pPr algn="just"/>
            <a:r>
              <a:rPr lang="en-US" sz="1800" dirty="0" smtClean="0">
                <a:solidFill>
                  <a:schemeClr val="bg1"/>
                </a:solidFill>
                <a:latin typeface="Arial" charset="0"/>
              </a:rPr>
              <a:t>Tư liệu truyền miệng</a:t>
            </a:r>
            <a:endParaRPr lang="en-US" sz="1800" dirty="0"/>
          </a:p>
        </p:txBody>
      </p:sp>
      <p:sp>
        <p:nvSpPr>
          <p:cNvPr id="42" name="Rectangle 37"/>
          <p:cNvSpPr>
            <a:spLocks noChangeArrowheads="1"/>
          </p:cNvSpPr>
          <p:nvPr/>
        </p:nvSpPr>
        <p:spPr bwMode="auto">
          <a:xfrm>
            <a:off x="193557" y="4233601"/>
            <a:ext cx="4159134" cy="369332"/>
          </a:xfrm>
          <a:prstGeom prst="rect">
            <a:avLst/>
          </a:prstGeom>
          <a:noFill/>
          <a:ln w="9525">
            <a:noFill/>
            <a:miter lim="800000"/>
            <a:headEnd/>
            <a:tailEnd/>
          </a:ln>
        </p:spPr>
        <p:txBody>
          <a:bodyPr wrap="square">
            <a:spAutoFit/>
          </a:bodyPr>
          <a:lstStyle/>
          <a:p>
            <a:pPr algn="ctr"/>
            <a:r>
              <a:rPr lang="en-US" sz="1800" dirty="0" smtClean="0">
                <a:solidFill>
                  <a:schemeClr val="bg1"/>
                </a:solidFill>
                <a:latin typeface="Arial" charset="0"/>
              </a:rPr>
              <a:t>Tư liệu gốc</a:t>
            </a:r>
            <a:endParaRPr lang="en-US" sz="1800" dirty="0"/>
          </a:p>
        </p:txBody>
      </p:sp>
      <p:sp>
        <p:nvSpPr>
          <p:cNvPr id="45" name="Round Same Side Corner Rectangle 44"/>
          <p:cNvSpPr/>
          <p:nvPr/>
        </p:nvSpPr>
        <p:spPr>
          <a:xfrm rot="5400000" flipH="1">
            <a:off x="3963201" y="3088466"/>
            <a:ext cx="752686" cy="508451"/>
          </a:xfrm>
          <a:prstGeom prst="round2SameRect">
            <a:avLst>
              <a:gd name="adj1" fmla="val 34679"/>
              <a:gd name="adj2" fmla="val 0"/>
            </a:avLst>
          </a:prstGeom>
          <a:solidFill>
            <a:schemeClr val="accent1">
              <a:lumMod val="7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TextBox 33"/>
          <p:cNvSpPr txBox="1">
            <a:spLocks noChangeArrowheads="1"/>
          </p:cNvSpPr>
          <p:nvPr/>
        </p:nvSpPr>
        <p:spPr bwMode="auto">
          <a:xfrm flipH="1">
            <a:off x="4007486" y="3086743"/>
            <a:ext cx="588340" cy="461665"/>
          </a:xfrm>
          <a:prstGeom prst="rect">
            <a:avLst/>
          </a:prstGeom>
          <a:noFill/>
          <a:ln w="9525">
            <a:noFill/>
            <a:miter lim="800000"/>
            <a:headEnd/>
            <a:tailEnd/>
          </a:ln>
        </p:spPr>
        <p:txBody>
          <a:bodyPr wrap="square" anchor="ctr">
            <a:spAutoFit/>
          </a:bodyPr>
          <a:lstStyle/>
          <a:p>
            <a:pPr algn="ctr"/>
            <a:r>
              <a:rPr lang="en-US" sz="2400" b="1" dirty="0" smtClean="0">
                <a:solidFill>
                  <a:schemeClr val="bg1"/>
                </a:solidFill>
                <a:latin typeface="Comic Sans MS" pitchFamily="66" charset="0"/>
              </a:rPr>
              <a:t>A</a:t>
            </a:r>
            <a:endParaRPr lang="en-US" sz="2400" b="1" dirty="0">
              <a:solidFill>
                <a:schemeClr val="bg1"/>
              </a:solidFill>
              <a:latin typeface="Comic Sans MS" pitchFamily="66" charset="0"/>
            </a:endParaRPr>
          </a:p>
        </p:txBody>
      </p:sp>
      <p:sp>
        <p:nvSpPr>
          <p:cNvPr id="49" name="Round Same Side Corner Rectangle 48"/>
          <p:cNvSpPr/>
          <p:nvPr/>
        </p:nvSpPr>
        <p:spPr>
          <a:xfrm rot="16200000">
            <a:off x="6203482" y="1584248"/>
            <a:ext cx="710498" cy="3516886"/>
          </a:xfrm>
          <a:prstGeom prst="round2SameRect">
            <a:avLst>
              <a:gd name="adj1" fmla="val 23321"/>
              <a:gd name="adj2" fmla="val 0"/>
            </a:avLst>
          </a:prstGeom>
          <a:solidFill>
            <a:srgbClr val="0070C0"/>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 name="Round Same Side Corner Rectangle 50"/>
          <p:cNvSpPr/>
          <p:nvPr/>
        </p:nvSpPr>
        <p:spPr>
          <a:xfrm rot="5400000" flipH="1">
            <a:off x="8324003" y="3033961"/>
            <a:ext cx="699815" cy="600606"/>
          </a:xfrm>
          <a:prstGeom prst="round2SameRect">
            <a:avLst>
              <a:gd name="adj1" fmla="val 34679"/>
              <a:gd name="adj2" fmla="val 0"/>
            </a:avLst>
          </a:prstGeom>
          <a:solidFill>
            <a:srgbClr val="00B0F0"/>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 name="TextBox 33"/>
          <p:cNvSpPr txBox="1">
            <a:spLocks noChangeArrowheads="1"/>
          </p:cNvSpPr>
          <p:nvPr/>
        </p:nvSpPr>
        <p:spPr bwMode="auto">
          <a:xfrm flipH="1">
            <a:off x="8353924" y="3130228"/>
            <a:ext cx="588340" cy="461665"/>
          </a:xfrm>
          <a:prstGeom prst="rect">
            <a:avLst/>
          </a:prstGeom>
          <a:noFill/>
          <a:ln w="9525">
            <a:noFill/>
            <a:miter lim="800000"/>
            <a:headEnd/>
            <a:tailEnd/>
          </a:ln>
        </p:spPr>
        <p:txBody>
          <a:bodyPr wrap="square" anchor="ctr">
            <a:spAutoFit/>
          </a:bodyPr>
          <a:lstStyle/>
          <a:p>
            <a:pPr algn="ctr"/>
            <a:r>
              <a:rPr lang="en-US" sz="2400" b="1" dirty="0" smtClean="0">
                <a:solidFill>
                  <a:schemeClr val="bg1"/>
                </a:solidFill>
                <a:latin typeface="Comic Sans MS" pitchFamily="66" charset="0"/>
              </a:rPr>
              <a:t>C</a:t>
            </a:r>
            <a:endParaRPr lang="en-US" sz="2400" b="1" dirty="0">
              <a:solidFill>
                <a:schemeClr val="bg1"/>
              </a:solidFill>
              <a:latin typeface="Comic Sans MS" pitchFamily="66" charset="0"/>
            </a:endParaRPr>
          </a:p>
        </p:txBody>
      </p:sp>
      <p:sp>
        <p:nvSpPr>
          <p:cNvPr id="54" name="Rectangle 32"/>
          <p:cNvSpPr>
            <a:spLocks noChangeArrowheads="1"/>
          </p:cNvSpPr>
          <p:nvPr/>
        </p:nvSpPr>
        <p:spPr bwMode="auto">
          <a:xfrm>
            <a:off x="5619589" y="3199395"/>
            <a:ext cx="3736598" cy="369332"/>
          </a:xfrm>
          <a:prstGeom prst="rect">
            <a:avLst/>
          </a:prstGeom>
          <a:noFill/>
          <a:ln w="9525">
            <a:noFill/>
            <a:miter lim="800000"/>
            <a:headEnd/>
            <a:tailEnd/>
          </a:ln>
        </p:spPr>
        <p:txBody>
          <a:bodyPr wrap="square">
            <a:spAutoFit/>
          </a:bodyPr>
          <a:lstStyle/>
          <a:p>
            <a:pPr algn="just"/>
            <a:r>
              <a:rPr lang="en-US" sz="1800" dirty="0" smtClean="0">
                <a:solidFill>
                  <a:schemeClr val="bg1"/>
                </a:solidFill>
                <a:latin typeface="Arial" charset="0"/>
              </a:rPr>
              <a:t>Tư liệu chữ viết</a:t>
            </a:r>
            <a:endParaRPr lang="en-US" sz="1800" dirty="0"/>
          </a:p>
        </p:txBody>
      </p:sp>
      <p:sp>
        <p:nvSpPr>
          <p:cNvPr id="57" name="Round Same Side Corner Rectangle 56"/>
          <p:cNvSpPr/>
          <p:nvPr/>
        </p:nvSpPr>
        <p:spPr>
          <a:xfrm rot="16200000">
            <a:off x="6203481" y="2705707"/>
            <a:ext cx="710498" cy="3516887"/>
          </a:xfrm>
          <a:prstGeom prst="round2SameRect">
            <a:avLst>
              <a:gd name="adj1" fmla="val 23321"/>
              <a:gd name="adj2" fmla="val 0"/>
            </a:avLst>
          </a:prstGeom>
          <a:solidFill>
            <a:schemeClr val="accent4">
              <a:lumMod val="75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8" name="Rectangle 32"/>
          <p:cNvSpPr>
            <a:spLocks noChangeArrowheads="1"/>
          </p:cNvSpPr>
          <p:nvPr/>
        </p:nvSpPr>
        <p:spPr bwMode="auto">
          <a:xfrm>
            <a:off x="5626905" y="4292889"/>
            <a:ext cx="3836130" cy="369332"/>
          </a:xfrm>
          <a:prstGeom prst="rect">
            <a:avLst/>
          </a:prstGeom>
          <a:noFill/>
          <a:ln w="9525">
            <a:noFill/>
            <a:miter lim="800000"/>
            <a:headEnd/>
            <a:tailEnd/>
          </a:ln>
        </p:spPr>
        <p:txBody>
          <a:bodyPr wrap="square">
            <a:spAutoFit/>
          </a:bodyPr>
          <a:lstStyle/>
          <a:p>
            <a:pPr algn="just"/>
            <a:r>
              <a:rPr lang="en-US" sz="1800" dirty="0" smtClean="0">
                <a:solidFill>
                  <a:schemeClr val="bg1"/>
                </a:solidFill>
                <a:latin typeface="Arial" charset="0"/>
              </a:rPr>
              <a:t>Tư liệu hiện vật</a:t>
            </a:r>
            <a:endParaRPr lang="en-US" sz="1800" dirty="0"/>
          </a:p>
        </p:txBody>
      </p:sp>
      <p:sp>
        <p:nvSpPr>
          <p:cNvPr id="59" name="Round Same Side Corner Rectangle 58"/>
          <p:cNvSpPr/>
          <p:nvPr/>
        </p:nvSpPr>
        <p:spPr>
          <a:xfrm rot="5400000" flipH="1">
            <a:off x="8317162" y="4169189"/>
            <a:ext cx="699815" cy="600606"/>
          </a:xfrm>
          <a:prstGeom prst="round2SameRect">
            <a:avLst>
              <a:gd name="adj1" fmla="val 34679"/>
              <a:gd name="adj2" fmla="val 0"/>
            </a:avLst>
          </a:prstGeom>
          <a:solidFill>
            <a:schemeClr val="accent4">
              <a:lumMod val="60000"/>
              <a:lumOff val="4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0" name="TextBox 33"/>
          <p:cNvSpPr txBox="1">
            <a:spLocks noChangeArrowheads="1"/>
          </p:cNvSpPr>
          <p:nvPr/>
        </p:nvSpPr>
        <p:spPr bwMode="auto">
          <a:xfrm flipH="1">
            <a:off x="8353924" y="4238659"/>
            <a:ext cx="588340" cy="461665"/>
          </a:xfrm>
          <a:prstGeom prst="rect">
            <a:avLst/>
          </a:prstGeom>
          <a:noFill/>
          <a:ln w="9525">
            <a:noFill/>
            <a:miter lim="800000"/>
            <a:headEnd/>
            <a:tailEnd/>
          </a:ln>
        </p:spPr>
        <p:txBody>
          <a:bodyPr wrap="square" anchor="ctr">
            <a:spAutoFit/>
          </a:bodyPr>
          <a:lstStyle/>
          <a:p>
            <a:pPr algn="ctr"/>
            <a:r>
              <a:rPr lang="en-US" sz="2400" b="1" dirty="0" smtClean="0">
                <a:solidFill>
                  <a:schemeClr val="bg1"/>
                </a:solidFill>
                <a:latin typeface="Comic Sans MS" pitchFamily="66" charset="0"/>
              </a:rPr>
              <a:t>D</a:t>
            </a:r>
            <a:endParaRPr lang="en-US" sz="2400" b="1" dirty="0">
              <a:solidFill>
                <a:schemeClr val="bg1"/>
              </a:solidFill>
              <a:latin typeface="Comic Sans MS" pitchFamily="66" charset="0"/>
            </a:endParaRPr>
          </a:p>
        </p:txBody>
      </p:sp>
      <p:sp>
        <p:nvSpPr>
          <p:cNvPr id="5" name="Oval 4"/>
          <p:cNvSpPr/>
          <p:nvPr/>
        </p:nvSpPr>
        <p:spPr>
          <a:xfrm>
            <a:off x="4132324" y="4218118"/>
            <a:ext cx="461446" cy="48220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0"/>
                                        </p:tgtEl>
                                        <p:attrNameLst>
                                          <p:attrName>style.visibility</p:attrName>
                                        </p:attrNameLst>
                                      </p:cBhvr>
                                      <p:to>
                                        <p:strVal val="visible"/>
                                      </p:to>
                                    </p:set>
                                    <p:animEffect transition="in" filter="barn(inVertical)">
                                      <p:cBhvr>
                                        <p:cTn id="10" dur="500"/>
                                        <p:tgtEl>
                                          <p:spTgt spid="25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circle(in)">
                                      <p:cBhvr>
                                        <p:cTn id="20" dur="2000"/>
                                        <p:tgtEl>
                                          <p:spTgt spid="41"/>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circle(in)">
                                      <p:cBhvr>
                                        <p:cTn id="23" dur="2000"/>
                                        <p:tgtEl>
                                          <p:spTgt spid="3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circle(in)">
                                      <p:cBhvr>
                                        <p:cTn id="26" dur="2000"/>
                                        <p:tgtEl>
                                          <p:spTgt spid="46"/>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circle(in)">
                                      <p:cBhvr>
                                        <p:cTn id="29" dur="20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circle(in)">
                                      <p:cBhvr>
                                        <p:cTn id="34" dur="2000"/>
                                        <p:tgtEl>
                                          <p:spTgt spid="42"/>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circle(in)">
                                      <p:cBhvr>
                                        <p:cTn id="37" dur="2000"/>
                                        <p:tgtEl>
                                          <p:spTgt spid="31"/>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circle(in)">
                                      <p:cBhvr>
                                        <p:cTn id="40" dur="2000"/>
                                        <p:tgtEl>
                                          <p:spTgt spid="38"/>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circle(in)">
                                      <p:cBhvr>
                                        <p:cTn id="43" dur="20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circle(in)">
                                      <p:cBhvr>
                                        <p:cTn id="48" dur="2000"/>
                                        <p:tgtEl>
                                          <p:spTgt spid="54"/>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circle(in)">
                                      <p:cBhvr>
                                        <p:cTn id="51" dur="2000"/>
                                        <p:tgtEl>
                                          <p:spTgt spid="49"/>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circle(in)">
                                      <p:cBhvr>
                                        <p:cTn id="54" dur="2000"/>
                                        <p:tgtEl>
                                          <p:spTgt spid="52"/>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circle(in)">
                                      <p:cBhvr>
                                        <p:cTn id="57" dur="20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circle(in)">
                                      <p:cBhvr>
                                        <p:cTn id="62" dur="2000"/>
                                        <p:tgtEl>
                                          <p:spTgt spid="58"/>
                                        </p:tgtEl>
                                      </p:cBhvr>
                                    </p:animEffect>
                                  </p:childTnLst>
                                </p:cTn>
                              </p:par>
                              <p:par>
                                <p:cTn id="63" presetID="6" presetClass="entr" presetSubtype="16" fill="hold" grpId="0" nodeType="with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circle(in)">
                                      <p:cBhvr>
                                        <p:cTn id="65" dur="2000"/>
                                        <p:tgtEl>
                                          <p:spTgt spid="57"/>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60"/>
                                        </p:tgtEl>
                                        <p:attrNameLst>
                                          <p:attrName>style.visibility</p:attrName>
                                        </p:attrNameLst>
                                      </p:cBhvr>
                                      <p:to>
                                        <p:strVal val="visible"/>
                                      </p:to>
                                    </p:set>
                                    <p:animEffect transition="in" filter="circle(in)">
                                      <p:cBhvr>
                                        <p:cTn id="68" dur="2000"/>
                                        <p:tgtEl>
                                          <p:spTgt spid="60"/>
                                        </p:tgtEl>
                                      </p:cBhvr>
                                    </p:animEffect>
                                  </p:childTnLst>
                                </p:cTn>
                              </p:par>
                              <p:par>
                                <p:cTn id="69" presetID="6" presetClass="entr" presetSubtype="16" fill="hold" grpId="0" nodeType="withEffect">
                                  <p:stCondLst>
                                    <p:cond delay="0"/>
                                  </p:stCondLst>
                                  <p:childTnLst>
                                    <p:set>
                                      <p:cBhvr>
                                        <p:cTn id="70" dur="1" fill="hold">
                                          <p:stCondLst>
                                            <p:cond delay="0"/>
                                          </p:stCondLst>
                                        </p:cTn>
                                        <p:tgtEl>
                                          <p:spTgt spid="59"/>
                                        </p:tgtEl>
                                        <p:attrNameLst>
                                          <p:attrName>style.visibility</p:attrName>
                                        </p:attrNameLst>
                                      </p:cBhvr>
                                      <p:to>
                                        <p:strVal val="visible"/>
                                      </p:to>
                                    </p:set>
                                    <p:animEffect transition="in" filter="circle(in)">
                                      <p:cBhvr>
                                        <p:cTn id="71" dur="2000"/>
                                        <p:tgtEl>
                                          <p:spTgt spid="59"/>
                                        </p:tgtEl>
                                      </p:cBhvr>
                                    </p:animEffect>
                                  </p:childTnLst>
                                </p:cTn>
                              </p:par>
                            </p:childTnLst>
                          </p:cTn>
                        </p:par>
                      </p:childTnLst>
                    </p:cTn>
                  </p:par>
                  <p:par>
                    <p:cTn id="72" fill="hold">
                      <p:stCondLst>
                        <p:cond delay="indefinite"/>
                      </p:stCondLst>
                      <p:childTnLst>
                        <p:par>
                          <p:cTn id="73" fill="hold">
                            <p:stCondLst>
                              <p:cond delay="0"/>
                            </p:stCondLst>
                            <p:childTnLst>
                              <p:par>
                                <p:cTn id="74" presetID="26" presetClass="entr" presetSubtype="0" fill="hold" grpId="0" nodeType="clickEffect">
                                  <p:stCondLst>
                                    <p:cond delay="0"/>
                                  </p:stCondLst>
                                  <p:childTnLst>
                                    <p:set>
                                      <p:cBhvr>
                                        <p:cTn id="75" dur="1" fill="hold">
                                          <p:stCondLst>
                                            <p:cond delay="0"/>
                                          </p:stCondLst>
                                        </p:cTn>
                                        <p:tgtEl>
                                          <p:spTgt spid="5"/>
                                        </p:tgtEl>
                                        <p:attrNameLst>
                                          <p:attrName>style.visibility</p:attrName>
                                        </p:attrNameLst>
                                      </p:cBhvr>
                                      <p:to>
                                        <p:strVal val="visible"/>
                                      </p:to>
                                    </p:set>
                                    <p:animEffect transition="in" filter="wipe(down)">
                                      <p:cBhvr>
                                        <p:cTn id="76" dur="580">
                                          <p:stCondLst>
                                            <p:cond delay="0"/>
                                          </p:stCondLst>
                                        </p:cTn>
                                        <p:tgtEl>
                                          <p:spTgt spid="5"/>
                                        </p:tgtEl>
                                      </p:cBhvr>
                                    </p:animEffect>
                                    <p:anim calcmode="lin" valueType="num">
                                      <p:cBhvr>
                                        <p:cTn id="7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82" dur="26">
                                          <p:stCondLst>
                                            <p:cond delay="650"/>
                                          </p:stCondLst>
                                        </p:cTn>
                                        <p:tgtEl>
                                          <p:spTgt spid="5"/>
                                        </p:tgtEl>
                                      </p:cBhvr>
                                      <p:to x="100000" y="60000"/>
                                    </p:animScale>
                                    <p:animScale>
                                      <p:cBhvr>
                                        <p:cTn id="83" dur="166" decel="50000">
                                          <p:stCondLst>
                                            <p:cond delay="676"/>
                                          </p:stCondLst>
                                        </p:cTn>
                                        <p:tgtEl>
                                          <p:spTgt spid="5"/>
                                        </p:tgtEl>
                                      </p:cBhvr>
                                      <p:to x="100000" y="100000"/>
                                    </p:animScale>
                                    <p:animScale>
                                      <p:cBhvr>
                                        <p:cTn id="84" dur="26">
                                          <p:stCondLst>
                                            <p:cond delay="1312"/>
                                          </p:stCondLst>
                                        </p:cTn>
                                        <p:tgtEl>
                                          <p:spTgt spid="5"/>
                                        </p:tgtEl>
                                      </p:cBhvr>
                                      <p:to x="100000" y="80000"/>
                                    </p:animScale>
                                    <p:animScale>
                                      <p:cBhvr>
                                        <p:cTn id="85" dur="166" decel="50000">
                                          <p:stCondLst>
                                            <p:cond delay="1338"/>
                                          </p:stCondLst>
                                        </p:cTn>
                                        <p:tgtEl>
                                          <p:spTgt spid="5"/>
                                        </p:tgtEl>
                                      </p:cBhvr>
                                      <p:to x="100000" y="100000"/>
                                    </p:animScale>
                                    <p:animScale>
                                      <p:cBhvr>
                                        <p:cTn id="86" dur="26">
                                          <p:stCondLst>
                                            <p:cond delay="1642"/>
                                          </p:stCondLst>
                                        </p:cTn>
                                        <p:tgtEl>
                                          <p:spTgt spid="5"/>
                                        </p:tgtEl>
                                      </p:cBhvr>
                                      <p:to x="100000" y="90000"/>
                                    </p:animScale>
                                    <p:animScale>
                                      <p:cBhvr>
                                        <p:cTn id="87" dur="166" decel="50000">
                                          <p:stCondLst>
                                            <p:cond delay="1668"/>
                                          </p:stCondLst>
                                        </p:cTn>
                                        <p:tgtEl>
                                          <p:spTgt spid="5"/>
                                        </p:tgtEl>
                                      </p:cBhvr>
                                      <p:to x="100000" y="100000"/>
                                    </p:animScale>
                                    <p:animScale>
                                      <p:cBhvr>
                                        <p:cTn id="88" dur="26">
                                          <p:stCondLst>
                                            <p:cond delay="1808"/>
                                          </p:stCondLst>
                                        </p:cTn>
                                        <p:tgtEl>
                                          <p:spTgt spid="5"/>
                                        </p:tgtEl>
                                      </p:cBhvr>
                                      <p:to x="100000" y="95000"/>
                                    </p:animScale>
                                    <p:animScale>
                                      <p:cBhvr>
                                        <p:cTn id="89"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0"/>
      <p:bldP spid="2" grpId="0"/>
      <p:bldP spid="3" grpId="0"/>
      <p:bldP spid="30" grpId="0" animBg="1"/>
      <p:bldP spid="31" grpId="0" animBg="1"/>
      <p:bldP spid="32" grpId="0" animBg="1"/>
      <p:bldP spid="38" grpId="0"/>
      <p:bldP spid="41" grpId="0"/>
      <p:bldP spid="42" grpId="0"/>
      <p:bldP spid="45" grpId="0" animBg="1"/>
      <p:bldP spid="46" grpId="0"/>
      <p:bldP spid="49" grpId="0" animBg="1"/>
      <p:bldP spid="51" grpId="0" animBg="1"/>
      <p:bldP spid="52" grpId="0"/>
      <p:bldP spid="54" grpId="0"/>
      <p:bldP spid="57" grpId="0" animBg="1"/>
      <p:bldP spid="58" grpId="0"/>
      <p:bldP spid="59" grpId="0" animBg="1"/>
      <p:bldP spid="60" grpId="0"/>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44</a:t>
            </a:fld>
            <a:endParaRPr lang="en"/>
          </a:p>
        </p:txBody>
      </p:sp>
      <p:sp>
        <p:nvSpPr>
          <p:cNvPr id="7" name="Rectangle 6"/>
          <p:cNvSpPr/>
          <p:nvPr/>
        </p:nvSpPr>
        <p:spPr>
          <a:xfrm>
            <a:off x="0" y="1729940"/>
            <a:ext cx="3350362" cy="1246495"/>
          </a:xfrm>
          <a:prstGeom prst="rect">
            <a:avLst/>
          </a:prstGeom>
        </p:spPr>
        <p:txBody>
          <a:bodyPr wrap="square">
            <a:spAutoFit/>
          </a:bodyPr>
          <a:lstStyle/>
          <a:p>
            <a:pPr algn="ctr">
              <a:lnSpc>
                <a:spcPts val="3000"/>
              </a:lnSpc>
            </a:pPr>
            <a:r>
              <a:rPr lang="en-US" sz="2000" dirty="0" smtClean="0">
                <a:solidFill>
                  <a:schemeClr val="bg1"/>
                </a:solidFill>
              </a:rPr>
              <a:t>Khoanh tròn vào quả bóng </a:t>
            </a:r>
          </a:p>
          <a:p>
            <a:pPr algn="ctr">
              <a:lnSpc>
                <a:spcPts val="3000"/>
              </a:lnSpc>
            </a:pPr>
            <a:r>
              <a:rPr lang="en-US" sz="2000" dirty="0" smtClean="0">
                <a:solidFill>
                  <a:schemeClr val="bg1"/>
                </a:solidFill>
              </a:rPr>
              <a:t>có chứa đáp án đúng</a:t>
            </a:r>
          </a:p>
          <a:p>
            <a:pPr algn="ctr">
              <a:lnSpc>
                <a:spcPts val="3000"/>
              </a:lnSpc>
            </a:pPr>
            <a:r>
              <a:rPr lang="en-US" sz="2000" b="1" dirty="0" smtClean="0">
                <a:solidFill>
                  <a:schemeClr val="bg1"/>
                </a:solidFill>
              </a:rPr>
              <a:t>Học lịch sử để biết:</a:t>
            </a:r>
            <a:endParaRPr lang="en-US" sz="2000" b="1" dirty="0">
              <a:solidFill>
                <a:schemeClr val="bg1"/>
              </a:solidFill>
            </a:endParaRPr>
          </a:p>
        </p:txBody>
      </p:sp>
      <p:sp>
        <p:nvSpPr>
          <p:cNvPr id="22" name="Rectangle 21"/>
          <p:cNvSpPr/>
          <p:nvPr/>
        </p:nvSpPr>
        <p:spPr>
          <a:xfrm>
            <a:off x="6921283" y="3260493"/>
            <a:ext cx="1359391" cy="830997"/>
          </a:xfrm>
          <a:prstGeom prst="rect">
            <a:avLst/>
          </a:prstGeom>
        </p:spPr>
        <p:txBody>
          <a:bodyPr wrap="square">
            <a:spAutoFit/>
          </a:bodyPr>
          <a:lstStyle/>
          <a:p>
            <a:pPr lvl="0" algn="ctr">
              <a:spcBef>
                <a:spcPts val="700"/>
              </a:spcBef>
              <a:spcAft>
                <a:spcPts val="700"/>
              </a:spcAft>
            </a:pPr>
            <a:r>
              <a:rPr lang="nl-NL" sz="2400" dirty="0" smtClean="0">
                <a:solidFill>
                  <a:schemeClr val="bg1"/>
                </a:solidFill>
                <a:latin typeface="+mj-lt"/>
                <a:ea typeface="Times New Roman" panose="02020603050405020304" pitchFamily="18" charset="0"/>
                <a:cs typeface="Times New Roman" panose="02020603050405020304" pitchFamily="18" charset="0"/>
              </a:rPr>
              <a:t>hông gian</a:t>
            </a:r>
            <a:endParaRPr lang="en-US" sz="2400" dirty="0">
              <a:solidFill>
                <a:schemeClr val="bg1"/>
              </a:solidFill>
              <a:effectLst/>
              <a:latin typeface="+mj-lt"/>
              <a:ea typeface="Times New Roman" panose="02020603050405020304" pitchFamily="18" charset="0"/>
              <a:cs typeface="Times New Roman" panose="02020603050405020304" pitchFamily="18" charset="0"/>
            </a:endParaRPr>
          </a:p>
        </p:txBody>
      </p:sp>
      <p:grpSp>
        <p:nvGrpSpPr>
          <p:cNvPr id="24" name="Google Shape;177;p19"/>
          <p:cNvGrpSpPr/>
          <p:nvPr/>
        </p:nvGrpSpPr>
        <p:grpSpPr>
          <a:xfrm>
            <a:off x="7600978" y="670463"/>
            <a:ext cx="1183085" cy="870509"/>
            <a:chOff x="6643075" y="3664250"/>
            <a:chExt cx="407950" cy="407975"/>
          </a:xfrm>
          <a:solidFill>
            <a:schemeClr val="accent1">
              <a:lumMod val="75000"/>
            </a:schemeClr>
          </a:solidFill>
        </p:grpSpPr>
        <p:sp>
          <p:nvSpPr>
            <p:cNvPr id="25" name="Google Shape;178;p19"/>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grpFill/>
            <a:ln w="19050" cap="rnd"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9;p19"/>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grpFill/>
            <a:ln w="19050" cap="rnd" cmpd="sng">
              <a:solidFill>
                <a:schemeClr val="accent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154;p24"/>
          <p:cNvSpPr/>
          <p:nvPr/>
        </p:nvSpPr>
        <p:spPr>
          <a:xfrm rot="5400000">
            <a:off x="4090192" y="569240"/>
            <a:ext cx="2321400" cy="2321400"/>
          </a:xfrm>
          <a:prstGeom prst="teardrop">
            <a:avLst>
              <a:gd name="adj" fmla="val 100000"/>
            </a:avLst>
          </a:pr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5;p24"/>
          <p:cNvSpPr/>
          <p:nvPr/>
        </p:nvSpPr>
        <p:spPr>
          <a:xfrm rot="5400000" flipH="1">
            <a:off x="4541472" y="2983422"/>
            <a:ext cx="1856944" cy="1856944"/>
          </a:xfrm>
          <a:prstGeom prst="teardrop">
            <a:avLst>
              <a:gd name="adj" fmla="val 100000"/>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156;p24"/>
          <p:cNvSpPr/>
          <p:nvPr/>
        </p:nvSpPr>
        <p:spPr>
          <a:xfrm rot="10800000">
            <a:off x="6485905" y="1513461"/>
            <a:ext cx="1486414" cy="1346406"/>
          </a:xfrm>
          <a:prstGeom prst="teardrop">
            <a:avLst>
              <a:gd name="adj" fmla="val 100000"/>
            </a:avLst>
          </a:prstGeom>
          <a:solidFill>
            <a:schemeClr val="accent1">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157;p24"/>
          <p:cNvSpPr/>
          <p:nvPr/>
        </p:nvSpPr>
        <p:spPr>
          <a:xfrm flipH="1">
            <a:off x="6526968" y="3017983"/>
            <a:ext cx="1550106" cy="1550106"/>
          </a:xfrm>
          <a:prstGeom prst="teardrop">
            <a:avLst>
              <a:gd name="adj" fmla="val 100000"/>
            </a:avLst>
          </a:prstGeom>
          <a:solidFill>
            <a:schemeClr val="accent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Rectangle 13"/>
          <p:cNvSpPr/>
          <p:nvPr/>
        </p:nvSpPr>
        <p:spPr>
          <a:xfrm>
            <a:off x="4090192" y="1087978"/>
            <a:ext cx="2399090" cy="1528624"/>
          </a:xfrm>
          <a:prstGeom prst="rect">
            <a:avLst/>
          </a:prstGeom>
        </p:spPr>
        <p:txBody>
          <a:bodyPr wrap="square">
            <a:spAutoFit/>
          </a:bodyPr>
          <a:lstStyle/>
          <a:p>
            <a:pPr lvl="0" algn="ctr">
              <a:lnSpc>
                <a:spcPts val="2800"/>
              </a:lnSpc>
            </a:pPr>
            <a:r>
              <a:rPr lang="fr-FR" sz="1800" dirty="0" smtClean="0">
                <a:solidFill>
                  <a:srgbClr val="002060"/>
                </a:solidFill>
                <a:cs typeface="Times New Roman" panose="02020603050405020304" pitchFamily="18" charset="0"/>
              </a:rPr>
              <a:t>A. Cội nguồn của tổ tiên, quê hương, đất nước biết lịch sử nhân loại</a:t>
            </a:r>
            <a:endParaRPr lang="en-US" sz="1800" dirty="0">
              <a:solidFill>
                <a:srgbClr val="002060"/>
              </a:solidFill>
              <a:cs typeface="Times New Roman" panose="02020603050405020304" pitchFamily="18" charset="0"/>
            </a:endParaRPr>
          </a:p>
        </p:txBody>
      </p:sp>
      <p:sp>
        <p:nvSpPr>
          <p:cNvPr id="15" name="Rectangle 14"/>
          <p:cNvSpPr/>
          <p:nvPr/>
        </p:nvSpPr>
        <p:spPr>
          <a:xfrm>
            <a:off x="6535595" y="3211685"/>
            <a:ext cx="1359391" cy="1200329"/>
          </a:xfrm>
          <a:prstGeom prst="rect">
            <a:avLst/>
          </a:prstGeom>
        </p:spPr>
        <p:txBody>
          <a:bodyPr wrap="square">
            <a:spAutoFit/>
          </a:bodyPr>
          <a:lstStyle/>
          <a:p>
            <a:pPr lvl="0" algn="ctr">
              <a:spcBef>
                <a:spcPts val="700"/>
              </a:spcBef>
              <a:spcAft>
                <a:spcPts val="700"/>
              </a:spcAft>
            </a:pPr>
            <a:r>
              <a:rPr lang="nl-NL" sz="1800" dirty="0" smtClean="0">
                <a:solidFill>
                  <a:schemeClr val="bg1"/>
                </a:solidFill>
                <a:latin typeface="+mj-lt"/>
                <a:ea typeface="Times New Roman" panose="02020603050405020304" pitchFamily="18" charset="0"/>
                <a:cs typeface="Times New Roman" panose="02020603050405020304" pitchFamily="18" charset="0"/>
              </a:rPr>
              <a:t>C. Sự vận động của thế giới tự nhiên</a:t>
            </a:r>
            <a:endParaRPr lang="en-US" sz="1800" dirty="0">
              <a:solidFill>
                <a:schemeClr val="bg1"/>
              </a:solidFill>
              <a:effectLst/>
              <a:latin typeface="+mj-lt"/>
              <a:ea typeface="Times New Roman" panose="02020603050405020304" pitchFamily="18" charset="0"/>
              <a:cs typeface="Times New Roman" panose="02020603050405020304" pitchFamily="18" charset="0"/>
            </a:endParaRPr>
          </a:p>
        </p:txBody>
      </p:sp>
      <p:sp>
        <p:nvSpPr>
          <p:cNvPr id="16" name="Rectangle 15"/>
          <p:cNvSpPr/>
          <p:nvPr/>
        </p:nvSpPr>
        <p:spPr>
          <a:xfrm>
            <a:off x="4611854" y="3166177"/>
            <a:ext cx="1877428" cy="1528624"/>
          </a:xfrm>
          <a:prstGeom prst="rect">
            <a:avLst/>
          </a:prstGeom>
        </p:spPr>
        <p:txBody>
          <a:bodyPr wrap="square">
            <a:spAutoFit/>
          </a:bodyPr>
          <a:lstStyle/>
          <a:p>
            <a:pPr lvl="0" algn="ctr">
              <a:lnSpc>
                <a:spcPts val="2800"/>
              </a:lnSpc>
              <a:spcBef>
                <a:spcPts val="700"/>
              </a:spcBef>
              <a:spcAft>
                <a:spcPts val="700"/>
              </a:spcAft>
            </a:pPr>
            <a:r>
              <a:rPr lang="fr-FR" sz="1800" dirty="0" smtClean="0">
                <a:solidFill>
                  <a:srgbClr val="FFFF00"/>
                </a:solidFill>
                <a:latin typeface="+mj-lt"/>
                <a:ea typeface="Times New Roman" panose="02020603050405020304" pitchFamily="18" charset="0"/>
                <a:cs typeface="Times New Roman" panose="02020603050405020304" pitchFamily="18" charset="0"/>
              </a:rPr>
              <a:t>B. Nhân loại hiện đang đối mặt với những khó khăn gì</a:t>
            </a:r>
            <a:endParaRPr lang="en-US" sz="1800" dirty="0">
              <a:solidFill>
                <a:srgbClr val="FFFF00"/>
              </a:solidFill>
              <a:effectLst/>
              <a:latin typeface="+mj-lt"/>
              <a:ea typeface="Times New Roman" panose="02020603050405020304" pitchFamily="18" charset="0"/>
              <a:cs typeface="Times New Roman" panose="02020603050405020304" pitchFamily="18" charset="0"/>
            </a:endParaRPr>
          </a:p>
        </p:txBody>
      </p:sp>
      <p:sp>
        <p:nvSpPr>
          <p:cNvPr id="30" name="Google Shape;176;p19"/>
          <p:cNvSpPr/>
          <p:nvPr/>
        </p:nvSpPr>
        <p:spPr>
          <a:xfrm>
            <a:off x="7540905" y="1988053"/>
            <a:ext cx="354081" cy="363872"/>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6;p19"/>
          <p:cNvSpPr/>
          <p:nvPr/>
        </p:nvSpPr>
        <p:spPr>
          <a:xfrm>
            <a:off x="7038249" y="1585425"/>
            <a:ext cx="354081" cy="33809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Oval 7"/>
          <p:cNvSpPr/>
          <p:nvPr/>
        </p:nvSpPr>
        <p:spPr>
          <a:xfrm>
            <a:off x="4184294" y="1148486"/>
            <a:ext cx="427560" cy="3924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17981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wipe(down)">
                                      <p:cBhvr>
                                        <p:cTn id="10" dur="500"/>
                                        <p:tgtEl>
                                          <p:spTgt spid="7">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wipe(down)">
                                      <p:cBhvr>
                                        <p:cTn id="13" dur="500"/>
                                        <p:tgtEl>
                                          <p:spTgt spid="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arn(inVertical)">
                                      <p:cBhvr>
                                        <p:cTn id="42" dur="500"/>
                                        <p:tgtEl>
                                          <p:spTgt spid="3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barn(inVertical)">
                                      <p:cBhvr>
                                        <p:cTn id="45" dur="500"/>
                                        <p:tgtEl>
                                          <p:spTgt spid="30"/>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p:bldP spid="15" grpId="0"/>
      <p:bldP spid="16" grpId="0"/>
      <p:bldP spid="30" grpId="0" animBg="1"/>
      <p:bldP spid="31"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6"/>
        <p:cNvGrpSpPr/>
        <p:nvPr/>
      </p:nvGrpSpPr>
      <p:grpSpPr>
        <a:xfrm>
          <a:off x="0" y="0"/>
          <a:ext cx="0" cy="0"/>
          <a:chOff x="0" y="0"/>
          <a:chExt cx="0" cy="0"/>
        </a:xfrm>
      </p:grpSpPr>
      <p:sp>
        <p:nvSpPr>
          <p:cNvPr id="237" name="Google Shape;237;p23"/>
          <p:cNvSpPr txBox="1">
            <a:spLocks noGrp="1"/>
          </p:cNvSpPr>
          <p:nvPr>
            <p:ph type="title"/>
          </p:nvPr>
        </p:nvSpPr>
        <p:spPr>
          <a:xfrm>
            <a:off x="849935" y="491044"/>
            <a:ext cx="3991524" cy="102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dirty="0" smtClean="0">
                <a:latin typeface="+mj-lt"/>
              </a:rPr>
              <a:t>Luyện tập nâng cao</a:t>
            </a:r>
            <a:endParaRPr sz="3000" dirty="0">
              <a:latin typeface="+mj-lt"/>
            </a:endParaRPr>
          </a:p>
        </p:txBody>
      </p:sp>
      <p:sp>
        <p:nvSpPr>
          <p:cNvPr id="245" name="Google Shape;245;p23"/>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45</a:t>
            </a:fld>
            <a:endParaRPr/>
          </a:p>
        </p:txBody>
      </p:sp>
      <p:sp>
        <p:nvSpPr>
          <p:cNvPr id="2" name="Rectangle 1"/>
          <p:cNvSpPr/>
          <p:nvPr/>
        </p:nvSpPr>
        <p:spPr>
          <a:xfrm>
            <a:off x="298150" y="728395"/>
            <a:ext cx="569387" cy="553998"/>
          </a:xfrm>
          <a:prstGeom prst="rect">
            <a:avLst/>
          </a:prstGeom>
        </p:spPr>
        <p:txBody>
          <a:bodyPr wrap="none">
            <a:spAutoFit/>
          </a:bodyPr>
          <a:lstStyle/>
          <a:p>
            <a:r>
              <a:rPr lang="en" sz="3000" b="1" dirty="0">
                <a:solidFill>
                  <a:schemeClr val="bg1"/>
                </a:solidFill>
                <a:ea typeface="Muli"/>
                <a:cs typeface="Muli"/>
                <a:sym typeface="Muli"/>
              </a:rPr>
              <a:t>💃</a:t>
            </a:r>
            <a:endParaRPr lang="en-US" sz="3000" dirty="0">
              <a:solidFill>
                <a:schemeClr val="bg1"/>
              </a:solidFill>
            </a:endParaRPr>
          </a:p>
        </p:txBody>
      </p:sp>
      <p:sp>
        <p:nvSpPr>
          <p:cNvPr id="13" name="Freeform 12"/>
          <p:cNvSpPr/>
          <p:nvPr/>
        </p:nvSpPr>
        <p:spPr>
          <a:xfrm>
            <a:off x="298150" y="1733749"/>
            <a:ext cx="5431380" cy="1499210"/>
          </a:xfrm>
          <a:custGeom>
            <a:avLst/>
            <a:gdLst>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704185"/>
              <a:gd name="connsiteY0" fmla="*/ 1006475 h 1006475"/>
              <a:gd name="connsiteX1" fmla="*/ 2200275 w 2704185"/>
              <a:gd name="connsiteY1" fmla="*/ 1006475 h 1006475"/>
              <a:gd name="connsiteX2" fmla="*/ 2679700 w 2704185"/>
              <a:gd name="connsiteY2" fmla="*/ 806450 h 1006475"/>
              <a:gd name="connsiteX3" fmla="*/ 2501900 w 2704185"/>
              <a:gd name="connsiteY3" fmla="*/ 396875 h 1006475"/>
              <a:gd name="connsiteX4" fmla="*/ 1666875 w 2704185"/>
              <a:gd name="connsiteY4" fmla="*/ 0 h 1006475"/>
              <a:gd name="connsiteX5" fmla="*/ 600075 w 2704185"/>
              <a:gd name="connsiteY5" fmla="*/ 25400 h 1006475"/>
              <a:gd name="connsiteX6" fmla="*/ 0 w 2704185"/>
              <a:gd name="connsiteY6" fmla="*/ 615950 h 1006475"/>
              <a:gd name="connsiteX7" fmla="*/ 123825 w 2704185"/>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101363 h 1101363"/>
              <a:gd name="connsiteX1" fmla="*/ 2200275 w 2710992"/>
              <a:gd name="connsiteY1" fmla="*/ 1101363 h 1101363"/>
              <a:gd name="connsiteX2" fmla="*/ 2679700 w 2710992"/>
              <a:gd name="connsiteY2" fmla="*/ 901338 h 1101363"/>
              <a:gd name="connsiteX3" fmla="*/ 2501900 w 2710992"/>
              <a:gd name="connsiteY3" fmla="*/ 491763 h 1101363"/>
              <a:gd name="connsiteX4" fmla="*/ 1666875 w 2710992"/>
              <a:gd name="connsiteY4" fmla="*/ 94888 h 1101363"/>
              <a:gd name="connsiteX5" fmla="*/ 600075 w 2710992"/>
              <a:gd name="connsiteY5" fmla="*/ 120288 h 1101363"/>
              <a:gd name="connsiteX6" fmla="*/ 0 w 2710992"/>
              <a:gd name="connsiteY6" fmla="*/ 710838 h 1101363"/>
              <a:gd name="connsiteX7" fmla="*/ 123825 w 2710992"/>
              <a:gd name="connsiteY7" fmla="*/ 1101363 h 1101363"/>
              <a:gd name="connsiteX0" fmla="*/ 123825 w 2710992"/>
              <a:gd name="connsiteY0" fmla="*/ 1173121 h 1173121"/>
              <a:gd name="connsiteX1" fmla="*/ 2200275 w 2710992"/>
              <a:gd name="connsiteY1" fmla="*/ 1173121 h 1173121"/>
              <a:gd name="connsiteX2" fmla="*/ 2679700 w 2710992"/>
              <a:gd name="connsiteY2" fmla="*/ 973096 h 1173121"/>
              <a:gd name="connsiteX3" fmla="*/ 2501900 w 2710992"/>
              <a:gd name="connsiteY3" fmla="*/ 563521 h 1173121"/>
              <a:gd name="connsiteX4" fmla="*/ 1666875 w 2710992"/>
              <a:gd name="connsiteY4" fmla="*/ 166646 h 1173121"/>
              <a:gd name="connsiteX5" fmla="*/ 600075 w 2710992"/>
              <a:gd name="connsiteY5" fmla="*/ 192046 h 1173121"/>
              <a:gd name="connsiteX6" fmla="*/ 0 w 2710992"/>
              <a:gd name="connsiteY6" fmla="*/ 782596 h 1173121"/>
              <a:gd name="connsiteX7" fmla="*/ 123825 w 2710992"/>
              <a:gd name="connsiteY7" fmla="*/ 1173121 h 1173121"/>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216585 w 2803752"/>
              <a:gd name="connsiteY0" fmla="*/ 1285704 h 1285704"/>
              <a:gd name="connsiteX1" fmla="*/ 2293035 w 2803752"/>
              <a:gd name="connsiteY1" fmla="*/ 1285704 h 1285704"/>
              <a:gd name="connsiteX2" fmla="*/ 2772460 w 2803752"/>
              <a:gd name="connsiteY2" fmla="*/ 1085679 h 1285704"/>
              <a:gd name="connsiteX3" fmla="*/ 2594660 w 2803752"/>
              <a:gd name="connsiteY3" fmla="*/ 676104 h 1285704"/>
              <a:gd name="connsiteX4" fmla="*/ 1759635 w 2803752"/>
              <a:gd name="connsiteY4" fmla="*/ 279229 h 1285704"/>
              <a:gd name="connsiteX5" fmla="*/ 692835 w 2803752"/>
              <a:gd name="connsiteY5" fmla="*/ 304629 h 1285704"/>
              <a:gd name="connsiteX6" fmla="*/ 92760 w 2803752"/>
              <a:gd name="connsiteY6" fmla="*/ 895179 h 1285704"/>
              <a:gd name="connsiteX7" fmla="*/ 216585 w 2803752"/>
              <a:gd name="connsiteY7" fmla="*/ 1285704 h 1285704"/>
              <a:gd name="connsiteX0" fmla="*/ 319131 w 2906298"/>
              <a:gd name="connsiteY0" fmla="*/ 1285704 h 1285704"/>
              <a:gd name="connsiteX1" fmla="*/ 2395581 w 2906298"/>
              <a:gd name="connsiteY1" fmla="*/ 1285704 h 1285704"/>
              <a:gd name="connsiteX2" fmla="*/ 2875006 w 2906298"/>
              <a:gd name="connsiteY2" fmla="*/ 1085679 h 1285704"/>
              <a:gd name="connsiteX3" fmla="*/ 2697206 w 2906298"/>
              <a:gd name="connsiteY3" fmla="*/ 676104 h 1285704"/>
              <a:gd name="connsiteX4" fmla="*/ 1862181 w 2906298"/>
              <a:gd name="connsiteY4" fmla="*/ 279229 h 1285704"/>
              <a:gd name="connsiteX5" fmla="*/ 795381 w 2906298"/>
              <a:gd name="connsiteY5" fmla="*/ 304629 h 1285704"/>
              <a:gd name="connsiteX6" fmla="*/ 195306 w 2906298"/>
              <a:gd name="connsiteY6" fmla="*/ 895179 h 1285704"/>
              <a:gd name="connsiteX7" fmla="*/ 319131 w 2906298"/>
              <a:gd name="connsiteY7" fmla="*/ 1285704 h 1285704"/>
              <a:gd name="connsiteX0" fmla="*/ 420994 w 3008161"/>
              <a:gd name="connsiteY0" fmla="*/ 1285704 h 1285704"/>
              <a:gd name="connsiteX1" fmla="*/ 2497444 w 3008161"/>
              <a:gd name="connsiteY1" fmla="*/ 1285704 h 1285704"/>
              <a:gd name="connsiteX2" fmla="*/ 2976869 w 3008161"/>
              <a:gd name="connsiteY2" fmla="*/ 1085679 h 1285704"/>
              <a:gd name="connsiteX3" fmla="*/ 2799069 w 3008161"/>
              <a:gd name="connsiteY3" fmla="*/ 676104 h 1285704"/>
              <a:gd name="connsiteX4" fmla="*/ 1964044 w 3008161"/>
              <a:gd name="connsiteY4" fmla="*/ 279229 h 1285704"/>
              <a:gd name="connsiteX5" fmla="*/ 897244 w 3008161"/>
              <a:gd name="connsiteY5" fmla="*/ 304629 h 1285704"/>
              <a:gd name="connsiteX6" fmla="*/ 297169 w 3008161"/>
              <a:gd name="connsiteY6" fmla="*/ 895179 h 1285704"/>
              <a:gd name="connsiteX7" fmla="*/ 420994 w 3008161"/>
              <a:gd name="connsiteY7" fmla="*/ 1285704 h 128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8161" h="1285704">
                <a:moveTo>
                  <a:pt x="420994" y="1285704"/>
                </a:moveTo>
                <a:lnTo>
                  <a:pt x="2497444" y="1285704"/>
                </a:lnTo>
                <a:cubicBezTo>
                  <a:pt x="2800127" y="1269829"/>
                  <a:pt x="2934536" y="1209504"/>
                  <a:pt x="2976869" y="1085679"/>
                </a:cubicBezTo>
                <a:cubicBezTo>
                  <a:pt x="3073177" y="872954"/>
                  <a:pt x="2928186" y="730079"/>
                  <a:pt x="2799069" y="676104"/>
                </a:cubicBezTo>
                <a:cubicBezTo>
                  <a:pt x="2787427" y="258062"/>
                  <a:pt x="2299536" y="49571"/>
                  <a:pt x="1964044" y="279229"/>
                </a:cubicBezTo>
                <a:cubicBezTo>
                  <a:pt x="1792594" y="-106004"/>
                  <a:pt x="1087744" y="-88013"/>
                  <a:pt x="897244" y="304629"/>
                </a:cubicBezTo>
                <a:cubicBezTo>
                  <a:pt x="468619" y="101429"/>
                  <a:pt x="1894" y="488779"/>
                  <a:pt x="297169" y="895179"/>
                </a:cubicBezTo>
                <a:cubicBezTo>
                  <a:pt x="-188606" y="965029"/>
                  <a:pt x="-29856" y="1266654"/>
                  <a:pt x="420994" y="1285704"/>
                </a:cubicBezTo>
                <a:close/>
              </a:path>
            </a:pathLst>
          </a:custGeom>
          <a:solidFill>
            <a:schemeClr val="accent5">
              <a:lumMod val="60000"/>
              <a:lumOff val="40000"/>
            </a:schemeClr>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just">
              <a:lnSpc>
                <a:spcPts val="3800"/>
              </a:lnSpc>
            </a:pPr>
            <a:r>
              <a:rPr lang="nl-NL" dirty="0" smtClean="0">
                <a:solidFill>
                  <a:srgbClr val="002060"/>
                </a:solidFill>
                <a:cs typeface="Times New Roman" panose="02020603050405020304" pitchFamily="18" charset="0"/>
              </a:rPr>
              <a:t>             </a:t>
            </a:r>
            <a:r>
              <a:rPr lang="en-US" sz="1700" dirty="0" smtClean="0">
                <a:solidFill>
                  <a:srgbClr val="7030A0"/>
                </a:solidFill>
              </a:rPr>
              <a:t>Nhà </a:t>
            </a:r>
            <a:r>
              <a:rPr lang="en-US" sz="1700" dirty="0">
                <a:solidFill>
                  <a:srgbClr val="7030A0"/>
                </a:solidFill>
              </a:rPr>
              <a:t>chính trị nổi tiếng cổ đại của La </a:t>
            </a:r>
            <a:r>
              <a:rPr lang="en-US" sz="1700" dirty="0" smtClean="0">
                <a:solidFill>
                  <a:srgbClr val="7030A0"/>
                </a:solidFill>
              </a:rPr>
              <a:t>Mã </a:t>
            </a:r>
          </a:p>
          <a:p>
            <a:pPr algn="ctr">
              <a:lnSpc>
                <a:spcPts val="3000"/>
              </a:lnSpc>
            </a:pPr>
            <a:r>
              <a:rPr lang="en-US" sz="1700" dirty="0" smtClean="0">
                <a:solidFill>
                  <a:srgbClr val="7030A0"/>
                </a:solidFill>
              </a:rPr>
              <a:t>   Xi-rê-nông đã nói: </a:t>
            </a:r>
            <a:r>
              <a:rPr lang="en-US" sz="1700" i="1" dirty="0" smtClean="0">
                <a:solidFill>
                  <a:srgbClr val="7030A0"/>
                </a:solidFill>
              </a:rPr>
              <a:t>“Lịch sử là thầy dậy của </a:t>
            </a:r>
          </a:p>
          <a:p>
            <a:pPr algn="ctr">
              <a:lnSpc>
                <a:spcPts val="3000"/>
              </a:lnSpc>
            </a:pPr>
            <a:r>
              <a:rPr lang="en-US" sz="1700" i="1" dirty="0" smtClean="0">
                <a:solidFill>
                  <a:srgbClr val="7030A0"/>
                </a:solidFill>
              </a:rPr>
              <a:t>     cuộc sống”. </a:t>
            </a:r>
            <a:r>
              <a:rPr lang="en-US" sz="1700" dirty="0" smtClean="0">
                <a:solidFill>
                  <a:srgbClr val="7030A0"/>
                </a:solidFill>
              </a:rPr>
              <a:t>Em có đồng ý với nhận xét đó không?</a:t>
            </a:r>
            <a:endParaRPr lang="en-US" sz="1700" dirty="0">
              <a:solidFill>
                <a:srgbClr val="7030A0"/>
              </a:solidFill>
            </a:endParaRPr>
          </a:p>
        </p:txBody>
      </p:sp>
      <p:sp>
        <p:nvSpPr>
          <p:cNvPr id="14" name="Freeform 13"/>
          <p:cNvSpPr/>
          <p:nvPr/>
        </p:nvSpPr>
        <p:spPr>
          <a:xfrm>
            <a:off x="6597324" y="1650304"/>
            <a:ext cx="1587399" cy="914398"/>
          </a:xfrm>
          <a:custGeom>
            <a:avLst/>
            <a:gdLst>
              <a:gd name="connsiteX0" fmla="*/ 0 w 1828059"/>
              <a:gd name="connsiteY0" fmla="*/ 155520 h 1555200"/>
              <a:gd name="connsiteX1" fmla="*/ 155520 w 1828059"/>
              <a:gd name="connsiteY1" fmla="*/ 0 h 1555200"/>
              <a:gd name="connsiteX2" fmla="*/ 1672539 w 1828059"/>
              <a:gd name="connsiteY2" fmla="*/ 0 h 1555200"/>
              <a:gd name="connsiteX3" fmla="*/ 1828059 w 1828059"/>
              <a:gd name="connsiteY3" fmla="*/ 155520 h 1555200"/>
              <a:gd name="connsiteX4" fmla="*/ 1828059 w 1828059"/>
              <a:gd name="connsiteY4" fmla="*/ 1399680 h 1555200"/>
              <a:gd name="connsiteX5" fmla="*/ 1672539 w 1828059"/>
              <a:gd name="connsiteY5" fmla="*/ 1555200 h 1555200"/>
              <a:gd name="connsiteX6" fmla="*/ 155520 w 1828059"/>
              <a:gd name="connsiteY6" fmla="*/ 1555200 h 1555200"/>
              <a:gd name="connsiteX7" fmla="*/ 0 w 1828059"/>
              <a:gd name="connsiteY7" fmla="*/ 1399680 h 1555200"/>
              <a:gd name="connsiteX8" fmla="*/ 0 w 1828059"/>
              <a:gd name="connsiteY8" fmla="*/ 155520 h 15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059" h="1555200">
                <a:moveTo>
                  <a:pt x="0" y="155520"/>
                </a:moveTo>
                <a:cubicBezTo>
                  <a:pt x="0" y="69629"/>
                  <a:pt x="69629" y="0"/>
                  <a:pt x="155520" y="0"/>
                </a:cubicBezTo>
                <a:lnTo>
                  <a:pt x="1672539" y="0"/>
                </a:lnTo>
                <a:cubicBezTo>
                  <a:pt x="1758430" y="0"/>
                  <a:pt x="1828059" y="69629"/>
                  <a:pt x="1828059" y="155520"/>
                </a:cubicBezTo>
                <a:lnTo>
                  <a:pt x="1828059" y="1399680"/>
                </a:lnTo>
                <a:cubicBezTo>
                  <a:pt x="1828059" y="1485571"/>
                  <a:pt x="1758430" y="1555200"/>
                  <a:pt x="1672539" y="1555200"/>
                </a:cubicBezTo>
                <a:lnTo>
                  <a:pt x="155520" y="1555200"/>
                </a:lnTo>
                <a:cubicBezTo>
                  <a:pt x="69629" y="1555200"/>
                  <a:pt x="0" y="1485571"/>
                  <a:pt x="0" y="1399680"/>
                </a:cubicBezTo>
                <a:lnTo>
                  <a:pt x="0" y="155520"/>
                </a:lnTo>
                <a:close/>
              </a:path>
            </a:pathLst>
          </a:custGeom>
          <a:solidFill>
            <a:srgbClr val="FFFFFF"/>
          </a:solidFill>
          <a:ln w="28575">
            <a:solidFill>
              <a:schemeClr val="accent4"/>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7574" tIns="237574" rIns="237574" bIns="237574" numCol="1" spcCol="1270" anchor="t" anchorCtr="0">
            <a:noAutofit/>
          </a:bodyPr>
          <a:lstStyle/>
          <a:p>
            <a:pPr lvl="1" defTabSz="1200150">
              <a:lnSpc>
                <a:spcPct val="90000"/>
              </a:lnSpc>
              <a:spcBef>
                <a:spcPct val="0"/>
              </a:spcBef>
              <a:spcAft>
                <a:spcPct val="15000"/>
              </a:spcAft>
            </a:pPr>
            <a:r>
              <a:rPr lang="en-US" sz="1700" dirty="0" smtClean="0">
                <a:solidFill>
                  <a:schemeClr val="accent4">
                    <a:lumMod val="50000"/>
                  </a:schemeClr>
                </a:solidFill>
              </a:rPr>
              <a:t>Đồng ý với quan điểm</a:t>
            </a:r>
            <a:endParaRPr lang="en-US" sz="1700" dirty="0">
              <a:solidFill>
                <a:schemeClr val="accent4">
                  <a:lumMod val="50000"/>
                </a:schemeClr>
              </a:solidFill>
            </a:endParaRPr>
          </a:p>
        </p:txBody>
      </p:sp>
      <p:sp>
        <p:nvSpPr>
          <p:cNvPr id="15" name="Freeform 14"/>
          <p:cNvSpPr/>
          <p:nvPr/>
        </p:nvSpPr>
        <p:spPr>
          <a:xfrm>
            <a:off x="908841" y="3486612"/>
            <a:ext cx="4352847" cy="1494788"/>
          </a:xfrm>
          <a:custGeom>
            <a:avLst/>
            <a:gdLst>
              <a:gd name="connsiteX0" fmla="*/ 0 w 1828059"/>
              <a:gd name="connsiteY0" fmla="*/ 155520 h 1555200"/>
              <a:gd name="connsiteX1" fmla="*/ 155520 w 1828059"/>
              <a:gd name="connsiteY1" fmla="*/ 0 h 1555200"/>
              <a:gd name="connsiteX2" fmla="*/ 1672539 w 1828059"/>
              <a:gd name="connsiteY2" fmla="*/ 0 h 1555200"/>
              <a:gd name="connsiteX3" fmla="*/ 1828059 w 1828059"/>
              <a:gd name="connsiteY3" fmla="*/ 155520 h 1555200"/>
              <a:gd name="connsiteX4" fmla="*/ 1828059 w 1828059"/>
              <a:gd name="connsiteY4" fmla="*/ 1399680 h 1555200"/>
              <a:gd name="connsiteX5" fmla="*/ 1672539 w 1828059"/>
              <a:gd name="connsiteY5" fmla="*/ 1555200 h 1555200"/>
              <a:gd name="connsiteX6" fmla="*/ 155520 w 1828059"/>
              <a:gd name="connsiteY6" fmla="*/ 1555200 h 1555200"/>
              <a:gd name="connsiteX7" fmla="*/ 0 w 1828059"/>
              <a:gd name="connsiteY7" fmla="*/ 1399680 h 1555200"/>
              <a:gd name="connsiteX8" fmla="*/ 0 w 1828059"/>
              <a:gd name="connsiteY8" fmla="*/ 155520 h 15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059" h="1555200">
                <a:moveTo>
                  <a:pt x="0" y="155520"/>
                </a:moveTo>
                <a:cubicBezTo>
                  <a:pt x="0" y="69629"/>
                  <a:pt x="69629" y="0"/>
                  <a:pt x="155520" y="0"/>
                </a:cubicBezTo>
                <a:lnTo>
                  <a:pt x="1672539" y="0"/>
                </a:lnTo>
                <a:cubicBezTo>
                  <a:pt x="1758430" y="0"/>
                  <a:pt x="1828059" y="69629"/>
                  <a:pt x="1828059" y="155520"/>
                </a:cubicBezTo>
                <a:lnTo>
                  <a:pt x="1828059" y="1399680"/>
                </a:lnTo>
                <a:cubicBezTo>
                  <a:pt x="1828059" y="1485571"/>
                  <a:pt x="1758430" y="1555200"/>
                  <a:pt x="1672539" y="1555200"/>
                </a:cubicBezTo>
                <a:lnTo>
                  <a:pt x="155520" y="1555200"/>
                </a:lnTo>
                <a:cubicBezTo>
                  <a:pt x="69629" y="1555200"/>
                  <a:pt x="0" y="1485571"/>
                  <a:pt x="0" y="1399680"/>
                </a:cubicBezTo>
                <a:lnTo>
                  <a:pt x="0" y="155520"/>
                </a:lnTo>
                <a:close/>
              </a:path>
            </a:pathLst>
          </a:custGeom>
          <a:solidFill>
            <a:srgbClr val="FFFFFF"/>
          </a:solidFill>
          <a:ln w="28575">
            <a:solidFill>
              <a:schemeClr val="accent2"/>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7574" tIns="237574" rIns="237574" bIns="237574" numCol="1" spcCol="1270" anchor="t" anchorCtr="0">
            <a:noAutofit/>
          </a:bodyPr>
          <a:lstStyle/>
          <a:p>
            <a:pPr algn="just"/>
            <a:r>
              <a:rPr lang="nl-NL" sz="1700" dirty="0" smtClean="0">
                <a:solidFill>
                  <a:schemeClr val="accent2">
                    <a:lumMod val="50000"/>
                  </a:schemeClr>
                </a:solidFill>
              </a:rPr>
              <a:t>Lịch sử nhắc ta nhớ về </a:t>
            </a:r>
            <a:r>
              <a:rPr lang="nl-NL" sz="1700" dirty="0">
                <a:solidFill>
                  <a:schemeClr val="accent2">
                    <a:lumMod val="50000"/>
                  </a:schemeClr>
                </a:solidFill>
              </a:rPr>
              <a:t>quá khứ của dân tộc mình, phát huy truyền thống văn hóa tốt đẹp của dân tộc và hơn hết nhắc nhở ta đấu tranh bảo vệ đất nước.</a:t>
            </a:r>
            <a:endParaRPr lang="en-US" sz="1700" dirty="0">
              <a:solidFill>
                <a:schemeClr val="accent2">
                  <a:lumMod val="50000"/>
                </a:schemeClr>
              </a:solidFill>
            </a:endParaRPr>
          </a:p>
        </p:txBody>
      </p:sp>
      <p:sp>
        <p:nvSpPr>
          <p:cNvPr id="16" name="Freeform 120"/>
          <p:cNvSpPr>
            <a:spLocks noEditPoints="1"/>
          </p:cNvSpPr>
          <p:nvPr/>
        </p:nvSpPr>
        <p:spPr bwMode="auto">
          <a:xfrm>
            <a:off x="7112638" y="791833"/>
            <a:ext cx="556772" cy="635037"/>
          </a:xfrm>
          <a:custGeom>
            <a:avLst/>
            <a:gdLst/>
            <a:ahLst/>
            <a:cxnLst>
              <a:cxn ang="0">
                <a:pos x="118" y="0"/>
              </a:cxn>
              <a:cxn ang="0">
                <a:pos x="80" y="6"/>
              </a:cxn>
              <a:cxn ang="0">
                <a:pos x="48" y="22"/>
              </a:cxn>
              <a:cxn ang="0">
                <a:pos x="22" y="48"/>
              </a:cxn>
              <a:cxn ang="0">
                <a:pos x="6" y="80"/>
              </a:cxn>
              <a:cxn ang="0">
                <a:pos x="0" y="118"/>
              </a:cxn>
              <a:cxn ang="0">
                <a:pos x="4" y="150"/>
              </a:cxn>
              <a:cxn ang="0">
                <a:pos x="18" y="180"/>
              </a:cxn>
              <a:cxn ang="0">
                <a:pos x="38" y="204"/>
              </a:cxn>
              <a:cxn ang="0">
                <a:pos x="64" y="222"/>
              </a:cxn>
              <a:cxn ang="0">
                <a:pos x="64" y="276"/>
              </a:cxn>
              <a:cxn ang="0">
                <a:pos x="172" y="276"/>
              </a:cxn>
              <a:cxn ang="0">
                <a:pos x="172" y="222"/>
              </a:cxn>
              <a:cxn ang="0">
                <a:pos x="198" y="202"/>
              </a:cxn>
              <a:cxn ang="0">
                <a:pos x="216" y="178"/>
              </a:cxn>
              <a:cxn ang="0">
                <a:pos x="230" y="150"/>
              </a:cxn>
              <a:cxn ang="0">
                <a:pos x="234" y="118"/>
              </a:cxn>
              <a:cxn ang="0">
                <a:pos x="228" y="80"/>
              </a:cxn>
              <a:cxn ang="0">
                <a:pos x="212" y="48"/>
              </a:cxn>
              <a:cxn ang="0">
                <a:pos x="186" y="22"/>
              </a:cxn>
              <a:cxn ang="0">
                <a:pos x="154" y="6"/>
              </a:cxn>
              <a:cxn ang="0">
                <a:pos x="118" y="0"/>
              </a:cxn>
              <a:cxn ang="0">
                <a:pos x="140" y="206"/>
              </a:cxn>
              <a:cxn ang="0">
                <a:pos x="140" y="250"/>
              </a:cxn>
              <a:cxn ang="0">
                <a:pos x="94" y="250"/>
              </a:cxn>
              <a:cxn ang="0">
                <a:pos x="94" y="206"/>
              </a:cxn>
              <a:cxn ang="0">
                <a:pos x="66" y="194"/>
              </a:cxn>
              <a:cxn ang="0">
                <a:pos x="46" y="174"/>
              </a:cxn>
              <a:cxn ang="0">
                <a:pos x="32" y="150"/>
              </a:cxn>
              <a:cxn ang="0">
                <a:pos x="28" y="120"/>
              </a:cxn>
              <a:cxn ang="0">
                <a:pos x="32" y="92"/>
              </a:cxn>
              <a:cxn ang="0">
                <a:pos x="44" y="68"/>
              </a:cxn>
              <a:cxn ang="0">
                <a:pos x="64" y="48"/>
              </a:cxn>
              <a:cxn ang="0">
                <a:pos x="88" y="36"/>
              </a:cxn>
              <a:cxn ang="0">
                <a:pos x="116" y="30"/>
              </a:cxn>
              <a:cxn ang="0">
                <a:pos x="144" y="36"/>
              </a:cxn>
              <a:cxn ang="0">
                <a:pos x="168" y="48"/>
              </a:cxn>
              <a:cxn ang="0">
                <a:pos x="188" y="68"/>
              </a:cxn>
              <a:cxn ang="0">
                <a:pos x="200" y="92"/>
              </a:cxn>
              <a:cxn ang="0">
                <a:pos x="206" y="120"/>
              </a:cxn>
              <a:cxn ang="0">
                <a:pos x="200" y="150"/>
              </a:cxn>
              <a:cxn ang="0">
                <a:pos x="186" y="174"/>
              </a:cxn>
              <a:cxn ang="0">
                <a:pos x="166" y="194"/>
              </a:cxn>
              <a:cxn ang="0">
                <a:pos x="140" y="206"/>
              </a:cxn>
            </a:cxnLst>
            <a:rect l="0" t="0" r="r" b="b"/>
            <a:pathLst>
              <a:path w="234" h="276">
                <a:moveTo>
                  <a:pt x="118" y="0"/>
                </a:moveTo>
                <a:lnTo>
                  <a:pt x="80" y="6"/>
                </a:lnTo>
                <a:lnTo>
                  <a:pt x="48" y="22"/>
                </a:lnTo>
                <a:lnTo>
                  <a:pt x="22" y="48"/>
                </a:lnTo>
                <a:lnTo>
                  <a:pt x="6" y="80"/>
                </a:lnTo>
                <a:lnTo>
                  <a:pt x="0" y="118"/>
                </a:lnTo>
                <a:lnTo>
                  <a:pt x="4" y="150"/>
                </a:lnTo>
                <a:lnTo>
                  <a:pt x="18" y="180"/>
                </a:lnTo>
                <a:lnTo>
                  <a:pt x="38" y="204"/>
                </a:lnTo>
                <a:lnTo>
                  <a:pt x="64" y="222"/>
                </a:lnTo>
                <a:lnTo>
                  <a:pt x="64" y="276"/>
                </a:lnTo>
                <a:lnTo>
                  <a:pt x="172" y="276"/>
                </a:lnTo>
                <a:lnTo>
                  <a:pt x="172" y="222"/>
                </a:lnTo>
                <a:lnTo>
                  <a:pt x="198" y="202"/>
                </a:lnTo>
                <a:lnTo>
                  <a:pt x="216" y="178"/>
                </a:lnTo>
                <a:lnTo>
                  <a:pt x="230" y="150"/>
                </a:lnTo>
                <a:lnTo>
                  <a:pt x="234" y="118"/>
                </a:lnTo>
                <a:lnTo>
                  <a:pt x="228" y="80"/>
                </a:lnTo>
                <a:lnTo>
                  <a:pt x="212" y="48"/>
                </a:lnTo>
                <a:lnTo>
                  <a:pt x="186" y="22"/>
                </a:lnTo>
                <a:lnTo>
                  <a:pt x="154" y="6"/>
                </a:lnTo>
                <a:lnTo>
                  <a:pt x="118" y="0"/>
                </a:lnTo>
                <a:close/>
                <a:moveTo>
                  <a:pt x="140" y="206"/>
                </a:moveTo>
                <a:lnTo>
                  <a:pt x="140" y="250"/>
                </a:lnTo>
                <a:lnTo>
                  <a:pt x="94" y="250"/>
                </a:lnTo>
                <a:lnTo>
                  <a:pt x="94" y="206"/>
                </a:lnTo>
                <a:lnTo>
                  <a:pt x="66" y="194"/>
                </a:lnTo>
                <a:lnTo>
                  <a:pt x="46" y="174"/>
                </a:lnTo>
                <a:lnTo>
                  <a:pt x="32" y="150"/>
                </a:lnTo>
                <a:lnTo>
                  <a:pt x="28" y="120"/>
                </a:lnTo>
                <a:lnTo>
                  <a:pt x="32" y="92"/>
                </a:lnTo>
                <a:lnTo>
                  <a:pt x="44" y="68"/>
                </a:lnTo>
                <a:lnTo>
                  <a:pt x="64" y="48"/>
                </a:lnTo>
                <a:lnTo>
                  <a:pt x="88" y="36"/>
                </a:lnTo>
                <a:lnTo>
                  <a:pt x="116" y="30"/>
                </a:lnTo>
                <a:lnTo>
                  <a:pt x="144" y="36"/>
                </a:lnTo>
                <a:lnTo>
                  <a:pt x="168" y="48"/>
                </a:lnTo>
                <a:lnTo>
                  <a:pt x="188" y="68"/>
                </a:lnTo>
                <a:lnTo>
                  <a:pt x="200" y="92"/>
                </a:lnTo>
                <a:lnTo>
                  <a:pt x="206" y="120"/>
                </a:lnTo>
                <a:lnTo>
                  <a:pt x="200" y="150"/>
                </a:lnTo>
                <a:lnTo>
                  <a:pt x="186" y="174"/>
                </a:lnTo>
                <a:lnTo>
                  <a:pt x="166" y="194"/>
                </a:lnTo>
                <a:lnTo>
                  <a:pt x="140" y="206"/>
                </a:lnTo>
                <a:close/>
              </a:path>
            </a:pathLst>
          </a:custGeom>
          <a:solidFill>
            <a:schemeClr val="accent1"/>
          </a:solidFill>
          <a:ln w="0">
            <a:noFill/>
            <a:prstDash val="solid"/>
            <a:round/>
            <a:headEnd/>
            <a:tailEnd/>
          </a:ln>
        </p:spPr>
        <p:txBody>
          <a:bodyPr/>
          <a:lstStyle/>
          <a:p>
            <a:endParaRPr lang="en-US"/>
          </a:p>
        </p:txBody>
      </p:sp>
      <p:sp>
        <p:nvSpPr>
          <p:cNvPr id="17" name="Freeform 16"/>
          <p:cNvSpPr/>
          <p:nvPr/>
        </p:nvSpPr>
        <p:spPr>
          <a:xfrm>
            <a:off x="6005779" y="2788136"/>
            <a:ext cx="2973658" cy="2106366"/>
          </a:xfrm>
          <a:custGeom>
            <a:avLst/>
            <a:gdLst>
              <a:gd name="connsiteX0" fmla="*/ 0 w 1828059"/>
              <a:gd name="connsiteY0" fmla="*/ 155520 h 1555200"/>
              <a:gd name="connsiteX1" fmla="*/ 155520 w 1828059"/>
              <a:gd name="connsiteY1" fmla="*/ 0 h 1555200"/>
              <a:gd name="connsiteX2" fmla="*/ 1672539 w 1828059"/>
              <a:gd name="connsiteY2" fmla="*/ 0 h 1555200"/>
              <a:gd name="connsiteX3" fmla="*/ 1828059 w 1828059"/>
              <a:gd name="connsiteY3" fmla="*/ 155520 h 1555200"/>
              <a:gd name="connsiteX4" fmla="*/ 1828059 w 1828059"/>
              <a:gd name="connsiteY4" fmla="*/ 1399680 h 1555200"/>
              <a:gd name="connsiteX5" fmla="*/ 1672539 w 1828059"/>
              <a:gd name="connsiteY5" fmla="*/ 1555200 h 1555200"/>
              <a:gd name="connsiteX6" fmla="*/ 155520 w 1828059"/>
              <a:gd name="connsiteY6" fmla="*/ 1555200 h 1555200"/>
              <a:gd name="connsiteX7" fmla="*/ 0 w 1828059"/>
              <a:gd name="connsiteY7" fmla="*/ 1399680 h 1555200"/>
              <a:gd name="connsiteX8" fmla="*/ 0 w 1828059"/>
              <a:gd name="connsiteY8" fmla="*/ 155520 h 15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059" h="1555200">
                <a:moveTo>
                  <a:pt x="0" y="155520"/>
                </a:moveTo>
                <a:cubicBezTo>
                  <a:pt x="0" y="69629"/>
                  <a:pt x="69629" y="0"/>
                  <a:pt x="155520" y="0"/>
                </a:cubicBezTo>
                <a:lnTo>
                  <a:pt x="1672539" y="0"/>
                </a:lnTo>
                <a:cubicBezTo>
                  <a:pt x="1758430" y="0"/>
                  <a:pt x="1828059" y="69629"/>
                  <a:pt x="1828059" y="155520"/>
                </a:cubicBezTo>
                <a:lnTo>
                  <a:pt x="1828059" y="1399680"/>
                </a:lnTo>
                <a:cubicBezTo>
                  <a:pt x="1828059" y="1485571"/>
                  <a:pt x="1758430" y="1555200"/>
                  <a:pt x="1672539" y="1555200"/>
                </a:cubicBezTo>
                <a:lnTo>
                  <a:pt x="155520" y="1555200"/>
                </a:lnTo>
                <a:cubicBezTo>
                  <a:pt x="69629" y="1555200"/>
                  <a:pt x="0" y="1485571"/>
                  <a:pt x="0" y="1399680"/>
                </a:cubicBezTo>
                <a:lnTo>
                  <a:pt x="0" y="155520"/>
                </a:lnTo>
                <a:close/>
              </a:path>
            </a:pathLst>
          </a:custGeom>
          <a:solidFill>
            <a:srgbClr val="FFFFFF"/>
          </a:solidFill>
          <a:ln w="28575">
            <a:solidFill>
              <a:schemeClr val="accent6">
                <a:lumMod val="60000"/>
                <a:lumOff val="4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7574" tIns="237574" rIns="237574" bIns="237574" numCol="1" spcCol="1270" anchor="t" anchorCtr="0">
            <a:noAutofit/>
          </a:bodyPr>
          <a:lstStyle/>
          <a:p>
            <a:pPr algn="just"/>
            <a:r>
              <a:rPr lang="nl-NL" sz="1700" dirty="0">
                <a:solidFill>
                  <a:schemeClr val="accent6">
                    <a:lumMod val="75000"/>
                  </a:schemeClr>
                </a:solidFill>
              </a:rPr>
              <a:t>Lịch sử </a:t>
            </a:r>
            <a:r>
              <a:rPr lang="nl-NL" sz="1700" dirty="0" smtClean="0">
                <a:solidFill>
                  <a:schemeClr val="accent6">
                    <a:lumMod val="75000"/>
                  </a:schemeClr>
                </a:solidFill>
              </a:rPr>
              <a:t>đúc </a:t>
            </a:r>
            <a:r>
              <a:rPr lang="nl-NL" sz="1700" dirty="0">
                <a:solidFill>
                  <a:schemeClr val="accent6">
                    <a:lumMod val="75000"/>
                  </a:schemeClr>
                </a:solidFill>
              </a:rPr>
              <a:t>kết những bài học kinh nghiệm về sự thành công và thất bại của quá khứ để phục vụ hiện tại và xây dựng cuộc sống mới trong tương lai.</a:t>
            </a:r>
            <a:endParaRPr lang="en-US" sz="1700" dirty="0">
              <a:solidFill>
                <a:schemeClr val="accent6">
                  <a:lumMod val="75000"/>
                </a:schemeClr>
              </a:solidFill>
            </a:endParaRPr>
          </a:p>
        </p:txBody>
      </p:sp>
      <p:sp>
        <p:nvSpPr>
          <p:cNvPr id="18" name="Rectangle 117"/>
          <p:cNvSpPr>
            <a:spLocks noChangeArrowheads="1"/>
          </p:cNvSpPr>
          <p:nvPr/>
        </p:nvSpPr>
        <p:spPr bwMode="auto">
          <a:xfrm>
            <a:off x="7264916" y="1459922"/>
            <a:ext cx="252213" cy="59822"/>
          </a:xfrm>
          <a:prstGeom prst="rect">
            <a:avLst/>
          </a:prstGeom>
          <a:solidFill>
            <a:schemeClr val="accent1"/>
          </a:solidFill>
          <a:ln w="0">
            <a:noFill/>
            <a:miter lim="800000"/>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7"/>
                                        </p:tgtEl>
                                        <p:attrNameLst>
                                          <p:attrName>style.visibility</p:attrName>
                                        </p:attrNameLst>
                                      </p:cBhvr>
                                      <p:to>
                                        <p:strVal val="visible"/>
                                      </p:to>
                                    </p:set>
                                    <p:animEffect transition="in" filter="circle(in)">
                                      <p:cBhvr>
                                        <p:cTn id="7" dur="2000"/>
                                        <p:tgtEl>
                                          <p:spTgt spid="23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anim calcmode="lin" valueType="num">
                                      <p:cBhvr>
                                        <p:cTn id="47" dur="1000" fill="hold"/>
                                        <p:tgtEl>
                                          <p:spTgt spid="18"/>
                                        </p:tgtEl>
                                        <p:attrNameLst>
                                          <p:attrName>ppt_x</p:attrName>
                                        </p:attrNameLst>
                                      </p:cBhvr>
                                      <p:tavLst>
                                        <p:tav tm="0">
                                          <p:val>
                                            <p:strVal val="#ppt_x"/>
                                          </p:val>
                                        </p:tav>
                                        <p:tav tm="100000">
                                          <p:val>
                                            <p:strVal val="#ppt_x"/>
                                          </p:val>
                                        </p:tav>
                                      </p:tavLst>
                                    </p:anim>
                                    <p:anim calcmode="lin" valueType="num">
                                      <p:cBhvr>
                                        <p:cTn id="4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 grpId="0"/>
      <p:bldP spid="2" grpId="0"/>
      <p:bldP spid="13" grpId="0" animBg="1"/>
      <p:bldP spid="14" grpId="0" animBg="1"/>
      <p:bldP spid="15" grpId="0" animBg="1"/>
      <p:bldP spid="16" grpId="0" animBg="1"/>
      <p:bldP spid="17" grpId="0" animBg="1"/>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37"/>
          <p:cNvSpPr txBox="1">
            <a:spLocks noGrp="1"/>
          </p:cNvSpPr>
          <p:nvPr>
            <p:ph type="subTitle" idx="4294967295"/>
          </p:nvPr>
        </p:nvSpPr>
        <p:spPr>
          <a:xfrm>
            <a:off x="73153" y="505225"/>
            <a:ext cx="9005010" cy="3810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b="1" dirty="0" smtClean="0">
                <a:solidFill>
                  <a:schemeClr val="lt1"/>
                </a:solidFill>
                <a:latin typeface="+mj-lt"/>
                <a:ea typeface="Roboto Slab"/>
                <a:cs typeface="Roboto Slab"/>
                <a:sym typeface="Roboto Slab"/>
              </a:rPr>
              <a:t>CẢM ƠN CÁC EM ĐÃ LẮNG NGHE BÀI GIẢNG!</a:t>
            </a:r>
            <a:endParaRPr b="1" dirty="0">
              <a:solidFill>
                <a:srgbClr val="FFFFFF"/>
              </a:solidFill>
              <a:latin typeface="+mj-lt"/>
            </a:endParaRPr>
          </a:p>
        </p:txBody>
      </p:sp>
      <p:sp>
        <p:nvSpPr>
          <p:cNvPr id="440" name="Google Shape;440;p37"/>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46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39">
                                            <p:txEl>
                                              <p:pRg st="0" end="0"/>
                                            </p:txEl>
                                          </p:spTgt>
                                        </p:tgtEl>
                                        <p:attrNameLst>
                                          <p:attrName>style.visibility</p:attrName>
                                        </p:attrNameLst>
                                      </p:cBhvr>
                                      <p:to>
                                        <p:strVal val="visible"/>
                                      </p:to>
                                    </p:set>
                                    <p:animEffect transition="in" filter="wipe(down)">
                                      <p:cBhvr>
                                        <p:cTn id="7" dur="580">
                                          <p:stCondLst>
                                            <p:cond delay="0"/>
                                          </p:stCondLst>
                                        </p:cTn>
                                        <p:tgtEl>
                                          <p:spTgt spid="439">
                                            <p:txEl>
                                              <p:pRg st="0" end="0"/>
                                            </p:txEl>
                                          </p:spTgt>
                                        </p:tgtEl>
                                      </p:cBhvr>
                                    </p:animEffect>
                                    <p:anim calcmode="lin" valueType="num">
                                      <p:cBhvr>
                                        <p:cTn id="8" dur="1822" tmFilter="0,0; 0.14,0.36; 0.43,0.73; 0.71,0.91; 1.0,1.0">
                                          <p:stCondLst>
                                            <p:cond delay="0"/>
                                          </p:stCondLst>
                                        </p:cTn>
                                        <p:tgtEl>
                                          <p:spTgt spid="439">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39">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39">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39">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39">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39">
                                            <p:txEl>
                                              <p:pRg st="0" end="0"/>
                                            </p:txEl>
                                          </p:spTgt>
                                        </p:tgtEl>
                                      </p:cBhvr>
                                      <p:to x="100000" y="60000"/>
                                    </p:animScale>
                                    <p:animScale>
                                      <p:cBhvr>
                                        <p:cTn id="14" dur="166" decel="50000">
                                          <p:stCondLst>
                                            <p:cond delay="676"/>
                                          </p:stCondLst>
                                        </p:cTn>
                                        <p:tgtEl>
                                          <p:spTgt spid="439">
                                            <p:txEl>
                                              <p:pRg st="0" end="0"/>
                                            </p:txEl>
                                          </p:spTgt>
                                        </p:tgtEl>
                                      </p:cBhvr>
                                      <p:to x="100000" y="100000"/>
                                    </p:animScale>
                                    <p:animScale>
                                      <p:cBhvr>
                                        <p:cTn id="15" dur="26">
                                          <p:stCondLst>
                                            <p:cond delay="1312"/>
                                          </p:stCondLst>
                                        </p:cTn>
                                        <p:tgtEl>
                                          <p:spTgt spid="439">
                                            <p:txEl>
                                              <p:pRg st="0" end="0"/>
                                            </p:txEl>
                                          </p:spTgt>
                                        </p:tgtEl>
                                      </p:cBhvr>
                                      <p:to x="100000" y="80000"/>
                                    </p:animScale>
                                    <p:animScale>
                                      <p:cBhvr>
                                        <p:cTn id="16" dur="166" decel="50000">
                                          <p:stCondLst>
                                            <p:cond delay="1338"/>
                                          </p:stCondLst>
                                        </p:cTn>
                                        <p:tgtEl>
                                          <p:spTgt spid="439">
                                            <p:txEl>
                                              <p:pRg st="0" end="0"/>
                                            </p:txEl>
                                          </p:spTgt>
                                        </p:tgtEl>
                                      </p:cBhvr>
                                      <p:to x="100000" y="100000"/>
                                    </p:animScale>
                                    <p:animScale>
                                      <p:cBhvr>
                                        <p:cTn id="17" dur="26">
                                          <p:stCondLst>
                                            <p:cond delay="1642"/>
                                          </p:stCondLst>
                                        </p:cTn>
                                        <p:tgtEl>
                                          <p:spTgt spid="439">
                                            <p:txEl>
                                              <p:pRg st="0" end="0"/>
                                            </p:txEl>
                                          </p:spTgt>
                                        </p:tgtEl>
                                      </p:cBhvr>
                                      <p:to x="100000" y="90000"/>
                                    </p:animScale>
                                    <p:animScale>
                                      <p:cBhvr>
                                        <p:cTn id="18" dur="166" decel="50000">
                                          <p:stCondLst>
                                            <p:cond delay="1668"/>
                                          </p:stCondLst>
                                        </p:cTn>
                                        <p:tgtEl>
                                          <p:spTgt spid="439">
                                            <p:txEl>
                                              <p:pRg st="0" end="0"/>
                                            </p:txEl>
                                          </p:spTgt>
                                        </p:tgtEl>
                                      </p:cBhvr>
                                      <p:to x="100000" y="100000"/>
                                    </p:animScale>
                                    <p:animScale>
                                      <p:cBhvr>
                                        <p:cTn id="19" dur="26">
                                          <p:stCondLst>
                                            <p:cond delay="1808"/>
                                          </p:stCondLst>
                                        </p:cTn>
                                        <p:tgtEl>
                                          <p:spTgt spid="439">
                                            <p:txEl>
                                              <p:pRg st="0" end="0"/>
                                            </p:txEl>
                                          </p:spTgt>
                                        </p:tgtEl>
                                      </p:cBhvr>
                                      <p:to x="100000" y="95000"/>
                                    </p:animScale>
                                    <p:animScale>
                                      <p:cBhvr>
                                        <p:cTn id="20" dur="166" decel="50000">
                                          <p:stCondLst>
                                            <p:cond delay="1834"/>
                                          </p:stCondLst>
                                        </p:cTn>
                                        <p:tgtEl>
                                          <p:spTgt spid="439">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8" name="Google Shape;148;p16"/>
          <p:cNvSpPr txBox="1"/>
          <p:nvPr/>
        </p:nvSpPr>
        <p:spPr>
          <a:xfrm>
            <a:off x="7472" y="512064"/>
            <a:ext cx="3452774" cy="120577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dirty="0" smtClean="0">
                <a:solidFill>
                  <a:schemeClr val="bg1"/>
                </a:solidFill>
                <a:latin typeface="+mj-lt"/>
                <a:ea typeface="Roboto Slab"/>
                <a:cs typeface="Roboto Slab"/>
                <a:sym typeface="Roboto Slab"/>
              </a:rPr>
              <a:t>1. LỊCH SỬ  VÀ </a:t>
            </a:r>
          </a:p>
          <a:p>
            <a:pPr marL="0" lvl="0" indent="0" algn="ctr" rtl="0">
              <a:spcBef>
                <a:spcPts val="0"/>
              </a:spcBef>
              <a:spcAft>
                <a:spcPts val="0"/>
              </a:spcAft>
              <a:buNone/>
            </a:pPr>
            <a:r>
              <a:rPr lang="en-US" sz="2500" b="1" dirty="0" smtClean="0">
                <a:solidFill>
                  <a:schemeClr val="bg1"/>
                </a:solidFill>
                <a:latin typeface="+mj-lt"/>
                <a:ea typeface="Roboto Slab"/>
                <a:cs typeface="Roboto Slab"/>
                <a:sym typeface="Roboto Slab"/>
              </a:rPr>
              <a:t>MÔN LỊCH SỬ LÀ GÌ?</a:t>
            </a:r>
            <a:endParaRPr sz="2500" b="1" dirty="0">
              <a:solidFill>
                <a:schemeClr val="bg1"/>
              </a:solidFill>
              <a:latin typeface="+mj-lt"/>
              <a:ea typeface="Roboto Slab"/>
              <a:cs typeface="Roboto Slab"/>
              <a:sym typeface="Roboto Slab"/>
            </a:endParaRPr>
          </a:p>
        </p:txBody>
      </p:sp>
      <p:sp>
        <p:nvSpPr>
          <p:cNvPr id="149" name="Google Shape;149;p16"/>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5</a:t>
            </a:fld>
            <a:endParaRPr/>
          </a:p>
        </p:txBody>
      </p:sp>
      <p:sp>
        <p:nvSpPr>
          <p:cNvPr id="4" name="Rectangle 3"/>
          <p:cNvSpPr/>
          <p:nvPr/>
        </p:nvSpPr>
        <p:spPr>
          <a:xfrm>
            <a:off x="7472" y="2479850"/>
            <a:ext cx="3503824" cy="1015663"/>
          </a:xfrm>
          <a:prstGeom prst="rect">
            <a:avLst/>
          </a:prstGeom>
        </p:spPr>
        <p:txBody>
          <a:bodyPr wrap="square">
            <a:spAutoFit/>
          </a:bodyPr>
          <a:lstStyle/>
          <a:p>
            <a:pPr algn="just"/>
            <a:r>
              <a:rPr lang="en-US" sz="2000" b="1" i="1" dirty="0">
                <a:solidFill>
                  <a:srgbClr val="FFC000"/>
                </a:solidFill>
                <a:cs typeface="Arial" panose="020B0604020202020204" pitchFamily="34" charset="0"/>
              </a:rPr>
              <a:t>Những hình ảnh này gợi cho em liên tưởng đến sự kiện lịch sử nào?</a:t>
            </a:r>
            <a:endParaRPr lang="en-US" sz="2000" b="1" i="1" dirty="0">
              <a:solidFill>
                <a:srgbClr val="FFC000"/>
              </a:solidFill>
            </a:endParaRPr>
          </a:p>
        </p:txBody>
      </p:sp>
      <p:pic>
        <p:nvPicPr>
          <p:cNvPr id="23" name="Picture 22"/>
          <p:cNvPicPr>
            <a:picLocks noChangeAspect="1"/>
          </p:cNvPicPr>
          <p:nvPr/>
        </p:nvPicPr>
        <p:blipFill>
          <a:blip r:embed="rId3"/>
          <a:stretch>
            <a:fillRect/>
          </a:stretch>
        </p:blipFill>
        <p:spPr>
          <a:xfrm>
            <a:off x="3752698" y="512064"/>
            <a:ext cx="4021030" cy="2029351"/>
          </a:xfrm>
          <a:prstGeom prst="rect">
            <a:avLst/>
          </a:prstGeom>
        </p:spPr>
      </p:pic>
      <p:pic>
        <p:nvPicPr>
          <p:cNvPr id="5" name="Picture 4"/>
          <p:cNvPicPr>
            <a:picLocks noChangeAspect="1"/>
          </p:cNvPicPr>
          <p:nvPr/>
        </p:nvPicPr>
        <p:blipFill>
          <a:blip r:embed="rId4"/>
          <a:stretch>
            <a:fillRect/>
          </a:stretch>
        </p:blipFill>
        <p:spPr>
          <a:xfrm>
            <a:off x="3752698" y="2795496"/>
            <a:ext cx="4021030" cy="2347904"/>
          </a:xfrm>
          <a:prstGeom prst="rect">
            <a:avLst/>
          </a:prstGeom>
        </p:spPr>
      </p:pic>
      <p:sp>
        <p:nvSpPr>
          <p:cNvPr id="20" name="Rectangle 19"/>
          <p:cNvSpPr/>
          <p:nvPr/>
        </p:nvSpPr>
        <p:spPr>
          <a:xfrm flipH="1">
            <a:off x="7735988" y="1218677"/>
            <a:ext cx="1421478" cy="523220"/>
          </a:xfrm>
          <a:prstGeom prst="rect">
            <a:avLst/>
          </a:prstGeom>
        </p:spPr>
        <p:txBody>
          <a:bodyPr wrap="square">
            <a:spAutoFit/>
          </a:bodyPr>
          <a:lstStyle/>
          <a:p>
            <a:pPr algn="ctr"/>
            <a:r>
              <a:rPr lang="en-US" b="1" dirty="0">
                <a:solidFill>
                  <a:schemeClr val="accent6">
                    <a:lumMod val="50000"/>
                  </a:schemeClr>
                </a:solidFill>
                <a:cs typeface="Arial" panose="020B0604020202020204" pitchFamily="34" charset="0"/>
              </a:rPr>
              <a:t>Chiến dịch </a:t>
            </a:r>
          </a:p>
          <a:p>
            <a:pPr algn="ctr"/>
            <a:r>
              <a:rPr lang="en-US" b="1" dirty="0">
                <a:solidFill>
                  <a:schemeClr val="accent6">
                    <a:lumMod val="50000"/>
                  </a:schemeClr>
                </a:solidFill>
                <a:cs typeface="Arial" panose="020B0604020202020204" pitchFamily="34" charset="0"/>
              </a:rPr>
              <a:t>Điện Biên Phủ </a:t>
            </a:r>
            <a:endParaRPr lang="en-US" b="1" dirty="0">
              <a:solidFill>
                <a:schemeClr val="accent6">
                  <a:lumMod val="50000"/>
                </a:schemeClr>
              </a:solidFill>
            </a:endParaRPr>
          </a:p>
        </p:txBody>
      </p:sp>
      <p:sp>
        <p:nvSpPr>
          <p:cNvPr id="21" name="Rectangle 20"/>
          <p:cNvSpPr/>
          <p:nvPr/>
        </p:nvSpPr>
        <p:spPr>
          <a:xfrm>
            <a:off x="7743303" y="3600116"/>
            <a:ext cx="1359299" cy="523220"/>
          </a:xfrm>
          <a:prstGeom prst="rect">
            <a:avLst/>
          </a:prstGeom>
        </p:spPr>
        <p:txBody>
          <a:bodyPr wrap="square">
            <a:spAutoFit/>
          </a:bodyPr>
          <a:lstStyle/>
          <a:p>
            <a:pPr algn="ctr"/>
            <a:r>
              <a:rPr lang="en-US" b="1" dirty="0" smtClean="0">
                <a:solidFill>
                  <a:schemeClr val="accent6">
                    <a:lumMod val="50000"/>
                  </a:schemeClr>
                </a:solidFill>
                <a:cs typeface="Arial" panose="020B0604020202020204" pitchFamily="34" charset="0"/>
              </a:rPr>
              <a:t>Giải phóng </a:t>
            </a:r>
          </a:p>
          <a:p>
            <a:pPr algn="ctr"/>
            <a:r>
              <a:rPr lang="en-US" b="1" dirty="0" smtClean="0">
                <a:solidFill>
                  <a:schemeClr val="accent6">
                    <a:lumMod val="50000"/>
                  </a:schemeClr>
                </a:solidFill>
                <a:cs typeface="Arial" panose="020B0604020202020204" pitchFamily="34" charset="0"/>
              </a:rPr>
              <a:t>miền Nam</a:t>
            </a:r>
            <a:endParaRPr lang="en-US" b="1" dirty="0">
              <a:solidFill>
                <a:schemeClr val="accent6">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wipe(down)">
                                      <p:cBhvr>
                                        <p:cTn id="7" dur="500"/>
                                        <p:tgtEl>
                                          <p:spTgt spid="1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P spid="4" grpId="0"/>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8"/>
          <p:cNvSpPr txBox="1">
            <a:spLocks noGrp="1"/>
          </p:cNvSpPr>
          <p:nvPr>
            <p:ph type="title"/>
          </p:nvPr>
        </p:nvSpPr>
        <p:spPr>
          <a:xfrm>
            <a:off x="675768" y="529017"/>
            <a:ext cx="3518611" cy="102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smtClean="0">
                <a:latin typeface="+mj-lt"/>
              </a:rPr>
              <a:t>Quan sát Hình 1.2</a:t>
            </a:r>
            <a:endParaRPr sz="2400" dirty="0">
              <a:latin typeface="+mj-lt"/>
            </a:endParaRPr>
          </a:p>
        </p:txBody>
      </p:sp>
      <p:sp>
        <p:nvSpPr>
          <p:cNvPr id="169" name="Google Shape;169;p18"/>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6</a:t>
            </a:fld>
            <a:endParaRPr/>
          </a:p>
        </p:txBody>
      </p:sp>
      <p:sp>
        <p:nvSpPr>
          <p:cNvPr id="2" name="Rectangle 1"/>
          <p:cNvSpPr/>
          <p:nvPr/>
        </p:nvSpPr>
        <p:spPr>
          <a:xfrm>
            <a:off x="4970965" y="2616313"/>
            <a:ext cx="364202" cy="307777"/>
          </a:xfrm>
          <a:prstGeom prst="rect">
            <a:avLst/>
          </a:prstGeom>
        </p:spPr>
        <p:txBody>
          <a:bodyPr wrap="none">
            <a:spAutoFit/>
          </a:bodyPr>
          <a:lstStyle/>
          <a:p>
            <a:r>
              <a:rPr lang="en" dirty="0">
                <a:solidFill>
                  <a:srgbClr val="FFFFFF"/>
                </a:solidFill>
                <a:latin typeface="Roboto Slab"/>
                <a:ea typeface="Roboto Slab"/>
                <a:cs typeface="Roboto Slab"/>
                <a:sym typeface="Roboto Slab"/>
              </a:rPr>
              <a:t>👉</a:t>
            </a:r>
            <a:endParaRPr lang="en-US" dirty="0"/>
          </a:p>
        </p:txBody>
      </p:sp>
      <p:sp>
        <p:nvSpPr>
          <p:cNvPr id="6" name="Rectangle 5"/>
          <p:cNvSpPr/>
          <p:nvPr/>
        </p:nvSpPr>
        <p:spPr>
          <a:xfrm>
            <a:off x="4656411" y="691132"/>
            <a:ext cx="4487589" cy="707886"/>
          </a:xfrm>
          <a:prstGeom prst="rect">
            <a:avLst/>
          </a:prstGeom>
        </p:spPr>
        <p:txBody>
          <a:bodyPr wrap="square">
            <a:spAutoFit/>
          </a:bodyPr>
          <a:lstStyle/>
          <a:p>
            <a:pPr algn="just">
              <a:lnSpc>
                <a:spcPts val="2400"/>
              </a:lnSpc>
              <a:spcBef>
                <a:spcPts val="700"/>
              </a:spcBef>
              <a:spcAft>
                <a:spcPts val="700"/>
              </a:spcAft>
            </a:pPr>
            <a:r>
              <a:rPr lang="fr-FR" sz="2000" i="1" dirty="0">
                <a:solidFill>
                  <a:schemeClr val="accent4">
                    <a:lumMod val="50000"/>
                  </a:schemeClr>
                </a:solidFill>
                <a:ea typeface="Calibri" panose="020F0502020204030204" pitchFamily="34" charset="0"/>
                <a:cs typeface="Times New Roman" panose="02020603050405020304" pitchFamily="18" charset="0"/>
              </a:rPr>
              <a:t>Sự kiện khởi nghĩa Hai Bà Trưng (40-43) có phải là lịch sử không? </a:t>
            </a:r>
            <a:r>
              <a:rPr lang="fr-FR" sz="2000" i="1" dirty="0" smtClean="0">
                <a:solidFill>
                  <a:schemeClr val="accent4">
                    <a:lumMod val="50000"/>
                  </a:schemeClr>
                </a:solidFill>
                <a:latin typeface="+mj-lt"/>
                <a:ea typeface="Calibri" panose="020F0502020204030204" pitchFamily="34" charset="0"/>
                <a:cs typeface="Times New Roman" panose="02020603050405020304" pitchFamily="18" charset="0"/>
              </a:rPr>
              <a:t>Vì </a:t>
            </a:r>
            <a:r>
              <a:rPr lang="fr-FR" sz="2000" i="1" dirty="0">
                <a:solidFill>
                  <a:schemeClr val="accent4">
                    <a:lumMod val="50000"/>
                  </a:schemeClr>
                </a:solidFill>
                <a:latin typeface="+mj-lt"/>
                <a:ea typeface="Calibri" panose="020F0502020204030204" pitchFamily="34" charset="0"/>
                <a:cs typeface="Times New Roman" panose="02020603050405020304" pitchFamily="18" charset="0"/>
              </a:rPr>
              <a:t>sao?</a:t>
            </a:r>
            <a:endParaRPr lang="en-US" sz="2000" i="1" dirty="0">
              <a:solidFill>
                <a:schemeClr val="accent4">
                  <a:lumMod val="50000"/>
                </a:schemeClr>
              </a:solidFill>
              <a:effectLst/>
              <a:latin typeface="+mj-lt"/>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298149" y="1629983"/>
            <a:ext cx="4273851" cy="2958453"/>
          </a:xfrm>
          <a:prstGeom prst="rect">
            <a:avLst/>
          </a:prstGeom>
        </p:spPr>
      </p:pic>
      <p:sp>
        <p:nvSpPr>
          <p:cNvPr id="8" name="Rectangle 7"/>
          <p:cNvSpPr/>
          <p:nvPr/>
        </p:nvSpPr>
        <p:spPr>
          <a:xfrm>
            <a:off x="298150" y="4660702"/>
            <a:ext cx="4273850" cy="323165"/>
          </a:xfrm>
          <a:prstGeom prst="rect">
            <a:avLst/>
          </a:prstGeom>
        </p:spPr>
        <p:txBody>
          <a:bodyPr wrap="square">
            <a:spAutoFit/>
          </a:bodyPr>
          <a:lstStyle/>
          <a:p>
            <a:pPr algn="ctr"/>
            <a:r>
              <a:rPr lang="fr-FR" sz="1500" b="1" dirty="0" smtClean="0">
                <a:solidFill>
                  <a:schemeClr val="accent4">
                    <a:lumMod val="50000"/>
                  </a:schemeClr>
                </a:solidFill>
                <a:ea typeface="Calibri" panose="020F0502020204030204" pitchFamily="34" charset="0"/>
                <a:cs typeface="Times New Roman" panose="02020603050405020304" pitchFamily="18" charset="0"/>
              </a:rPr>
              <a:t>Lễ hội Đền Hai Bà Trưng (Mê Linh, Hà Nội)</a:t>
            </a:r>
            <a:endParaRPr lang="en-US" sz="1500" b="1" dirty="0"/>
          </a:p>
        </p:txBody>
      </p:sp>
      <p:sp>
        <p:nvSpPr>
          <p:cNvPr id="9" name="Rectangle 8"/>
          <p:cNvSpPr/>
          <p:nvPr/>
        </p:nvSpPr>
        <p:spPr>
          <a:xfrm>
            <a:off x="4722248" y="2553005"/>
            <a:ext cx="4355915" cy="1810752"/>
          </a:xfrm>
          <a:prstGeom prst="rect">
            <a:avLst/>
          </a:prstGeom>
        </p:spPr>
        <p:txBody>
          <a:bodyPr wrap="square">
            <a:spAutoFit/>
          </a:bodyPr>
          <a:lstStyle/>
          <a:p>
            <a:pPr algn="just">
              <a:lnSpc>
                <a:spcPts val="2400"/>
              </a:lnSpc>
              <a:spcBef>
                <a:spcPts val="700"/>
              </a:spcBef>
              <a:spcAft>
                <a:spcPts val="700"/>
              </a:spcAft>
            </a:pPr>
            <a:r>
              <a:rPr lang="fr-FR" sz="2000" b="1" dirty="0">
                <a:solidFill>
                  <a:schemeClr val="accent5">
                    <a:lumMod val="50000"/>
                  </a:schemeClr>
                </a:solidFill>
                <a:latin typeface="+mn-lt"/>
                <a:ea typeface="Calibri" panose="020F0502020204030204" pitchFamily="34" charset="0"/>
                <a:cs typeface="Times New Roman" panose="02020603050405020304" pitchFamily="18" charset="0"/>
              </a:rPr>
              <a:t>Sự kiện khởi nghĩa Hai Bà Trưng (</a:t>
            </a:r>
            <a:r>
              <a:rPr lang="fr-FR" sz="2000" b="1" dirty="0" smtClean="0">
                <a:solidFill>
                  <a:schemeClr val="accent5">
                    <a:lumMod val="50000"/>
                  </a:schemeClr>
                </a:solidFill>
                <a:latin typeface="+mn-lt"/>
                <a:ea typeface="Calibri" panose="020F0502020204030204" pitchFamily="34" charset="0"/>
                <a:cs typeface="Times New Roman" panose="02020603050405020304" pitchFamily="18" charset="0"/>
              </a:rPr>
              <a:t>40 - 43</a:t>
            </a:r>
            <a:r>
              <a:rPr lang="fr-FR" sz="2000" b="1" dirty="0">
                <a:solidFill>
                  <a:schemeClr val="accent5">
                    <a:lumMod val="50000"/>
                  </a:schemeClr>
                </a:solidFill>
                <a:latin typeface="+mn-lt"/>
                <a:ea typeface="Calibri" panose="020F0502020204030204" pitchFamily="34" charset="0"/>
                <a:cs typeface="Times New Roman" panose="02020603050405020304" pitchFamily="18" charset="0"/>
              </a:rPr>
              <a:t>) là lịch sử </a:t>
            </a:r>
            <a:r>
              <a:rPr lang="fr-FR" sz="2000" b="1" dirty="0" smtClean="0">
                <a:solidFill>
                  <a:schemeClr val="accent5">
                    <a:lumMod val="50000"/>
                  </a:schemeClr>
                </a:solidFill>
                <a:latin typeface="+mn-lt"/>
                <a:ea typeface="Calibri" panose="020F0502020204030204" pitchFamily="34" charset="0"/>
                <a:cs typeface="Times New Roman" panose="02020603050405020304" pitchFamily="18" charset="0"/>
              </a:rPr>
              <a:t>vì</a:t>
            </a:r>
            <a:r>
              <a:rPr lang="fr-FR" sz="2000" b="1" dirty="0">
                <a:solidFill>
                  <a:schemeClr val="accent5">
                    <a:lumMod val="50000"/>
                  </a:schemeClr>
                </a:solidFill>
                <a:latin typeface="+mn-lt"/>
                <a:ea typeface="Calibri" panose="020F0502020204030204" pitchFamily="34" charset="0"/>
                <a:cs typeface="Times New Roman" panose="02020603050405020304" pitchFamily="18" charset="0"/>
              </a:rPr>
              <a:t>: Khởi nghĩa được diễn ra vào năm </a:t>
            </a:r>
            <a:r>
              <a:rPr lang="fr-FR" sz="2000" b="1" dirty="0" smtClean="0">
                <a:solidFill>
                  <a:schemeClr val="accent5">
                    <a:lumMod val="50000"/>
                  </a:schemeClr>
                </a:solidFill>
                <a:latin typeface="+mn-lt"/>
                <a:ea typeface="Calibri" panose="020F0502020204030204" pitchFamily="34" charset="0"/>
                <a:cs typeface="Times New Roman" panose="02020603050405020304" pitchFamily="18" charset="0"/>
              </a:rPr>
              <a:t>40 – 43, </a:t>
            </a:r>
            <a:r>
              <a:rPr lang="fr-FR" sz="2000" b="1" dirty="0">
                <a:solidFill>
                  <a:schemeClr val="accent5">
                    <a:lumMod val="50000"/>
                  </a:schemeClr>
                </a:solidFill>
                <a:latin typeface="+mn-lt"/>
                <a:ea typeface="Calibri" panose="020F0502020204030204" pitchFamily="34" charset="0"/>
                <a:cs typeface="Times New Roman" panose="02020603050405020304" pitchFamily="18" charset="0"/>
              </a:rPr>
              <a:t>đã xảy ra trong quá khứ. </a:t>
            </a:r>
            <a:endParaRPr lang="en-US" sz="2000" b="1" dirty="0">
              <a:solidFill>
                <a:schemeClr val="accent5">
                  <a:lumMod val="50000"/>
                </a:schemeClr>
              </a:solidFill>
              <a:latin typeface="+mn-lt"/>
              <a:ea typeface="Calibri" panose="020F0502020204030204" pitchFamily="34" charset="0"/>
              <a:cs typeface="Times New Roman" panose="02020603050405020304" pitchFamily="18" charset="0"/>
            </a:endParaRPr>
          </a:p>
          <a:p>
            <a:pPr algn="just">
              <a:lnSpc>
                <a:spcPts val="2400"/>
              </a:lnSpc>
              <a:spcBef>
                <a:spcPts val="700"/>
              </a:spcBef>
              <a:spcAft>
                <a:spcPts val="700"/>
              </a:spcAft>
            </a:pPr>
            <a:r>
              <a:rPr lang="fr-FR" sz="2000" b="1" dirty="0">
                <a:solidFill>
                  <a:schemeClr val="accent5">
                    <a:lumMod val="50000"/>
                  </a:schemeClr>
                </a:solidFill>
                <a:latin typeface="+mn-lt"/>
                <a:ea typeface="Calibri" panose="020F0502020204030204" pitchFamily="34" charset="0"/>
                <a:cs typeface="Times New Roman" panose="02020603050405020304" pitchFamily="18" charset="0"/>
              </a:rPr>
              <a:t> </a:t>
            </a:r>
            <a:endParaRPr lang="en-US" sz="2000" b="1" dirty="0">
              <a:solidFill>
                <a:schemeClr val="accent5">
                  <a:lumMod val="50000"/>
                </a:schemeClr>
              </a:solidFill>
              <a:effectLst/>
              <a:latin typeface="+mn-l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0"/>
                                        </p:tgtEl>
                                        <p:attrNameLst>
                                          <p:attrName>style.visibility</p:attrName>
                                        </p:attrNameLst>
                                      </p:cBhvr>
                                      <p:to>
                                        <p:strVal val="visible"/>
                                      </p:to>
                                    </p:set>
                                    <p:animEffect transition="in" filter="fade">
                                      <p:cBhvr>
                                        <p:cTn id="7" dur="1000"/>
                                        <p:tgtEl>
                                          <p:spTgt spid="160"/>
                                        </p:tgtEl>
                                      </p:cBhvr>
                                    </p:animEffect>
                                    <p:anim calcmode="lin" valueType="num">
                                      <p:cBhvr>
                                        <p:cTn id="8" dur="1000" fill="hold"/>
                                        <p:tgtEl>
                                          <p:spTgt spid="160"/>
                                        </p:tgtEl>
                                        <p:attrNameLst>
                                          <p:attrName>ppt_x</p:attrName>
                                        </p:attrNameLst>
                                      </p:cBhvr>
                                      <p:tavLst>
                                        <p:tav tm="0">
                                          <p:val>
                                            <p:strVal val="#ppt_x"/>
                                          </p:val>
                                        </p:tav>
                                        <p:tav tm="100000">
                                          <p:val>
                                            <p:strVal val="#ppt_x"/>
                                          </p:val>
                                        </p:tav>
                                      </p:tavLst>
                                    </p:anim>
                                    <p:anim calcmode="lin" valueType="num">
                                      <p:cBhvr>
                                        <p:cTn id="9" dur="1000" fill="hold"/>
                                        <p:tgtEl>
                                          <p:spTgt spid="16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p:bldP spid="6"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7"/>
          <p:cNvSpPr txBox="1">
            <a:spLocks noGrp="1"/>
          </p:cNvSpPr>
          <p:nvPr>
            <p:ph type="body" idx="1"/>
          </p:nvPr>
        </p:nvSpPr>
        <p:spPr>
          <a:xfrm>
            <a:off x="0" y="595832"/>
            <a:ext cx="6031800" cy="516077"/>
          </a:xfrm>
          <a:prstGeom prst="rect">
            <a:avLst/>
          </a:prstGeom>
        </p:spPr>
        <p:txBody>
          <a:bodyPr spcFirstLastPara="1" wrap="square" lIns="91425" tIns="91425" rIns="91425" bIns="91425" anchor="ctr" anchorCtr="0">
            <a:noAutofit/>
          </a:bodyPr>
          <a:lstStyle/>
          <a:p>
            <a:pPr marL="0" lvl="0" indent="0" algn="l">
              <a:buNone/>
            </a:pPr>
            <a:r>
              <a:rPr lang="en" sz="2600" dirty="0" smtClean="0">
                <a:solidFill>
                  <a:schemeClr val="bg1"/>
                </a:solidFill>
                <a:latin typeface="+mj-lt"/>
                <a:ea typeface="Muli"/>
                <a:cs typeface="Muli"/>
                <a:sym typeface="Muli"/>
              </a:rPr>
              <a:t>      </a:t>
            </a:r>
            <a:r>
              <a:rPr lang="en" sz="2600" b="1" dirty="0" smtClean="0">
                <a:solidFill>
                  <a:schemeClr val="bg1"/>
                </a:solidFill>
                <a:latin typeface="+mj-lt"/>
                <a:ea typeface="Muli"/>
                <a:cs typeface="Muli"/>
                <a:sym typeface="Muli"/>
              </a:rPr>
              <a:t>Lịch sử là gì?</a:t>
            </a:r>
            <a:endParaRPr sz="2600" b="1" dirty="0">
              <a:solidFill>
                <a:schemeClr val="bg1"/>
              </a:solidFill>
              <a:latin typeface="+mj-lt"/>
            </a:endParaRPr>
          </a:p>
        </p:txBody>
      </p:sp>
      <p:sp>
        <p:nvSpPr>
          <p:cNvPr id="155" name="Google Shape;155;p17"/>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7</a:t>
            </a:fld>
            <a:endParaRPr/>
          </a:p>
        </p:txBody>
      </p:sp>
      <p:sp>
        <p:nvSpPr>
          <p:cNvPr id="4" name="Rectangle 2"/>
          <p:cNvSpPr/>
          <p:nvPr/>
        </p:nvSpPr>
        <p:spPr>
          <a:xfrm>
            <a:off x="2839789" y="1569079"/>
            <a:ext cx="4863313" cy="949299"/>
          </a:xfrm>
          <a:custGeom>
            <a:avLst/>
            <a:gdLst>
              <a:gd name="connsiteX0" fmla="*/ 0 w 1739900"/>
              <a:gd name="connsiteY0" fmla="*/ 0 h 1257301"/>
              <a:gd name="connsiteX1" fmla="*/ 1739900 w 1739900"/>
              <a:gd name="connsiteY1" fmla="*/ 0 h 1257301"/>
              <a:gd name="connsiteX2" fmla="*/ 1739900 w 1739900"/>
              <a:gd name="connsiteY2" fmla="*/ 1257301 h 1257301"/>
              <a:gd name="connsiteX3" fmla="*/ 0 w 1739900"/>
              <a:gd name="connsiteY3" fmla="*/ 1257301 h 1257301"/>
              <a:gd name="connsiteX4" fmla="*/ 0 w 1739900"/>
              <a:gd name="connsiteY4"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2343162"/>
              <a:gd name="connsiteY0" fmla="*/ 0 h 1257301"/>
              <a:gd name="connsiteX1" fmla="*/ 1739900 w 2343162"/>
              <a:gd name="connsiteY1" fmla="*/ 0 h 1257301"/>
              <a:gd name="connsiteX2" fmla="*/ 2343150 w 2343162"/>
              <a:gd name="connsiteY2" fmla="*/ 622301 h 1257301"/>
              <a:gd name="connsiteX3" fmla="*/ 1739900 w 2343162"/>
              <a:gd name="connsiteY3" fmla="*/ 1257301 h 1257301"/>
              <a:gd name="connsiteX4" fmla="*/ 0 w 2343162"/>
              <a:gd name="connsiteY4" fmla="*/ 1257301 h 1257301"/>
              <a:gd name="connsiteX5" fmla="*/ 0 w 2343162"/>
              <a:gd name="connsiteY5" fmla="*/ 0 h 1257301"/>
              <a:gd name="connsiteX0" fmla="*/ 0 w 2343155"/>
              <a:gd name="connsiteY0" fmla="*/ 0 h 1257301"/>
              <a:gd name="connsiteX1" fmla="*/ 1739900 w 2343155"/>
              <a:gd name="connsiteY1" fmla="*/ 0 h 1257301"/>
              <a:gd name="connsiteX2" fmla="*/ 2343150 w 2343155"/>
              <a:gd name="connsiteY2" fmla="*/ 622301 h 1257301"/>
              <a:gd name="connsiteX3" fmla="*/ 1739900 w 2343155"/>
              <a:gd name="connsiteY3" fmla="*/ 1257301 h 1257301"/>
              <a:gd name="connsiteX4" fmla="*/ 0 w 2343155"/>
              <a:gd name="connsiteY4" fmla="*/ 1257301 h 1257301"/>
              <a:gd name="connsiteX5" fmla="*/ 0 w 2343155"/>
              <a:gd name="connsiteY5" fmla="*/ 0 h 1257301"/>
              <a:gd name="connsiteX0" fmla="*/ 0 w 2343155"/>
              <a:gd name="connsiteY0" fmla="*/ 0 h 1257301"/>
              <a:gd name="connsiteX1" fmla="*/ 1739900 w 2343155"/>
              <a:gd name="connsiteY1" fmla="*/ 0 h 1257301"/>
              <a:gd name="connsiteX2" fmla="*/ 2343150 w 2343155"/>
              <a:gd name="connsiteY2" fmla="*/ 622301 h 1257301"/>
              <a:gd name="connsiteX3" fmla="*/ 1739900 w 2343155"/>
              <a:gd name="connsiteY3" fmla="*/ 1257301 h 1257301"/>
              <a:gd name="connsiteX4" fmla="*/ 0 w 2343155"/>
              <a:gd name="connsiteY4" fmla="*/ 1257301 h 1257301"/>
              <a:gd name="connsiteX5" fmla="*/ 0 w 2343155"/>
              <a:gd name="connsiteY5" fmla="*/ 0 h 1257301"/>
              <a:gd name="connsiteX0" fmla="*/ 0 w 2343150"/>
              <a:gd name="connsiteY0" fmla="*/ 0 h 1257301"/>
              <a:gd name="connsiteX1" fmla="*/ 1739900 w 2343150"/>
              <a:gd name="connsiteY1" fmla="*/ 0 h 1257301"/>
              <a:gd name="connsiteX2" fmla="*/ 2343150 w 2343150"/>
              <a:gd name="connsiteY2" fmla="*/ 622301 h 1257301"/>
              <a:gd name="connsiteX3" fmla="*/ 1739900 w 2343150"/>
              <a:gd name="connsiteY3" fmla="*/ 1257301 h 1257301"/>
              <a:gd name="connsiteX4" fmla="*/ 0 w 2343150"/>
              <a:gd name="connsiteY4" fmla="*/ 1257301 h 1257301"/>
              <a:gd name="connsiteX5" fmla="*/ 0 w 234315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349" h="1257301">
                <a:moveTo>
                  <a:pt x="0" y="0"/>
                </a:moveTo>
                <a:lnTo>
                  <a:pt x="1739900" y="0"/>
                </a:lnTo>
                <a:cubicBezTo>
                  <a:pt x="2097919" y="736600"/>
                  <a:pt x="1710758" y="-66675"/>
                  <a:pt x="2049349" y="635001"/>
                </a:cubicBezTo>
                <a:cubicBezTo>
                  <a:pt x="1687248" y="1352551"/>
                  <a:pt x="2110278" y="514351"/>
                  <a:pt x="1739900" y="1257301"/>
                </a:cubicBezTo>
                <a:lnTo>
                  <a:pt x="0" y="1257301"/>
                </a:lnTo>
                <a:lnTo>
                  <a:pt x="0" y="0"/>
                </a:lnTo>
                <a:close/>
              </a:path>
            </a:pathLst>
          </a:custGeom>
          <a:solidFill>
            <a:schemeClr val="accent1">
              <a:lumMod val="20000"/>
              <a:lumOff val="80000"/>
            </a:schemeClr>
          </a:solidFill>
          <a:ln w="3175">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ound Same Side Corner Rectangle 1"/>
          <p:cNvSpPr/>
          <p:nvPr/>
        </p:nvSpPr>
        <p:spPr>
          <a:xfrm rot="16200000">
            <a:off x="1948728" y="983154"/>
            <a:ext cx="963867" cy="2106580"/>
          </a:xfrm>
          <a:custGeom>
            <a:avLst/>
            <a:gdLst>
              <a:gd name="connsiteX0" fmla="*/ 330205 w 1257300"/>
              <a:gd name="connsiteY0" fmla="*/ 0 h 1416050"/>
              <a:gd name="connsiteX1" fmla="*/ 927095 w 1257300"/>
              <a:gd name="connsiteY1" fmla="*/ 0 h 1416050"/>
              <a:gd name="connsiteX2" fmla="*/ 1257300 w 1257300"/>
              <a:gd name="connsiteY2" fmla="*/ 330205 h 1416050"/>
              <a:gd name="connsiteX3" fmla="*/ 1257300 w 1257300"/>
              <a:gd name="connsiteY3" fmla="*/ 1416050 h 1416050"/>
              <a:gd name="connsiteX4" fmla="*/ 1257300 w 1257300"/>
              <a:gd name="connsiteY4" fmla="*/ 1416050 h 1416050"/>
              <a:gd name="connsiteX5" fmla="*/ 0 w 1257300"/>
              <a:gd name="connsiteY5" fmla="*/ 1416050 h 1416050"/>
              <a:gd name="connsiteX6" fmla="*/ 0 w 1257300"/>
              <a:gd name="connsiteY6" fmla="*/ 1416050 h 1416050"/>
              <a:gd name="connsiteX7" fmla="*/ 0 w 1257300"/>
              <a:gd name="connsiteY7" fmla="*/ 330205 h 1416050"/>
              <a:gd name="connsiteX8" fmla="*/ 330205 w 1257300"/>
              <a:gd name="connsiteY8" fmla="*/ 0 h 1416050"/>
              <a:gd name="connsiteX0" fmla="*/ 330205 w 1257300"/>
              <a:gd name="connsiteY0" fmla="*/ 0 h 1416050"/>
              <a:gd name="connsiteX1" fmla="*/ 927095 w 1257300"/>
              <a:gd name="connsiteY1" fmla="*/ 0 h 1416050"/>
              <a:gd name="connsiteX2" fmla="*/ 1257300 w 1257300"/>
              <a:gd name="connsiteY2" fmla="*/ 330205 h 1416050"/>
              <a:gd name="connsiteX3" fmla="*/ 1257300 w 1257300"/>
              <a:gd name="connsiteY3" fmla="*/ 1416050 h 1416050"/>
              <a:gd name="connsiteX4" fmla="*/ 1257300 w 1257300"/>
              <a:gd name="connsiteY4" fmla="*/ 1416050 h 1416050"/>
              <a:gd name="connsiteX5" fmla="*/ 590550 w 1257300"/>
              <a:gd name="connsiteY5" fmla="*/ 1416050 h 1416050"/>
              <a:gd name="connsiteX6" fmla="*/ 0 w 1257300"/>
              <a:gd name="connsiteY6" fmla="*/ 1416050 h 1416050"/>
              <a:gd name="connsiteX7" fmla="*/ 0 w 1257300"/>
              <a:gd name="connsiteY7" fmla="*/ 1416050 h 1416050"/>
              <a:gd name="connsiteX8" fmla="*/ 0 w 1257300"/>
              <a:gd name="connsiteY8" fmla="*/ 330205 h 1416050"/>
              <a:gd name="connsiteX9" fmla="*/ 330205 w 1257300"/>
              <a:gd name="connsiteY9" fmla="*/ 0 h 1416050"/>
              <a:gd name="connsiteX0" fmla="*/ 330205 w 1257300"/>
              <a:gd name="connsiteY0" fmla="*/ 0 h 2038350"/>
              <a:gd name="connsiteX1" fmla="*/ 927095 w 1257300"/>
              <a:gd name="connsiteY1" fmla="*/ 0 h 2038350"/>
              <a:gd name="connsiteX2" fmla="*/ 1257300 w 1257300"/>
              <a:gd name="connsiteY2" fmla="*/ 330205 h 2038350"/>
              <a:gd name="connsiteX3" fmla="*/ 1257300 w 1257300"/>
              <a:gd name="connsiteY3" fmla="*/ 1416050 h 2038350"/>
              <a:gd name="connsiteX4" fmla="*/ 1257300 w 1257300"/>
              <a:gd name="connsiteY4" fmla="*/ 1416050 h 2038350"/>
              <a:gd name="connsiteX5" fmla="*/ 628650 w 1257300"/>
              <a:gd name="connsiteY5" fmla="*/ 2038350 h 2038350"/>
              <a:gd name="connsiteX6" fmla="*/ 0 w 1257300"/>
              <a:gd name="connsiteY6" fmla="*/ 1416050 h 2038350"/>
              <a:gd name="connsiteX7" fmla="*/ 0 w 1257300"/>
              <a:gd name="connsiteY7" fmla="*/ 1416050 h 2038350"/>
              <a:gd name="connsiteX8" fmla="*/ 0 w 1257300"/>
              <a:gd name="connsiteY8" fmla="*/ 330205 h 2038350"/>
              <a:gd name="connsiteX9" fmla="*/ 330205 w 1257300"/>
              <a:gd name="connsiteY9" fmla="*/ 0 h 203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7300" h="2038350">
                <a:moveTo>
                  <a:pt x="330205" y="0"/>
                </a:moveTo>
                <a:lnTo>
                  <a:pt x="927095" y="0"/>
                </a:lnTo>
                <a:cubicBezTo>
                  <a:pt x="1109462" y="0"/>
                  <a:pt x="1257300" y="147838"/>
                  <a:pt x="1257300" y="330205"/>
                </a:cubicBezTo>
                <a:lnTo>
                  <a:pt x="1257300" y="1416050"/>
                </a:lnTo>
                <a:lnTo>
                  <a:pt x="1257300" y="1416050"/>
                </a:lnTo>
                <a:lnTo>
                  <a:pt x="628650" y="2038350"/>
                </a:lnTo>
                <a:lnTo>
                  <a:pt x="0" y="1416050"/>
                </a:lnTo>
                <a:lnTo>
                  <a:pt x="0" y="1416050"/>
                </a:lnTo>
                <a:lnTo>
                  <a:pt x="0" y="330205"/>
                </a:lnTo>
                <a:cubicBezTo>
                  <a:pt x="0" y="147838"/>
                  <a:pt x="147838" y="0"/>
                  <a:pt x="330205" y="0"/>
                </a:cubicBezTo>
                <a:close/>
              </a:path>
            </a:pathLst>
          </a:cu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2"/>
          <p:cNvSpPr/>
          <p:nvPr/>
        </p:nvSpPr>
        <p:spPr>
          <a:xfrm>
            <a:off x="2818041" y="2654224"/>
            <a:ext cx="4906811" cy="993845"/>
          </a:xfrm>
          <a:custGeom>
            <a:avLst/>
            <a:gdLst>
              <a:gd name="connsiteX0" fmla="*/ 0 w 1739900"/>
              <a:gd name="connsiteY0" fmla="*/ 0 h 1257301"/>
              <a:gd name="connsiteX1" fmla="*/ 1739900 w 1739900"/>
              <a:gd name="connsiteY1" fmla="*/ 0 h 1257301"/>
              <a:gd name="connsiteX2" fmla="*/ 1739900 w 1739900"/>
              <a:gd name="connsiteY2" fmla="*/ 1257301 h 1257301"/>
              <a:gd name="connsiteX3" fmla="*/ 0 w 1739900"/>
              <a:gd name="connsiteY3" fmla="*/ 1257301 h 1257301"/>
              <a:gd name="connsiteX4" fmla="*/ 0 w 1739900"/>
              <a:gd name="connsiteY4"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2343162"/>
              <a:gd name="connsiteY0" fmla="*/ 0 h 1257301"/>
              <a:gd name="connsiteX1" fmla="*/ 1739900 w 2343162"/>
              <a:gd name="connsiteY1" fmla="*/ 0 h 1257301"/>
              <a:gd name="connsiteX2" fmla="*/ 2343150 w 2343162"/>
              <a:gd name="connsiteY2" fmla="*/ 622301 h 1257301"/>
              <a:gd name="connsiteX3" fmla="*/ 1739900 w 2343162"/>
              <a:gd name="connsiteY3" fmla="*/ 1257301 h 1257301"/>
              <a:gd name="connsiteX4" fmla="*/ 0 w 2343162"/>
              <a:gd name="connsiteY4" fmla="*/ 1257301 h 1257301"/>
              <a:gd name="connsiteX5" fmla="*/ 0 w 2343162"/>
              <a:gd name="connsiteY5" fmla="*/ 0 h 1257301"/>
              <a:gd name="connsiteX0" fmla="*/ 0 w 2343155"/>
              <a:gd name="connsiteY0" fmla="*/ 0 h 1257301"/>
              <a:gd name="connsiteX1" fmla="*/ 1739900 w 2343155"/>
              <a:gd name="connsiteY1" fmla="*/ 0 h 1257301"/>
              <a:gd name="connsiteX2" fmla="*/ 2343150 w 2343155"/>
              <a:gd name="connsiteY2" fmla="*/ 622301 h 1257301"/>
              <a:gd name="connsiteX3" fmla="*/ 1739900 w 2343155"/>
              <a:gd name="connsiteY3" fmla="*/ 1257301 h 1257301"/>
              <a:gd name="connsiteX4" fmla="*/ 0 w 2343155"/>
              <a:gd name="connsiteY4" fmla="*/ 1257301 h 1257301"/>
              <a:gd name="connsiteX5" fmla="*/ 0 w 2343155"/>
              <a:gd name="connsiteY5" fmla="*/ 0 h 1257301"/>
              <a:gd name="connsiteX0" fmla="*/ 0 w 2343155"/>
              <a:gd name="connsiteY0" fmla="*/ 0 h 1257301"/>
              <a:gd name="connsiteX1" fmla="*/ 1739900 w 2343155"/>
              <a:gd name="connsiteY1" fmla="*/ 0 h 1257301"/>
              <a:gd name="connsiteX2" fmla="*/ 2343150 w 2343155"/>
              <a:gd name="connsiteY2" fmla="*/ 622301 h 1257301"/>
              <a:gd name="connsiteX3" fmla="*/ 1739900 w 2343155"/>
              <a:gd name="connsiteY3" fmla="*/ 1257301 h 1257301"/>
              <a:gd name="connsiteX4" fmla="*/ 0 w 2343155"/>
              <a:gd name="connsiteY4" fmla="*/ 1257301 h 1257301"/>
              <a:gd name="connsiteX5" fmla="*/ 0 w 2343155"/>
              <a:gd name="connsiteY5" fmla="*/ 0 h 1257301"/>
              <a:gd name="connsiteX0" fmla="*/ 0 w 2343150"/>
              <a:gd name="connsiteY0" fmla="*/ 0 h 1257301"/>
              <a:gd name="connsiteX1" fmla="*/ 1739900 w 2343150"/>
              <a:gd name="connsiteY1" fmla="*/ 0 h 1257301"/>
              <a:gd name="connsiteX2" fmla="*/ 2343150 w 2343150"/>
              <a:gd name="connsiteY2" fmla="*/ 622301 h 1257301"/>
              <a:gd name="connsiteX3" fmla="*/ 1739900 w 2343150"/>
              <a:gd name="connsiteY3" fmla="*/ 1257301 h 1257301"/>
              <a:gd name="connsiteX4" fmla="*/ 0 w 2343150"/>
              <a:gd name="connsiteY4" fmla="*/ 1257301 h 1257301"/>
              <a:gd name="connsiteX5" fmla="*/ 0 w 234315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349" h="1257301">
                <a:moveTo>
                  <a:pt x="0" y="0"/>
                </a:moveTo>
                <a:lnTo>
                  <a:pt x="1739900" y="0"/>
                </a:lnTo>
                <a:cubicBezTo>
                  <a:pt x="2097919" y="736600"/>
                  <a:pt x="1710758" y="-66675"/>
                  <a:pt x="2049349" y="635001"/>
                </a:cubicBezTo>
                <a:cubicBezTo>
                  <a:pt x="1687248" y="1352551"/>
                  <a:pt x="2110278" y="514351"/>
                  <a:pt x="1739900" y="1257301"/>
                </a:cubicBezTo>
                <a:lnTo>
                  <a:pt x="0" y="1257301"/>
                </a:lnTo>
                <a:lnTo>
                  <a:pt x="0" y="0"/>
                </a:lnTo>
                <a:close/>
              </a:path>
            </a:pathLst>
          </a:custGeom>
          <a:solidFill>
            <a:schemeClr val="accent1">
              <a:lumMod val="60000"/>
              <a:lumOff val="40000"/>
            </a:schemeClr>
          </a:solidFill>
          <a:ln w="3175">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ound Same Side Corner Rectangle 1"/>
          <p:cNvSpPr/>
          <p:nvPr/>
        </p:nvSpPr>
        <p:spPr>
          <a:xfrm rot="16200000">
            <a:off x="1925320" y="2106274"/>
            <a:ext cx="993843" cy="2089743"/>
          </a:xfrm>
          <a:custGeom>
            <a:avLst/>
            <a:gdLst>
              <a:gd name="connsiteX0" fmla="*/ 330205 w 1257300"/>
              <a:gd name="connsiteY0" fmla="*/ 0 h 1416050"/>
              <a:gd name="connsiteX1" fmla="*/ 927095 w 1257300"/>
              <a:gd name="connsiteY1" fmla="*/ 0 h 1416050"/>
              <a:gd name="connsiteX2" fmla="*/ 1257300 w 1257300"/>
              <a:gd name="connsiteY2" fmla="*/ 330205 h 1416050"/>
              <a:gd name="connsiteX3" fmla="*/ 1257300 w 1257300"/>
              <a:gd name="connsiteY3" fmla="*/ 1416050 h 1416050"/>
              <a:gd name="connsiteX4" fmla="*/ 1257300 w 1257300"/>
              <a:gd name="connsiteY4" fmla="*/ 1416050 h 1416050"/>
              <a:gd name="connsiteX5" fmla="*/ 0 w 1257300"/>
              <a:gd name="connsiteY5" fmla="*/ 1416050 h 1416050"/>
              <a:gd name="connsiteX6" fmla="*/ 0 w 1257300"/>
              <a:gd name="connsiteY6" fmla="*/ 1416050 h 1416050"/>
              <a:gd name="connsiteX7" fmla="*/ 0 w 1257300"/>
              <a:gd name="connsiteY7" fmla="*/ 330205 h 1416050"/>
              <a:gd name="connsiteX8" fmla="*/ 330205 w 1257300"/>
              <a:gd name="connsiteY8" fmla="*/ 0 h 1416050"/>
              <a:gd name="connsiteX0" fmla="*/ 330205 w 1257300"/>
              <a:gd name="connsiteY0" fmla="*/ 0 h 1416050"/>
              <a:gd name="connsiteX1" fmla="*/ 927095 w 1257300"/>
              <a:gd name="connsiteY1" fmla="*/ 0 h 1416050"/>
              <a:gd name="connsiteX2" fmla="*/ 1257300 w 1257300"/>
              <a:gd name="connsiteY2" fmla="*/ 330205 h 1416050"/>
              <a:gd name="connsiteX3" fmla="*/ 1257300 w 1257300"/>
              <a:gd name="connsiteY3" fmla="*/ 1416050 h 1416050"/>
              <a:gd name="connsiteX4" fmla="*/ 1257300 w 1257300"/>
              <a:gd name="connsiteY4" fmla="*/ 1416050 h 1416050"/>
              <a:gd name="connsiteX5" fmla="*/ 590550 w 1257300"/>
              <a:gd name="connsiteY5" fmla="*/ 1416050 h 1416050"/>
              <a:gd name="connsiteX6" fmla="*/ 0 w 1257300"/>
              <a:gd name="connsiteY6" fmla="*/ 1416050 h 1416050"/>
              <a:gd name="connsiteX7" fmla="*/ 0 w 1257300"/>
              <a:gd name="connsiteY7" fmla="*/ 1416050 h 1416050"/>
              <a:gd name="connsiteX8" fmla="*/ 0 w 1257300"/>
              <a:gd name="connsiteY8" fmla="*/ 330205 h 1416050"/>
              <a:gd name="connsiteX9" fmla="*/ 330205 w 1257300"/>
              <a:gd name="connsiteY9" fmla="*/ 0 h 1416050"/>
              <a:gd name="connsiteX0" fmla="*/ 330205 w 1257300"/>
              <a:gd name="connsiteY0" fmla="*/ 0 h 2038350"/>
              <a:gd name="connsiteX1" fmla="*/ 927095 w 1257300"/>
              <a:gd name="connsiteY1" fmla="*/ 0 h 2038350"/>
              <a:gd name="connsiteX2" fmla="*/ 1257300 w 1257300"/>
              <a:gd name="connsiteY2" fmla="*/ 330205 h 2038350"/>
              <a:gd name="connsiteX3" fmla="*/ 1257300 w 1257300"/>
              <a:gd name="connsiteY3" fmla="*/ 1416050 h 2038350"/>
              <a:gd name="connsiteX4" fmla="*/ 1257300 w 1257300"/>
              <a:gd name="connsiteY4" fmla="*/ 1416050 h 2038350"/>
              <a:gd name="connsiteX5" fmla="*/ 628650 w 1257300"/>
              <a:gd name="connsiteY5" fmla="*/ 2038350 h 2038350"/>
              <a:gd name="connsiteX6" fmla="*/ 0 w 1257300"/>
              <a:gd name="connsiteY6" fmla="*/ 1416050 h 2038350"/>
              <a:gd name="connsiteX7" fmla="*/ 0 w 1257300"/>
              <a:gd name="connsiteY7" fmla="*/ 1416050 h 2038350"/>
              <a:gd name="connsiteX8" fmla="*/ 0 w 1257300"/>
              <a:gd name="connsiteY8" fmla="*/ 330205 h 2038350"/>
              <a:gd name="connsiteX9" fmla="*/ 330205 w 1257300"/>
              <a:gd name="connsiteY9" fmla="*/ 0 h 203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7300" h="2038350">
                <a:moveTo>
                  <a:pt x="330205" y="0"/>
                </a:moveTo>
                <a:lnTo>
                  <a:pt x="927095" y="0"/>
                </a:lnTo>
                <a:cubicBezTo>
                  <a:pt x="1109462" y="0"/>
                  <a:pt x="1257300" y="147838"/>
                  <a:pt x="1257300" y="330205"/>
                </a:cubicBezTo>
                <a:lnTo>
                  <a:pt x="1257300" y="1416050"/>
                </a:lnTo>
                <a:lnTo>
                  <a:pt x="1257300" y="1416050"/>
                </a:lnTo>
                <a:lnTo>
                  <a:pt x="628650" y="2038350"/>
                </a:lnTo>
                <a:lnTo>
                  <a:pt x="0" y="1416050"/>
                </a:lnTo>
                <a:lnTo>
                  <a:pt x="0" y="1416050"/>
                </a:lnTo>
                <a:lnTo>
                  <a:pt x="0" y="330205"/>
                </a:lnTo>
                <a:cubicBezTo>
                  <a:pt x="0" y="147838"/>
                  <a:pt x="147838" y="0"/>
                  <a:pt x="330205" y="0"/>
                </a:cubicBezTo>
                <a:close/>
              </a:path>
            </a:pathLst>
          </a:custGeom>
          <a:solidFill>
            <a:schemeClr val="accent1">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Box 41"/>
          <p:cNvSpPr txBox="1">
            <a:spLocks noChangeArrowheads="1"/>
          </p:cNvSpPr>
          <p:nvPr/>
        </p:nvSpPr>
        <p:spPr bwMode="auto">
          <a:xfrm>
            <a:off x="1452687" y="1818986"/>
            <a:ext cx="1685077" cy="369332"/>
          </a:xfrm>
          <a:prstGeom prst="rect">
            <a:avLst/>
          </a:prstGeom>
          <a:noFill/>
          <a:ln w="9525">
            <a:noFill/>
            <a:miter lim="800000"/>
            <a:headEnd/>
            <a:tailEnd/>
          </a:ln>
        </p:spPr>
        <p:txBody>
          <a:bodyPr wrap="none" anchor="ctr">
            <a:spAutoFit/>
          </a:bodyPr>
          <a:lstStyle/>
          <a:p>
            <a:pPr>
              <a:defRPr/>
            </a:pPr>
            <a:r>
              <a:rPr lang="en-US" sz="1800" b="1" dirty="0">
                <a:solidFill>
                  <a:schemeClr val="bg1"/>
                </a:solidFill>
                <a:effectLst>
                  <a:outerShdw blurRad="38100" dist="38100" dir="2700000" algn="tl">
                    <a:srgbClr val="000000">
                      <a:alpha val="43137"/>
                    </a:srgbClr>
                  </a:outerShdw>
                </a:effectLst>
                <a:latin typeface="+mj-lt"/>
                <a:cs typeface="Times New Roman" panose="02020603050405020304" pitchFamily="18" charset="0"/>
              </a:rPr>
              <a:t>Lịch sử là gì?</a:t>
            </a:r>
          </a:p>
        </p:txBody>
      </p:sp>
      <p:sp>
        <p:nvSpPr>
          <p:cNvPr id="9" name="TextBox 43"/>
          <p:cNvSpPr txBox="1">
            <a:spLocks noChangeArrowheads="1"/>
          </p:cNvSpPr>
          <p:nvPr/>
        </p:nvSpPr>
        <p:spPr bwMode="auto">
          <a:xfrm>
            <a:off x="1579562" y="2827980"/>
            <a:ext cx="1322798" cy="646331"/>
          </a:xfrm>
          <a:prstGeom prst="rect">
            <a:avLst/>
          </a:prstGeom>
          <a:noFill/>
          <a:ln w="9525">
            <a:noFill/>
            <a:miter lim="800000"/>
            <a:headEnd/>
            <a:tailEnd/>
          </a:ln>
        </p:spPr>
        <p:txBody>
          <a:bodyPr wrap="none" anchor="ctr">
            <a:spAutoFit/>
          </a:bodyPr>
          <a:lstStyle/>
          <a:p>
            <a:pPr algn="ctr"/>
            <a:r>
              <a:rPr lang="en-US" sz="1800" b="1" dirty="0" smtClean="0">
                <a:solidFill>
                  <a:schemeClr val="bg1"/>
                </a:solidFill>
                <a:latin typeface="+mj-lt"/>
                <a:cs typeface="Times New Roman" panose="02020603050405020304" pitchFamily="18" charset="0"/>
              </a:rPr>
              <a:t>Lịch sử </a:t>
            </a:r>
          </a:p>
          <a:p>
            <a:pPr algn="ctr"/>
            <a:r>
              <a:rPr lang="en-US" sz="1800" b="1" dirty="0" smtClean="0">
                <a:solidFill>
                  <a:schemeClr val="bg1"/>
                </a:solidFill>
                <a:latin typeface="+mj-lt"/>
                <a:cs typeface="Times New Roman" panose="02020603050405020304" pitchFamily="18" charset="0"/>
              </a:rPr>
              <a:t>loài người</a:t>
            </a:r>
            <a:endParaRPr lang="en-US" sz="1800" b="1" dirty="0">
              <a:solidFill>
                <a:schemeClr val="bg1"/>
              </a:solidFill>
              <a:latin typeface="+mj-lt"/>
              <a:cs typeface="Times New Roman" panose="02020603050405020304" pitchFamily="18" charset="0"/>
            </a:endParaRPr>
          </a:p>
        </p:txBody>
      </p:sp>
      <p:sp>
        <p:nvSpPr>
          <p:cNvPr id="10" name="Rectangle 47"/>
          <p:cNvSpPr>
            <a:spLocks noChangeArrowheads="1"/>
          </p:cNvSpPr>
          <p:nvPr/>
        </p:nvSpPr>
        <p:spPr bwMode="auto">
          <a:xfrm>
            <a:off x="3366950" y="2642583"/>
            <a:ext cx="3662957" cy="923330"/>
          </a:xfrm>
          <a:prstGeom prst="rect">
            <a:avLst/>
          </a:prstGeom>
          <a:noFill/>
          <a:ln w="9525">
            <a:noFill/>
            <a:miter lim="800000"/>
            <a:headEnd/>
            <a:tailEnd/>
          </a:ln>
        </p:spPr>
        <p:txBody>
          <a:bodyPr wrap="square" anchor="ctr">
            <a:spAutoFit/>
          </a:bodyPr>
          <a:lstStyle/>
          <a:p>
            <a:pPr algn="just"/>
            <a:endParaRPr lang="en-US" b="1" dirty="0" smtClean="0">
              <a:solidFill>
                <a:schemeClr val="accent5">
                  <a:lumMod val="25000"/>
                </a:schemeClr>
              </a:solidFill>
              <a:latin typeface="Times New Roman" panose="02020603050405020304" pitchFamily="18" charset="0"/>
              <a:cs typeface="Times New Roman" panose="02020603050405020304" pitchFamily="18" charset="0"/>
            </a:endParaRPr>
          </a:p>
          <a:p>
            <a:pPr algn="just">
              <a:lnSpc>
                <a:spcPts val="2400"/>
              </a:lnSpc>
            </a:pPr>
            <a:r>
              <a:rPr lang="fr-FR" sz="1800" dirty="0">
                <a:solidFill>
                  <a:schemeClr val="accent1">
                    <a:lumMod val="50000"/>
                  </a:schemeClr>
                </a:solidFill>
              </a:rPr>
              <a:t>L</a:t>
            </a:r>
            <a:r>
              <a:rPr lang="fr-FR" sz="1800" dirty="0" smtClean="0">
                <a:solidFill>
                  <a:schemeClr val="accent1">
                    <a:lumMod val="50000"/>
                  </a:schemeClr>
                </a:solidFill>
              </a:rPr>
              <a:t>à </a:t>
            </a:r>
            <a:r>
              <a:rPr lang="fr-FR" sz="1800" dirty="0">
                <a:solidFill>
                  <a:schemeClr val="accent1">
                    <a:lumMod val="50000"/>
                  </a:schemeClr>
                </a:solidFill>
              </a:rPr>
              <a:t>toàn bộ những hoạt động của con người trong quá khứ. </a:t>
            </a:r>
            <a:endParaRPr lang="en-US" sz="1800" dirty="0">
              <a:solidFill>
                <a:schemeClr val="accent1">
                  <a:lumMod val="50000"/>
                </a:schemeClr>
              </a:solidFill>
              <a:latin typeface="Arial" charset="0"/>
            </a:endParaRPr>
          </a:p>
        </p:txBody>
      </p:sp>
      <p:sp>
        <p:nvSpPr>
          <p:cNvPr id="11" name="Rectangle 10"/>
          <p:cNvSpPr/>
          <p:nvPr/>
        </p:nvSpPr>
        <p:spPr>
          <a:xfrm>
            <a:off x="3467112" y="1827948"/>
            <a:ext cx="4162642" cy="400110"/>
          </a:xfrm>
          <a:prstGeom prst="rect">
            <a:avLst/>
          </a:prstGeom>
        </p:spPr>
        <p:txBody>
          <a:bodyPr wrap="square">
            <a:spAutoFit/>
          </a:bodyPr>
          <a:lstStyle/>
          <a:p>
            <a:pPr algn="just">
              <a:lnSpc>
                <a:spcPts val="2400"/>
              </a:lnSpc>
            </a:pPr>
            <a:r>
              <a:rPr lang="fr-FR" sz="1800" dirty="0">
                <a:solidFill>
                  <a:schemeClr val="accent1">
                    <a:lumMod val="75000"/>
                  </a:schemeClr>
                </a:solidFill>
              </a:rPr>
              <a:t>L</a:t>
            </a:r>
            <a:r>
              <a:rPr lang="fr-FR" sz="1800" dirty="0" smtClean="0">
                <a:solidFill>
                  <a:schemeClr val="accent1">
                    <a:lumMod val="75000"/>
                  </a:schemeClr>
                </a:solidFill>
              </a:rPr>
              <a:t>à</a:t>
            </a:r>
            <a:r>
              <a:rPr lang="fr-FR" sz="1800" dirty="0">
                <a:solidFill>
                  <a:schemeClr val="accent1">
                    <a:lumMod val="75000"/>
                  </a:schemeClr>
                </a:solidFill>
              </a:rPr>
              <a:t> những gì đã diễn ra </a:t>
            </a:r>
            <a:r>
              <a:rPr lang="fr-FR" sz="1800" dirty="0" smtClean="0">
                <a:solidFill>
                  <a:schemeClr val="accent1">
                    <a:lumMod val="75000"/>
                  </a:schemeClr>
                </a:solidFill>
              </a:rPr>
              <a:t>trong </a:t>
            </a:r>
            <a:r>
              <a:rPr lang="fr-FR" sz="1800" dirty="0">
                <a:solidFill>
                  <a:schemeClr val="accent1">
                    <a:lumMod val="75000"/>
                  </a:schemeClr>
                </a:solidFill>
              </a:rPr>
              <a:t>quá khứ.</a:t>
            </a:r>
            <a:endParaRPr lang="en-US" sz="1800" dirty="0">
              <a:solidFill>
                <a:schemeClr val="accent1">
                  <a:lumMod val="75000"/>
                </a:schemeClr>
              </a:solidFill>
              <a:latin typeface="+mj-lt"/>
              <a:cs typeface="Times New Roman" panose="02020603050405020304" pitchFamily="18" charset="0"/>
            </a:endParaRPr>
          </a:p>
        </p:txBody>
      </p:sp>
      <p:sp>
        <p:nvSpPr>
          <p:cNvPr id="12" name="Rectangle 2"/>
          <p:cNvSpPr/>
          <p:nvPr/>
        </p:nvSpPr>
        <p:spPr>
          <a:xfrm>
            <a:off x="2695584" y="3816997"/>
            <a:ext cx="5029268" cy="1093874"/>
          </a:xfrm>
          <a:custGeom>
            <a:avLst/>
            <a:gdLst>
              <a:gd name="connsiteX0" fmla="*/ 0 w 1739900"/>
              <a:gd name="connsiteY0" fmla="*/ 0 h 1257301"/>
              <a:gd name="connsiteX1" fmla="*/ 1739900 w 1739900"/>
              <a:gd name="connsiteY1" fmla="*/ 0 h 1257301"/>
              <a:gd name="connsiteX2" fmla="*/ 1739900 w 1739900"/>
              <a:gd name="connsiteY2" fmla="*/ 1257301 h 1257301"/>
              <a:gd name="connsiteX3" fmla="*/ 0 w 1739900"/>
              <a:gd name="connsiteY3" fmla="*/ 1257301 h 1257301"/>
              <a:gd name="connsiteX4" fmla="*/ 0 w 1739900"/>
              <a:gd name="connsiteY4"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1739900"/>
              <a:gd name="connsiteY0" fmla="*/ 0 h 1257301"/>
              <a:gd name="connsiteX1" fmla="*/ 1739900 w 1739900"/>
              <a:gd name="connsiteY1" fmla="*/ 0 h 1257301"/>
              <a:gd name="connsiteX2" fmla="*/ 1733550 w 1739900"/>
              <a:gd name="connsiteY2" fmla="*/ 628651 h 1257301"/>
              <a:gd name="connsiteX3" fmla="*/ 1739900 w 1739900"/>
              <a:gd name="connsiteY3" fmla="*/ 1257301 h 1257301"/>
              <a:gd name="connsiteX4" fmla="*/ 0 w 1739900"/>
              <a:gd name="connsiteY4" fmla="*/ 1257301 h 1257301"/>
              <a:gd name="connsiteX5" fmla="*/ 0 w 1739900"/>
              <a:gd name="connsiteY5" fmla="*/ 0 h 1257301"/>
              <a:gd name="connsiteX0" fmla="*/ 0 w 2343162"/>
              <a:gd name="connsiteY0" fmla="*/ 0 h 1257301"/>
              <a:gd name="connsiteX1" fmla="*/ 1739900 w 2343162"/>
              <a:gd name="connsiteY1" fmla="*/ 0 h 1257301"/>
              <a:gd name="connsiteX2" fmla="*/ 2343150 w 2343162"/>
              <a:gd name="connsiteY2" fmla="*/ 622301 h 1257301"/>
              <a:gd name="connsiteX3" fmla="*/ 1739900 w 2343162"/>
              <a:gd name="connsiteY3" fmla="*/ 1257301 h 1257301"/>
              <a:gd name="connsiteX4" fmla="*/ 0 w 2343162"/>
              <a:gd name="connsiteY4" fmla="*/ 1257301 h 1257301"/>
              <a:gd name="connsiteX5" fmla="*/ 0 w 2343162"/>
              <a:gd name="connsiteY5" fmla="*/ 0 h 1257301"/>
              <a:gd name="connsiteX0" fmla="*/ 0 w 2343155"/>
              <a:gd name="connsiteY0" fmla="*/ 0 h 1257301"/>
              <a:gd name="connsiteX1" fmla="*/ 1739900 w 2343155"/>
              <a:gd name="connsiteY1" fmla="*/ 0 h 1257301"/>
              <a:gd name="connsiteX2" fmla="*/ 2343150 w 2343155"/>
              <a:gd name="connsiteY2" fmla="*/ 622301 h 1257301"/>
              <a:gd name="connsiteX3" fmla="*/ 1739900 w 2343155"/>
              <a:gd name="connsiteY3" fmla="*/ 1257301 h 1257301"/>
              <a:gd name="connsiteX4" fmla="*/ 0 w 2343155"/>
              <a:gd name="connsiteY4" fmla="*/ 1257301 h 1257301"/>
              <a:gd name="connsiteX5" fmla="*/ 0 w 2343155"/>
              <a:gd name="connsiteY5" fmla="*/ 0 h 1257301"/>
              <a:gd name="connsiteX0" fmla="*/ 0 w 2343155"/>
              <a:gd name="connsiteY0" fmla="*/ 0 h 1257301"/>
              <a:gd name="connsiteX1" fmla="*/ 1739900 w 2343155"/>
              <a:gd name="connsiteY1" fmla="*/ 0 h 1257301"/>
              <a:gd name="connsiteX2" fmla="*/ 2343150 w 2343155"/>
              <a:gd name="connsiteY2" fmla="*/ 622301 h 1257301"/>
              <a:gd name="connsiteX3" fmla="*/ 1739900 w 2343155"/>
              <a:gd name="connsiteY3" fmla="*/ 1257301 h 1257301"/>
              <a:gd name="connsiteX4" fmla="*/ 0 w 2343155"/>
              <a:gd name="connsiteY4" fmla="*/ 1257301 h 1257301"/>
              <a:gd name="connsiteX5" fmla="*/ 0 w 2343155"/>
              <a:gd name="connsiteY5" fmla="*/ 0 h 1257301"/>
              <a:gd name="connsiteX0" fmla="*/ 0 w 2343150"/>
              <a:gd name="connsiteY0" fmla="*/ 0 h 1257301"/>
              <a:gd name="connsiteX1" fmla="*/ 1739900 w 2343150"/>
              <a:gd name="connsiteY1" fmla="*/ 0 h 1257301"/>
              <a:gd name="connsiteX2" fmla="*/ 2343150 w 2343150"/>
              <a:gd name="connsiteY2" fmla="*/ 622301 h 1257301"/>
              <a:gd name="connsiteX3" fmla="*/ 1739900 w 2343150"/>
              <a:gd name="connsiteY3" fmla="*/ 1257301 h 1257301"/>
              <a:gd name="connsiteX4" fmla="*/ 0 w 2343150"/>
              <a:gd name="connsiteY4" fmla="*/ 1257301 h 1257301"/>
              <a:gd name="connsiteX5" fmla="*/ 0 w 234315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362200"/>
              <a:gd name="connsiteY0" fmla="*/ 0 h 1257301"/>
              <a:gd name="connsiteX1" fmla="*/ 1739900 w 2362200"/>
              <a:gd name="connsiteY1" fmla="*/ 0 h 1257301"/>
              <a:gd name="connsiteX2" fmla="*/ 2362200 w 2362200"/>
              <a:gd name="connsiteY2" fmla="*/ 635001 h 1257301"/>
              <a:gd name="connsiteX3" fmla="*/ 1739900 w 2362200"/>
              <a:gd name="connsiteY3" fmla="*/ 1257301 h 1257301"/>
              <a:gd name="connsiteX4" fmla="*/ 0 w 2362200"/>
              <a:gd name="connsiteY4" fmla="*/ 1257301 h 1257301"/>
              <a:gd name="connsiteX5" fmla="*/ 0 w 2362200"/>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 name="connsiteX0" fmla="*/ 0 w 2049349"/>
              <a:gd name="connsiteY0" fmla="*/ 0 h 1257301"/>
              <a:gd name="connsiteX1" fmla="*/ 1739900 w 2049349"/>
              <a:gd name="connsiteY1" fmla="*/ 0 h 1257301"/>
              <a:gd name="connsiteX2" fmla="*/ 2049349 w 2049349"/>
              <a:gd name="connsiteY2" fmla="*/ 635001 h 1257301"/>
              <a:gd name="connsiteX3" fmla="*/ 1739900 w 2049349"/>
              <a:gd name="connsiteY3" fmla="*/ 1257301 h 1257301"/>
              <a:gd name="connsiteX4" fmla="*/ 0 w 2049349"/>
              <a:gd name="connsiteY4" fmla="*/ 1257301 h 1257301"/>
              <a:gd name="connsiteX5" fmla="*/ 0 w 2049349"/>
              <a:gd name="connsiteY5" fmla="*/ 0 h 125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349" h="1257301">
                <a:moveTo>
                  <a:pt x="0" y="0"/>
                </a:moveTo>
                <a:lnTo>
                  <a:pt x="1739900" y="0"/>
                </a:lnTo>
                <a:cubicBezTo>
                  <a:pt x="2097919" y="736600"/>
                  <a:pt x="1710758" y="-66675"/>
                  <a:pt x="2049349" y="635001"/>
                </a:cubicBezTo>
                <a:cubicBezTo>
                  <a:pt x="1687248" y="1352551"/>
                  <a:pt x="2110278" y="514351"/>
                  <a:pt x="1739900" y="1257301"/>
                </a:cubicBezTo>
                <a:lnTo>
                  <a:pt x="0" y="1257301"/>
                </a:lnTo>
                <a:lnTo>
                  <a:pt x="0" y="0"/>
                </a:lnTo>
                <a:close/>
              </a:path>
            </a:pathLst>
          </a:custGeom>
          <a:solidFill>
            <a:schemeClr val="accent4">
              <a:lumMod val="40000"/>
              <a:lumOff val="60000"/>
            </a:schemeClr>
          </a:solidFill>
          <a:ln w="3175">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ound Same Side Corner Rectangle 1"/>
          <p:cNvSpPr/>
          <p:nvPr/>
        </p:nvSpPr>
        <p:spPr>
          <a:xfrm rot="16200000">
            <a:off x="1847277" y="3291036"/>
            <a:ext cx="1101158" cy="2138512"/>
          </a:xfrm>
          <a:custGeom>
            <a:avLst/>
            <a:gdLst>
              <a:gd name="connsiteX0" fmla="*/ 330205 w 1257300"/>
              <a:gd name="connsiteY0" fmla="*/ 0 h 1416050"/>
              <a:gd name="connsiteX1" fmla="*/ 927095 w 1257300"/>
              <a:gd name="connsiteY1" fmla="*/ 0 h 1416050"/>
              <a:gd name="connsiteX2" fmla="*/ 1257300 w 1257300"/>
              <a:gd name="connsiteY2" fmla="*/ 330205 h 1416050"/>
              <a:gd name="connsiteX3" fmla="*/ 1257300 w 1257300"/>
              <a:gd name="connsiteY3" fmla="*/ 1416050 h 1416050"/>
              <a:gd name="connsiteX4" fmla="*/ 1257300 w 1257300"/>
              <a:gd name="connsiteY4" fmla="*/ 1416050 h 1416050"/>
              <a:gd name="connsiteX5" fmla="*/ 0 w 1257300"/>
              <a:gd name="connsiteY5" fmla="*/ 1416050 h 1416050"/>
              <a:gd name="connsiteX6" fmla="*/ 0 w 1257300"/>
              <a:gd name="connsiteY6" fmla="*/ 1416050 h 1416050"/>
              <a:gd name="connsiteX7" fmla="*/ 0 w 1257300"/>
              <a:gd name="connsiteY7" fmla="*/ 330205 h 1416050"/>
              <a:gd name="connsiteX8" fmla="*/ 330205 w 1257300"/>
              <a:gd name="connsiteY8" fmla="*/ 0 h 1416050"/>
              <a:gd name="connsiteX0" fmla="*/ 330205 w 1257300"/>
              <a:gd name="connsiteY0" fmla="*/ 0 h 1416050"/>
              <a:gd name="connsiteX1" fmla="*/ 927095 w 1257300"/>
              <a:gd name="connsiteY1" fmla="*/ 0 h 1416050"/>
              <a:gd name="connsiteX2" fmla="*/ 1257300 w 1257300"/>
              <a:gd name="connsiteY2" fmla="*/ 330205 h 1416050"/>
              <a:gd name="connsiteX3" fmla="*/ 1257300 w 1257300"/>
              <a:gd name="connsiteY3" fmla="*/ 1416050 h 1416050"/>
              <a:gd name="connsiteX4" fmla="*/ 1257300 w 1257300"/>
              <a:gd name="connsiteY4" fmla="*/ 1416050 h 1416050"/>
              <a:gd name="connsiteX5" fmla="*/ 590550 w 1257300"/>
              <a:gd name="connsiteY5" fmla="*/ 1416050 h 1416050"/>
              <a:gd name="connsiteX6" fmla="*/ 0 w 1257300"/>
              <a:gd name="connsiteY6" fmla="*/ 1416050 h 1416050"/>
              <a:gd name="connsiteX7" fmla="*/ 0 w 1257300"/>
              <a:gd name="connsiteY7" fmla="*/ 1416050 h 1416050"/>
              <a:gd name="connsiteX8" fmla="*/ 0 w 1257300"/>
              <a:gd name="connsiteY8" fmla="*/ 330205 h 1416050"/>
              <a:gd name="connsiteX9" fmla="*/ 330205 w 1257300"/>
              <a:gd name="connsiteY9" fmla="*/ 0 h 1416050"/>
              <a:gd name="connsiteX0" fmla="*/ 330205 w 1257300"/>
              <a:gd name="connsiteY0" fmla="*/ 0 h 2038350"/>
              <a:gd name="connsiteX1" fmla="*/ 927095 w 1257300"/>
              <a:gd name="connsiteY1" fmla="*/ 0 h 2038350"/>
              <a:gd name="connsiteX2" fmla="*/ 1257300 w 1257300"/>
              <a:gd name="connsiteY2" fmla="*/ 330205 h 2038350"/>
              <a:gd name="connsiteX3" fmla="*/ 1257300 w 1257300"/>
              <a:gd name="connsiteY3" fmla="*/ 1416050 h 2038350"/>
              <a:gd name="connsiteX4" fmla="*/ 1257300 w 1257300"/>
              <a:gd name="connsiteY4" fmla="*/ 1416050 h 2038350"/>
              <a:gd name="connsiteX5" fmla="*/ 628650 w 1257300"/>
              <a:gd name="connsiteY5" fmla="*/ 2038350 h 2038350"/>
              <a:gd name="connsiteX6" fmla="*/ 0 w 1257300"/>
              <a:gd name="connsiteY6" fmla="*/ 1416050 h 2038350"/>
              <a:gd name="connsiteX7" fmla="*/ 0 w 1257300"/>
              <a:gd name="connsiteY7" fmla="*/ 1416050 h 2038350"/>
              <a:gd name="connsiteX8" fmla="*/ 0 w 1257300"/>
              <a:gd name="connsiteY8" fmla="*/ 330205 h 2038350"/>
              <a:gd name="connsiteX9" fmla="*/ 330205 w 1257300"/>
              <a:gd name="connsiteY9" fmla="*/ 0 h 203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7300" h="2038350">
                <a:moveTo>
                  <a:pt x="330205" y="0"/>
                </a:moveTo>
                <a:lnTo>
                  <a:pt x="927095" y="0"/>
                </a:lnTo>
                <a:cubicBezTo>
                  <a:pt x="1109462" y="0"/>
                  <a:pt x="1257300" y="147838"/>
                  <a:pt x="1257300" y="330205"/>
                </a:cubicBezTo>
                <a:lnTo>
                  <a:pt x="1257300" y="1416050"/>
                </a:lnTo>
                <a:lnTo>
                  <a:pt x="1257300" y="1416050"/>
                </a:lnTo>
                <a:lnTo>
                  <a:pt x="628650" y="2038350"/>
                </a:lnTo>
                <a:lnTo>
                  <a:pt x="0" y="1416050"/>
                </a:lnTo>
                <a:lnTo>
                  <a:pt x="0" y="1416050"/>
                </a:lnTo>
                <a:lnTo>
                  <a:pt x="0" y="330205"/>
                </a:lnTo>
                <a:cubicBezTo>
                  <a:pt x="0" y="147838"/>
                  <a:pt x="147838" y="0"/>
                  <a:pt x="330205" y="0"/>
                </a:cubicBezTo>
                <a:close/>
              </a:path>
            </a:pathLst>
          </a:cu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45"/>
          <p:cNvSpPr txBox="1">
            <a:spLocks noChangeArrowheads="1"/>
          </p:cNvSpPr>
          <p:nvPr/>
        </p:nvSpPr>
        <p:spPr bwMode="auto">
          <a:xfrm>
            <a:off x="1343486" y="4077883"/>
            <a:ext cx="1693743" cy="954107"/>
          </a:xfrm>
          <a:prstGeom prst="rect">
            <a:avLst/>
          </a:prstGeom>
          <a:noFill/>
          <a:ln w="9525">
            <a:noFill/>
            <a:miter lim="800000"/>
            <a:headEnd/>
            <a:tailEnd/>
          </a:ln>
        </p:spPr>
        <p:txBody>
          <a:bodyPr wrap="square" anchor="ctr">
            <a:spAutoFit/>
          </a:bodyPr>
          <a:lstStyle/>
          <a:p>
            <a:pPr algn="ctr"/>
            <a:r>
              <a:rPr lang="en-US" sz="1800" b="1" dirty="0" smtClean="0">
                <a:solidFill>
                  <a:schemeClr val="bg1"/>
                </a:solidFill>
                <a:latin typeface="+mj-lt"/>
                <a:cs typeface="Times New Roman" panose="02020603050405020304" pitchFamily="18" charset="0"/>
              </a:rPr>
              <a:t>Khoa học </a:t>
            </a:r>
          </a:p>
          <a:p>
            <a:pPr algn="ctr"/>
            <a:r>
              <a:rPr lang="en-US" sz="1800" b="1" dirty="0" smtClean="0">
                <a:solidFill>
                  <a:schemeClr val="bg1"/>
                </a:solidFill>
                <a:latin typeface="+mj-lt"/>
                <a:cs typeface="Times New Roman" panose="02020603050405020304" pitchFamily="18" charset="0"/>
              </a:rPr>
              <a:t>Lịch sử</a:t>
            </a:r>
            <a:endParaRPr lang="en-US" sz="1800" b="1" dirty="0">
              <a:solidFill>
                <a:schemeClr val="bg1"/>
              </a:solidFill>
              <a:latin typeface="+mj-lt"/>
              <a:cs typeface="Times New Roman" panose="02020603050405020304" pitchFamily="18" charset="0"/>
            </a:endParaRPr>
          </a:p>
          <a:p>
            <a:pPr algn="ctr"/>
            <a:endParaRPr lang="en-US" sz="2000" b="1" dirty="0">
              <a:solidFill>
                <a:schemeClr val="bg1"/>
              </a:solidFill>
              <a:latin typeface="Arial" charset="0"/>
            </a:endParaRPr>
          </a:p>
        </p:txBody>
      </p:sp>
      <p:sp>
        <p:nvSpPr>
          <p:cNvPr id="15" name="Rectangle 48"/>
          <p:cNvSpPr>
            <a:spLocks noChangeArrowheads="1"/>
          </p:cNvSpPr>
          <p:nvPr/>
        </p:nvSpPr>
        <p:spPr bwMode="auto">
          <a:xfrm>
            <a:off x="3481999" y="3855983"/>
            <a:ext cx="4035769" cy="1231106"/>
          </a:xfrm>
          <a:prstGeom prst="rect">
            <a:avLst/>
          </a:prstGeom>
          <a:noFill/>
          <a:ln w="9525">
            <a:noFill/>
            <a:miter lim="800000"/>
            <a:headEnd/>
            <a:tailEnd/>
          </a:ln>
        </p:spPr>
        <p:txBody>
          <a:bodyPr wrap="square" anchor="ctr">
            <a:spAutoFit/>
          </a:bodyPr>
          <a:lstStyle/>
          <a:p>
            <a:pPr>
              <a:lnSpc>
                <a:spcPts val="2400"/>
              </a:lnSpc>
            </a:pPr>
            <a:r>
              <a:rPr lang="fr-FR" sz="1800" dirty="0" smtClean="0">
                <a:solidFill>
                  <a:schemeClr val="accent1">
                    <a:lumMod val="75000"/>
                  </a:schemeClr>
                </a:solidFill>
              </a:rPr>
              <a:t>Là </a:t>
            </a:r>
            <a:r>
              <a:rPr lang="fr-FR" sz="1800" dirty="0">
                <a:solidFill>
                  <a:schemeClr val="accent1">
                    <a:lumMod val="75000"/>
                  </a:schemeClr>
                </a:solidFill>
              </a:rPr>
              <a:t>khoa học tìm hiểu và phục dựng lại những hoạt động của con người và xã hội loài người trong quá khứ.</a:t>
            </a:r>
            <a:endParaRPr lang="en-US" sz="1800" dirty="0">
              <a:solidFill>
                <a:schemeClr val="accent1">
                  <a:lumMod val="75000"/>
                </a:schemeClr>
              </a:solidFill>
            </a:endParaRPr>
          </a:p>
          <a:p>
            <a:endParaRPr lang="en-US" sz="1400" dirty="0">
              <a:solidFill>
                <a:srgbClr val="4A4644"/>
              </a:solidFill>
              <a:latin typeface="+mj-lt"/>
            </a:endParaRPr>
          </a:p>
        </p:txBody>
      </p:sp>
      <p:grpSp>
        <p:nvGrpSpPr>
          <p:cNvPr id="16" name="Google Shape;533;p40"/>
          <p:cNvGrpSpPr/>
          <p:nvPr/>
        </p:nvGrpSpPr>
        <p:grpSpPr>
          <a:xfrm>
            <a:off x="298150" y="698227"/>
            <a:ext cx="311304" cy="311286"/>
            <a:chOff x="1923675" y="1633650"/>
            <a:chExt cx="436000" cy="435975"/>
          </a:xfrm>
        </p:grpSpPr>
        <p:sp>
          <p:nvSpPr>
            <p:cNvPr id="17"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sp>
          <p:nvSpPr>
            <p:cNvPr id="21"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4">
                                            <p:txEl>
                                              <p:pRg st="0" end="0"/>
                                            </p:txEl>
                                          </p:spTgt>
                                        </p:tgtEl>
                                        <p:attrNameLst>
                                          <p:attrName>style.visibility</p:attrName>
                                        </p:attrNameLst>
                                      </p:cBhvr>
                                      <p:to>
                                        <p:strVal val="visible"/>
                                      </p:to>
                                    </p:set>
                                    <p:animEffect transition="in" filter="wipe(down)">
                                      <p:cBhvr>
                                        <p:cTn id="10" dur="500"/>
                                        <p:tgtEl>
                                          <p:spTgt spid="15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down)">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500"/>
                                        <p:tgtEl>
                                          <p:spTgt spid="14"/>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down)">
                                      <p:cBhvr>
                                        <p:cTn id="49" dur="500"/>
                                        <p:tgtEl>
                                          <p:spTgt spid="15"/>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build="p"/>
      <p:bldP spid="4" grpId="0" animBg="1"/>
      <p:bldP spid="5" grpId="0" animBg="1"/>
      <p:bldP spid="6" grpId="0" animBg="1"/>
      <p:bldP spid="7" grpId="0" animBg="1"/>
      <p:bldP spid="8" grpId="0"/>
      <p:bldP spid="9" grpId="0"/>
      <p:bldP spid="10" grpId="0"/>
      <p:bldP spid="11" grpId="0"/>
      <p:bldP spid="12" grpId="0" animBg="1"/>
      <p:bldP spid="13" grpId="0" animBg="1"/>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1"/>
          <p:cNvSpPr txBox="1">
            <a:spLocks noGrp="1"/>
          </p:cNvSpPr>
          <p:nvPr>
            <p:ph type="title"/>
          </p:nvPr>
        </p:nvSpPr>
        <p:spPr>
          <a:xfrm>
            <a:off x="736372" y="556484"/>
            <a:ext cx="3850258" cy="1028700"/>
          </a:xfrm>
          <a:prstGeom prst="rect">
            <a:avLst/>
          </a:prstGeom>
        </p:spPr>
        <p:txBody>
          <a:bodyPr spcFirstLastPara="1" wrap="square" lIns="91425" tIns="91425" rIns="91425" bIns="91425" anchor="ctr" anchorCtr="0">
            <a:noAutofit/>
          </a:bodyPr>
          <a:lstStyle/>
          <a:p>
            <a:pPr lvl="0"/>
            <a:r>
              <a:rPr lang="en-US" sz="2600" dirty="0" smtClean="0">
                <a:solidFill>
                  <a:schemeClr val="bg1"/>
                </a:solidFill>
                <a:latin typeface="+mj-lt"/>
                <a:cs typeface="Times New Roman" panose="02020603050405020304" pitchFamily="18" charset="0"/>
              </a:rPr>
              <a:t>Ví </a:t>
            </a:r>
            <a:r>
              <a:rPr lang="en-US" sz="2600" dirty="0">
                <a:solidFill>
                  <a:schemeClr val="bg1"/>
                </a:solidFill>
                <a:latin typeface="+mj-lt"/>
                <a:cs typeface="Times New Roman" panose="02020603050405020304" pitchFamily="18" charset="0"/>
              </a:rPr>
              <a:t>dụ cụ thể về lịch sử</a:t>
            </a:r>
            <a:endParaRPr sz="2600" dirty="0">
              <a:solidFill>
                <a:schemeClr val="bg1"/>
              </a:solidFill>
              <a:latin typeface="+mj-lt"/>
            </a:endParaRPr>
          </a:p>
        </p:txBody>
      </p:sp>
      <p:sp>
        <p:nvSpPr>
          <p:cNvPr id="218" name="Google Shape;218;p21"/>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8</a:t>
            </a:fld>
            <a:endParaRPr/>
          </a:p>
        </p:txBody>
      </p:sp>
      <p:pic>
        <p:nvPicPr>
          <p:cNvPr id="21" name="Picture 20"/>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51909" y="1682535"/>
            <a:ext cx="4234721" cy="2808998"/>
          </a:xfrm>
          <a:prstGeom prst="rect">
            <a:avLst/>
          </a:prstGeom>
        </p:spPr>
      </p:pic>
      <p:sp>
        <p:nvSpPr>
          <p:cNvPr id="7" name="Rectangle 6"/>
          <p:cNvSpPr/>
          <p:nvPr/>
        </p:nvSpPr>
        <p:spPr>
          <a:xfrm>
            <a:off x="351908" y="4606939"/>
            <a:ext cx="8311079" cy="374461"/>
          </a:xfrm>
          <a:prstGeom prst="rect">
            <a:avLst/>
          </a:prstGeom>
        </p:spPr>
        <p:txBody>
          <a:bodyPr wrap="square">
            <a:spAutoFit/>
          </a:bodyPr>
          <a:lstStyle/>
          <a:p>
            <a:pPr algn="ctr">
              <a:lnSpc>
                <a:spcPts val="2200"/>
              </a:lnSpc>
              <a:buNone/>
            </a:pPr>
            <a:r>
              <a:rPr lang="vi-VN" sz="1800" b="1" dirty="0">
                <a:solidFill>
                  <a:srgbClr val="002060"/>
                </a:solidFill>
              </a:rPr>
              <a:t>Ngày 30-4-1975 là ngày giải phóng miền Nam thống nhất đất </a:t>
            </a:r>
            <a:r>
              <a:rPr lang="vi-VN" sz="1800" b="1" dirty="0" smtClean="0">
                <a:solidFill>
                  <a:srgbClr val="002060"/>
                </a:solidFill>
              </a:rPr>
              <a:t>nước</a:t>
            </a:r>
            <a:endParaRPr lang="en-US" sz="1800" b="1" dirty="0">
              <a:solidFill>
                <a:srgbClr val="002060"/>
              </a:solidFill>
            </a:endParaRPr>
          </a:p>
        </p:txBody>
      </p:sp>
      <p:pic>
        <p:nvPicPr>
          <p:cNvPr id="8" name="Picture 7"/>
          <p:cNvPicPr>
            <a:picLocks noChangeAspect="1"/>
          </p:cNvPicPr>
          <p:nvPr/>
        </p:nvPicPr>
        <p:blipFill>
          <a:blip r:embed="rId4"/>
          <a:stretch>
            <a:fillRect/>
          </a:stretch>
        </p:blipFill>
        <p:spPr>
          <a:xfrm>
            <a:off x="4761777" y="1654289"/>
            <a:ext cx="3901211" cy="28372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07"/>
                                        </p:tgtEl>
                                        <p:attrNameLst>
                                          <p:attrName>style.visibility</p:attrName>
                                        </p:attrNameLst>
                                      </p:cBhvr>
                                      <p:to>
                                        <p:strVal val="visible"/>
                                      </p:to>
                                    </p:set>
                                    <p:animEffect transition="in" filter="wipe(down)">
                                      <p:cBhvr>
                                        <p:cTn id="7" dur="500"/>
                                        <p:tgtEl>
                                          <p:spTgt spid="20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6" name="Google Shape;176;p19"/>
          <p:cNvSpPr/>
          <p:nvPr/>
        </p:nvSpPr>
        <p:spPr>
          <a:xfrm>
            <a:off x="7214073" y="747704"/>
            <a:ext cx="354081" cy="33809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 name="Google Shape;177;p19"/>
          <p:cNvGrpSpPr/>
          <p:nvPr/>
        </p:nvGrpSpPr>
        <p:grpSpPr>
          <a:xfrm>
            <a:off x="7274373" y="1643237"/>
            <a:ext cx="1768077" cy="1566180"/>
            <a:chOff x="6643075" y="3664250"/>
            <a:chExt cx="407950" cy="407975"/>
          </a:xfrm>
        </p:grpSpPr>
        <p:sp>
          <p:nvSpPr>
            <p:cNvPr id="178" name="Google Shape;178;p19"/>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solidFill>
              <a:srgbClr val="94BF6E"/>
            </a:solidFill>
            <a:ln w="19050" cap="rnd" cmpd="sng">
              <a:solidFill>
                <a:srgbClr val="94BF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9"/>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solidFill>
              <a:srgbClr val="94BF6E"/>
            </a:solidFill>
            <a:ln w="19050" cap="rnd" cmpd="sng">
              <a:solidFill>
                <a:srgbClr val="94BF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 name="Google Shape;180;p19"/>
          <p:cNvGrpSpPr/>
          <p:nvPr/>
        </p:nvGrpSpPr>
        <p:grpSpPr>
          <a:xfrm>
            <a:off x="7424793" y="3957667"/>
            <a:ext cx="981407" cy="981351"/>
            <a:chOff x="576250" y="4319400"/>
            <a:chExt cx="442075" cy="442050"/>
          </a:xfrm>
        </p:grpSpPr>
        <p:sp>
          <p:nvSpPr>
            <p:cNvPr id="181" name="Google Shape;181;p19"/>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solidFill>
              <a:srgbClr val="18637B"/>
            </a:solidFill>
            <a:ln w="19050" cap="rnd" cmpd="sng">
              <a:solidFill>
                <a:srgbClr val="3B8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9"/>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solidFill>
              <a:srgbClr val="18637B"/>
            </a:solidFill>
            <a:ln w="19050" cap="rnd" cmpd="sng">
              <a:solidFill>
                <a:srgbClr val="3B8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9"/>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solidFill>
              <a:srgbClr val="18637B"/>
            </a:solidFill>
            <a:ln w="19050" cap="rnd" cmpd="sng">
              <a:solidFill>
                <a:srgbClr val="3B8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9"/>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solidFill>
              <a:srgbClr val="18637B"/>
            </a:solidFill>
            <a:ln w="19050" cap="rnd" cmpd="sng">
              <a:solidFill>
                <a:srgbClr val="3B8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 name="Google Shape;185;p19"/>
          <p:cNvSpPr/>
          <p:nvPr/>
        </p:nvSpPr>
        <p:spPr>
          <a:xfrm>
            <a:off x="8011059" y="528795"/>
            <a:ext cx="585164" cy="558736"/>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9"/>
          <p:cNvSpPr/>
          <p:nvPr/>
        </p:nvSpPr>
        <p:spPr>
          <a:xfrm rot="2384392">
            <a:off x="7712988" y="3482952"/>
            <a:ext cx="354079" cy="338088"/>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9"/>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9</a:t>
            </a:fld>
            <a:endParaRPr/>
          </a:p>
        </p:txBody>
      </p:sp>
      <p:sp>
        <p:nvSpPr>
          <p:cNvPr id="16" name="Rectangle 15"/>
          <p:cNvSpPr/>
          <p:nvPr/>
        </p:nvSpPr>
        <p:spPr>
          <a:xfrm>
            <a:off x="298150" y="4082735"/>
            <a:ext cx="7133414" cy="938719"/>
          </a:xfrm>
          <a:prstGeom prst="rect">
            <a:avLst/>
          </a:prstGeom>
        </p:spPr>
        <p:txBody>
          <a:bodyPr wrap="square">
            <a:spAutoFit/>
          </a:bodyPr>
          <a:lstStyle/>
          <a:p>
            <a:pPr algn="just">
              <a:lnSpc>
                <a:spcPts val="2200"/>
              </a:lnSpc>
              <a:buNone/>
            </a:pPr>
            <a:r>
              <a:rPr lang="nl-NL" sz="1800" b="1" dirty="0">
                <a:solidFill>
                  <a:srgbClr val="002060"/>
                </a:solidFill>
                <a:cs typeface="Times New Roman" panose="02020603050405020304" pitchFamily="18" charset="0"/>
              </a:rPr>
              <a:t>Ngày 2-9-1945, tại quảng trường Ba Đình, Chủ tịch Hồ Chí Minh đọc Tuyên ngôn độc lập khai sinh Nhà nước Việt Nam dân chủ Cộng hòa, nay là Nước Cộng hòa xã hội chủ nghĩa Việt Nam. </a:t>
            </a:r>
            <a:endParaRPr lang="en-US" sz="1800" b="1" dirty="0">
              <a:solidFill>
                <a:srgbClr val="002060"/>
              </a:solidFill>
              <a:cs typeface="Times New Roman" panose="02020603050405020304" pitchFamily="18"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52267" y="339776"/>
            <a:ext cx="6861806" cy="35625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Warwi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404</TotalTime>
  <Words>2318</Words>
  <Application>Microsoft Office PowerPoint</Application>
  <PresentationFormat>On-screen Show (16:9)</PresentationFormat>
  <Paragraphs>259</Paragraphs>
  <Slides>46</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46</vt:i4>
      </vt:variant>
    </vt:vector>
  </HeadingPairs>
  <TitlesOfParts>
    <vt:vector size="56" baseType="lpstr">
      <vt:lpstr>Arial</vt:lpstr>
      <vt:lpstr>Roboto Slab</vt:lpstr>
      <vt:lpstr>Nixie One</vt:lpstr>
      <vt:lpstr>Times New Roman</vt:lpstr>
      <vt:lpstr>Calibri</vt:lpstr>
      <vt:lpstr>Muli</vt:lpstr>
      <vt:lpstr>Wingdings</vt:lpstr>
      <vt:lpstr>Comic Sans MS</vt:lpstr>
      <vt:lpstr>Impact</vt:lpstr>
      <vt:lpstr>Warwick template</vt:lpstr>
      <vt:lpstr>    CHƯƠNG 1: VÌ SAO CẦN HỌC LỊCH SỬ? Tiết 1, 2 BÀI 1: LỊCH SỬ LÀ GÌ? </vt:lpstr>
      <vt:lpstr>Slide 2</vt:lpstr>
      <vt:lpstr>Là con người Việt Nam, cần phải biết lịch sử của đất nước Việt Nam như vậy mới biết được nguồn gốc, cội nguồn của dân tộc. Biết được lịch sử, ta sẽ đúc kết được những bài học kinh nghiệm về sự thành công và thất bại của quá khứ để phục vụ hiện tại, xây dựng cuộc sống trong tương lai. Vậy lịch sử là gì, môn lịch sử là gì và vì sao cần phải học môn lịch sử?</vt:lpstr>
      <vt:lpstr>NỘI DUNG BÀI HỌC</vt:lpstr>
      <vt:lpstr>Slide 5</vt:lpstr>
      <vt:lpstr>Quan sát Hình 1.2</vt:lpstr>
      <vt:lpstr>Slide 7</vt:lpstr>
      <vt:lpstr>Ví dụ cụ thể về lịch sử</vt:lpstr>
      <vt:lpstr>Slide 9</vt:lpstr>
      <vt:lpstr>Slide 10</vt:lpstr>
      <vt:lpstr>    Môn Lịch sử là gì?</vt:lpstr>
      <vt:lpstr>Slide 12</vt:lpstr>
      <vt:lpstr>2. VÌ SAO CẦN HỌC LỊCH SỬ?</vt:lpstr>
      <vt:lpstr>Quan sát Hình 1.3, 1.4</vt:lpstr>
      <vt:lpstr>Quan sát Hình 1.4, 1.5</vt:lpstr>
      <vt:lpstr>Quan sát Hình 1.7</vt:lpstr>
      <vt:lpstr>      Vì sao cần phải học Lịch sử?</vt:lpstr>
      <vt:lpstr>Slide 18</vt:lpstr>
      <vt:lpstr>Slide 19</vt:lpstr>
      <vt:lpstr>3. DỰA VÀO ĐÂU ĐỂ BIẾT VÀ DỰNG LẠI LỊCH SỬ</vt:lpstr>
      <vt:lpstr>Tư liệu lịch sử là gì?</vt:lpstr>
      <vt:lpstr>Slide 22</vt:lpstr>
      <vt:lpstr>Khái niệm </vt:lpstr>
      <vt:lpstr>Một số ví dụ về  tư liệu truyền miệng</vt:lpstr>
      <vt:lpstr>Slide 25</vt:lpstr>
      <vt:lpstr>     Lưu ý</vt:lpstr>
      <vt:lpstr>Tư liệu hiện vật</vt:lpstr>
      <vt:lpstr>Slide 28</vt:lpstr>
      <vt:lpstr>Lưu ý</vt:lpstr>
      <vt:lpstr>Slide 30</vt:lpstr>
      <vt:lpstr>Slide 31</vt:lpstr>
      <vt:lpstr>Thảo luận và trả lời câu hỏi </vt:lpstr>
      <vt:lpstr>Tư liệu chữ viết</vt:lpstr>
      <vt:lpstr>Slide 34</vt:lpstr>
      <vt:lpstr> Một số ví dụ về  tư liệu chữ viết</vt:lpstr>
      <vt:lpstr>Slide 36</vt:lpstr>
      <vt:lpstr>Slide 37</vt:lpstr>
      <vt:lpstr>Lưu ý</vt:lpstr>
      <vt:lpstr>Slide 39</vt:lpstr>
      <vt:lpstr>Slide 40</vt:lpstr>
      <vt:lpstr>Slide 41</vt:lpstr>
      <vt:lpstr>Slide 42</vt:lpstr>
      <vt:lpstr>Luyện tập – Trả lởi  câu hỏi trắc nghiệm</vt:lpstr>
      <vt:lpstr>Slide 44</vt:lpstr>
      <vt:lpstr>Luyện tập nâng cao</vt:lpstr>
      <vt:lpstr>Slide 46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Trần Bích Hà</dc:creator>
  <cp:lastModifiedBy>User</cp:lastModifiedBy>
  <cp:revision>109</cp:revision>
  <dcterms:modified xsi:type="dcterms:W3CDTF">2024-09-13T14:48:36Z</dcterms:modified>
</cp:coreProperties>
</file>