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98" r:id="rId4"/>
    <p:sldId id="309" r:id="rId5"/>
    <p:sldId id="299" r:id="rId6"/>
    <p:sldId id="292" r:id="rId7"/>
    <p:sldId id="295" r:id="rId8"/>
    <p:sldId id="296" r:id="rId9"/>
    <p:sldId id="293" r:id="rId10"/>
    <p:sldId id="316" r:id="rId11"/>
    <p:sldId id="317" r:id="rId12"/>
    <p:sldId id="318" r:id="rId13"/>
    <p:sldId id="297" r:id="rId14"/>
    <p:sldId id="275" r:id="rId15"/>
    <p:sldId id="319" r:id="rId16"/>
    <p:sldId id="311" r:id="rId17"/>
    <p:sldId id="310" r:id="rId18"/>
    <p:sldId id="263" r:id="rId19"/>
    <p:sldId id="315" r:id="rId20"/>
    <p:sldId id="258" r:id="rId21"/>
    <p:sldId id="259" r:id="rId22"/>
    <p:sldId id="260" r:id="rId23"/>
    <p:sldId id="261" r:id="rId24"/>
    <p:sldId id="262" r:id="rId25"/>
    <p:sldId id="307" r:id="rId26"/>
    <p:sldId id="3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878"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15BFD-5571-4A9D-A1C1-BB5C8C33A7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FD1142-4A49-42B1-91F8-2A890F76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0B6CF1-BB67-43DE-817E-6C3997C0B732}"/>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5" name="Footer Placeholder 4">
            <a:extLst>
              <a:ext uri="{FF2B5EF4-FFF2-40B4-BE49-F238E27FC236}">
                <a16:creationId xmlns:a16="http://schemas.microsoft.com/office/drawing/2014/main" xmlns="" id="{04F5BC39-F453-4716-A5C2-CEC58DAB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F32DDC-3201-4D49-8950-991FB8189A2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5017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E7E57-CA49-41B0-9E78-2F0033836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4B7F59-4FEC-4B0D-A471-F7F11E84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0701C9-03AF-4125-835D-6F093BB529A2}"/>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5" name="Footer Placeholder 4">
            <a:extLst>
              <a:ext uri="{FF2B5EF4-FFF2-40B4-BE49-F238E27FC236}">
                <a16:creationId xmlns:a16="http://schemas.microsoft.com/office/drawing/2014/main" xmlns="" id="{67728B08-1AD3-43EF-9F40-4CECE627D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6573DA-482F-417D-BC6D-790CADBF61FE}"/>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2842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4C609-C3AD-4A98-B92E-066952EF8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64144A6-C31C-4F84-90B2-61CB365D1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26D3F6C-97CC-4BCE-AE44-A4EA83F25A0A}"/>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5" name="Footer Placeholder 4">
            <a:extLst>
              <a:ext uri="{FF2B5EF4-FFF2-40B4-BE49-F238E27FC236}">
                <a16:creationId xmlns:a16="http://schemas.microsoft.com/office/drawing/2014/main" xmlns="" id="{A59F7BB0-1545-4F95-9F11-E4709A63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33EB9-ACED-40A2-BFED-4E943FD83D77}"/>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2335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738DB-D630-496E-8632-BCE29CF6C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8746AE-78E9-4D6A-B472-F1FA227BE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2C78F16-A853-4172-8FF0-455F0C0F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E85F534-98D6-46DA-AA56-62C2D4EB7BF0}"/>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6" name="Footer Placeholder 5">
            <a:extLst>
              <a:ext uri="{FF2B5EF4-FFF2-40B4-BE49-F238E27FC236}">
                <a16:creationId xmlns:a16="http://schemas.microsoft.com/office/drawing/2014/main" xmlns="" id="{2A26904B-A2FD-47AE-BC6C-3A4B84EF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0AC3AB-6E6A-425D-8FCF-ADD3453F8C3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483482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B571D-2E89-4B55-A969-AD9FBB6D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5D2BF09-3B65-43B6-88E6-15D2F89B1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9D1A3F4-BE04-48EE-AC64-829E6851A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4C44F6D-75BA-40C9-8F58-6553EB305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A5C20DB-0F47-4CD8-987A-5F65CD8C3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82B90C-F5D8-4530-AF38-5B96C9291DCD}"/>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8" name="Footer Placeholder 7">
            <a:extLst>
              <a:ext uri="{FF2B5EF4-FFF2-40B4-BE49-F238E27FC236}">
                <a16:creationId xmlns:a16="http://schemas.microsoft.com/office/drawing/2014/main" xmlns="" id="{F4C72BF7-53B4-4AC9-9D56-968CDD3A6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61CCDF9-86A7-41A0-A9C1-C2BA5E61919C}"/>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3331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D59D31-7827-4F1B-928F-12E4E3131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2D212B8-5242-4EB5-B291-6C4575BDEF2F}"/>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4" name="Footer Placeholder 3">
            <a:extLst>
              <a:ext uri="{FF2B5EF4-FFF2-40B4-BE49-F238E27FC236}">
                <a16:creationId xmlns:a16="http://schemas.microsoft.com/office/drawing/2014/main" xmlns="" id="{D78D76AE-8C06-4BCA-8668-B2CFC59A7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6A160B5-5C0C-402F-8F87-3FB72307829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5500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143EE5-7097-473C-8DDE-1E91441CF363}"/>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3" name="Footer Placeholder 2">
            <a:extLst>
              <a:ext uri="{FF2B5EF4-FFF2-40B4-BE49-F238E27FC236}">
                <a16:creationId xmlns:a16="http://schemas.microsoft.com/office/drawing/2014/main" xmlns="" id="{A1706A09-6EE0-4F24-8382-19E7F84AB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6DDF3BC-BAE7-4409-8DD3-545B53FC73A0}"/>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8829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4382-7B8B-47BF-8439-7617428C4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D2CBC7-D38E-4436-9163-DF0C0D57D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5E7F7E-2352-45FE-B826-32D9A3086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EF4C0D-54D8-47CF-97BC-FF696B4DDD24}"/>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6" name="Footer Placeholder 5">
            <a:extLst>
              <a:ext uri="{FF2B5EF4-FFF2-40B4-BE49-F238E27FC236}">
                <a16:creationId xmlns:a16="http://schemas.microsoft.com/office/drawing/2014/main" xmlns="" id="{D59BBE1F-30EC-4772-BA69-27C0DF1C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CBB42C1-93DC-419C-8BD1-BB58ED60395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2189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F529A-14A3-4AFA-B61F-9857A08D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D77D44-0D6D-4AA0-B6BC-682BC8943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69B7089-C6C4-4E4C-9DEB-9144121B1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F988D1-EA87-482C-AF8E-F46DC8CCA5AB}"/>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6" name="Footer Placeholder 5">
            <a:extLst>
              <a:ext uri="{FF2B5EF4-FFF2-40B4-BE49-F238E27FC236}">
                <a16:creationId xmlns:a16="http://schemas.microsoft.com/office/drawing/2014/main" xmlns="" id="{8253F1C5-1D77-4407-8F77-5AF69EA6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F8FF9D-66BC-4C97-87D8-2E6F6E977B8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9650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03D6C-1AA8-4A80-8525-962EA1D1B9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BBD34B7-62E3-466A-9303-0887D3C46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FD2FE-62E8-486C-AA5E-E92ECD0F50AA}"/>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5" name="Footer Placeholder 4">
            <a:extLst>
              <a:ext uri="{FF2B5EF4-FFF2-40B4-BE49-F238E27FC236}">
                <a16:creationId xmlns:a16="http://schemas.microsoft.com/office/drawing/2014/main" xmlns="" id="{D48F35BA-AD26-418D-8FA1-2964AFF89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0BB3D5-BA0F-45BA-BB75-810F0402C9E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17804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00FFD7-837C-435B-B5D9-79298DFF9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4B862F8-F302-4CA7-9F73-0E30101A6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3C5D11-85DF-46C3-90A6-4F2B24047B25}"/>
              </a:ext>
            </a:extLst>
          </p:cNvPr>
          <p:cNvSpPr>
            <a:spLocks noGrp="1"/>
          </p:cNvSpPr>
          <p:nvPr>
            <p:ph type="dt" sz="half" idx="10"/>
          </p:nvPr>
        </p:nvSpPr>
        <p:spPr/>
        <p:txBody>
          <a:bodyPr/>
          <a:lstStyle/>
          <a:p>
            <a:fld id="{D054D303-7FFF-4D90-9ED2-51221C805741}" type="datetimeFigureOut">
              <a:rPr lang="en-US" smtClean="0"/>
              <a:t>09/05/2024</a:t>
            </a:fld>
            <a:endParaRPr lang="en-US"/>
          </a:p>
        </p:txBody>
      </p:sp>
      <p:sp>
        <p:nvSpPr>
          <p:cNvPr id="5" name="Footer Placeholder 4">
            <a:extLst>
              <a:ext uri="{FF2B5EF4-FFF2-40B4-BE49-F238E27FC236}">
                <a16:creationId xmlns:a16="http://schemas.microsoft.com/office/drawing/2014/main" xmlns="" id="{7E96CFC0-AE71-4F89-90C1-FA606985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E28EF3-2EB2-4257-87F4-C2DCF9390C6A}"/>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8286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09/05/2024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xmlns="" id="{6578BBF7-7379-311B-DABA-D02D6F31EB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2103CD8E-88EB-4A34-8BFB-B284C85E7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AD8EBF4-7EF0-4D45-99A1-E3CBD8D6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33ABA6E-E3F8-4329-AFE9-DB65862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578D1E-F95F-4820-B63E-2B3B0B9B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4D303-7FFF-4D90-9ED2-51221C805741}" type="datetimeFigureOut">
              <a:rPr lang="en-US" smtClean="0"/>
              <a:t>09/05/2024</a:t>
            </a:fld>
            <a:endParaRPr lang="en-US"/>
          </a:p>
        </p:txBody>
      </p:sp>
      <p:sp>
        <p:nvSpPr>
          <p:cNvPr id="5" name="Footer Placeholder 4">
            <a:extLst>
              <a:ext uri="{FF2B5EF4-FFF2-40B4-BE49-F238E27FC236}">
                <a16:creationId xmlns:a16="http://schemas.microsoft.com/office/drawing/2014/main" xmlns="" id="{1BDAE893-7839-49AB-8AD0-7AE0F93C6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66DC305-26F7-4B08-AD5D-FB0B75994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6261-15AF-4C1C-B35F-DB0F832848C1}" type="slidenum">
              <a:rPr lang="en-US" smtClean="0"/>
              <a:t>‹#›</a:t>
            </a:fld>
            <a:endParaRPr lang="en-US"/>
          </a:p>
        </p:txBody>
      </p:sp>
    </p:spTree>
    <p:extLst>
      <p:ext uri="{BB962C8B-B14F-4D97-AF65-F5344CB8AC3E}">
        <p14:creationId xmlns:p14="http://schemas.microsoft.com/office/powerpoint/2010/main" val="940423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1.png"/><Relationship Id="rId26" Type="http://schemas.openxmlformats.org/officeDocument/2006/relationships/image" Target="../media/image35.png"/><Relationship Id="rId39" Type="http://schemas.openxmlformats.org/officeDocument/2006/relationships/image" Target="../media/image43.png"/><Relationship Id="rId21" Type="http://schemas.openxmlformats.org/officeDocument/2006/relationships/image" Target="../media/image60.svg"/><Relationship Id="rId34" Type="http://schemas.openxmlformats.org/officeDocument/2006/relationships/image" Target="../media/image39.png"/><Relationship Id="rId7" Type="http://schemas.openxmlformats.org/officeDocument/2006/relationships/image" Target="../media/image46.svg"/><Relationship Id="rId12" Type="http://schemas.openxmlformats.org/officeDocument/2006/relationships/image" Target="../media/image28.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42.emf"/><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0.svg"/><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36.png"/><Relationship Id="rId36"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24.png"/><Relationship Id="rId9" Type="http://schemas.openxmlformats.org/officeDocument/2006/relationships/image" Target="../media/image48.svg"/><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image" Target="../media/image66.svg"/><Relationship Id="rId30" Type="http://schemas.openxmlformats.org/officeDocument/2006/relationships/image" Target="../media/image37.png"/><Relationship Id="rId35" Type="http://schemas.openxmlformats.org/officeDocument/2006/relationships/image" Target="../media/image74.svg"/><Relationship Id="rId8" Type="http://schemas.openxmlformats.org/officeDocument/2006/relationships/image" Target="../media/image26.png"/><Relationship Id="rId3"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18" Type="http://schemas.openxmlformats.org/officeDocument/2006/relationships/image" Target="../media/image46.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38.sv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7.png"/><Relationship Id="rId19" Type="http://schemas.openxmlformats.org/officeDocument/2006/relationships/image" Target="../media/image47.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5.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audio" Target="../media/audio2.wav"/><Relationship Id="rId4" Type="http://schemas.openxmlformats.org/officeDocument/2006/relationships/image" Target="../media/image50.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image" Target="../media/image69.png"/><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59.png"/><Relationship Id="rId5" Type="http://schemas.openxmlformats.org/officeDocument/2006/relationships/image" Target="../media/image66.png"/><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71.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image" Target="../media/image69.png"/><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3.emf"/><Relationship Id="rId11" Type="http://schemas.openxmlformats.org/officeDocument/2006/relationships/image" Target="../media/image59.png"/><Relationship Id="rId5" Type="http://schemas.openxmlformats.org/officeDocument/2006/relationships/image" Target="../media/image72.png"/><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71.gif"/></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image" Target="../media/image69.png"/><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59.png"/><Relationship Id="rId5" Type="http://schemas.openxmlformats.org/officeDocument/2006/relationships/image" Target="../media/image73.emf"/><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71.gif"/></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image" Target="../media/image69.png"/><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59.png"/><Relationship Id="rId5" Type="http://schemas.openxmlformats.org/officeDocument/2006/relationships/image" Target="../media/image66.png"/><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71.gif"/></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1.png"/><Relationship Id="rId3" Type="http://schemas.openxmlformats.org/officeDocument/2006/relationships/audio" Target="../media/audio5.wav"/><Relationship Id="rId7" Type="http://schemas.openxmlformats.org/officeDocument/2006/relationships/image" Target="../media/image72.png"/><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65.png"/><Relationship Id="rId15" Type="http://schemas.openxmlformats.org/officeDocument/2006/relationships/image" Target="../media/image75.gif"/><Relationship Id="rId10" Type="http://schemas.openxmlformats.org/officeDocument/2006/relationships/image" Target="../media/image58.png"/><Relationship Id="rId4" Type="http://schemas.openxmlformats.org/officeDocument/2006/relationships/audio" Target="../media/audio6.wav"/><Relationship Id="rId9" Type="http://schemas.openxmlformats.org/officeDocument/2006/relationships/image" Target="../media/image70.png"/><Relationship Id="rId1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0.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18" Type="http://schemas.openxmlformats.org/officeDocument/2006/relationships/image" Target="../media/image21.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38.sv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1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38.sv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1.png"/><Relationship Id="rId26" Type="http://schemas.openxmlformats.org/officeDocument/2006/relationships/image" Target="../media/image35.png"/><Relationship Id="rId39" Type="http://schemas.openxmlformats.org/officeDocument/2006/relationships/image" Target="../media/image43.png"/><Relationship Id="rId21" Type="http://schemas.openxmlformats.org/officeDocument/2006/relationships/image" Target="../media/image60.svg"/><Relationship Id="rId34" Type="http://schemas.openxmlformats.org/officeDocument/2006/relationships/image" Target="../media/image39.png"/><Relationship Id="rId7" Type="http://schemas.openxmlformats.org/officeDocument/2006/relationships/image" Target="../media/image46.svg"/><Relationship Id="rId12" Type="http://schemas.openxmlformats.org/officeDocument/2006/relationships/image" Target="../media/image28.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42.emf"/><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0.svg"/><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41.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36.png"/><Relationship Id="rId36"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24.png"/><Relationship Id="rId9" Type="http://schemas.openxmlformats.org/officeDocument/2006/relationships/image" Target="../media/image48.svg"/><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image" Target="../media/image66.svg"/><Relationship Id="rId30" Type="http://schemas.openxmlformats.org/officeDocument/2006/relationships/image" Target="../media/image37.png"/><Relationship Id="rId35" Type="http://schemas.openxmlformats.org/officeDocument/2006/relationships/image" Target="../media/image74.svg"/><Relationship Id="rId8" Type="http://schemas.openxmlformats.org/officeDocument/2006/relationships/image" Target="../media/image26.png"/><Relationship Id="rId3"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0.svg"/><Relationship Id="rId1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44.png"/><Relationship Id="rId17" Type="http://schemas.openxmlformats.org/officeDocument/2006/relationships/image" Target="../media/image31.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9.svg"/><Relationship Id="rId10" Type="http://schemas.openxmlformats.org/officeDocument/2006/relationships/image" Target="../media/image17.png"/><Relationship Id="rId19" Type="http://schemas.openxmlformats.org/officeDocument/2006/relationships/image" Target="../media/image38.sv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1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38.svg"/><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xmlns=""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xmlns=""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xmlns=""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xmlns=""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xmlns=""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xmlns=""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xmlns=""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xmlns=""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xmlns=""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xmlns=""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xmlns=""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xmlns=""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xmlns=""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xmlns=""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xmlns=""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chung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xmlns="" id="{C9E5BAA2-D7B4-010D-C9E0-A0A1CD4708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8DB8162B-F07B-A9A8-A02A-B66468A11AD7}"/>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Việc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làm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góp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phần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bảo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vệ</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môi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trường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6" name="Connector: Curved 25">
            <a:extLst>
              <a:ext uri="{FF2B5EF4-FFF2-40B4-BE49-F238E27FC236}">
                <a16:creationId xmlns:a16="http://schemas.microsoft.com/office/drawing/2014/main" xmlns=""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endParaRPr lang="en-US" sz="3600" b="1" dirty="0">
              <a:solidFill>
                <a:srgbClr val="0D4C8E"/>
              </a:solidFill>
            </a:endParaRPr>
          </a:p>
        </p:txBody>
      </p:sp>
      <p:cxnSp>
        <p:nvCxnSpPr>
          <p:cNvPr id="28" name="Connector: Curved 27">
            <a:extLst>
              <a:ext uri="{FF2B5EF4-FFF2-40B4-BE49-F238E27FC236}">
                <a16:creationId xmlns:a16="http://schemas.microsoft.com/office/drawing/2014/main" xmlns=""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xmlns=""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em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0" name="Connector: Curved 29">
            <a:extLst>
              <a:ext uri="{FF2B5EF4-FFF2-40B4-BE49-F238E27FC236}">
                <a16:creationId xmlns:a16="http://schemas.microsoft.com/office/drawing/2014/main" xmlns=""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endParaRPr lang="en-US" sz="3200" b="1" dirty="0">
              <a:solidFill>
                <a:srgbClr val="0D4C8E"/>
              </a:solidFill>
            </a:endParaRPr>
          </a:p>
        </p:txBody>
      </p:sp>
      <p:sp>
        <p:nvSpPr>
          <p:cNvPr id="32" name="TextBox 31">
            <a:extLst>
              <a:ext uri="{FF2B5EF4-FFF2-40B4-BE49-F238E27FC236}">
                <a16:creationId xmlns:a16="http://schemas.microsoft.com/office/drawing/2014/main" xmlns=""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xmlns=""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xmlns="" id="{3166B25A-36B8-825F-B1E8-CE5CB83886CE}"/>
              </a:ext>
            </a:extLst>
          </p:cNvPr>
          <p:cNvCxnSpPr>
            <a:cxnSpLocks/>
            <a:stCxn id="27" idx="1"/>
            <a:endCxn id="35" idx="3"/>
          </p:cNvCxnSpPr>
          <p:nvPr/>
        </p:nvCxnSpPr>
        <p:spPr>
          <a:xfrm rot="16200000" flipH="1">
            <a:off x="10806563" y="1605215"/>
            <a:ext cx="301519"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xmlns="" id="{66E73775-3E85-9A5F-453D-E33CDF2BF11D}"/>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mọi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người</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6" name="Connector: Curved 35">
            <a:extLst>
              <a:ext uri="{FF2B5EF4-FFF2-40B4-BE49-F238E27FC236}">
                <a16:creationId xmlns:a16="http://schemas.microsoft.com/office/drawing/2014/main" xmlns=""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xmlns=""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xmlns=""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xmlns=""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0" name="Connector: Curved 39">
            <a:extLst>
              <a:ext uri="{FF2B5EF4-FFF2-40B4-BE49-F238E27FC236}">
                <a16:creationId xmlns:a16="http://schemas.microsoft.com/office/drawing/2014/main" xmlns=""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xmlns=""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Kết</a:t>
            </a:r>
            <a:r>
              <a:rPr lang="en-US" sz="3200" b="1" dirty="0">
                <a:solidFill>
                  <a:srgbClr val="0D4C8E"/>
                </a:solidFill>
              </a:rPr>
              <a:t> </a:t>
            </a:r>
            <a:r>
              <a:rPr lang="en-US" sz="3200" b="1" dirty="0" err="1">
                <a:solidFill>
                  <a:srgbClr val="0D4C8E"/>
                </a:solidFill>
              </a:rPr>
              <a:t>quả</a:t>
            </a:r>
            <a:endParaRPr lang="en-US" sz="3200" b="1" dirty="0">
              <a:solidFill>
                <a:srgbClr val="0D4C8E"/>
              </a:solidFill>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xmlns="" id="{4BA2BE3D-C3E3-E07E-C8F5-D83C5D1C3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xmlns="" id="{46FB302A-1D8A-F431-60A5-246B5A0C54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xmlns="" id="{3D56023D-487B-B052-0632-5DFF7D8DA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xmlns=""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xmlns="" id="{0DE55E6F-9F66-7601-52AF-1CE5857DFDE4}"/>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xmlns=""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xmlns=""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xmlns="" id="{991445D2-4A8A-1963-568D-DC99559F5DFD}"/>
                </a:ext>
              </a:extLst>
            </p:cNvPr>
            <p:cNvPicPr>
              <a:picLocks noChangeAspect="1"/>
            </p:cNvPicPr>
            <p:nvPr/>
          </p:nvPicPr>
          <p:blipFill rotWithShape="1">
            <a:blip r:embed="rId7">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xmlns=""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xmlns=""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xmlns="" id="{64995258-B3CE-B96C-9860-7BA16EB6E835}"/>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xmlns=""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xmlns=""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xmlns="" id="{83F5FA31-C95F-BAE3-2589-CE6C066D7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xmlns="" id="{9CD23001-B687-3C7E-F989-CB370F3B7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9"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10"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dirty="0">
                <a:solidFill>
                  <a:srgbClr val="222222"/>
                </a:solidFill>
                <a:latin typeface="Calibri" panose="020F0502020204030204" pitchFamily="34" charset="0"/>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xmlns=""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xmlns=""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xmlns=""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xmlns="" id="{14CA3F16-13C0-4D5F-A4E8-3BE154119BF5}"/>
              </a:ext>
            </a:extLst>
          </p:cNvPr>
          <p:cNvPicPr>
            <a:picLocks noChangeAspect="1"/>
          </p:cNvPicPr>
          <p:nvPr/>
        </p:nvPicPr>
        <p:blipFill>
          <a:blip r:embed="rId4">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xmlns=""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xmlns=""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xmlns=""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pic>
        <p:nvPicPr>
          <p:cNvPr id="2" name="Picture 1">
            <a:extLst>
              <a:ext uri="{FF2B5EF4-FFF2-40B4-BE49-F238E27FC236}">
                <a16:creationId xmlns:a16="http://schemas.microsoft.com/office/drawing/2014/main" xmlns="" id="{4CB54C53-9EC1-498B-9CE3-14B49B42FE0D}"/>
              </a:ext>
            </a:extLst>
          </p:cNvPr>
          <p:cNvPicPr>
            <a:picLocks noChangeAspect="1"/>
          </p:cNvPicPr>
          <p:nvPr/>
        </p:nvPicPr>
        <p:blipFill>
          <a:blip r:embed="rId8"/>
          <a:stretch>
            <a:fillRect/>
          </a:stretch>
        </p:blipFill>
        <p:spPr>
          <a:xfrm>
            <a:off x="1761993" y="299872"/>
            <a:ext cx="9083827" cy="2200847"/>
          </a:xfrm>
          <a:prstGeom prst="rect">
            <a:avLst/>
          </a:prstGeom>
        </p:spPr>
      </p:pic>
    </p:spTree>
    <p:extLst>
      <p:ext uri="{BB962C8B-B14F-4D97-AF65-F5344CB8AC3E}">
        <p14:creationId xmlns:p14="http://schemas.microsoft.com/office/powerpoint/2010/main" val="34801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xmlns=""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xmlns=""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xmlns=""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xmlns=""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xmlns=""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xmlns="" id="{58636D2B-46FE-451F-8DEA-C69E1A259838}"/>
              </a:ext>
            </a:extLst>
          </p:cNvPr>
          <p:cNvPicPr>
            <a:picLocks noChangeAspect="1"/>
          </p:cNvPicPr>
          <p:nvPr/>
        </p:nvPicPr>
        <p:blipFill>
          <a:blip r:embed="rId6">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xmlns=""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0303" y="317235"/>
            <a:ext cx="54665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Điền câu hỏi nếu thầy cô cần sử dụng phần trò chơi này</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8801539" y="1349608"/>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599" y="17382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5646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805566" y="-423917"/>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xmlns=""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xmlns=""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xmlns=""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xmlns=""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xmlns=""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xmlns=""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xmlns=""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xmlns=""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95475" y="2793557"/>
            <a:ext cx="4003758" cy="3163824"/>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37461" y="890688"/>
            <a:ext cx="54280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hỏi.......</a:t>
            </a:r>
          </a:p>
        </p:txBody>
      </p:sp>
      <p:sp>
        <p:nvSpPr>
          <p:cNvPr id="37" name="Đúng">
            <a:extLst>
              <a:ext uri="{FF2B5EF4-FFF2-40B4-BE49-F238E27FC236}">
                <a16:creationId xmlns:a16="http://schemas.microsoft.com/office/drawing/2014/main" xmlns="" id="{A84D7174-B6C6-4774-B0B7-2BF58A89415B}"/>
              </a:ext>
            </a:extLst>
          </p:cNvPr>
          <p:cNvSpPr/>
          <p:nvPr/>
        </p:nvSpPr>
        <p:spPr>
          <a:xfrm>
            <a:off x="8813153" y="94340"/>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718245" y="73295"/>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5718245" y="1289321"/>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30702" y="1310368"/>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213" y="4829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184373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053" y="17264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178" y="4788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600424" y="28123"/>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287847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84270" y="4756377"/>
            <a:ext cx="5054330" cy="1005840"/>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14604" y="233714"/>
            <a:ext cx="49696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182474" y="1088240"/>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31348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1665" y="4071885"/>
            <a:ext cx="3524192" cy="1632647"/>
          </a:xfrm>
          <a:prstGeom prst="rect">
            <a:avLst/>
          </a:prstGeom>
        </p:spPr>
      </p:pic>
      <p:pic>
        <p:nvPicPr>
          <p:cNvPr id="30" name="CAUDI">
            <a:extLst>
              <a:ext uri="{FF2B5EF4-FFF2-40B4-BE49-F238E27FC236}">
                <a16:creationId xmlns:a16="http://schemas.microsoft.com/office/drawing/2014/main" xmlns=""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14605" y="233714"/>
            <a:ext cx="5303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5713059" y="148542"/>
            <a:ext cx="3016593"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xmlns=""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8816711" y="1328562"/>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5119" y="5371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188898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xmlns=""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xmlns=""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90856" y="-207649"/>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88674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xmlns=""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37248" y="2912897"/>
            <a:ext cx="4003758" cy="3163824"/>
          </a:xfrm>
          <a:prstGeom prst="rect">
            <a:avLst/>
          </a:prstGeom>
        </p:spPr>
      </p:pic>
      <p:sp>
        <p:nvSpPr>
          <p:cNvPr id="35" name="Rectangle: Rounded Corners 34">
            <a:extLst>
              <a:ext uri="{FF2B5EF4-FFF2-40B4-BE49-F238E27FC236}">
                <a16:creationId xmlns:a16="http://schemas.microsoft.com/office/drawing/2014/main" xmlns=""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xmlns="" id="{1F061A00-EEE1-426E-A43F-DD7AE62B4BEF}"/>
              </a:ext>
            </a:extLst>
          </p:cNvPr>
          <p:cNvSpPr txBox="1"/>
          <p:nvPr/>
        </p:nvSpPr>
        <p:spPr>
          <a:xfrm>
            <a:off x="214605" y="233714"/>
            <a:ext cx="51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xmlns="" id="{A84D7174-B6C6-4774-B0B7-2BF58A89415B}"/>
              </a:ext>
            </a:extLst>
          </p:cNvPr>
          <p:cNvSpPr/>
          <p:nvPr/>
        </p:nvSpPr>
        <p:spPr>
          <a:xfrm>
            <a:off x="7428044" y="1437306"/>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xmlns=""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xmlns=""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xmlns=""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4380" y="14583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xmlns="" id="{7B585F90-1666-4A79-8A2C-F17E749B5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0114" y="23371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xmlns="" id="{885356AF-F5C0-42B9-A0C0-8088F38AE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9485" y="1795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xmlns=""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xmlns=""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xmlns="" id="{3E2C3E10-DD25-450F-A693-0196F799F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xmlns="" id="{A6B3C2CB-8588-4E5A-8307-63739CB303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xmlns="" id="{27357AEF-8889-43D1-BCEF-F6B34BBBBDD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34289" y="945638"/>
            <a:ext cx="3626197" cy="36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5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8" presetClass="emph" presetSubtype="0" repeatCount="indefinite" autoRev="1" fill="hold" nodeType="withEffect">
                                  <p:stCondLst>
                                    <p:cond delay="0"/>
                                  </p:stCondLst>
                                  <p:childTnLst>
                                    <p:animRot by="180000">
                                      <p:cBhvr>
                                        <p:cTn id="27" dur="500" fill="hold"/>
                                        <p:tgtEl>
                                          <p:spTgt spid="23"/>
                                        </p:tgtEl>
                                        <p:attrNameLst>
                                          <p:attrName>r</p:attrName>
                                        </p:attrNameLst>
                                      </p:cBhvr>
                                    </p:animRot>
                                  </p:childTnLst>
                                </p:cTn>
                              </p:par>
                              <p:par>
                                <p:cTn id="28" presetID="8" presetClass="emph" presetSubtype="0" repeatCount="indefinite" autoRev="1" fill="hold" nodeType="withEffect">
                                  <p:stCondLst>
                                    <p:cond delay="0"/>
                                  </p:stCondLst>
                                  <p:childTnLst>
                                    <p:animRot by="180000">
                                      <p:cBhvr>
                                        <p:cTn id="2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repeatCount="4000" fill="hold" nodeType="clickEffect">
                                  <p:stCondLst>
                                    <p:cond delay="0"/>
                                  </p:stCondLst>
                                  <p:childTnLst>
                                    <p:animClr clrSpc="rgb" dir="cw">
                                      <p:cBhvr>
                                        <p:cTn id="34" dur="200" fill="hold"/>
                                        <p:tgtEl>
                                          <p:spTgt spid="39"/>
                                        </p:tgtEl>
                                        <p:attrNameLst>
                                          <p:attrName>fillcolor</p:attrName>
                                        </p:attrNameLst>
                                      </p:cBhvr>
                                      <p:to>
                                        <a:srgbClr val="FF7C80"/>
                                      </p:to>
                                    </p:animClr>
                                    <p:set>
                                      <p:cBhvr>
                                        <p:cTn id="35" dur="200" fill="hold"/>
                                        <p:tgtEl>
                                          <p:spTgt spid="39"/>
                                        </p:tgtEl>
                                        <p:attrNameLst>
                                          <p:attrName>fill.type</p:attrName>
                                        </p:attrNameLst>
                                      </p:cBhvr>
                                      <p:to>
                                        <p:strVal val="solid"/>
                                      </p:to>
                                    </p:set>
                                    <p:set>
                                      <p:cBhvr>
                                        <p:cTn id="36" dur="200" fill="hold"/>
                                        <p:tgtEl>
                                          <p:spTgt spid="3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repeatCount="4000" fill="hold" nodeType="clickEffect">
                                  <p:stCondLst>
                                    <p:cond delay="0"/>
                                  </p:stCondLst>
                                  <p:childTnLst>
                                    <p:animClr clrSpc="rgb" dir="cw">
                                      <p:cBhvr>
                                        <p:cTn id="43" dur="200" fill="hold"/>
                                        <p:tgtEl>
                                          <p:spTgt spid="40"/>
                                        </p:tgtEl>
                                        <p:attrNameLst>
                                          <p:attrName>fillcolor</p:attrName>
                                        </p:attrNameLst>
                                      </p:cBhvr>
                                      <p:to>
                                        <a:srgbClr val="FF7C80"/>
                                      </p:to>
                                    </p:animClr>
                                    <p:set>
                                      <p:cBhvr>
                                        <p:cTn id="44" dur="200" fill="hold"/>
                                        <p:tgtEl>
                                          <p:spTgt spid="40"/>
                                        </p:tgtEl>
                                        <p:attrNameLst>
                                          <p:attrName>fill.type</p:attrName>
                                        </p:attrNameLst>
                                      </p:cBhvr>
                                      <p:to>
                                        <p:strVal val="solid"/>
                                      </p:to>
                                    </p:set>
                                    <p:set>
                                      <p:cBhvr>
                                        <p:cTn id="45" dur="200" fill="hold"/>
                                        <p:tgtEl>
                                          <p:spTgt spid="4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37"/>
                                        </p:tgtEl>
                                        <p:attrNameLst>
                                          <p:attrName>fillcolor</p:attrName>
                                        </p:attrNameLst>
                                      </p:cBhvr>
                                      <p:to>
                                        <a:srgbClr val="00FF00"/>
                                      </p:to>
                                    </p:animClr>
                                    <p:set>
                                      <p:cBhvr>
                                        <p:cTn id="53" dur="200" fill="hold"/>
                                        <p:tgtEl>
                                          <p:spTgt spid="37"/>
                                        </p:tgtEl>
                                        <p:attrNameLst>
                                          <p:attrName>fill.type</p:attrName>
                                        </p:attrNameLst>
                                      </p:cBhvr>
                                      <p:to>
                                        <p:strVal val="solid"/>
                                      </p:to>
                                    </p:set>
                                    <p:set>
                                      <p:cBhvr>
                                        <p:cTn id="54" dur="200" fill="hold"/>
                                        <p:tgtEl>
                                          <p:spTgt spid="3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7" fill="hold">
                            <p:stCondLst>
                              <p:cond delay="800"/>
                            </p:stCondLst>
                            <p:childTnLst>
                              <p:par>
                                <p:cTn id="58" presetID="10" presetClass="exit" presetSubtype="0" fill="hold" nodeType="after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300"/>
                            </p:stCondLst>
                            <p:childTnLst>
                              <p:par>
                                <p:cTn id="62" presetID="14" presetClass="exit" presetSubtype="10" fill="hold" grpId="1" nodeType="afterEffect">
                                  <p:stCondLst>
                                    <p:cond delay="0"/>
                                  </p:stCondLst>
                                  <p:childTnLst>
                                    <p:animEffect transition="out" filter="randombar(horizontal)">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4" presetClass="exit" presetSubtype="10" fill="hold" nodeType="withEffect">
                                  <p:stCondLst>
                                    <p:cond delay="0"/>
                                  </p:stCondLst>
                                  <p:childTnLst>
                                    <p:animEffect transition="out" filter="randombar(horizontal)">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4" presetClass="exit" presetSubtype="10" fill="hold" nodeType="withEffect">
                                  <p:stCondLst>
                                    <p:cond delay="0"/>
                                  </p:stCondLst>
                                  <p:childTnLst>
                                    <p:animEffect transition="out" filter="randombar(horizontal)">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par>
                          <p:cTn id="86" fill="hold">
                            <p:stCondLst>
                              <p:cond delay="1800"/>
                            </p:stCondLst>
                            <p:childTnLst>
                              <p:par>
                                <p:cTn id="87" presetID="35" presetClass="path" presetSubtype="0" fill="hold" nodeType="afterEffect">
                                  <p:stCondLst>
                                    <p:cond delay="0"/>
                                  </p:stCondLst>
                                  <p:childTnLst>
                                    <p:animMotion origin="layout" path="M 0 0 L -1 0 " pathEditMode="relative" rAng="0" ptsTypes="AA">
                                      <p:cBhvr>
                                        <p:cTn id="88" dur="3000" fill="hold"/>
                                        <p:tgtEl>
                                          <p:spTgt spid="31"/>
                                        </p:tgtEl>
                                        <p:attrNameLst>
                                          <p:attrName>ppt_x</p:attrName>
                                          <p:attrName>ppt_y</p:attrName>
                                        </p:attrNameLst>
                                      </p:cBhvr>
                                      <p:rCtr x="-50000" y="0"/>
                                    </p:animMotion>
                                  </p:childTnLst>
                                </p:cTn>
                              </p:par>
                              <p:par>
                                <p:cTn id="89" presetID="35" presetClass="path" presetSubtype="0" fill="hold" nodeType="withEffect">
                                  <p:stCondLst>
                                    <p:cond delay="0"/>
                                  </p:stCondLst>
                                  <p:childTnLst>
                                    <p:animMotion origin="layout" path="M 3.33333E-6 -4.81481E-6 L -1 -4.81481E-6 " pathEditMode="relative" rAng="0" ptsTypes="AA">
                                      <p:cBhvr>
                                        <p:cTn id="90" dur="3000" fill="hold"/>
                                        <p:tgtEl>
                                          <p:spTgt spid="23"/>
                                        </p:tgtEl>
                                        <p:attrNameLst>
                                          <p:attrName>ppt_x</p:attrName>
                                          <p:attrName>ppt_y</p:attrName>
                                        </p:attrNameLst>
                                      </p:cBhvr>
                                      <p:rCtr x="-50000" y="0"/>
                                    </p:animMotion>
                                  </p:childTnLst>
                                </p:cTn>
                              </p:par>
                              <p:par>
                                <p:cTn id="91" presetID="35" presetClass="path" presetSubtype="0" fill="hold" nodeType="withEffect">
                                  <p:stCondLst>
                                    <p:cond delay="0"/>
                                  </p:stCondLst>
                                  <p:childTnLst>
                                    <p:animMotion origin="layout" path="M 1.45833E-6 -2.96296E-6 L -1 -2.96296E-6 " pathEditMode="relative" rAng="0" ptsTypes="AA">
                                      <p:cBhvr>
                                        <p:cTn id="92" dur="3000" fill="hold"/>
                                        <p:tgtEl>
                                          <p:spTgt spid="24"/>
                                        </p:tgtEl>
                                        <p:attrNameLst>
                                          <p:attrName>ppt_x</p:attrName>
                                          <p:attrName>ppt_y</p:attrName>
                                        </p:attrNameLst>
                                      </p:cBhvr>
                                      <p:rCtr x="-50000" y="0"/>
                                    </p:animMotion>
                                  </p:childTnLst>
                                </p:cTn>
                              </p:par>
                            </p:childTnLst>
                          </p:cTn>
                        </p:par>
                        <p:par>
                          <p:cTn id="93" fill="hold">
                            <p:stCondLst>
                              <p:cond delay="48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xmlns=""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xmlns=""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xmlns=""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xmlns=""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xmlns=""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xmlns=""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xmlns=""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xmlns=""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N BẢO VỆ MÔI TRƯỜNG">
            <a:hlinkClick r:id="" action="ppaction://media"/>
            <a:extLst>
              <a:ext uri="{FF2B5EF4-FFF2-40B4-BE49-F238E27FC236}">
                <a16:creationId xmlns:a16="http://schemas.microsoft.com/office/drawing/2014/main" xmlns="" id="{43478764-F6AE-827D-3B5D-C41E9DE17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784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xmlns=""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xmlns=""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xmlns=""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xmlns=""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xmlns=""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xmlns=""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xmlns=""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xmlns=""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xmlns=""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xmlns=""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xmlns=""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xmlns=""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xmlns=""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xmlns=""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655</Words>
  <Application>Microsoft Office PowerPoint</Application>
  <PresentationFormat>Widescreen</PresentationFormat>
  <Paragraphs>58</Paragraphs>
  <Slides>25</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#9Slide03 Arima Madurai Black</vt:lpstr>
      <vt:lpstr>#9Slide04 Vollkorn Black</vt:lpstr>
      <vt:lpstr>#9Slide05 Dear Saturday</vt:lpstr>
      <vt:lpstr>Arial</vt:lpstr>
      <vt:lpstr>Arial-Rounded</vt:lpstr>
      <vt:lpstr>Calibri</vt:lpstr>
      <vt:lpstr>Calibri Light</vt:lpstr>
      <vt:lpstr>SVN-Sign Painter House Script</vt:lpstr>
      <vt:lpstr>Times New Roman</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Bạch Thị Hải Yến</cp:lastModifiedBy>
  <cp:revision>20</cp:revision>
  <dcterms:created xsi:type="dcterms:W3CDTF">2023-02-04T02:09:15Z</dcterms:created>
  <dcterms:modified xsi:type="dcterms:W3CDTF">2024-05-09T14:58:28Z</dcterms:modified>
</cp:coreProperties>
</file>