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8"/>
  </p:notesMasterIdLst>
  <p:sldIdLst>
    <p:sldId id="387" r:id="rId3"/>
    <p:sldId id="380" r:id="rId4"/>
    <p:sldId id="257" r:id="rId5"/>
    <p:sldId id="385" r:id="rId6"/>
    <p:sldId id="258" r:id="rId7"/>
    <p:sldId id="381" r:id="rId8"/>
    <p:sldId id="382" r:id="rId9"/>
    <p:sldId id="260" r:id="rId10"/>
    <p:sldId id="330" r:id="rId11"/>
    <p:sldId id="331" r:id="rId12"/>
    <p:sldId id="350" r:id="rId13"/>
    <p:sldId id="354" r:id="rId14"/>
    <p:sldId id="356" r:id="rId15"/>
    <p:sldId id="374" r:id="rId16"/>
    <p:sldId id="329" r:id="rId17"/>
    <p:sldId id="343" r:id="rId18"/>
    <p:sldId id="344" r:id="rId19"/>
    <p:sldId id="345" r:id="rId20"/>
    <p:sldId id="384" r:id="rId21"/>
    <p:sldId id="383" r:id="rId22"/>
    <p:sldId id="386" r:id="rId23"/>
    <p:sldId id="357" r:id="rId24"/>
    <p:sldId id="375" r:id="rId25"/>
    <p:sldId id="359" r:id="rId26"/>
    <p:sldId id="361" r:id="rId27"/>
    <p:sldId id="367" r:id="rId28"/>
    <p:sldId id="376" r:id="rId29"/>
    <p:sldId id="369" r:id="rId30"/>
    <p:sldId id="370" r:id="rId31"/>
    <p:sldId id="371" r:id="rId32"/>
    <p:sldId id="372" r:id="rId33"/>
    <p:sldId id="377" r:id="rId34"/>
    <p:sldId id="362" r:id="rId35"/>
    <p:sldId id="378" r:id="rId36"/>
    <p:sldId id="37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3" autoAdjust="0"/>
    <p:restoredTop sz="90200" autoAdjust="0"/>
  </p:normalViewPr>
  <p:slideViewPr>
    <p:cSldViewPr snapToGrid="0">
      <p:cViewPr varScale="1">
        <p:scale>
          <a:sx n="65" d="100"/>
          <a:sy n="65" d="100"/>
        </p:scale>
        <p:origin x="-942" y="-114"/>
      </p:cViewPr>
      <p:guideLst>
        <p:guide orient="horz" pos="2160"/>
        <p:guide pos="76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4AB42F-E0A4-47E6-8682-0C3151AA396F}" type="datetimeFigureOut">
              <a:rPr lang="en-US" smtClean="0"/>
              <a:pPr/>
              <a:t>5/21/2025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FDC61B-098F-4C5A-973C-9488C20D91C4}" type="slidenum">
              <a:rPr lang="en-US" smtClean="0"/>
              <a:pPr/>
              <a:t>‹#›</a:t>
            </a:fld>
            <a:endParaRPr lang="en-US"/>
          </a:p>
        </p:txBody>
      </p:sp>
    </p:spTree>
    <p:extLst>
      <p:ext uri="{BB962C8B-B14F-4D97-AF65-F5344CB8AC3E}">
        <p14:creationId xmlns="" xmlns:p14="http://schemas.microsoft.com/office/powerpoint/2010/main" val="2761785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FDC61B-098F-4C5A-973C-9488C20D91C4}" type="slidenum">
              <a:rPr lang="en-US" smtClean="0"/>
              <a:pPr/>
              <a:t>13</a:t>
            </a:fld>
            <a:endParaRPr lang="en-US"/>
          </a:p>
        </p:txBody>
      </p:sp>
    </p:spTree>
    <p:extLst>
      <p:ext uri="{BB962C8B-B14F-4D97-AF65-F5344CB8AC3E}">
        <p14:creationId xmlns="" xmlns:p14="http://schemas.microsoft.com/office/powerpoint/2010/main" val="33033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F29C2B-2FD0-B066-F974-D31DEF8386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C3D31D4-5555-FA64-2855-CE77B48EF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2960021F-C30D-0C09-CC46-6018360B6544}"/>
              </a:ext>
            </a:extLst>
          </p:cNvPr>
          <p:cNvSpPr>
            <a:spLocks noGrp="1"/>
          </p:cNvSpPr>
          <p:nvPr>
            <p:ph type="dt" sz="half" idx="10"/>
          </p:nvPr>
        </p:nvSpPr>
        <p:spPr/>
        <p:txBody>
          <a:bodyPr/>
          <a:lstStyle/>
          <a:p>
            <a:fld id="{015890EB-4BB1-4D0E-8883-BB9B8B3E4584}" type="datetimeFigureOut">
              <a:rPr lang="en-US" smtClean="0"/>
              <a:pPr/>
              <a:t>5/21/2025</a:t>
            </a:fld>
            <a:endParaRPr lang="en-US"/>
          </a:p>
        </p:txBody>
      </p:sp>
      <p:sp>
        <p:nvSpPr>
          <p:cNvPr id="5" name="Footer Placeholder 4">
            <a:extLst>
              <a:ext uri="{FF2B5EF4-FFF2-40B4-BE49-F238E27FC236}">
                <a16:creationId xmlns="" xmlns:a16="http://schemas.microsoft.com/office/drawing/2014/main" id="{403AB25C-2395-C3E9-9C46-D7CB27B79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2A7963A-3951-1C52-E45B-0B395593C8BA}"/>
              </a:ext>
            </a:extLst>
          </p:cNvPr>
          <p:cNvSpPr>
            <a:spLocks noGrp="1"/>
          </p:cNvSpPr>
          <p:nvPr>
            <p:ph type="sldNum" sz="quarter" idx="12"/>
          </p:nvPr>
        </p:nvSpPr>
        <p:spPr/>
        <p:txBody>
          <a:bodyPr/>
          <a:lstStyle/>
          <a:p>
            <a:fld id="{2E054DFE-C3E5-4D0A-BAC6-93FFE2A2FEAE}" type="slidenum">
              <a:rPr lang="en-US" smtClean="0"/>
              <a:pPr/>
              <a:t>‹#›</a:t>
            </a:fld>
            <a:endParaRPr lang="en-US"/>
          </a:p>
        </p:txBody>
      </p:sp>
    </p:spTree>
    <p:extLst>
      <p:ext uri="{BB962C8B-B14F-4D97-AF65-F5344CB8AC3E}">
        <p14:creationId xmlns="" xmlns:p14="http://schemas.microsoft.com/office/powerpoint/2010/main" val="2162684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65A615-F18E-F3F8-427B-1CBE374C5F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A96F064-A8D6-2928-3A34-4AF4AC3CC4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293794A-10E8-D8AD-35D3-88698591865A}"/>
              </a:ext>
            </a:extLst>
          </p:cNvPr>
          <p:cNvSpPr>
            <a:spLocks noGrp="1"/>
          </p:cNvSpPr>
          <p:nvPr>
            <p:ph type="dt" sz="half" idx="10"/>
          </p:nvPr>
        </p:nvSpPr>
        <p:spPr/>
        <p:txBody>
          <a:bodyPr/>
          <a:lstStyle/>
          <a:p>
            <a:fld id="{015890EB-4BB1-4D0E-8883-BB9B8B3E4584}" type="datetimeFigureOut">
              <a:rPr lang="en-US" smtClean="0"/>
              <a:pPr/>
              <a:t>5/21/2025</a:t>
            </a:fld>
            <a:endParaRPr lang="en-US"/>
          </a:p>
        </p:txBody>
      </p:sp>
      <p:sp>
        <p:nvSpPr>
          <p:cNvPr id="5" name="Footer Placeholder 4">
            <a:extLst>
              <a:ext uri="{FF2B5EF4-FFF2-40B4-BE49-F238E27FC236}">
                <a16:creationId xmlns="" xmlns:a16="http://schemas.microsoft.com/office/drawing/2014/main" id="{CDE05B1A-DAE6-045F-68AA-FE38C21944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6E84047-02F8-EC80-4E59-03C94A6D376D}"/>
              </a:ext>
            </a:extLst>
          </p:cNvPr>
          <p:cNvSpPr>
            <a:spLocks noGrp="1"/>
          </p:cNvSpPr>
          <p:nvPr>
            <p:ph type="sldNum" sz="quarter" idx="12"/>
          </p:nvPr>
        </p:nvSpPr>
        <p:spPr/>
        <p:txBody>
          <a:bodyPr/>
          <a:lstStyle/>
          <a:p>
            <a:fld id="{2E054DFE-C3E5-4D0A-BAC6-93FFE2A2FEAE}" type="slidenum">
              <a:rPr lang="en-US" smtClean="0"/>
              <a:pPr/>
              <a:t>‹#›</a:t>
            </a:fld>
            <a:endParaRPr lang="en-US"/>
          </a:p>
        </p:txBody>
      </p:sp>
    </p:spTree>
    <p:extLst>
      <p:ext uri="{BB962C8B-B14F-4D97-AF65-F5344CB8AC3E}">
        <p14:creationId xmlns="" xmlns:p14="http://schemas.microsoft.com/office/powerpoint/2010/main" val="3179167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D4FA6F7-AD10-07E7-2D69-F1D1115F51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B0967F6-F9D9-AB1D-9D61-6F0D8F63C8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7D82929-CA1C-A01F-5EF6-5BF9A931621F}"/>
              </a:ext>
            </a:extLst>
          </p:cNvPr>
          <p:cNvSpPr>
            <a:spLocks noGrp="1"/>
          </p:cNvSpPr>
          <p:nvPr>
            <p:ph type="dt" sz="half" idx="10"/>
          </p:nvPr>
        </p:nvSpPr>
        <p:spPr/>
        <p:txBody>
          <a:bodyPr/>
          <a:lstStyle/>
          <a:p>
            <a:fld id="{015890EB-4BB1-4D0E-8883-BB9B8B3E4584}" type="datetimeFigureOut">
              <a:rPr lang="en-US" smtClean="0"/>
              <a:pPr/>
              <a:t>5/21/2025</a:t>
            </a:fld>
            <a:endParaRPr lang="en-US"/>
          </a:p>
        </p:txBody>
      </p:sp>
      <p:sp>
        <p:nvSpPr>
          <p:cNvPr id="5" name="Footer Placeholder 4">
            <a:extLst>
              <a:ext uri="{FF2B5EF4-FFF2-40B4-BE49-F238E27FC236}">
                <a16:creationId xmlns="" xmlns:a16="http://schemas.microsoft.com/office/drawing/2014/main" id="{3C7ED844-C400-5A38-3A8B-DB543AFA3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536FFDC-7EDA-6FBB-E425-6BA03592F314}"/>
              </a:ext>
            </a:extLst>
          </p:cNvPr>
          <p:cNvSpPr>
            <a:spLocks noGrp="1"/>
          </p:cNvSpPr>
          <p:nvPr>
            <p:ph type="sldNum" sz="quarter" idx="12"/>
          </p:nvPr>
        </p:nvSpPr>
        <p:spPr/>
        <p:txBody>
          <a:bodyPr/>
          <a:lstStyle/>
          <a:p>
            <a:fld id="{2E054DFE-C3E5-4D0A-BAC6-93FFE2A2FEAE}" type="slidenum">
              <a:rPr lang="en-US" smtClean="0"/>
              <a:pPr/>
              <a:t>‹#›</a:t>
            </a:fld>
            <a:endParaRPr lang="en-US"/>
          </a:p>
        </p:txBody>
      </p:sp>
    </p:spTree>
    <p:extLst>
      <p:ext uri="{BB962C8B-B14F-4D97-AF65-F5344CB8AC3E}">
        <p14:creationId xmlns="" xmlns:p14="http://schemas.microsoft.com/office/powerpoint/2010/main" val="1484169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 xmlns:p14="http://schemas.microsoft.com/office/powerpoint/2010/main" val="3275579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849270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906877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516469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586864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507436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781418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018824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47B47E-6B26-E3AF-D74C-E360AE9129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402E0C6-A5A0-8074-2375-B7426B92C7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50A5894-D9B3-54D4-06E9-DE589CB26A92}"/>
              </a:ext>
            </a:extLst>
          </p:cNvPr>
          <p:cNvSpPr>
            <a:spLocks noGrp="1"/>
          </p:cNvSpPr>
          <p:nvPr>
            <p:ph type="dt" sz="half" idx="10"/>
          </p:nvPr>
        </p:nvSpPr>
        <p:spPr/>
        <p:txBody>
          <a:bodyPr/>
          <a:lstStyle/>
          <a:p>
            <a:fld id="{015890EB-4BB1-4D0E-8883-BB9B8B3E4584}" type="datetimeFigureOut">
              <a:rPr lang="en-US" smtClean="0"/>
              <a:pPr/>
              <a:t>5/21/2025</a:t>
            </a:fld>
            <a:endParaRPr lang="en-US"/>
          </a:p>
        </p:txBody>
      </p:sp>
      <p:sp>
        <p:nvSpPr>
          <p:cNvPr id="5" name="Footer Placeholder 4">
            <a:extLst>
              <a:ext uri="{FF2B5EF4-FFF2-40B4-BE49-F238E27FC236}">
                <a16:creationId xmlns="" xmlns:a16="http://schemas.microsoft.com/office/drawing/2014/main" id="{C8A083FD-9389-797D-17B1-DDF3270DDF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847544C-907A-624C-5BF8-DAE58C03E581}"/>
              </a:ext>
            </a:extLst>
          </p:cNvPr>
          <p:cNvSpPr>
            <a:spLocks noGrp="1"/>
          </p:cNvSpPr>
          <p:nvPr>
            <p:ph type="sldNum" sz="quarter" idx="12"/>
          </p:nvPr>
        </p:nvSpPr>
        <p:spPr/>
        <p:txBody>
          <a:bodyPr/>
          <a:lstStyle/>
          <a:p>
            <a:fld id="{2E054DFE-C3E5-4D0A-BAC6-93FFE2A2FEAE}" type="slidenum">
              <a:rPr lang="en-US" smtClean="0"/>
              <a:pPr/>
              <a:t>‹#›</a:t>
            </a:fld>
            <a:endParaRPr lang="en-US"/>
          </a:p>
        </p:txBody>
      </p:sp>
    </p:spTree>
    <p:extLst>
      <p:ext uri="{BB962C8B-B14F-4D97-AF65-F5344CB8AC3E}">
        <p14:creationId xmlns="" xmlns:p14="http://schemas.microsoft.com/office/powerpoint/2010/main" val="1223290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386192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4138039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651614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88463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6F1ABD-C643-3992-8118-4460049F0E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A4CA950-30CC-F5E3-8653-30D5C552CC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6615DC7-636F-38DB-39D4-AE60BBA7157C}"/>
              </a:ext>
            </a:extLst>
          </p:cNvPr>
          <p:cNvSpPr>
            <a:spLocks noGrp="1"/>
          </p:cNvSpPr>
          <p:nvPr>
            <p:ph type="dt" sz="half" idx="10"/>
          </p:nvPr>
        </p:nvSpPr>
        <p:spPr/>
        <p:txBody>
          <a:bodyPr/>
          <a:lstStyle/>
          <a:p>
            <a:fld id="{015890EB-4BB1-4D0E-8883-BB9B8B3E4584}" type="datetimeFigureOut">
              <a:rPr lang="en-US" smtClean="0"/>
              <a:pPr/>
              <a:t>5/21/2025</a:t>
            </a:fld>
            <a:endParaRPr lang="en-US"/>
          </a:p>
        </p:txBody>
      </p:sp>
      <p:sp>
        <p:nvSpPr>
          <p:cNvPr id="5" name="Footer Placeholder 4">
            <a:extLst>
              <a:ext uri="{FF2B5EF4-FFF2-40B4-BE49-F238E27FC236}">
                <a16:creationId xmlns="" xmlns:a16="http://schemas.microsoft.com/office/drawing/2014/main" id="{973A8384-4663-E7D6-D594-BE4C45416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A63CA8B-6747-CB00-4733-16BC83E96CB4}"/>
              </a:ext>
            </a:extLst>
          </p:cNvPr>
          <p:cNvSpPr>
            <a:spLocks noGrp="1"/>
          </p:cNvSpPr>
          <p:nvPr>
            <p:ph type="sldNum" sz="quarter" idx="12"/>
          </p:nvPr>
        </p:nvSpPr>
        <p:spPr/>
        <p:txBody>
          <a:bodyPr/>
          <a:lstStyle/>
          <a:p>
            <a:fld id="{2E054DFE-C3E5-4D0A-BAC6-93FFE2A2FEAE}" type="slidenum">
              <a:rPr lang="en-US" smtClean="0"/>
              <a:pPr/>
              <a:t>‹#›</a:t>
            </a:fld>
            <a:endParaRPr lang="en-US"/>
          </a:p>
        </p:txBody>
      </p:sp>
    </p:spTree>
    <p:extLst>
      <p:ext uri="{BB962C8B-B14F-4D97-AF65-F5344CB8AC3E}">
        <p14:creationId xmlns="" xmlns:p14="http://schemas.microsoft.com/office/powerpoint/2010/main" val="4167854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79F720-6F5F-60F2-9F51-F63FEAE07C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51FE942-7B9B-A29D-D75E-E3E9DA2EC5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2BC8A34-03A6-FBAE-4B13-A54AA945B1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6BD6AFD-E52E-802B-CDAB-ED4A7EC41099}"/>
              </a:ext>
            </a:extLst>
          </p:cNvPr>
          <p:cNvSpPr>
            <a:spLocks noGrp="1"/>
          </p:cNvSpPr>
          <p:nvPr>
            <p:ph type="dt" sz="half" idx="10"/>
          </p:nvPr>
        </p:nvSpPr>
        <p:spPr/>
        <p:txBody>
          <a:bodyPr/>
          <a:lstStyle/>
          <a:p>
            <a:fld id="{015890EB-4BB1-4D0E-8883-BB9B8B3E4584}" type="datetimeFigureOut">
              <a:rPr lang="en-US" smtClean="0"/>
              <a:pPr/>
              <a:t>5/21/2025</a:t>
            </a:fld>
            <a:endParaRPr lang="en-US"/>
          </a:p>
        </p:txBody>
      </p:sp>
      <p:sp>
        <p:nvSpPr>
          <p:cNvPr id="6" name="Footer Placeholder 5">
            <a:extLst>
              <a:ext uri="{FF2B5EF4-FFF2-40B4-BE49-F238E27FC236}">
                <a16:creationId xmlns="" xmlns:a16="http://schemas.microsoft.com/office/drawing/2014/main" id="{4A8B8AA6-B601-4188-5C45-7FA2870DA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48B920B-4C9E-BA9B-C45E-69EF9CFA11AD}"/>
              </a:ext>
            </a:extLst>
          </p:cNvPr>
          <p:cNvSpPr>
            <a:spLocks noGrp="1"/>
          </p:cNvSpPr>
          <p:nvPr>
            <p:ph type="sldNum" sz="quarter" idx="12"/>
          </p:nvPr>
        </p:nvSpPr>
        <p:spPr/>
        <p:txBody>
          <a:bodyPr/>
          <a:lstStyle/>
          <a:p>
            <a:fld id="{2E054DFE-C3E5-4D0A-BAC6-93FFE2A2FEAE}" type="slidenum">
              <a:rPr lang="en-US" smtClean="0"/>
              <a:pPr/>
              <a:t>‹#›</a:t>
            </a:fld>
            <a:endParaRPr lang="en-US"/>
          </a:p>
        </p:txBody>
      </p:sp>
    </p:spTree>
    <p:extLst>
      <p:ext uri="{BB962C8B-B14F-4D97-AF65-F5344CB8AC3E}">
        <p14:creationId xmlns="" xmlns:p14="http://schemas.microsoft.com/office/powerpoint/2010/main" val="357634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9846B9-9B11-9D9F-4F46-EC363D40C5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0FA604B-7D7A-C2D9-096A-0DAB69119D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F5C6D46-7313-E611-2252-B0440B69F6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87AE1E9-060A-1EB7-2CE4-18BB396D88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249392C-CD73-6A8C-0A08-D5B8FEE481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03D3752-BC37-85FE-D4E7-63E15842B278}"/>
              </a:ext>
            </a:extLst>
          </p:cNvPr>
          <p:cNvSpPr>
            <a:spLocks noGrp="1"/>
          </p:cNvSpPr>
          <p:nvPr>
            <p:ph type="dt" sz="half" idx="10"/>
          </p:nvPr>
        </p:nvSpPr>
        <p:spPr/>
        <p:txBody>
          <a:bodyPr/>
          <a:lstStyle/>
          <a:p>
            <a:fld id="{015890EB-4BB1-4D0E-8883-BB9B8B3E4584}" type="datetimeFigureOut">
              <a:rPr lang="en-US" smtClean="0"/>
              <a:pPr/>
              <a:t>5/21/2025</a:t>
            </a:fld>
            <a:endParaRPr lang="en-US"/>
          </a:p>
        </p:txBody>
      </p:sp>
      <p:sp>
        <p:nvSpPr>
          <p:cNvPr id="8" name="Footer Placeholder 7">
            <a:extLst>
              <a:ext uri="{FF2B5EF4-FFF2-40B4-BE49-F238E27FC236}">
                <a16:creationId xmlns="" xmlns:a16="http://schemas.microsoft.com/office/drawing/2014/main" id="{4905CD1E-9E94-CB14-7EE4-9F589D2166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22E8B0EB-FE60-8458-05C4-DA47CC00DF34}"/>
              </a:ext>
            </a:extLst>
          </p:cNvPr>
          <p:cNvSpPr>
            <a:spLocks noGrp="1"/>
          </p:cNvSpPr>
          <p:nvPr>
            <p:ph type="sldNum" sz="quarter" idx="12"/>
          </p:nvPr>
        </p:nvSpPr>
        <p:spPr/>
        <p:txBody>
          <a:bodyPr/>
          <a:lstStyle/>
          <a:p>
            <a:fld id="{2E054DFE-C3E5-4D0A-BAC6-93FFE2A2FEAE}" type="slidenum">
              <a:rPr lang="en-US" smtClean="0"/>
              <a:pPr/>
              <a:t>‹#›</a:t>
            </a:fld>
            <a:endParaRPr lang="en-US"/>
          </a:p>
        </p:txBody>
      </p:sp>
    </p:spTree>
    <p:extLst>
      <p:ext uri="{BB962C8B-B14F-4D97-AF65-F5344CB8AC3E}">
        <p14:creationId xmlns="" xmlns:p14="http://schemas.microsoft.com/office/powerpoint/2010/main" val="3411864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F1FEEF-9377-D687-C32E-8DFE340716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27AA324-8491-FE16-B7A4-D682CC71E5A3}"/>
              </a:ext>
            </a:extLst>
          </p:cNvPr>
          <p:cNvSpPr>
            <a:spLocks noGrp="1"/>
          </p:cNvSpPr>
          <p:nvPr>
            <p:ph type="dt" sz="half" idx="10"/>
          </p:nvPr>
        </p:nvSpPr>
        <p:spPr/>
        <p:txBody>
          <a:bodyPr/>
          <a:lstStyle/>
          <a:p>
            <a:fld id="{015890EB-4BB1-4D0E-8883-BB9B8B3E4584}" type="datetimeFigureOut">
              <a:rPr lang="en-US" smtClean="0"/>
              <a:pPr/>
              <a:t>5/21/2025</a:t>
            </a:fld>
            <a:endParaRPr lang="en-US"/>
          </a:p>
        </p:txBody>
      </p:sp>
      <p:sp>
        <p:nvSpPr>
          <p:cNvPr id="4" name="Footer Placeholder 3">
            <a:extLst>
              <a:ext uri="{FF2B5EF4-FFF2-40B4-BE49-F238E27FC236}">
                <a16:creationId xmlns="" xmlns:a16="http://schemas.microsoft.com/office/drawing/2014/main" id="{E21F071E-476B-35E0-A964-E349BFB7E2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709E3DF9-78FE-6AF1-E344-0EF48B419039}"/>
              </a:ext>
            </a:extLst>
          </p:cNvPr>
          <p:cNvSpPr>
            <a:spLocks noGrp="1"/>
          </p:cNvSpPr>
          <p:nvPr>
            <p:ph type="sldNum" sz="quarter" idx="12"/>
          </p:nvPr>
        </p:nvSpPr>
        <p:spPr/>
        <p:txBody>
          <a:bodyPr/>
          <a:lstStyle/>
          <a:p>
            <a:fld id="{2E054DFE-C3E5-4D0A-BAC6-93FFE2A2FEAE}" type="slidenum">
              <a:rPr lang="en-US" smtClean="0"/>
              <a:pPr/>
              <a:t>‹#›</a:t>
            </a:fld>
            <a:endParaRPr lang="en-US"/>
          </a:p>
        </p:txBody>
      </p:sp>
    </p:spTree>
    <p:extLst>
      <p:ext uri="{BB962C8B-B14F-4D97-AF65-F5344CB8AC3E}">
        <p14:creationId xmlns="" xmlns:p14="http://schemas.microsoft.com/office/powerpoint/2010/main" val="2620252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E491237-3F17-D341-4274-AD00C1FA3CA5}"/>
              </a:ext>
            </a:extLst>
          </p:cNvPr>
          <p:cNvSpPr>
            <a:spLocks noGrp="1"/>
          </p:cNvSpPr>
          <p:nvPr>
            <p:ph type="dt" sz="half" idx="10"/>
          </p:nvPr>
        </p:nvSpPr>
        <p:spPr/>
        <p:txBody>
          <a:bodyPr/>
          <a:lstStyle/>
          <a:p>
            <a:fld id="{015890EB-4BB1-4D0E-8883-BB9B8B3E4584}" type="datetimeFigureOut">
              <a:rPr lang="en-US" smtClean="0"/>
              <a:pPr/>
              <a:t>5/21/2025</a:t>
            </a:fld>
            <a:endParaRPr lang="en-US"/>
          </a:p>
        </p:txBody>
      </p:sp>
      <p:sp>
        <p:nvSpPr>
          <p:cNvPr id="3" name="Footer Placeholder 2">
            <a:extLst>
              <a:ext uri="{FF2B5EF4-FFF2-40B4-BE49-F238E27FC236}">
                <a16:creationId xmlns="" xmlns:a16="http://schemas.microsoft.com/office/drawing/2014/main" id="{26535EE2-3331-EF6D-E976-ECAF3E744D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04F5CD8E-007D-D02D-2729-1F38D5ADEE40}"/>
              </a:ext>
            </a:extLst>
          </p:cNvPr>
          <p:cNvSpPr>
            <a:spLocks noGrp="1"/>
          </p:cNvSpPr>
          <p:nvPr>
            <p:ph type="sldNum" sz="quarter" idx="12"/>
          </p:nvPr>
        </p:nvSpPr>
        <p:spPr/>
        <p:txBody>
          <a:bodyPr/>
          <a:lstStyle/>
          <a:p>
            <a:fld id="{2E054DFE-C3E5-4D0A-BAC6-93FFE2A2FEAE}" type="slidenum">
              <a:rPr lang="en-US" smtClean="0"/>
              <a:pPr/>
              <a:t>‹#›</a:t>
            </a:fld>
            <a:endParaRPr lang="en-US"/>
          </a:p>
        </p:txBody>
      </p:sp>
    </p:spTree>
    <p:extLst>
      <p:ext uri="{BB962C8B-B14F-4D97-AF65-F5344CB8AC3E}">
        <p14:creationId xmlns="" xmlns:p14="http://schemas.microsoft.com/office/powerpoint/2010/main" val="3082010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50D06E-47D8-2636-3589-22170907E6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1D0332F-C18B-783B-FF6B-1E70ABB790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F0DE08E-92A0-C254-7AAE-EB754DA3CB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89912EC-BD5A-5335-7029-2B2843A3614B}"/>
              </a:ext>
            </a:extLst>
          </p:cNvPr>
          <p:cNvSpPr>
            <a:spLocks noGrp="1"/>
          </p:cNvSpPr>
          <p:nvPr>
            <p:ph type="dt" sz="half" idx="10"/>
          </p:nvPr>
        </p:nvSpPr>
        <p:spPr/>
        <p:txBody>
          <a:bodyPr/>
          <a:lstStyle/>
          <a:p>
            <a:fld id="{015890EB-4BB1-4D0E-8883-BB9B8B3E4584}" type="datetimeFigureOut">
              <a:rPr lang="en-US" smtClean="0"/>
              <a:pPr/>
              <a:t>5/21/2025</a:t>
            </a:fld>
            <a:endParaRPr lang="en-US"/>
          </a:p>
        </p:txBody>
      </p:sp>
      <p:sp>
        <p:nvSpPr>
          <p:cNvPr id="6" name="Footer Placeholder 5">
            <a:extLst>
              <a:ext uri="{FF2B5EF4-FFF2-40B4-BE49-F238E27FC236}">
                <a16:creationId xmlns="" xmlns:a16="http://schemas.microsoft.com/office/drawing/2014/main" id="{CBA0597A-A4BA-4499-BB5E-C5DE4C74E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9DEDF69-BA55-429E-6CBB-365455785F1F}"/>
              </a:ext>
            </a:extLst>
          </p:cNvPr>
          <p:cNvSpPr>
            <a:spLocks noGrp="1"/>
          </p:cNvSpPr>
          <p:nvPr>
            <p:ph type="sldNum" sz="quarter" idx="12"/>
          </p:nvPr>
        </p:nvSpPr>
        <p:spPr/>
        <p:txBody>
          <a:bodyPr/>
          <a:lstStyle/>
          <a:p>
            <a:fld id="{2E054DFE-C3E5-4D0A-BAC6-93FFE2A2FEAE}" type="slidenum">
              <a:rPr lang="en-US" smtClean="0"/>
              <a:pPr/>
              <a:t>‹#›</a:t>
            </a:fld>
            <a:endParaRPr lang="en-US"/>
          </a:p>
        </p:txBody>
      </p:sp>
    </p:spTree>
    <p:extLst>
      <p:ext uri="{BB962C8B-B14F-4D97-AF65-F5344CB8AC3E}">
        <p14:creationId xmlns="" xmlns:p14="http://schemas.microsoft.com/office/powerpoint/2010/main" val="66156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D43B0C-72D3-D5DA-8B03-4E0797EEAC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E7DDF1E-0F83-0E4E-6FF6-214C4E2E33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26B28828-A62A-DFD2-AD73-EEDC5DB3D8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972E569-F081-9ED0-10D0-82E7B351A253}"/>
              </a:ext>
            </a:extLst>
          </p:cNvPr>
          <p:cNvSpPr>
            <a:spLocks noGrp="1"/>
          </p:cNvSpPr>
          <p:nvPr>
            <p:ph type="dt" sz="half" idx="10"/>
          </p:nvPr>
        </p:nvSpPr>
        <p:spPr/>
        <p:txBody>
          <a:bodyPr/>
          <a:lstStyle/>
          <a:p>
            <a:fld id="{015890EB-4BB1-4D0E-8883-BB9B8B3E4584}" type="datetimeFigureOut">
              <a:rPr lang="en-US" smtClean="0"/>
              <a:pPr/>
              <a:t>5/21/2025</a:t>
            </a:fld>
            <a:endParaRPr lang="en-US"/>
          </a:p>
        </p:txBody>
      </p:sp>
      <p:sp>
        <p:nvSpPr>
          <p:cNvPr id="6" name="Footer Placeholder 5">
            <a:extLst>
              <a:ext uri="{FF2B5EF4-FFF2-40B4-BE49-F238E27FC236}">
                <a16:creationId xmlns="" xmlns:a16="http://schemas.microsoft.com/office/drawing/2014/main" id="{0FD52C75-1DD6-32D6-0B33-E083CFEE8F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04166AE-6AF7-BF17-AEF0-CAC7FD0205CE}"/>
              </a:ext>
            </a:extLst>
          </p:cNvPr>
          <p:cNvSpPr>
            <a:spLocks noGrp="1"/>
          </p:cNvSpPr>
          <p:nvPr>
            <p:ph type="sldNum" sz="quarter" idx="12"/>
          </p:nvPr>
        </p:nvSpPr>
        <p:spPr/>
        <p:txBody>
          <a:bodyPr/>
          <a:lstStyle/>
          <a:p>
            <a:fld id="{2E054DFE-C3E5-4D0A-BAC6-93FFE2A2FEAE}" type="slidenum">
              <a:rPr lang="en-US" smtClean="0"/>
              <a:pPr/>
              <a:t>‹#›</a:t>
            </a:fld>
            <a:endParaRPr lang="en-US"/>
          </a:p>
        </p:txBody>
      </p:sp>
    </p:spTree>
    <p:extLst>
      <p:ext uri="{BB962C8B-B14F-4D97-AF65-F5344CB8AC3E}">
        <p14:creationId xmlns="" xmlns:p14="http://schemas.microsoft.com/office/powerpoint/2010/main" val="2537163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3A9652A-1A57-4F29-4C11-ECD82BC55C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7E84D711-A20A-A3F1-0327-5780FFE957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8FC788D-904B-E39C-9B8A-447E7A0AC5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890EB-4BB1-4D0E-8883-BB9B8B3E4584}" type="datetimeFigureOut">
              <a:rPr lang="en-US" smtClean="0"/>
              <a:pPr/>
              <a:t>5/21/2025</a:t>
            </a:fld>
            <a:endParaRPr lang="en-US"/>
          </a:p>
        </p:txBody>
      </p:sp>
      <p:sp>
        <p:nvSpPr>
          <p:cNvPr id="5" name="Footer Placeholder 4">
            <a:extLst>
              <a:ext uri="{FF2B5EF4-FFF2-40B4-BE49-F238E27FC236}">
                <a16:creationId xmlns="" xmlns:a16="http://schemas.microsoft.com/office/drawing/2014/main" id="{791CD0D6-A4C1-10F5-9080-A8BF9D5952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D5AF487-D6B6-473D-A30E-618DDD67DE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54DFE-C3E5-4D0A-BAC6-93FFE2A2FEAE}" type="slidenum">
              <a:rPr lang="en-US" smtClean="0"/>
              <a:pPr/>
              <a:t>‹#›</a:t>
            </a:fld>
            <a:endParaRPr lang="en-US"/>
          </a:p>
        </p:txBody>
      </p:sp>
    </p:spTree>
    <p:extLst>
      <p:ext uri="{BB962C8B-B14F-4D97-AF65-F5344CB8AC3E}">
        <p14:creationId xmlns="" xmlns:p14="http://schemas.microsoft.com/office/powerpoint/2010/main" val="3262520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5/21/2025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3266245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slideLayout" Target="../slideLayouts/slideLayout13.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34.sv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45.sv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4.png"/><Relationship Id="rId3" Type="http://schemas.openxmlformats.org/officeDocument/2006/relationships/image" Target="../media/image41.png"/><Relationship Id="rId7" Type="http://schemas.openxmlformats.org/officeDocument/2006/relationships/image" Target="../media/image58.svg"/><Relationship Id="rId12" Type="http://schemas.openxmlformats.org/officeDocument/2006/relationships/image" Target="../media/image50.svg"/><Relationship Id="rId2" Type="http://schemas.openxmlformats.org/officeDocument/2006/relationships/image" Target="../media/image40.png"/><Relationship Id="rId1" Type="http://schemas.openxmlformats.org/officeDocument/2006/relationships/slideLayout" Target="../slideLayouts/slideLayout19.xml"/><Relationship Id="rId6" Type="http://schemas.openxmlformats.org/officeDocument/2006/relationships/image" Target="../media/image43.png"/><Relationship Id="rId5" Type="http://schemas.openxmlformats.org/officeDocument/2006/relationships/image" Target="../media/image56.svg"/><Relationship Id="rId4" Type="http://schemas.openxmlformats.org/officeDocument/2006/relationships/image" Target="../media/image42.png"/><Relationship Id="rId14" Type="http://schemas.openxmlformats.org/officeDocument/2006/relationships/image" Target="../media/image63.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67.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svg"/><Relationship Id="rId5" Type="http://schemas.openxmlformats.org/officeDocument/2006/relationships/image" Target="../media/image20.png"/><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30.sv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POINSET3"/>
          <p:cNvPicPr>
            <a:picLocks noChangeAspect="1" noChangeArrowheads="1"/>
          </p:cNvPicPr>
          <p:nvPr/>
        </p:nvPicPr>
        <p:blipFill>
          <a:blip r:embed="rId2"/>
          <a:srcRect/>
          <a:stretch>
            <a:fillRect/>
          </a:stretch>
        </p:blipFill>
        <p:spPr bwMode="auto">
          <a:xfrm flipH="1">
            <a:off x="27351" y="4908948"/>
            <a:ext cx="2187972" cy="1920478"/>
          </a:xfrm>
          <a:prstGeom prst="rect">
            <a:avLst/>
          </a:prstGeom>
          <a:noFill/>
          <a:ln w="9525">
            <a:noFill/>
            <a:miter lim="800000"/>
            <a:headEnd/>
            <a:tailEnd/>
          </a:ln>
        </p:spPr>
      </p:pic>
      <p:pic>
        <p:nvPicPr>
          <p:cNvPr id="3077" name="Picture 5" descr="POINSET2"/>
          <p:cNvPicPr>
            <a:picLocks noChangeAspect="1" noChangeArrowheads="1"/>
          </p:cNvPicPr>
          <p:nvPr/>
        </p:nvPicPr>
        <p:blipFill>
          <a:blip r:embed="rId3"/>
          <a:srcRect/>
          <a:stretch>
            <a:fillRect/>
          </a:stretch>
        </p:blipFill>
        <p:spPr bwMode="auto">
          <a:xfrm rot="5400000">
            <a:off x="11004607" y="-81367"/>
            <a:ext cx="1037035" cy="1237869"/>
          </a:xfrm>
          <a:prstGeom prst="rect">
            <a:avLst/>
          </a:prstGeom>
          <a:noFill/>
          <a:ln w="9525">
            <a:noFill/>
            <a:miter lim="800000"/>
            <a:headEnd/>
            <a:tailEnd/>
          </a:ln>
        </p:spPr>
      </p:pic>
      <p:sp>
        <p:nvSpPr>
          <p:cNvPr id="3078" name="WordArt 2"/>
          <p:cNvSpPr>
            <a:spLocks noChangeArrowheads="1" noChangeShapeType="1" noTextEdit="1"/>
          </p:cNvSpPr>
          <p:nvPr/>
        </p:nvSpPr>
        <p:spPr bwMode="auto">
          <a:xfrm>
            <a:off x="4031445" y="1191367"/>
            <a:ext cx="3642261" cy="1724842"/>
          </a:xfrm>
          <a:prstGeom prst="rect">
            <a:avLst/>
          </a:prstGeom>
        </p:spPr>
        <p:txBody>
          <a:bodyPr wrap="none" lIns="68516" tIns="34258" rIns="68516" bIns="34258" fromWordArt="1">
            <a:prstTxWarp prst="textPlain">
              <a:avLst>
                <a:gd name="adj" fmla="val 50000"/>
              </a:avLst>
            </a:prstTxWarp>
          </a:bodyPr>
          <a:lstStyle/>
          <a:p>
            <a:pPr algn="ctr"/>
            <a:r>
              <a:rPr lang="en-US" sz="43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TIẾNG VIỆT 3</a:t>
            </a:r>
          </a:p>
          <a:p>
            <a:pPr algn="ctr"/>
            <a:r>
              <a:rPr lang="en-US" sz="4300" b="1" kern="10" dirty="0" err="1"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Bài</a:t>
            </a:r>
            <a:r>
              <a:rPr lang="en-US" sz="43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13:Bàn </a:t>
            </a:r>
            <a:r>
              <a:rPr lang="en-US" sz="4300" b="1" kern="10" dirty="0" err="1"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tay</a:t>
            </a:r>
            <a:r>
              <a:rPr lang="en-US" sz="43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4300" b="1" kern="10" dirty="0" err="1"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cô</a:t>
            </a:r>
            <a:r>
              <a:rPr lang="en-US" sz="43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4300" b="1" kern="10" dirty="0" err="1"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giáo</a:t>
            </a:r>
            <a:endParaRPr lang="vi-VN" sz="43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a:p>
            <a:pPr algn="ctr"/>
            <a:endParaRPr lang="vi-VN" sz="43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3080" name="WordArt 4"/>
          <p:cNvSpPr>
            <a:spLocks noChangeArrowheads="1" noChangeShapeType="1" noTextEdit="1"/>
          </p:cNvSpPr>
          <p:nvPr/>
        </p:nvSpPr>
        <p:spPr bwMode="auto">
          <a:xfrm>
            <a:off x="2190352" y="6032900"/>
            <a:ext cx="8172848" cy="825103"/>
          </a:xfrm>
          <a:prstGeom prst="rect">
            <a:avLst/>
          </a:prstGeom>
        </p:spPr>
        <p:txBody>
          <a:bodyPr wrap="none" lIns="68516" tIns="34258" rIns="68516" bIns="34258" fromWordArt="1">
            <a:prstTxWarp prst="textPlain">
              <a:avLst>
                <a:gd name="adj" fmla="val 50000"/>
              </a:avLst>
            </a:prstTxWarp>
          </a:bodyPr>
          <a:lstStyle/>
          <a:p>
            <a:pPr algn="ctr"/>
            <a:r>
              <a:rPr lang="vi-VN" sz="43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GIÁO VIÊN: </a:t>
            </a:r>
            <a:r>
              <a:rPr lang="en-US" sz="4300" b="1" kern="10" dirty="0"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HOÀNG THỊ KHUYÊN</a:t>
            </a:r>
            <a:endParaRPr lang="vi-VN" sz="43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grpSp>
        <p:nvGrpSpPr>
          <p:cNvPr id="2" name="Group 18"/>
          <p:cNvGrpSpPr>
            <a:grpSpLocks/>
          </p:cNvGrpSpPr>
          <p:nvPr/>
        </p:nvGrpSpPr>
        <p:grpSpPr bwMode="auto">
          <a:xfrm>
            <a:off x="3807099" y="2694794"/>
            <a:ext cx="3866607" cy="2214154"/>
            <a:chOff x="5225" y="9335"/>
            <a:chExt cx="2520" cy="1750"/>
          </a:xfrm>
        </p:grpSpPr>
        <p:sp>
          <p:nvSpPr>
            <p:cNvPr id="17"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4"/>
              <a:srcRect/>
              <a:stretch>
                <a:fillRect/>
              </a:stretch>
            </a:blipFill>
            <a:ln w="9525">
              <a:noFill/>
              <a:round/>
              <a:headEnd/>
              <a:tailEnd/>
            </a:ln>
            <a:effectLst>
              <a:outerShdw dist="107763" dir="2700000" algn="ctr" rotWithShape="0">
                <a:srgbClr val="C0C0C0"/>
              </a:outerShdw>
            </a:effectLst>
          </p:spPr>
          <p:txBody>
            <a:bodyPr lIns="91435" tIns="45718" rIns="91435" bIns="45718"/>
            <a:lstStyle/>
            <a:p>
              <a:pPr>
                <a:defRPr/>
              </a:pPr>
              <a:endParaRPr lang="vi-VN" altLang="en-US" sz="2400" dirty="0">
                <a:latin typeface="VNI-Times" pitchFamily="2" charset="0"/>
              </a:endParaRPr>
            </a:p>
          </p:txBody>
        </p:sp>
        <p:pic>
          <p:nvPicPr>
            <p:cNvPr id="3084" name="Picture 26" descr="cosmoS"/>
            <p:cNvPicPr>
              <a:picLocks noChangeAspect="1" noChangeArrowheads="1"/>
            </p:cNvPicPr>
            <p:nvPr/>
          </p:nvPicPr>
          <p:blipFill>
            <a:blip r:embed="rId5"/>
            <a:srcRect/>
            <a:stretch>
              <a:fillRect/>
            </a:stretch>
          </p:blipFill>
          <p:spPr bwMode="auto">
            <a:xfrm>
              <a:off x="6302" y="9335"/>
              <a:ext cx="1080" cy="888"/>
            </a:xfrm>
            <a:prstGeom prst="rect">
              <a:avLst/>
            </a:prstGeom>
            <a:noFill/>
            <a:ln w="9525">
              <a:noFill/>
              <a:miter lim="800000"/>
              <a:headEnd/>
              <a:tailEnd/>
            </a:ln>
          </p:spPr>
        </p:pic>
        <p:pic>
          <p:nvPicPr>
            <p:cNvPr id="3085" name="Picture 25" descr="BOOK2"/>
            <p:cNvPicPr>
              <a:picLocks noChangeAspect="1" noChangeArrowheads="1"/>
            </p:cNvPicPr>
            <p:nvPr/>
          </p:nvPicPr>
          <p:blipFill>
            <a:blip r:embed="rId6"/>
            <a:srcRect/>
            <a:stretch>
              <a:fillRect/>
            </a:stretch>
          </p:blipFill>
          <p:spPr bwMode="auto">
            <a:xfrm>
              <a:off x="6014" y="10122"/>
              <a:ext cx="1260" cy="900"/>
            </a:xfrm>
            <a:prstGeom prst="rect">
              <a:avLst/>
            </a:prstGeom>
            <a:noFill/>
            <a:ln w="9525">
              <a:noFill/>
              <a:miter lim="800000"/>
              <a:headEnd/>
              <a:tailEnd/>
            </a:ln>
          </p:spPr>
        </p:pic>
        <p:pic>
          <p:nvPicPr>
            <p:cNvPr id="3086" name="Picture 24" descr="BOOK1"/>
            <p:cNvPicPr>
              <a:picLocks noChangeAspect="1" noChangeArrowheads="1"/>
            </p:cNvPicPr>
            <p:nvPr/>
          </p:nvPicPr>
          <p:blipFill>
            <a:blip r:embed="rId7"/>
            <a:srcRect/>
            <a:stretch>
              <a:fillRect/>
            </a:stretch>
          </p:blipFill>
          <p:spPr bwMode="auto">
            <a:xfrm>
              <a:off x="5842" y="9848"/>
              <a:ext cx="1635" cy="795"/>
            </a:xfrm>
            <a:prstGeom prst="rect">
              <a:avLst/>
            </a:prstGeom>
            <a:noFill/>
            <a:ln w="9525">
              <a:noFill/>
              <a:miter lim="800000"/>
              <a:headEnd/>
              <a:tailEnd/>
            </a:ln>
          </p:spPr>
        </p:pic>
        <p:pic>
          <p:nvPicPr>
            <p:cNvPr id="3087" name="Picture 23" descr="QUILLPEN"/>
            <p:cNvPicPr>
              <a:picLocks noChangeAspect="1" noChangeArrowheads="1"/>
            </p:cNvPicPr>
            <p:nvPr/>
          </p:nvPicPr>
          <p:blipFill>
            <a:blip r:embed="rId8"/>
            <a:srcRect/>
            <a:stretch>
              <a:fillRect/>
            </a:stretch>
          </p:blipFill>
          <p:spPr bwMode="auto">
            <a:xfrm>
              <a:off x="5615" y="9336"/>
              <a:ext cx="702" cy="1396"/>
            </a:xfrm>
            <a:prstGeom prst="rect">
              <a:avLst/>
            </a:prstGeom>
            <a:noFill/>
            <a:ln w="9525">
              <a:noFill/>
              <a:miter lim="800000"/>
              <a:headEnd/>
              <a:tailEnd/>
            </a:ln>
          </p:spPr>
        </p:pic>
        <p:sp>
          <p:nvSpPr>
            <p:cNvPr id="3088" name="Text Box 22"/>
            <p:cNvSpPr txBox="1">
              <a:spLocks noChangeArrowheads="1"/>
            </p:cNvSpPr>
            <p:nvPr/>
          </p:nvSpPr>
          <p:spPr bwMode="auto">
            <a:xfrm>
              <a:off x="5867" y="9897"/>
              <a:ext cx="900" cy="540"/>
            </a:xfrm>
            <a:prstGeom prst="rect">
              <a:avLst/>
            </a:prstGeom>
            <a:noFill/>
            <a:ln w="9525">
              <a:noFill/>
              <a:miter lim="800000"/>
              <a:headEnd/>
              <a:tailEnd/>
            </a:ln>
          </p:spPr>
          <p:txBody>
            <a:bodyPr lIns="91435" tIns="45718" rIns="91435" bIns="45718"/>
            <a:lstStyle/>
            <a:p>
              <a:pPr algn="r"/>
              <a:r>
                <a:rPr lang="en-US" altLang="en-US" sz="1000" b="1" dirty="0">
                  <a:latin typeface="Times New Roman" pitchFamily="18" charset="0"/>
                  <a:cs typeface="Times New Roman" pitchFamily="18" charset="0"/>
                </a:rPr>
                <a:t> </a:t>
              </a:r>
              <a:endParaRPr lang="en-US" altLang="en-US" sz="5700" dirty="0">
                <a:latin typeface="Times New Roman" pitchFamily="18" charset="0"/>
                <a:cs typeface="Times New Roman" pitchFamily="18" charset="0"/>
              </a:endParaRPr>
            </a:p>
          </p:txBody>
        </p:sp>
        <p:sp>
          <p:nvSpPr>
            <p:cNvPr id="3089" name="Text Box 21"/>
            <p:cNvSpPr txBox="1">
              <a:spLocks noChangeArrowheads="1"/>
            </p:cNvSpPr>
            <p:nvPr/>
          </p:nvSpPr>
          <p:spPr bwMode="auto">
            <a:xfrm>
              <a:off x="6665" y="9863"/>
              <a:ext cx="577" cy="370"/>
            </a:xfrm>
            <a:prstGeom prst="rect">
              <a:avLst/>
            </a:prstGeom>
            <a:noFill/>
            <a:ln w="9525">
              <a:noFill/>
              <a:miter lim="800000"/>
              <a:headEnd/>
              <a:tailEnd/>
            </a:ln>
          </p:spPr>
          <p:txBody>
            <a:bodyPr lIns="91435" tIns="45718" rIns="91435" bIns="45718"/>
            <a:lstStyle/>
            <a:p>
              <a:endParaRPr lang="vi-VN" altLang="en-US" sz="5700" dirty="0">
                <a:latin typeface="Times New Roman" pitchFamily="18" charset="0"/>
              </a:endParaRPr>
            </a:p>
          </p:txBody>
        </p:sp>
        <p:sp>
          <p:nvSpPr>
            <p:cNvPr id="3090" name="WordArt 20"/>
            <p:cNvSpPr>
              <a:spLocks noChangeArrowheads="1" noChangeShapeType="1" noTextEdit="1"/>
            </p:cNvSpPr>
            <p:nvPr/>
          </p:nvSpPr>
          <p:spPr bwMode="auto">
            <a:xfrm rot="1334491">
              <a:off x="6130" y="10696"/>
              <a:ext cx="600" cy="125"/>
            </a:xfrm>
            <a:prstGeom prst="rect">
              <a:avLst/>
            </a:prstGeom>
          </p:spPr>
          <p:txBody>
            <a:bodyPr wrap="none" fromWordArt="1">
              <a:prstTxWarp prst="textPlain">
                <a:avLst>
                  <a:gd name="adj" fmla="val 59282"/>
                </a:avLst>
              </a:prstTxWarp>
            </a:bodyPr>
            <a:lstStyle/>
            <a:p>
              <a:pPr algn="ctr"/>
              <a:r>
                <a:rPr lang="vi-VN" b="1" kern="10">
                  <a:ln w="9525">
                    <a:noFill/>
                    <a:round/>
                    <a:headEnd/>
                    <a:tailEnd/>
                  </a:ln>
                  <a:solidFill>
                    <a:srgbClr val="FFFFFF"/>
                  </a:solidFill>
                  <a:latin typeface="Times New Roman"/>
                  <a:cs typeface="Times New Roman"/>
                </a:rPr>
                <a:t>NĂM </a:t>
              </a:r>
            </a:p>
          </p:txBody>
        </p:sp>
        <p:sp>
          <p:nvSpPr>
            <p:cNvPr id="3091" name="Text Box 19"/>
            <p:cNvSpPr txBox="1">
              <a:spLocks noChangeArrowheads="1"/>
            </p:cNvSpPr>
            <p:nvPr/>
          </p:nvSpPr>
          <p:spPr bwMode="auto">
            <a:xfrm>
              <a:off x="6623" y="10049"/>
              <a:ext cx="720" cy="540"/>
            </a:xfrm>
            <a:prstGeom prst="rect">
              <a:avLst/>
            </a:prstGeom>
            <a:noFill/>
            <a:ln w="9525">
              <a:noFill/>
              <a:miter lim="800000"/>
              <a:headEnd/>
              <a:tailEnd/>
            </a:ln>
          </p:spPr>
          <p:txBody>
            <a:bodyPr lIns="91435" tIns="45718" rIns="91435" bIns="45718"/>
            <a:lstStyle/>
            <a:p>
              <a:endParaRPr lang="vi-VN" altLang="en-US" sz="5700" dirty="0">
                <a:latin typeface="Times New Roman" pitchFamily="18" charset="0"/>
              </a:endParaRPr>
            </a:p>
          </p:txBody>
        </p:sp>
      </p:grpSp>
      <p:sp>
        <p:nvSpPr>
          <p:cNvPr id="3082" name="WordArt 16"/>
          <p:cNvSpPr>
            <a:spLocks noChangeArrowheads="1" noChangeShapeType="1" noTextEdit="1"/>
          </p:cNvSpPr>
          <p:nvPr/>
        </p:nvSpPr>
        <p:spPr bwMode="auto">
          <a:xfrm>
            <a:off x="2667185" y="152400"/>
            <a:ext cx="7085939" cy="692944"/>
          </a:xfrm>
          <a:prstGeom prst="rect">
            <a:avLst/>
          </a:prstGeom>
        </p:spPr>
        <p:txBody>
          <a:bodyPr wrap="none" lIns="68516" tIns="34258" rIns="68516" bIns="34258" fromWordArt="1">
            <a:prstTxWarp prst="textPlain">
              <a:avLst>
                <a:gd name="adj" fmla="val 50000"/>
              </a:avLst>
            </a:prstTxWarp>
          </a:bodyPr>
          <a:lstStyle/>
          <a:p>
            <a:pPr algn="ctr"/>
            <a:r>
              <a:rPr lang="vi-VN" sz="43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TRƯỜNG</a:t>
            </a:r>
            <a:r>
              <a:rPr lang="en-US" sz="43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TH&amp;THCS CẨM HẢI</a:t>
            </a:r>
            <a:endParaRPr lang="vi-VN" sz="43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 xmlns:p14="http://schemas.microsoft.com/office/powerpoint/2010/main" val="492073359"/>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CAE4F093-8EF5-FFBE-9B5C-4F6FEFDB5181}"/>
              </a:ext>
            </a:extLst>
          </p:cNvPr>
          <p:cNvSpPr txBox="1"/>
          <p:nvPr/>
        </p:nvSpPr>
        <p:spPr>
          <a:xfrm>
            <a:off x="1480833" y="286512"/>
            <a:ext cx="2859579" cy="688914"/>
          </a:xfrm>
          <a:prstGeom prst="roundRect">
            <a:avLst/>
          </a:prstGeom>
        </p:spPr>
        <p:txBody>
          <a:bodyPr vert="horz" lIns="91440" tIns="45720" rIns="91440" bIns="45720" rtlCol="0" anchor="b">
            <a:normAutofit/>
          </a:bodyPr>
          <a:lstStyle/>
          <a:p>
            <a:pPr>
              <a:lnSpc>
                <a:spcPct val="90000"/>
              </a:lnSpc>
              <a:spcBef>
                <a:spcPct val="0"/>
              </a:spcBef>
              <a:spcAft>
                <a:spcPts val="600"/>
              </a:spcAft>
            </a:pPr>
            <a:r>
              <a:rPr lang="en-US" sz="2800" dirty="0" err="1">
                <a:latin typeface="Times New Roman" panose="02020603050405020304" pitchFamily="18" charset="0"/>
                <a:ea typeface="+mj-ea"/>
                <a:cs typeface="Times New Roman" panose="02020603050405020304" pitchFamily="18" charset="0"/>
              </a:rPr>
              <a:t>Luyện</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đọc</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từ</a:t>
            </a:r>
            <a:r>
              <a:rPr lang="en-US" sz="2800" dirty="0">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khó</a:t>
            </a:r>
            <a:endParaRPr lang="en-US" sz="2800" dirty="0">
              <a:latin typeface="Times New Roman" panose="02020603050405020304" pitchFamily="18" charset="0"/>
              <a:ea typeface="+mj-ea"/>
              <a:cs typeface="Times New Roman" panose="02020603050405020304" pitchFamily="18" charset="0"/>
            </a:endParaRPr>
          </a:p>
        </p:txBody>
      </p:sp>
      <p:sp>
        <p:nvSpPr>
          <p:cNvPr id="12" name="TextBox 11">
            <a:extLst>
              <a:ext uri="{FF2B5EF4-FFF2-40B4-BE49-F238E27FC236}">
                <a16:creationId xmlns="" xmlns:a16="http://schemas.microsoft.com/office/drawing/2014/main" id="{C8D65F38-C0CD-3B7B-C55F-B763E70510F3}"/>
              </a:ext>
            </a:extLst>
          </p:cNvPr>
          <p:cNvSpPr txBox="1"/>
          <p:nvPr/>
        </p:nvSpPr>
        <p:spPr>
          <a:xfrm>
            <a:off x="1491788" y="1405137"/>
            <a:ext cx="2031700" cy="578882"/>
          </a:xfrm>
          <a:prstGeom prst="roundRect">
            <a:avLst/>
          </a:prstGeom>
          <a:noFill/>
          <a:ln w="28575">
            <a:noFill/>
            <a:prstDash val="sysDash"/>
          </a:ln>
          <a:scene3d>
            <a:camera prst="obliqueTopLeft"/>
            <a:lightRig rig="threePt" dir="t"/>
          </a:scene3d>
        </p:spPr>
        <p:txBody>
          <a:bodyPr wrap="square">
            <a:spAutoFit/>
          </a:bodyPr>
          <a:lstStyle/>
          <a:p>
            <a:pPr algn="ctr"/>
            <a:r>
              <a:rPr lang="en-US" sz="2800" dirty="0" err="1">
                <a:solidFill>
                  <a:srgbClr val="FFC000"/>
                </a:solidFill>
                <a:latin typeface="Times New Roman" panose="02020603050405020304" pitchFamily="18" charset="0"/>
                <a:cs typeface="Times New Roman" panose="02020603050405020304" pitchFamily="18" charset="0"/>
              </a:rPr>
              <a:t>nắng</a:t>
            </a:r>
            <a:r>
              <a:rPr lang="en-US" sz="2800" dirty="0">
                <a:solidFill>
                  <a:srgbClr val="FFC000"/>
                </a:solidFill>
                <a:latin typeface="Times New Roman" panose="02020603050405020304" pitchFamily="18" charset="0"/>
                <a:cs typeface="Times New Roman" panose="02020603050405020304" pitchFamily="18" charset="0"/>
              </a:rPr>
              <a:t> </a:t>
            </a:r>
            <a:r>
              <a:rPr lang="en-US" sz="2800" dirty="0" err="1">
                <a:solidFill>
                  <a:srgbClr val="FFC000"/>
                </a:solidFill>
                <a:latin typeface="Times New Roman" panose="02020603050405020304" pitchFamily="18" charset="0"/>
                <a:cs typeface="Times New Roman" panose="02020603050405020304" pitchFamily="18" charset="0"/>
              </a:rPr>
              <a:t>tỏa</a:t>
            </a:r>
            <a:endParaRPr lang="en-US" sz="2800" dirty="0">
              <a:solidFill>
                <a:srgbClr val="FFC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CC828A6E-7DC9-D6FD-CDC5-6C5684CBAE74}"/>
              </a:ext>
            </a:extLst>
          </p:cNvPr>
          <p:cNvSpPr txBox="1"/>
          <p:nvPr/>
        </p:nvSpPr>
        <p:spPr>
          <a:xfrm>
            <a:off x="1491788" y="3192284"/>
            <a:ext cx="2031700" cy="578882"/>
          </a:xfrm>
          <a:prstGeom prst="roundRect">
            <a:avLst/>
          </a:prstGeom>
          <a:noFill/>
          <a:ln w="28575">
            <a:noFill/>
            <a:prstDash val="sysDash"/>
          </a:ln>
          <a:scene3d>
            <a:camera prst="obliqueTopLeft"/>
            <a:lightRig rig="threePt" dir="t"/>
          </a:scene3d>
        </p:spPr>
        <p:txBody>
          <a:bodyPr wrap="square">
            <a:spAutoFit/>
          </a:bodyPr>
          <a:lstStyle/>
          <a:p>
            <a:pPr algn="ctr"/>
            <a:r>
              <a:rPr lang="en-US" sz="2800" dirty="0" err="1">
                <a:solidFill>
                  <a:srgbClr val="FFC000"/>
                </a:solidFill>
                <a:latin typeface="Times New Roman" panose="02020603050405020304" pitchFamily="18" charset="0"/>
                <a:cs typeface="Times New Roman" panose="02020603050405020304" pitchFamily="18" charset="0"/>
              </a:rPr>
              <a:t>sóng</a:t>
            </a:r>
            <a:r>
              <a:rPr lang="en-US" sz="2800" dirty="0">
                <a:solidFill>
                  <a:srgbClr val="FFC000"/>
                </a:solidFill>
                <a:latin typeface="Times New Roman" panose="02020603050405020304" pitchFamily="18" charset="0"/>
                <a:cs typeface="Times New Roman" panose="02020603050405020304" pitchFamily="18" charset="0"/>
              </a:rPr>
              <a:t> </a:t>
            </a:r>
            <a:r>
              <a:rPr lang="en-US" sz="2800" dirty="0" err="1">
                <a:solidFill>
                  <a:srgbClr val="FFC000"/>
                </a:solidFill>
                <a:latin typeface="Times New Roman" panose="02020603050405020304" pitchFamily="18" charset="0"/>
                <a:cs typeface="Times New Roman" panose="02020603050405020304" pitchFamily="18" charset="0"/>
              </a:rPr>
              <a:t>vỗ</a:t>
            </a:r>
            <a:endParaRPr lang="en-US" sz="2800" dirty="0">
              <a:solidFill>
                <a:srgbClr val="FFC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 xmlns:a16="http://schemas.microsoft.com/office/drawing/2014/main" id="{D796A05C-4BD8-14DF-5C04-9FFA611CFCD2}"/>
              </a:ext>
            </a:extLst>
          </p:cNvPr>
          <p:cNvSpPr txBox="1"/>
          <p:nvPr/>
        </p:nvSpPr>
        <p:spPr>
          <a:xfrm>
            <a:off x="1491788" y="2295670"/>
            <a:ext cx="2031700" cy="578882"/>
          </a:xfrm>
          <a:prstGeom prst="roundRect">
            <a:avLst/>
          </a:prstGeom>
          <a:noFill/>
          <a:ln w="28575">
            <a:noFill/>
            <a:prstDash val="sysDash"/>
          </a:ln>
          <a:scene3d>
            <a:camera prst="obliqueTopLeft"/>
            <a:lightRig rig="threePt" dir="t"/>
          </a:scene3d>
        </p:spPr>
        <p:txBody>
          <a:bodyPr wrap="square">
            <a:spAutoFit/>
          </a:bodyPr>
          <a:lstStyle/>
          <a:p>
            <a:pPr algn="ctr"/>
            <a:r>
              <a:rPr lang="en-US" sz="2800" dirty="0" err="1">
                <a:solidFill>
                  <a:srgbClr val="FFC000"/>
                </a:solidFill>
                <a:latin typeface="Times New Roman" panose="02020603050405020304" pitchFamily="18" charset="0"/>
                <a:cs typeface="Times New Roman" panose="02020603050405020304" pitchFamily="18" charset="0"/>
              </a:rPr>
              <a:t>sóng</a:t>
            </a:r>
            <a:r>
              <a:rPr lang="en-US" sz="2800" dirty="0">
                <a:solidFill>
                  <a:srgbClr val="FFC000"/>
                </a:solidFill>
                <a:latin typeface="Times New Roman" panose="02020603050405020304" pitchFamily="18" charset="0"/>
                <a:cs typeface="Times New Roman" panose="02020603050405020304" pitchFamily="18" charset="0"/>
              </a:rPr>
              <a:t> </a:t>
            </a:r>
            <a:r>
              <a:rPr lang="en-US" sz="2800" dirty="0" err="1">
                <a:solidFill>
                  <a:srgbClr val="FFC000"/>
                </a:solidFill>
                <a:latin typeface="Times New Roman" panose="02020603050405020304" pitchFamily="18" charset="0"/>
                <a:cs typeface="Times New Roman" panose="02020603050405020304" pitchFamily="18" charset="0"/>
              </a:rPr>
              <a:t>lượn</a:t>
            </a:r>
            <a:endParaRPr lang="en-US" sz="28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9152001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6ED3B52-3A5F-AB20-7F65-EC8B1F8A5055}"/>
              </a:ext>
            </a:extLst>
          </p:cNvPr>
          <p:cNvPicPr>
            <a:picLocks noChangeAspect="1"/>
          </p:cNvPicPr>
          <p:nvPr/>
        </p:nvPicPr>
        <p:blipFill>
          <a:blip r:embed="rId3"/>
          <a:stretch>
            <a:fillRect/>
          </a:stretch>
        </p:blipFill>
        <p:spPr>
          <a:xfrm>
            <a:off x="81718" y="15240"/>
            <a:ext cx="957155" cy="762066"/>
          </a:xfrm>
          <a:prstGeom prst="rect">
            <a:avLst/>
          </a:prstGeom>
        </p:spPr>
      </p:pic>
      <p:sp>
        <p:nvSpPr>
          <p:cNvPr id="9" name="TextBox 8">
            <a:extLst>
              <a:ext uri="{FF2B5EF4-FFF2-40B4-BE49-F238E27FC236}">
                <a16:creationId xmlns="" xmlns:a16="http://schemas.microsoft.com/office/drawing/2014/main" id="{1D79AB46-40AB-EFE9-FFBC-2A477491E2C1}"/>
              </a:ext>
            </a:extLst>
          </p:cNvPr>
          <p:cNvSpPr txBox="1"/>
          <p:nvPr/>
        </p:nvSpPr>
        <p:spPr>
          <a:xfrm>
            <a:off x="1038873" y="147762"/>
            <a:ext cx="2909013" cy="578882"/>
          </a:xfrm>
          <a:prstGeom prst="roundRect">
            <a:avLst/>
          </a:prstGeom>
          <a:solidFill>
            <a:srgbClr val="FFFFCC"/>
          </a:solidFill>
          <a:ln w="28575">
            <a:solidFill>
              <a:srgbClr val="217875"/>
            </a:solidFill>
            <a:prstDash val="sysDash"/>
          </a:ln>
        </p:spPr>
        <p:txBody>
          <a:bodyPr wrap="square">
            <a:spAutoFit/>
          </a:bodyPr>
          <a:lstStyle/>
          <a:p>
            <a:pPr algn="ctr"/>
            <a:r>
              <a:rPr lang="en-US" sz="2800" dirty="0" err="1">
                <a:solidFill>
                  <a:schemeClr val="accent6">
                    <a:lumMod val="50000"/>
                  </a:schemeClr>
                </a:solidFill>
                <a:latin typeface="Times New Roman" panose="02020603050405020304" pitchFamily="18" charset="0"/>
                <a:cs typeface="Times New Roman" panose="02020603050405020304" pitchFamily="18" charset="0"/>
              </a:rPr>
              <a:t>Luyện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đọc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câu</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p>
        </p:txBody>
      </p:sp>
      <p:pic>
        <p:nvPicPr>
          <p:cNvPr id="10" name="Picture 6">
            <a:extLst>
              <a:ext uri="{FF2B5EF4-FFF2-40B4-BE49-F238E27FC236}">
                <a16:creationId xmlns="" xmlns:a16="http://schemas.microsoft.com/office/drawing/2014/main" id="{50984CCB-4F5E-3180-1E01-89E01FFCBB35}"/>
              </a:ext>
            </a:extLst>
          </p:cNvPr>
          <p:cNvPicPr>
            <a:picLocks noChangeAspect="1"/>
          </p:cNvPicPr>
          <p:nvPr/>
        </p:nvPicPr>
        <p:blipFill>
          <a:blip r:embed="rId4">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3579821" y="777306"/>
            <a:ext cx="6578895" cy="4114800"/>
          </a:xfrm>
          <a:prstGeom prst="rect">
            <a:avLst/>
          </a:prstGeom>
        </p:spPr>
      </p:pic>
      <p:sp>
        <p:nvSpPr>
          <p:cNvPr id="6" name="TextBox 5">
            <a:extLst>
              <a:ext uri="{FF2B5EF4-FFF2-40B4-BE49-F238E27FC236}">
                <a16:creationId xmlns="" xmlns:a16="http://schemas.microsoft.com/office/drawing/2014/main" id="{F09D4795-BE78-C3EE-4DAF-F7D11F5C8FFB}"/>
              </a:ext>
            </a:extLst>
          </p:cNvPr>
          <p:cNvSpPr txBox="1"/>
          <p:nvPr/>
        </p:nvSpPr>
        <p:spPr>
          <a:xfrm>
            <a:off x="4159109" y="1781023"/>
            <a:ext cx="5681575" cy="107721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r>
              <a:rPr lang="en-US" sz="3200" b="0" i="0" dirty="0" err="1">
                <a:solidFill>
                  <a:srgbClr val="002060"/>
                </a:solidFill>
                <a:effectLst/>
                <a:latin typeface="Times New Roman" panose="02020603050405020304" pitchFamily="18" charset="0"/>
                <a:cs typeface="Times New Roman" panose="02020603050405020304" pitchFamily="18" charset="0"/>
              </a:rPr>
              <a:t>Mặt</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nước</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dập</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dềnh</a:t>
            </a:r>
            <a:endParaRPr lang="en-US" sz="3200" b="0" i="0" dirty="0">
              <a:solidFill>
                <a:srgbClr val="002060"/>
              </a:solidFill>
              <a:effectLst/>
              <a:latin typeface="Times New Roman" panose="02020603050405020304" pitchFamily="18" charset="0"/>
              <a:cs typeface="Times New Roman" panose="02020603050405020304" pitchFamily="18" charset="0"/>
            </a:endParaRPr>
          </a:p>
          <a:p>
            <a:r>
              <a:rPr lang="en-US" sz="3200" dirty="0" err="1">
                <a:solidFill>
                  <a:srgbClr val="002060"/>
                </a:solidFill>
                <a:latin typeface="Times New Roman" panose="02020603050405020304" pitchFamily="18" charset="0"/>
                <a:cs typeface="Times New Roman" panose="02020603050405020304" pitchFamily="18" charset="0"/>
              </a:rPr>
              <a:t>Quanh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thuyền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sóng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lượn</a:t>
            </a:r>
            <a:r>
              <a:rPr lang="vi-VN" sz="3200" b="0" i="0" dirty="0">
                <a:solidFill>
                  <a:srgbClr val="002060"/>
                </a:solidFill>
                <a:effectLst/>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5C678572-1440-C574-F06B-8660857F8A07}"/>
              </a:ext>
            </a:extLst>
          </p:cNvPr>
          <p:cNvSpPr txBox="1"/>
          <p:nvPr/>
        </p:nvSpPr>
        <p:spPr>
          <a:xfrm>
            <a:off x="4159110" y="2963756"/>
            <a:ext cx="5681575" cy="58477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3200" dirty="0" err="1">
                <a:solidFill>
                  <a:srgbClr val="002060"/>
                </a:solidFill>
                <a:latin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tờ</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giấy</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trắng</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56674590-1613-D7E7-2A73-94D66EB6BDF1}"/>
              </a:ext>
            </a:extLst>
          </p:cNvPr>
          <p:cNvSpPr txBox="1"/>
          <p:nvPr/>
        </p:nvSpPr>
        <p:spPr>
          <a:xfrm>
            <a:off x="4159110" y="3548531"/>
            <a:ext cx="5681576" cy="58477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3200" dirty="0" err="1">
                <a:solidFill>
                  <a:srgbClr val="002060"/>
                </a:solidFill>
                <a:latin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tờ</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giấy</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đỏ</a:t>
            </a:r>
            <a:endParaRPr lang="vi-VN" sz="3200" b="0" i="0"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05973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ECD2493-3747-2EAB-D9B5-7C19CD074516}"/>
              </a:ext>
            </a:extLst>
          </p:cNvPr>
          <p:cNvPicPr>
            <a:picLocks noChangeAspect="1"/>
          </p:cNvPicPr>
          <p:nvPr/>
        </p:nvPicPr>
        <p:blipFill>
          <a:blip r:embed="rId2"/>
          <a:stretch>
            <a:fillRect/>
          </a:stretch>
        </p:blipFill>
        <p:spPr>
          <a:xfrm>
            <a:off x="81718" y="15240"/>
            <a:ext cx="957155" cy="762066"/>
          </a:xfrm>
          <a:prstGeom prst="rect">
            <a:avLst/>
          </a:prstGeom>
        </p:spPr>
      </p:pic>
      <p:graphicFrame>
        <p:nvGraphicFramePr>
          <p:cNvPr id="2" name="Table 1"/>
          <p:cNvGraphicFramePr>
            <a:graphicFrameLocks noGrp="1"/>
          </p:cNvGraphicFramePr>
          <p:nvPr>
            <p:extLst>
              <p:ext uri="{D42A27DB-BD31-4B8C-83A1-F6EECF244321}">
                <p14:modId xmlns="" xmlns:p14="http://schemas.microsoft.com/office/powerpoint/2010/main" val="2988786178"/>
              </p:ext>
            </p:extLst>
          </p:nvPr>
        </p:nvGraphicFramePr>
        <p:xfrm>
          <a:off x="2638054" y="698928"/>
          <a:ext cx="10058400" cy="5638489"/>
        </p:xfrm>
        <a:graphic>
          <a:graphicData uri="http://schemas.openxmlformats.org/drawingml/2006/table">
            <a:tbl>
              <a:tblPr/>
              <a:tblGrid>
                <a:gridCol w="4951466">
                  <a:extLst>
                    <a:ext uri="{9D8B030D-6E8A-4147-A177-3AD203B41FA5}">
                      <a16:colId xmlns="" xmlns:a16="http://schemas.microsoft.com/office/drawing/2014/main" val="2954022573"/>
                    </a:ext>
                  </a:extLst>
                </a:gridCol>
                <a:gridCol w="5106934">
                  <a:extLst>
                    <a:ext uri="{9D8B030D-6E8A-4147-A177-3AD203B41FA5}">
                      <a16:colId xmlns="" xmlns:a16="http://schemas.microsoft.com/office/drawing/2014/main" val="793779562"/>
                    </a:ext>
                  </a:extLst>
                </a:gridCol>
              </a:tblGrid>
              <a:tr h="2273691">
                <a:tc>
                  <a:txBody>
                    <a:bodyPr/>
                    <a:lstStyle/>
                    <a:p>
                      <a:pPr algn="just" fontAlgn="t"/>
                      <a:r>
                        <a:rPr lang="en-US" sz="2700" b="0" dirty="0" err="1">
                          <a:solidFill>
                            <a:srgbClr val="002060"/>
                          </a:solidFill>
                          <a:effectLst/>
                          <a:latin typeface="Times New Roman" panose="02020603050405020304" pitchFamily="18" charset="0"/>
                          <a:cs typeface="Times New Roman" panose="02020603050405020304" pitchFamily="18" charset="0"/>
                        </a:rPr>
                        <a:t>Một</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tờ</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giấy</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trắng</a:t>
                      </a:r>
                      <a:endParaRPr lang="en-US" sz="2700" b="0" dirty="0">
                        <a:solidFill>
                          <a:srgbClr val="002060"/>
                        </a:solidFill>
                        <a:effectLst/>
                        <a:latin typeface="Times New Roman" panose="02020603050405020304" pitchFamily="18" charset="0"/>
                        <a:cs typeface="Times New Roman" panose="02020603050405020304" pitchFamily="18" charset="0"/>
                      </a:endParaRPr>
                    </a:p>
                    <a:p>
                      <a:pPr algn="just" fontAlgn="t"/>
                      <a:r>
                        <a:rPr lang="en-US" sz="2700" b="0" dirty="0" err="1">
                          <a:solidFill>
                            <a:srgbClr val="002060"/>
                          </a:solidFill>
                          <a:effectLst/>
                          <a:latin typeface="Times New Roman" panose="02020603050405020304" pitchFamily="18" charset="0"/>
                          <a:cs typeface="Times New Roman" panose="02020603050405020304" pitchFamily="18" charset="0"/>
                        </a:rPr>
                        <a:t>Cô</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gấp</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cong</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cong</a:t>
                      </a:r>
                      <a:endParaRPr lang="en-US" sz="2700" b="0" dirty="0">
                        <a:solidFill>
                          <a:srgbClr val="002060"/>
                        </a:solidFill>
                        <a:effectLst/>
                        <a:latin typeface="Times New Roman" panose="02020603050405020304" pitchFamily="18" charset="0"/>
                        <a:cs typeface="Times New Roman" panose="02020603050405020304" pitchFamily="18" charset="0"/>
                      </a:endParaRPr>
                    </a:p>
                    <a:p>
                      <a:pPr algn="just" fontAlgn="t"/>
                      <a:r>
                        <a:rPr lang="en-US" sz="2700" b="0" dirty="0" err="1">
                          <a:solidFill>
                            <a:srgbClr val="002060"/>
                          </a:solidFill>
                          <a:effectLst/>
                          <a:latin typeface="Times New Roman" panose="02020603050405020304" pitchFamily="18" charset="0"/>
                          <a:cs typeface="Times New Roman" panose="02020603050405020304" pitchFamily="18" charset="0"/>
                        </a:rPr>
                        <a:t>Thoắt</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cái</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đã</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xong</a:t>
                      </a:r>
                      <a:endParaRPr lang="en-US" sz="2700" b="0" dirty="0">
                        <a:solidFill>
                          <a:srgbClr val="002060"/>
                        </a:solidFill>
                        <a:effectLst/>
                        <a:latin typeface="Times New Roman" panose="02020603050405020304" pitchFamily="18" charset="0"/>
                        <a:cs typeface="Times New Roman" panose="02020603050405020304" pitchFamily="18" charset="0"/>
                      </a:endParaRPr>
                    </a:p>
                    <a:p>
                      <a:pPr algn="just" fontAlgn="t"/>
                      <a:r>
                        <a:rPr lang="en-US" sz="2700" b="0" dirty="0" err="1">
                          <a:solidFill>
                            <a:srgbClr val="002060"/>
                          </a:solidFill>
                          <a:effectLst/>
                          <a:latin typeface="Times New Roman" panose="02020603050405020304" pitchFamily="18" charset="0"/>
                          <a:cs typeface="Times New Roman" panose="02020603050405020304" pitchFamily="18" charset="0"/>
                        </a:rPr>
                        <a:t>Chiếc</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thuyền</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xinh</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quá</a:t>
                      </a:r>
                      <a:r>
                        <a:rPr lang="en-US" sz="2700" b="0" dirty="0">
                          <a:solidFill>
                            <a:srgbClr val="002060"/>
                          </a:solidFill>
                          <a:effectLst/>
                          <a:latin typeface="Times New Roman" panose="02020603050405020304" pitchFamily="18" charset="0"/>
                          <a:cs typeface="Times New Roman" panose="02020603050405020304" pitchFamily="18" charset="0"/>
                        </a:rPr>
                        <a:t>!</a:t>
                      </a:r>
                    </a:p>
                  </a:txBody>
                  <a:tcPr marL="36479" marR="36479" marT="36479" marB="36479">
                    <a:lnL>
                      <a:noFill/>
                    </a:lnL>
                    <a:lnR>
                      <a:noFill/>
                    </a:lnR>
                    <a:lnT>
                      <a:noFill/>
                    </a:lnT>
                    <a:lnB>
                      <a:noFill/>
                    </a:lnB>
                  </a:tcPr>
                </a:tc>
                <a:tc>
                  <a:txBody>
                    <a:bodyPr/>
                    <a:lstStyle/>
                    <a:p>
                      <a:pPr algn="just" fontAlgn="t"/>
                      <a:r>
                        <a:rPr lang="en-US" sz="2700" b="0">
                          <a:solidFill>
                            <a:srgbClr val="002060"/>
                          </a:solidFill>
                          <a:effectLst/>
                          <a:latin typeface="Times New Roman" panose="02020603050405020304" pitchFamily="18" charset="0"/>
                          <a:cs typeface="Times New Roman" panose="02020603050405020304" pitchFamily="18" charset="0"/>
                        </a:rPr>
                        <a:t>Một tờ giấy đỏ</a:t>
                      </a:r>
                    </a:p>
                    <a:p>
                      <a:pPr algn="just" fontAlgn="t"/>
                      <a:r>
                        <a:rPr lang="en-US" sz="2700" b="0">
                          <a:solidFill>
                            <a:srgbClr val="002060"/>
                          </a:solidFill>
                          <a:effectLst/>
                          <a:latin typeface="Times New Roman" panose="02020603050405020304" pitchFamily="18" charset="0"/>
                          <a:cs typeface="Times New Roman" panose="02020603050405020304" pitchFamily="18" charset="0"/>
                        </a:rPr>
                        <a:t>Mềm mại tay cô</a:t>
                      </a:r>
                    </a:p>
                    <a:p>
                      <a:pPr algn="just" fontAlgn="t"/>
                      <a:r>
                        <a:rPr lang="en-US" sz="2700" b="0">
                          <a:solidFill>
                            <a:srgbClr val="002060"/>
                          </a:solidFill>
                          <a:effectLst/>
                          <a:latin typeface="Times New Roman" panose="02020603050405020304" pitchFamily="18" charset="0"/>
                          <a:cs typeface="Times New Roman" panose="02020603050405020304" pitchFamily="18" charset="0"/>
                        </a:rPr>
                        <a:t>Mặt trời đã phô</a:t>
                      </a:r>
                    </a:p>
                    <a:p>
                      <a:pPr algn="just" fontAlgn="t"/>
                      <a:r>
                        <a:rPr lang="en-US" sz="2700" b="0">
                          <a:solidFill>
                            <a:srgbClr val="002060"/>
                          </a:solidFill>
                          <a:effectLst/>
                          <a:latin typeface="Times New Roman" panose="02020603050405020304" pitchFamily="18" charset="0"/>
                          <a:cs typeface="Times New Roman" panose="02020603050405020304" pitchFamily="18" charset="0"/>
                        </a:rPr>
                        <a:t>Nhiều tia nắng tỏa.</a:t>
                      </a:r>
                    </a:p>
                  </a:txBody>
                  <a:tcPr marL="36479" marR="36479" marT="36479" marB="36479">
                    <a:lnL>
                      <a:noFill/>
                    </a:lnL>
                    <a:lnR>
                      <a:noFill/>
                    </a:lnR>
                    <a:lnT>
                      <a:noFill/>
                    </a:lnT>
                    <a:lnB>
                      <a:noFill/>
                    </a:lnB>
                  </a:tcPr>
                </a:tc>
                <a:extLst>
                  <a:ext uri="{0D108BD9-81ED-4DB2-BD59-A6C34878D82A}">
                    <a16:rowId xmlns="" xmlns:a16="http://schemas.microsoft.com/office/drawing/2014/main" val="789121385"/>
                  </a:ext>
                </a:extLst>
              </a:tr>
              <a:tr h="3175253">
                <a:tc>
                  <a:txBody>
                    <a:bodyPr/>
                    <a:lstStyle/>
                    <a:p>
                      <a:pPr fontAlgn="t"/>
                      <a:r>
                        <a:rPr lang="vi-VN" sz="2700" b="0" dirty="0">
                          <a:solidFill>
                            <a:srgbClr val="002060"/>
                          </a:solidFill>
                          <a:effectLst/>
                          <a:latin typeface="Times New Roman" panose="02020603050405020304" pitchFamily="18" charset="0"/>
                          <a:cs typeface="Times New Roman" panose="02020603050405020304" pitchFamily="18" charset="0"/>
                        </a:rPr>
                        <a:t>Thêm tờ xanh nữa</a:t>
                      </a:r>
                    </a:p>
                    <a:p>
                      <a:pPr fontAlgn="t"/>
                      <a:r>
                        <a:rPr lang="vi-VN" sz="2700" b="0" dirty="0">
                          <a:solidFill>
                            <a:srgbClr val="002060"/>
                          </a:solidFill>
                          <a:effectLst/>
                          <a:latin typeface="Times New Roman" panose="02020603050405020304" pitchFamily="18" charset="0"/>
                          <a:cs typeface="Times New Roman" panose="02020603050405020304" pitchFamily="18" charset="0"/>
                        </a:rPr>
                        <a:t>Cô cắt rất nhanh</a:t>
                      </a:r>
                    </a:p>
                    <a:p>
                      <a:pPr fontAlgn="t"/>
                      <a:r>
                        <a:rPr lang="vi-VN" sz="2700" b="0" dirty="0">
                          <a:solidFill>
                            <a:srgbClr val="002060"/>
                          </a:solidFill>
                          <a:effectLst/>
                          <a:latin typeface="Times New Roman" panose="02020603050405020304" pitchFamily="18" charset="0"/>
                          <a:cs typeface="Times New Roman" panose="02020603050405020304" pitchFamily="18" charset="0"/>
                        </a:rPr>
                        <a:t>Mặt nước dập dềnh</a:t>
                      </a:r>
                    </a:p>
                    <a:p>
                      <a:pPr fontAlgn="t"/>
                      <a:r>
                        <a:rPr lang="vi-VN" sz="2700" b="0" dirty="0">
                          <a:solidFill>
                            <a:srgbClr val="002060"/>
                          </a:solidFill>
                          <a:effectLst/>
                          <a:latin typeface="Times New Roman" panose="02020603050405020304" pitchFamily="18" charset="0"/>
                          <a:cs typeface="Times New Roman" panose="02020603050405020304" pitchFamily="18" charset="0"/>
                        </a:rPr>
                        <a:t>Quanh thuyền sóng lượn.</a:t>
                      </a:r>
                    </a:p>
                  </a:txBody>
                  <a:tcPr marL="36479" marR="36479" marT="36479" marB="36479">
                    <a:lnL>
                      <a:noFill/>
                    </a:lnL>
                    <a:lnR>
                      <a:noFill/>
                    </a:lnR>
                    <a:lnT>
                      <a:noFill/>
                    </a:lnT>
                    <a:lnB>
                      <a:noFill/>
                    </a:lnB>
                  </a:tcPr>
                </a:tc>
                <a:tc>
                  <a:txBody>
                    <a:bodyPr/>
                    <a:lstStyle/>
                    <a:p>
                      <a:pPr fontAlgn="t"/>
                      <a:r>
                        <a:rPr lang="vi-VN" sz="2700" b="0" dirty="0">
                          <a:solidFill>
                            <a:srgbClr val="002060"/>
                          </a:solidFill>
                          <a:effectLst/>
                          <a:latin typeface="Times New Roman" panose="02020603050405020304" pitchFamily="18" charset="0"/>
                          <a:cs typeface="Times New Roman" panose="02020603050405020304" pitchFamily="18" charset="0"/>
                        </a:rPr>
                        <a:t> Như phép mầu nhiệm</a:t>
                      </a:r>
                    </a:p>
                    <a:p>
                      <a:pPr fontAlgn="t"/>
                      <a:r>
                        <a:rPr lang="vi-VN" sz="2700" b="0" dirty="0">
                          <a:solidFill>
                            <a:srgbClr val="002060"/>
                          </a:solidFill>
                          <a:effectLst/>
                          <a:latin typeface="Times New Roman" panose="02020603050405020304" pitchFamily="18" charset="0"/>
                          <a:cs typeface="Times New Roman" panose="02020603050405020304" pitchFamily="18" charset="0"/>
                        </a:rPr>
                        <a:t>Hiện trước mắt em:</a:t>
                      </a:r>
                    </a:p>
                    <a:p>
                      <a:pPr fontAlgn="t"/>
                      <a:r>
                        <a:rPr lang="vi-VN" sz="2700" b="0" dirty="0">
                          <a:solidFill>
                            <a:srgbClr val="002060"/>
                          </a:solidFill>
                          <a:effectLst/>
                          <a:latin typeface="Times New Roman" panose="02020603050405020304" pitchFamily="18" charset="0"/>
                          <a:cs typeface="Times New Roman" panose="02020603050405020304" pitchFamily="18" charset="0"/>
                        </a:rPr>
                        <a:t>Biển biếc bình minh</a:t>
                      </a:r>
                    </a:p>
                    <a:p>
                      <a:pPr fontAlgn="t"/>
                      <a:r>
                        <a:rPr lang="vi-VN" sz="2700" b="0" dirty="0">
                          <a:solidFill>
                            <a:srgbClr val="002060"/>
                          </a:solidFill>
                          <a:effectLst/>
                          <a:latin typeface="Times New Roman" panose="02020603050405020304" pitchFamily="18" charset="0"/>
                          <a:cs typeface="Times New Roman" panose="02020603050405020304" pitchFamily="18" charset="0"/>
                        </a:rPr>
                        <a:t>Rì rào sóng vỗ…</a:t>
                      </a:r>
                      <a:endParaRPr lang="en-US" sz="2700" b="0" dirty="0">
                        <a:solidFill>
                          <a:srgbClr val="002060"/>
                        </a:solidFill>
                        <a:effectLst/>
                        <a:latin typeface="Times New Roman" panose="02020603050405020304" pitchFamily="18" charset="0"/>
                        <a:cs typeface="Times New Roman" panose="02020603050405020304" pitchFamily="18" charset="0"/>
                      </a:endParaRPr>
                    </a:p>
                    <a:p>
                      <a:pPr fontAlgn="t"/>
                      <a:r>
                        <a:rPr lang="en-US" sz="2700" b="0" dirty="0">
                          <a:solidFill>
                            <a:srgbClr val="002060"/>
                          </a:solidFill>
                          <a:effectLst/>
                          <a:latin typeface="Times New Roman" panose="02020603050405020304" pitchFamily="18" charset="0"/>
                          <a:cs typeface="Times New Roman" panose="02020603050405020304" pitchFamily="18" charset="0"/>
                        </a:rPr>
                        <a:t> </a:t>
                      </a:r>
                    </a:p>
                    <a:p>
                      <a:pPr fontAlgn="t"/>
                      <a:r>
                        <a:rPr lang="en-US" sz="2700" b="0" dirty="0" err="1">
                          <a:solidFill>
                            <a:srgbClr val="002060"/>
                          </a:solidFill>
                          <a:effectLst/>
                          <a:latin typeface="Times New Roman" panose="02020603050405020304" pitchFamily="18" charset="0"/>
                          <a:cs typeface="Times New Roman" panose="02020603050405020304" pitchFamily="18" charset="0"/>
                        </a:rPr>
                        <a:t>Biết</a:t>
                      </a:r>
                      <a:r>
                        <a:rPr lang="en-US" sz="2700" b="0" baseline="0" dirty="0">
                          <a:solidFill>
                            <a:srgbClr val="002060"/>
                          </a:solidFill>
                          <a:effectLst/>
                          <a:latin typeface="Times New Roman" panose="02020603050405020304" pitchFamily="18" charset="0"/>
                          <a:cs typeface="Times New Roman" panose="02020603050405020304" pitchFamily="18" charset="0"/>
                        </a:rPr>
                        <a:t> </a:t>
                      </a:r>
                      <a:r>
                        <a:rPr lang="en-US" sz="2700" b="0" baseline="0" dirty="0" err="1">
                          <a:solidFill>
                            <a:srgbClr val="002060"/>
                          </a:solidFill>
                          <a:effectLst/>
                          <a:latin typeface="Times New Roman" panose="02020603050405020304" pitchFamily="18" charset="0"/>
                          <a:cs typeface="Times New Roman" panose="02020603050405020304" pitchFamily="18" charset="0"/>
                        </a:rPr>
                        <a:t>bao</a:t>
                      </a:r>
                      <a:r>
                        <a:rPr lang="en-US" sz="2700" b="0" baseline="0" dirty="0">
                          <a:solidFill>
                            <a:srgbClr val="002060"/>
                          </a:solidFill>
                          <a:effectLst/>
                          <a:latin typeface="Times New Roman" panose="02020603050405020304" pitchFamily="18" charset="0"/>
                          <a:cs typeface="Times New Roman" panose="02020603050405020304" pitchFamily="18" charset="0"/>
                        </a:rPr>
                        <a:t> </a:t>
                      </a:r>
                      <a:r>
                        <a:rPr lang="en-US" sz="2700" b="0" baseline="0" dirty="0" err="1">
                          <a:solidFill>
                            <a:srgbClr val="002060"/>
                          </a:solidFill>
                          <a:effectLst/>
                          <a:latin typeface="Times New Roman" panose="02020603050405020304" pitchFamily="18" charset="0"/>
                          <a:cs typeface="Times New Roman" panose="02020603050405020304" pitchFamily="18" charset="0"/>
                        </a:rPr>
                        <a:t>điều</a:t>
                      </a:r>
                      <a:r>
                        <a:rPr lang="en-US" sz="2700" b="0" baseline="0" dirty="0">
                          <a:solidFill>
                            <a:srgbClr val="002060"/>
                          </a:solidFill>
                          <a:effectLst/>
                          <a:latin typeface="Times New Roman" panose="02020603050405020304" pitchFamily="18" charset="0"/>
                          <a:cs typeface="Times New Roman" panose="02020603050405020304" pitchFamily="18" charset="0"/>
                        </a:rPr>
                        <a:t> </a:t>
                      </a:r>
                      <a:r>
                        <a:rPr lang="en-US" sz="2700" b="0" baseline="0" dirty="0" err="1">
                          <a:solidFill>
                            <a:srgbClr val="002060"/>
                          </a:solidFill>
                          <a:effectLst/>
                          <a:latin typeface="Times New Roman" panose="02020603050405020304" pitchFamily="18" charset="0"/>
                          <a:cs typeface="Times New Roman" panose="02020603050405020304" pitchFamily="18" charset="0"/>
                        </a:rPr>
                        <a:t>lạ</a:t>
                      </a:r>
                      <a:endParaRPr lang="en-US" sz="2700" b="0" baseline="0" dirty="0">
                        <a:solidFill>
                          <a:srgbClr val="002060"/>
                        </a:solidFill>
                        <a:effectLst/>
                        <a:latin typeface="Times New Roman" panose="02020603050405020304" pitchFamily="18" charset="0"/>
                        <a:cs typeface="Times New Roman" panose="02020603050405020304" pitchFamily="18" charset="0"/>
                      </a:endParaRPr>
                    </a:p>
                    <a:p>
                      <a:pPr fontAlgn="t"/>
                      <a:r>
                        <a:rPr lang="en-US" sz="2700" b="0" baseline="0" dirty="0" err="1">
                          <a:solidFill>
                            <a:srgbClr val="002060"/>
                          </a:solidFill>
                          <a:effectLst/>
                          <a:latin typeface="Times New Roman" panose="02020603050405020304" pitchFamily="18" charset="0"/>
                          <a:cs typeface="Times New Roman" panose="02020603050405020304" pitchFamily="18" charset="0"/>
                        </a:rPr>
                        <a:t>Từ</a:t>
                      </a:r>
                      <a:r>
                        <a:rPr lang="en-US" sz="2700" b="0" baseline="0" dirty="0">
                          <a:solidFill>
                            <a:srgbClr val="002060"/>
                          </a:solidFill>
                          <a:effectLst/>
                          <a:latin typeface="Times New Roman" panose="02020603050405020304" pitchFamily="18" charset="0"/>
                          <a:cs typeface="Times New Roman" panose="02020603050405020304" pitchFamily="18" charset="0"/>
                        </a:rPr>
                        <a:t> </a:t>
                      </a:r>
                      <a:r>
                        <a:rPr lang="en-US" sz="2700" b="0" baseline="0" dirty="0" err="1">
                          <a:solidFill>
                            <a:srgbClr val="002060"/>
                          </a:solidFill>
                          <a:effectLst/>
                          <a:latin typeface="Times New Roman" panose="02020603050405020304" pitchFamily="18" charset="0"/>
                          <a:cs typeface="Times New Roman" panose="02020603050405020304" pitchFamily="18" charset="0"/>
                        </a:rPr>
                        <a:t>bàn</a:t>
                      </a:r>
                      <a:r>
                        <a:rPr lang="en-US" sz="2700" b="0" baseline="0" dirty="0">
                          <a:solidFill>
                            <a:srgbClr val="002060"/>
                          </a:solidFill>
                          <a:effectLst/>
                          <a:latin typeface="Times New Roman" panose="02020603050405020304" pitchFamily="18" charset="0"/>
                          <a:cs typeface="Times New Roman" panose="02020603050405020304" pitchFamily="18" charset="0"/>
                        </a:rPr>
                        <a:t> </a:t>
                      </a:r>
                      <a:r>
                        <a:rPr lang="en-US" sz="2700" b="0" baseline="0" dirty="0" err="1">
                          <a:solidFill>
                            <a:srgbClr val="002060"/>
                          </a:solidFill>
                          <a:effectLst/>
                          <a:latin typeface="Times New Roman" panose="02020603050405020304" pitchFamily="18" charset="0"/>
                          <a:cs typeface="Times New Roman" panose="02020603050405020304" pitchFamily="18" charset="0"/>
                        </a:rPr>
                        <a:t>tay</a:t>
                      </a:r>
                      <a:r>
                        <a:rPr lang="en-US" sz="2700" b="0" baseline="0" dirty="0">
                          <a:solidFill>
                            <a:srgbClr val="002060"/>
                          </a:solidFill>
                          <a:effectLst/>
                          <a:latin typeface="Times New Roman" panose="02020603050405020304" pitchFamily="18" charset="0"/>
                          <a:cs typeface="Times New Roman" panose="02020603050405020304" pitchFamily="18" charset="0"/>
                        </a:rPr>
                        <a:t> </a:t>
                      </a:r>
                      <a:r>
                        <a:rPr lang="en-US" sz="2700" b="0" baseline="0" dirty="0" err="1">
                          <a:solidFill>
                            <a:srgbClr val="002060"/>
                          </a:solidFill>
                          <a:effectLst/>
                          <a:latin typeface="Times New Roman" panose="02020603050405020304" pitchFamily="18" charset="0"/>
                          <a:cs typeface="Times New Roman" panose="02020603050405020304" pitchFamily="18" charset="0"/>
                        </a:rPr>
                        <a:t>cô</a:t>
                      </a:r>
                      <a:endParaRPr lang="en-US" sz="2700" b="0" baseline="0" dirty="0">
                        <a:solidFill>
                          <a:srgbClr val="002060"/>
                        </a:solidFill>
                        <a:effectLst/>
                        <a:latin typeface="Times New Roman" panose="02020603050405020304" pitchFamily="18" charset="0"/>
                        <a:cs typeface="Times New Roman" panose="02020603050405020304" pitchFamily="18" charset="0"/>
                      </a:endParaRPr>
                    </a:p>
                    <a:p>
                      <a:pPr fontAlgn="t"/>
                      <a:r>
                        <a:rPr lang="en-US" sz="2700" b="0" baseline="0" dirty="0">
                          <a:solidFill>
                            <a:srgbClr val="002060"/>
                          </a:solidFill>
                          <a:effectLst/>
                          <a:latin typeface="Times New Roman" panose="02020603050405020304" pitchFamily="18" charset="0"/>
                          <a:cs typeface="Times New Roman" panose="02020603050405020304" pitchFamily="18" charset="0"/>
                        </a:rPr>
                        <a:t>            </a:t>
                      </a:r>
                      <a:r>
                        <a:rPr lang="en-US" sz="2000" b="0" baseline="0" dirty="0">
                          <a:solidFill>
                            <a:srgbClr val="002060"/>
                          </a:solidFill>
                          <a:effectLst/>
                          <a:latin typeface="Times New Roman" panose="02020603050405020304" pitchFamily="18" charset="0"/>
                          <a:cs typeface="Times New Roman" panose="02020603050405020304" pitchFamily="18" charset="0"/>
                        </a:rPr>
                        <a:t>(</a:t>
                      </a:r>
                      <a:r>
                        <a:rPr lang="en-US" sz="2000" b="0" baseline="0" dirty="0" err="1">
                          <a:solidFill>
                            <a:srgbClr val="002060"/>
                          </a:solidFill>
                          <a:effectLst/>
                          <a:latin typeface="Times New Roman" panose="02020603050405020304" pitchFamily="18" charset="0"/>
                          <a:cs typeface="Times New Roman" panose="02020603050405020304" pitchFamily="18" charset="0"/>
                        </a:rPr>
                        <a:t>Nguyễn</a:t>
                      </a:r>
                      <a:r>
                        <a:rPr lang="en-US" sz="2000" b="0" baseline="0" dirty="0">
                          <a:solidFill>
                            <a:srgbClr val="002060"/>
                          </a:solidFill>
                          <a:effectLst/>
                          <a:latin typeface="Times New Roman" panose="02020603050405020304" pitchFamily="18" charset="0"/>
                          <a:cs typeface="Times New Roman" panose="02020603050405020304" pitchFamily="18" charset="0"/>
                        </a:rPr>
                        <a:t> </a:t>
                      </a:r>
                      <a:r>
                        <a:rPr lang="en-US" sz="2000" b="0" baseline="0" dirty="0" err="1">
                          <a:solidFill>
                            <a:srgbClr val="002060"/>
                          </a:solidFill>
                          <a:effectLst/>
                          <a:latin typeface="Times New Roman" panose="02020603050405020304" pitchFamily="18" charset="0"/>
                          <a:cs typeface="Times New Roman" panose="02020603050405020304" pitchFamily="18" charset="0"/>
                        </a:rPr>
                        <a:t>Trọng</a:t>
                      </a:r>
                      <a:r>
                        <a:rPr lang="en-US" sz="2000" b="0" baseline="0" dirty="0">
                          <a:solidFill>
                            <a:srgbClr val="002060"/>
                          </a:solidFill>
                          <a:effectLst/>
                          <a:latin typeface="Times New Roman" panose="02020603050405020304" pitchFamily="18" charset="0"/>
                          <a:cs typeface="Times New Roman" panose="02020603050405020304" pitchFamily="18" charset="0"/>
                        </a:rPr>
                        <a:t> </a:t>
                      </a:r>
                      <a:r>
                        <a:rPr lang="en-US" sz="2000" b="0" baseline="0" dirty="0" err="1">
                          <a:solidFill>
                            <a:srgbClr val="002060"/>
                          </a:solidFill>
                          <a:effectLst/>
                          <a:latin typeface="Times New Roman" panose="02020603050405020304" pitchFamily="18" charset="0"/>
                          <a:cs typeface="Times New Roman" panose="02020603050405020304" pitchFamily="18" charset="0"/>
                        </a:rPr>
                        <a:t>Hoàn</a:t>
                      </a:r>
                      <a:r>
                        <a:rPr lang="en-US" sz="2000" b="0" baseline="0" dirty="0">
                          <a:solidFill>
                            <a:srgbClr val="002060"/>
                          </a:solidFill>
                          <a:effectLst/>
                          <a:latin typeface="Times New Roman" panose="02020603050405020304" pitchFamily="18" charset="0"/>
                          <a:cs typeface="Times New Roman" panose="02020603050405020304" pitchFamily="18" charset="0"/>
                        </a:rPr>
                        <a:t>)</a:t>
                      </a:r>
                      <a:endParaRPr lang="vi-VN" sz="2000" b="0" dirty="0">
                        <a:solidFill>
                          <a:srgbClr val="002060"/>
                        </a:solidFill>
                        <a:effectLst/>
                        <a:latin typeface="Times New Roman" panose="02020603050405020304" pitchFamily="18" charset="0"/>
                        <a:cs typeface="Times New Roman" panose="02020603050405020304" pitchFamily="18" charset="0"/>
                      </a:endParaRPr>
                    </a:p>
                  </a:txBody>
                  <a:tcPr marL="36479" marR="36479" marT="36479" marB="36479">
                    <a:lnL>
                      <a:noFill/>
                    </a:lnL>
                    <a:lnR>
                      <a:noFill/>
                    </a:lnR>
                    <a:lnT>
                      <a:noFill/>
                    </a:lnT>
                    <a:lnB>
                      <a:noFill/>
                    </a:lnB>
                  </a:tcPr>
                </a:tc>
                <a:extLst>
                  <a:ext uri="{0D108BD9-81ED-4DB2-BD59-A6C34878D82A}">
                    <a16:rowId xmlns="" xmlns:a16="http://schemas.microsoft.com/office/drawing/2014/main" val="3071006414"/>
                  </a:ext>
                </a:extLst>
              </a:tr>
            </a:tbl>
          </a:graphicData>
        </a:graphic>
      </p:graphicFrame>
      <p:sp>
        <p:nvSpPr>
          <p:cNvPr id="3" name="Rectangle 2"/>
          <p:cNvSpPr/>
          <p:nvPr/>
        </p:nvSpPr>
        <p:spPr>
          <a:xfrm>
            <a:off x="4954926" y="106681"/>
            <a:ext cx="3595856" cy="646331"/>
          </a:xfrm>
          <a:prstGeom prst="rect">
            <a:avLst/>
          </a:prstGeom>
        </p:spPr>
        <p:txBody>
          <a:bodyPr wrap="none">
            <a:spAutoFit/>
          </a:bodyPr>
          <a:lstStyle/>
          <a:p>
            <a:r>
              <a:rPr lang="en-US" sz="3600" b="1">
                <a:solidFill>
                  <a:srgbClr val="FF0000"/>
                </a:solidFill>
                <a:latin typeface="Nunito Black" pitchFamily="2" charset="0"/>
              </a:rPr>
              <a:t>Bàn tay cô giáo</a:t>
            </a:r>
            <a:endParaRPr lang="en-US" sz="3600">
              <a:solidFill>
                <a:srgbClr val="FF0000"/>
              </a:solidFill>
              <a:latin typeface="Nunito Black" pitchFamily="2" charset="0"/>
            </a:endParaRPr>
          </a:p>
        </p:txBody>
      </p:sp>
      <p:pic>
        <p:nvPicPr>
          <p:cNvPr id="14" name="Picture 3">
            <a:extLst>
              <a:ext uri="{FF2B5EF4-FFF2-40B4-BE49-F238E27FC236}">
                <a16:creationId xmlns="" xmlns:a16="http://schemas.microsoft.com/office/drawing/2014/main" id="{21677532-A6AE-65E2-8D4D-9172D8B85CAC}"/>
              </a:ext>
            </a:extLst>
          </p:cNvPr>
          <p:cNvPicPr>
            <a:picLocks noChangeAspect="1"/>
          </p:cNvPicPr>
          <p:nvPr/>
        </p:nvPicPr>
        <p:blipFill>
          <a:blip r:embed="rId3">
            <a:extLst>
              <a:ext uri="{28A0092B-C50C-407E-A947-70E740481C1C}">
                <a14:useLocalDpi xmlns="" xmlns:a14="http://schemas.microsoft.com/office/drawing/2010/main" val="0"/>
              </a:ext>
              <a:ext uri="{96DAC541-7B7A-43D3-8B79-37D633B846F1}">
                <asvg:svgBlip xmlns:asvg="http://schemas.microsoft.com/office/drawing/2016/SVG/main" xmlns="" r:embed="rId4"/>
              </a:ext>
            </a:extLst>
          </a:blip>
          <a:srcRect/>
          <a:stretch>
            <a:fillRect/>
          </a:stretch>
        </p:blipFill>
        <p:spPr>
          <a:xfrm>
            <a:off x="261256" y="1528320"/>
            <a:ext cx="1711237" cy="3667794"/>
          </a:xfrm>
          <a:prstGeom prst="rect">
            <a:avLst/>
          </a:prstGeom>
        </p:spPr>
      </p:pic>
      <p:sp>
        <p:nvSpPr>
          <p:cNvPr id="15" name="TextBox 14">
            <a:extLst>
              <a:ext uri="{FF2B5EF4-FFF2-40B4-BE49-F238E27FC236}">
                <a16:creationId xmlns="" xmlns:a16="http://schemas.microsoft.com/office/drawing/2014/main" id="{7B748260-9E7E-279C-CC95-FB4A0F6A77A4}"/>
              </a:ext>
            </a:extLst>
          </p:cNvPr>
          <p:cNvSpPr txBox="1"/>
          <p:nvPr/>
        </p:nvSpPr>
        <p:spPr>
          <a:xfrm>
            <a:off x="461583" y="1865492"/>
            <a:ext cx="1510909" cy="1384995"/>
          </a:xfrm>
          <a:prstGeom prst="rect">
            <a:avLst/>
          </a:prstGeom>
          <a:noFill/>
        </p:spPr>
        <p:txBody>
          <a:bodyPr wrap="square">
            <a:spAutoFit/>
          </a:bodyPr>
          <a:lstStyle/>
          <a:p>
            <a:pPr algn="ctr"/>
            <a:r>
              <a:rPr lang="en-US" sz="2800" dirty="0" err="1">
                <a:solidFill>
                  <a:srgbClr val="FF0000"/>
                </a:solidFill>
                <a:latin typeface="Times New Roman" panose="02020603050405020304" pitchFamily="18" charset="0"/>
                <a:cs typeface="Times New Roman" panose="02020603050405020304" pitchFamily="18" charset="0"/>
              </a:rPr>
              <a:t>Luyện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đọc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nối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tiếp</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đoạn</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688221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267545" y="-989400"/>
            <a:ext cx="7989226" cy="2658544"/>
          </a:xfrm>
          <a:prstGeom prst="rect">
            <a:avLst/>
          </a:prstGeom>
          <a:blipFill dpi="0" rotWithShape="1">
            <a:blip r:embed="rId4"/>
            <a:srcRect/>
            <a:tile tx="6350" ty="0" sx="100000" sy="99000" flip="none" algn="tl"/>
          </a:blipFill>
        </p:spPr>
      </p:pic>
      <p:pic>
        <p:nvPicPr>
          <p:cNvPr id="6" name="Picture 5">
            <a:extLst>
              <a:ext uri="{FF2B5EF4-FFF2-40B4-BE49-F238E27FC236}">
                <a16:creationId xmlns="" xmlns:a16="http://schemas.microsoft.com/office/drawing/2014/main" id="{AECD2493-3747-2EAB-D9B5-7C19CD074516}"/>
              </a:ext>
            </a:extLst>
          </p:cNvPr>
          <p:cNvPicPr>
            <a:picLocks noChangeAspect="1"/>
          </p:cNvPicPr>
          <p:nvPr/>
        </p:nvPicPr>
        <p:blipFill>
          <a:blip r:embed="rId5"/>
          <a:stretch>
            <a:fillRect/>
          </a:stretch>
        </p:blipFill>
        <p:spPr>
          <a:xfrm>
            <a:off x="81717" y="-989401"/>
            <a:ext cx="957155" cy="762066"/>
          </a:xfrm>
          <a:prstGeom prst="rect">
            <a:avLst/>
          </a:prstGeom>
        </p:spPr>
      </p:pic>
      <p:graphicFrame>
        <p:nvGraphicFramePr>
          <p:cNvPr id="2" name="Table 1"/>
          <p:cNvGraphicFramePr>
            <a:graphicFrameLocks noGrp="1"/>
          </p:cNvGraphicFramePr>
          <p:nvPr>
            <p:extLst>
              <p:ext uri="{D42A27DB-BD31-4B8C-83A1-F6EECF244321}">
                <p14:modId xmlns="" xmlns:p14="http://schemas.microsoft.com/office/powerpoint/2010/main" val="55348485"/>
              </p:ext>
            </p:extLst>
          </p:nvPr>
        </p:nvGraphicFramePr>
        <p:xfrm>
          <a:off x="2267545" y="1295352"/>
          <a:ext cx="9924455" cy="5083676"/>
        </p:xfrm>
        <a:graphic>
          <a:graphicData uri="http://schemas.openxmlformats.org/drawingml/2006/table">
            <a:tbl>
              <a:tblPr/>
              <a:tblGrid>
                <a:gridCol w="4885529">
                  <a:extLst>
                    <a:ext uri="{9D8B030D-6E8A-4147-A177-3AD203B41FA5}">
                      <a16:colId xmlns="" xmlns:a16="http://schemas.microsoft.com/office/drawing/2014/main" val="2954022573"/>
                    </a:ext>
                  </a:extLst>
                </a:gridCol>
                <a:gridCol w="5038926">
                  <a:extLst>
                    <a:ext uri="{9D8B030D-6E8A-4147-A177-3AD203B41FA5}">
                      <a16:colId xmlns="" xmlns:a16="http://schemas.microsoft.com/office/drawing/2014/main" val="793779562"/>
                    </a:ext>
                  </a:extLst>
                </a:gridCol>
              </a:tblGrid>
              <a:tr h="1691554">
                <a:tc>
                  <a:txBody>
                    <a:bodyPr/>
                    <a:lstStyle/>
                    <a:p>
                      <a:pPr algn="just" fontAlgn="t"/>
                      <a:r>
                        <a:rPr lang="en-US" sz="2700" b="0" dirty="0" err="1">
                          <a:effectLst/>
                          <a:latin typeface="Times New Roman" panose="02020603050405020304" pitchFamily="18" charset="0"/>
                          <a:cs typeface="Times New Roman" panose="02020603050405020304" pitchFamily="18" charset="0"/>
                        </a:rPr>
                        <a:t>Một</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tờ</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giấy</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trắng</a:t>
                      </a:r>
                      <a:endParaRPr lang="en-US" sz="2700" b="0" dirty="0">
                        <a:effectLst/>
                        <a:latin typeface="Times New Roman" panose="02020603050405020304" pitchFamily="18" charset="0"/>
                        <a:cs typeface="Times New Roman" panose="02020603050405020304" pitchFamily="18" charset="0"/>
                      </a:endParaRPr>
                    </a:p>
                    <a:p>
                      <a:pPr algn="just" fontAlgn="t"/>
                      <a:r>
                        <a:rPr lang="en-US" sz="2700" b="0" dirty="0" err="1">
                          <a:effectLst/>
                          <a:latin typeface="Times New Roman" panose="02020603050405020304" pitchFamily="18" charset="0"/>
                          <a:cs typeface="Times New Roman" panose="02020603050405020304" pitchFamily="18" charset="0"/>
                        </a:rPr>
                        <a:t>Cô</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gấp</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cong</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cong</a:t>
                      </a:r>
                      <a:endParaRPr lang="en-US" sz="2700" b="0" dirty="0">
                        <a:effectLst/>
                        <a:latin typeface="Times New Roman" panose="02020603050405020304" pitchFamily="18" charset="0"/>
                        <a:cs typeface="Times New Roman" panose="02020603050405020304" pitchFamily="18" charset="0"/>
                      </a:endParaRPr>
                    </a:p>
                    <a:p>
                      <a:pPr algn="just" fontAlgn="t"/>
                      <a:r>
                        <a:rPr lang="en-US" sz="2700" b="0" dirty="0" err="1">
                          <a:effectLst/>
                          <a:latin typeface="Times New Roman" panose="02020603050405020304" pitchFamily="18" charset="0"/>
                          <a:cs typeface="Times New Roman" panose="02020603050405020304" pitchFamily="18" charset="0"/>
                        </a:rPr>
                        <a:t>Thoắt</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cái</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đã</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xong</a:t>
                      </a:r>
                      <a:endParaRPr lang="en-US" sz="2700" b="0" dirty="0">
                        <a:effectLst/>
                        <a:latin typeface="Times New Roman" panose="02020603050405020304" pitchFamily="18" charset="0"/>
                        <a:cs typeface="Times New Roman" panose="02020603050405020304" pitchFamily="18" charset="0"/>
                      </a:endParaRPr>
                    </a:p>
                    <a:p>
                      <a:pPr algn="just" fontAlgn="t"/>
                      <a:r>
                        <a:rPr lang="en-US" sz="2700" b="0" dirty="0" err="1">
                          <a:effectLst/>
                          <a:latin typeface="Times New Roman" panose="02020603050405020304" pitchFamily="18" charset="0"/>
                          <a:cs typeface="Times New Roman" panose="02020603050405020304" pitchFamily="18" charset="0"/>
                        </a:rPr>
                        <a:t>Chiếc</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thuyền</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xinh</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quá</a:t>
                      </a:r>
                      <a:r>
                        <a:rPr lang="en-US" sz="2700" b="0" dirty="0">
                          <a:effectLst/>
                          <a:latin typeface="Times New Roman" panose="02020603050405020304" pitchFamily="18" charset="0"/>
                          <a:cs typeface="Times New Roman" panose="02020603050405020304" pitchFamily="18" charset="0"/>
                        </a:rPr>
                        <a:t>!</a:t>
                      </a:r>
                    </a:p>
                  </a:txBody>
                  <a:tcPr marL="36479" marR="36479" marT="36479" marB="36479">
                    <a:lnL>
                      <a:noFill/>
                    </a:lnL>
                    <a:lnR>
                      <a:noFill/>
                    </a:lnR>
                    <a:lnT>
                      <a:noFill/>
                    </a:lnT>
                    <a:lnB>
                      <a:noFill/>
                    </a:lnB>
                  </a:tcPr>
                </a:tc>
                <a:tc>
                  <a:txBody>
                    <a:bodyPr/>
                    <a:lstStyle/>
                    <a:p>
                      <a:pPr algn="just" fontAlgn="t"/>
                      <a:r>
                        <a:rPr lang="en-US" sz="2700" b="0" dirty="0" err="1">
                          <a:effectLst/>
                          <a:latin typeface="Times New Roman" panose="02020603050405020304" pitchFamily="18" charset="0"/>
                          <a:cs typeface="Times New Roman" panose="02020603050405020304" pitchFamily="18" charset="0"/>
                        </a:rPr>
                        <a:t>Một</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tờ</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giấy</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đỏ</a:t>
                      </a:r>
                      <a:endParaRPr lang="en-US" sz="2700" b="0" dirty="0">
                        <a:effectLst/>
                        <a:latin typeface="Times New Roman" panose="02020603050405020304" pitchFamily="18" charset="0"/>
                        <a:cs typeface="Times New Roman" panose="02020603050405020304" pitchFamily="18" charset="0"/>
                      </a:endParaRPr>
                    </a:p>
                    <a:p>
                      <a:pPr algn="just" fontAlgn="t"/>
                      <a:r>
                        <a:rPr lang="en-US" sz="2700" b="0" dirty="0" err="1">
                          <a:effectLst/>
                          <a:latin typeface="Times New Roman" panose="02020603050405020304" pitchFamily="18" charset="0"/>
                          <a:cs typeface="Times New Roman" panose="02020603050405020304" pitchFamily="18" charset="0"/>
                        </a:rPr>
                        <a:t>Mềm</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mại</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tay</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cô</a:t>
                      </a:r>
                      <a:endParaRPr lang="en-US" sz="2700" b="0" dirty="0">
                        <a:effectLst/>
                        <a:latin typeface="Times New Roman" panose="02020603050405020304" pitchFamily="18" charset="0"/>
                        <a:cs typeface="Times New Roman" panose="02020603050405020304" pitchFamily="18" charset="0"/>
                      </a:endParaRPr>
                    </a:p>
                    <a:p>
                      <a:pPr algn="just" fontAlgn="t"/>
                      <a:r>
                        <a:rPr lang="en-US" sz="2700" b="0" dirty="0" err="1">
                          <a:effectLst/>
                          <a:latin typeface="Times New Roman" panose="02020603050405020304" pitchFamily="18" charset="0"/>
                          <a:cs typeface="Times New Roman" panose="02020603050405020304" pitchFamily="18" charset="0"/>
                        </a:rPr>
                        <a:t>Mặt</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trời</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đã</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phô</a:t>
                      </a:r>
                      <a:endParaRPr lang="en-US" sz="2700" b="0" dirty="0">
                        <a:effectLst/>
                        <a:latin typeface="Times New Roman" panose="02020603050405020304" pitchFamily="18" charset="0"/>
                        <a:cs typeface="Times New Roman" panose="02020603050405020304" pitchFamily="18" charset="0"/>
                      </a:endParaRPr>
                    </a:p>
                    <a:p>
                      <a:pPr algn="just" fontAlgn="t"/>
                      <a:r>
                        <a:rPr lang="en-US" sz="2700" b="0" dirty="0" err="1">
                          <a:effectLst/>
                          <a:latin typeface="Times New Roman" panose="02020603050405020304" pitchFamily="18" charset="0"/>
                          <a:cs typeface="Times New Roman" panose="02020603050405020304" pitchFamily="18" charset="0"/>
                        </a:rPr>
                        <a:t>Nhiều</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tia</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nắng</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tỏa</a:t>
                      </a:r>
                      <a:r>
                        <a:rPr lang="en-US" sz="2700" b="0" dirty="0">
                          <a:effectLst/>
                          <a:latin typeface="Times New Roman" panose="02020603050405020304" pitchFamily="18" charset="0"/>
                          <a:cs typeface="Times New Roman" panose="02020603050405020304" pitchFamily="18" charset="0"/>
                        </a:rPr>
                        <a:t>.</a:t>
                      </a:r>
                    </a:p>
                  </a:txBody>
                  <a:tcPr marL="36479" marR="36479" marT="36479" marB="36479">
                    <a:lnL>
                      <a:noFill/>
                    </a:lnL>
                    <a:lnR>
                      <a:noFill/>
                    </a:lnR>
                    <a:lnT>
                      <a:noFill/>
                    </a:lnT>
                    <a:lnB>
                      <a:noFill/>
                    </a:lnB>
                  </a:tcPr>
                </a:tc>
                <a:extLst>
                  <a:ext uri="{0D108BD9-81ED-4DB2-BD59-A6C34878D82A}">
                    <a16:rowId xmlns="" xmlns:a16="http://schemas.microsoft.com/office/drawing/2014/main" val="789121385"/>
                  </a:ext>
                </a:extLst>
              </a:tr>
              <a:tr h="3034016">
                <a:tc>
                  <a:txBody>
                    <a:bodyPr/>
                    <a:lstStyle/>
                    <a:p>
                      <a:pPr fontAlgn="t"/>
                      <a:r>
                        <a:rPr lang="vi-VN" sz="2700" b="0" dirty="0">
                          <a:effectLst/>
                          <a:latin typeface="Times New Roman" panose="02020603050405020304" pitchFamily="18" charset="0"/>
                          <a:cs typeface="Times New Roman" panose="02020603050405020304" pitchFamily="18" charset="0"/>
                        </a:rPr>
                        <a:t>Thêm tờ xanh nữa</a:t>
                      </a:r>
                    </a:p>
                    <a:p>
                      <a:pPr fontAlgn="t"/>
                      <a:r>
                        <a:rPr lang="vi-VN" sz="2700" b="0" dirty="0">
                          <a:effectLst/>
                          <a:latin typeface="Times New Roman" panose="02020603050405020304" pitchFamily="18" charset="0"/>
                          <a:cs typeface="Times New Roman" panose="02020603050405020304" pitchFamily="18" charset="0"/>
                        </a:rPr>
                        <a:t>Cô cắt rất nhanh</a:t>
                      </a:r>
                    </a:p>
                    <a:p>
                      <a:pPr fontAlgn="t"/>
                      <a:r>
                        <a:rPr lang="vi-VN" sz="2700" b="0" dirty="0">
                          <a:effectLst/>
                          <a:latin typeface="Times New Roman" panose="02020603050405020304" pitchFamily="18" charset="0"/>
                          <a:cs typeface="Times New Roman" panose="02020603050405020304" pitchFamily="18" charset="0"/>
                        </a:rPr>
                        <a:t>Mặt nước dập dềnh</a:t>
                      </a:r>
                    </a:p>
                    <a:p>
                      <a:pPr fontAlgn="t"/>
                      <a:r>
                        <a:rPr lang="vi-VN" sz="2700" b="0" dirty="0">
                          <a:effectLst/>
                          <a:latin typeface="Times New Roman" panose="02020603050405020304" pitchFamily="18" charset="0"/>
                          <a:cs typeface="Times New Roman" panose="02020603050405020304" pitchFamily="18" charset="0"/>
                        </a:rPr>
                        <a:t>Quanh thuyền sóng lượn.</a:t>
                      </a:r>
                    </a:p>
                  </a:txBody>
                  <a:tcPr marL="36479" marR="36479" marT="36479" marB="36479">
                    <a:lnL>
                      <a:noFill/>
                    </a:lnL>
                    <a:lnR>
                      <a:noFill/>
                    </a:lnR>
                    <a:lnT>
                      <a:noFill/>
                    </a:lnT>
                    <a:lnB>
                      <a:noFill/>
                    </a:lnB>
                  </a:tcPr>
                </a:tc>
                <a:tc>
                  <a:txBody>
                    <a:bodyPr/>
                    <a:lstStyle/>
                    <a:p>
                      <a:pPr fontAlgn="t"/>
                      <a:r>
                        <a:rPr lang="vi-VN" sz="2700" b="0" dirty="0">
                          <a:effectLst/>
                          <a:latin typeface="Times New Roman" panose="02020603050405020304" pitchFamily="18" charset="0"/>
                          <a:cs typeface="Times New Roman" panose="02020603050405020304" pitchFamily="18" charset="0"/>
                        </a:rPr>
                        <a:t> Như phép mầu nhiệm</a:t>
                      </a:r>
                    </a:p>
                    <a:p>
                      <a:pPr fontAlgn="t"/>
                      <a:r>
                        <a:rPr lang="vi-VN" sz="2700" b="0" dirty="0">
                          <a:effectLst/>
                          <a:latin typeface="Times New Roman" panose="02020603050405020304" pitchFamily="18" charset="0"/>
                          <a:cs typeface="Times New Roman" panose="02020603050405020304" pitchFamily="18" charset="0"/>
                        </a:rPr>
                        <a:t>Hiện trước mắt em:</a:t>
                      </a:r>
                    </a:p>
                    <a:p>
                      <a:pPr fontAlgn="t"/>
                      <a:r>
                        <a:rPr lang="vi-VN" sz="2700" b="0" dirty="0">
                          <a:effectLst/>
                          <a:latin typeface="Times New Roman" panose="02020603050405020304" pitchFamily="18" charset="0"/>
                          <a:cs typeface="Times New Roman" panose="02020603050405020304" pitchFamily="18" charset="0"/>
                        </a:rPr>
                        <a:t>Biển biếc bình minh</a:t>
                      </a:r>
                    </a:p>
                    <a:p>
                      <a:pPr fontAlgn="t"/>
                      <a:r>
                        <a:rPr lang="vi-VN" sz="2700" b="0" dirty="0">
                          <a:effectLst/>
                          <a:latin typeface="Times New Roman" panose="02020603050405020304" pitchFamily="18" charset="0"/>
                          <a:cs typeface="Times New Roman" panose="02020603050405020304" pitchFamily="18" charset="0"/>
                        </a:rPr>
                        <a:t>Rì rào sóng vỗ…</a:t>
                      </a:r>
                      <a:endParaRPr lang="en-US" sz="2700" b="0" dirty="0">
                        <a:effectLst/>
                        <a:latin typeface="Times New Roman" panose="02020603050405020304" pitchFamily="18" charset="0"/>
                        <a:cs typeface="Times New Roman" panose="02020603050405020304" pitchFamily="18" charset="0"/>
                      </a:endParaRPr>
                    </a:p>
                    <a:p>
                      <a:pPr fontAlgn="t"/>
                      <a:endParaRPr lang="en-US" sz="2700" b="0" dirty="0" smtClean="0">
                        <a:effectLst/>
                        <a:latin typeface="Times New Roman" panose="02020603050405020304" pitchFamily="18" charset="0"/>
                        <a:cs typeface="Times New Roman" panose="02020603050405020304" pitchFamily="18" charset="0"/>
                      </a:endParaRPr>
                    </a:p>
                    <a:p>
                      <a:pPr fontAlgn="t"/>
                      <a:r>
                        <a:rPr lang="en-US" sz="2700" b="0" dirty="0" err="1" smtClean="0">
                          <a:effectLst/>
                          <a:latin typeface="Times New Roman" panose="02020603050405020304" pitchFamily="18" charset="0"/>
                          <a:cs typeface="Times New Roman" panose="02020603050405020304" pitchFamily="18" charset="0"/>
                        </a:rPr>
                        <a:t>Biết</a:t>
                      </a:r>
                      <a:r>
                        <a:rPr lang="en-US" sz="2700" b="0" baseline="0" dirty="0" smtClean="0">
                          <a:effectLst/>
                          <a:latin typeface="Times New Roman" panose="02020603050405020304" pitchFamily="18" charset="0"/>
                          <a:cs typeface="Times New Roman" panose="02020603050405020304" pitchFamily="18" charset="0"/>
                        </a:rPr>
                        <a:t> </a:t>
                      </a:r>
                      <a:r>
                        <a:rPr lang="en-US" sz="2700" b="0" baseline="0" dirty="0" err="1">
                          <a:effectLst/>
                          <a:latin typeface="Times New Roman" panose="02020603050405020304" pitchFamily="18" charset="0"/>
                          <a:cs typeface="Times New Roman" panose="02020603050405020304" pitchFamily="18" charset="0"/>
                        </a:rPr>
                        <a:t>bao</a:t>
                      </a:r>
                      <a:r>
                        <a:rPr lang="en-US" sz="2700" b="0" baseline="0" dirty="0">
                          <a:effectLst/>
                          <a:latin typeface="Times New Roman" panose="02020603050405020304" pitchFamily="18" charset="0"/>
                          <a:cs typeface="Times New Roman" panose="02020603050405020304" pitchFamily="18" charset="0"/>
                        </a:rPr>
                        <a:t> </a:t>
                      </a:r>
                      <a:r>
                        <a:rPr lang="en-US" sz="2700" b="0" baseline="0" dirty="0" err="1">
                          <a:effectLst/>
                          <a:latin typeface="Times New Roman" panose="02020603050405020304" pitchFamily="18" charset="0"/>
                          <a:cs typeface="Times New Roman" panose="02020603050405020304" pitchFamily="18" charset="0"/>
                        </a:rPr>
                        <a:t>điều</a:t>
                      </a:r>
                      <a:r>
                        <a:rPr lang="en-US" sz="2700" b="0" baseline="0" dirty="0">
                          <a:effectLst/>
                          <a:latin typeface="Times New Roman" panose="02020603050405020304" pitchFamily="18" charset="0"/>
                          <a:cs typeface="Times New Roman" panose="02020603050405020304" pitchFamily="18" charset="0"/>
                        </a:rPr>
                        <a:t> </a:t>
                      </a:r>
                      <a:r>
                        <a:rPr lang="en-US" sz="2700" b="0" baseline="0" dirty="0" err="1">
                          <a:effectLst/>
                          <a:latin typeface="Times New Roman" panose="02020603050405020304" pitchFamily="18" charset="0"/>
                          <a:cs typeface="Times New Roman" panose="02020603050405020304" pitchFamily="18" charset="0"/>
                        </a:rPr>
                        <a:t>lạ</a:t>
                      </a:r>
                      <a:endParaRPr lang="en-US" sz="2700" b="0" baseline="0" dirty="0">
                        <a:effectLst/>
                        <a:latin typeface="Times New Roman" panose="02020603050405020304" pitchFamily="18" charset="0"/>
                        <a:cs typeface="Times New Roman" panose="02020603050405020304" pitchFamily="18" charset="0"/>
                      </a:endParaRPr>
                    </a:p>
                    <a:p>
                      <a:pPr fontAlgn="t"/>
                      <a:r>
                        <a:rPr lang="en-US" sz="2700" b="0" baseline="0" dirty="0" err="1">
                          <a:effectLst/>
                          <a:latin typeface="Times New Roman" panose="02020603050405020304" pitchFamily="18" charset="0"/>
                          <a:cs typeface="Times New Roman" panose="02020603050405020304" pitchFamily="18" charset="0"/>
                        </a:rPr>
                        <a:t>Từ</a:t>
                      </a:r>
                      <a:r>
                        <a:rPr lang="en-US" sz="2700" b="0" baseline="0" dirty="0">
                          <a:effectLst/>
                          <a:latin typeface="Times New Roman" panose="02020603050405020304" pitchFamily="18" charset="0"/>
                          <a:cs typeface="Times New Roman" panose="02020603050405020304" pitchFamily="18" charset="0"/>
                        </a:rPr>
                        <a:t> </a:t>
                      </a:r>
                      <a:r>
                        <a:rPr lang="en-US" sz="2700" b="0" baseline="0" dirty="0" err="1">
                          <a:effectLst/>
                          <a:latin typeface="Times New Roman" panose="02020603050405020304" pitchFamily="18" charset="0"/>
                          <a:cs typeface="Times New Roman" panose="02020603050405020304" pitchFamily="18" charset="0"/>
                        </a:rPr>
                        <a:t>bàn</a:t>
                      </a:r>
                      <a:r>
                        <a:rPr lang="en-US" sz="2700" b="0" baseline="0" dirty="0">
                          <a:effectLst/>
                          <a:latin typeface="Times New Roman" panose="02020603050405020304" pitchFamily="18" charset="0"/>
                          <a:cs typeface="Times New Roman" panose="02020603050405020304" pitchFamily="18" charset="0"/>
                        </a:rPr>
                        <a:t> </a:t>
                      </a:r>
                      <a:r>
                        <a:rPr lang="en-US" sz="2700" b="0" baseline="0" dirty="0" err="1">
                          <a:effectLst/>
                          <a:latin typeface="Times New Roman" panose="02020603050405020304" pitchFamily="18" charset="0"/>
                          <a:cs typeface="Times New Roman" panose="02020603050405020304" pitchFamily="18" charset="0"/>
                        </a:rPr>
                        <a:t>tay</a:t>
                      </a:r>
                      <a:r>
                        <a:rPr lang="en-US" sz="2700" b="0" baseline="0" dirty="0">
                          <a:effectLst/>
                          <a:latin typeface="Times New Roman" panose="02020603050405020304" pitchFamily="18" charset="0"/>
                          <a:cs typeface="Times New Roman" panose="02020603050405020304" pitchFamily="18" charset="0"/>
                        </a:rPr>
                        <a:t> </a:t>
                      </a:r>
                      <a:r>
                        <a:rPr lang="en-US" sz="2700" b="0" baseline="0" dirty="0" err="1">
                          <a:effectLst/>
                          <a:latin typeface="Times New Roman" panose="02020603050405020304" pitchFamily="18" charset="0"/>
                          <a:cs typeface="Times New Roman" panose="02020603050405020304" pitchFamily="18" charset="0"/>
                        </a:rPr>
                        <a:t>cô</a:t>
                      </a:r>
                      <a:endParaRPr lang="en-US" sz="2700" b="0" baseline="0" dirty="0">
                        <a:effectLst/>
                        <a:latin typeface="Times New Roman" panose="02020603050405020304" pitchFamily="18" charset="0"/>
                        <a:cs typeface="Times New Roman" panose="02020603050405020304" pitchFamily="18" charset="0"/>
                      </a:endParaRPr>
                    </a:p>
                    <a:p>
                      <a:pPr fontAlgn="t"/>
                      <a:r>
                        <a:rPr lang="en-US" sz="2700" b="0" baseline="0" dirty="0">
                          <a:effectLst/>
                          <a:latin typeface="Times New Roman" panose="02020603050405020304" pitchFamily="18" charset="0"/>
                          <a:cs typeface="Times New Roman" panose="02020603050405020304" pitchFamily="18" charset="0"/>
                        </a:rPr>
                        <a:t>            </a:t>
                      </a:r>
                      <a:r>
                        <a:rPr lang="en-US" sz="2000" b="0" baseline="0" dirty="0">
                          <a:effectLst/>
                          <a:latin typeface="Times New Roman" panose="02020603050405020304" pitchFamily="18" charset="0"/>
                          <a:cs typeface="Times New Roman" panose="02020603050405020304" pitchFamily="18" charset="0"/>
                        </a:rPr>
                        <a:t>(</a:t>
                      </a:r>
                      <a:r>
                        <a:rPr lang="en-US" sz="2000" b="0" baseline="0" dirty="0" err="1">
                          <a:effectLst/>
                          <a:latin typeface="Times New Roman" panose="02020603050405020304" pitchFamily="18" charset="0"/>
                          <a:cs typeface="Times New Roman" panose="02020603050405020304" pitchFamily="18" charset="0"/>
                        </a:rPr>
                        <a:t>Nguyễn</a:t>
                      </a:r>
                      <a:r>
                        <a:rPr lang="en-US" sz="2000" b="0" baseline="0" dirty="0">
                          <a:effectLst/>
                          <a:latin typeface="Times New Roman" panose="02020603050405020304" pitchFamily="18" charset="0"/>
                          <a:cs typeface="Times New Roman" panose="02020603050405020304" pitchFamily="18" charset="0"/>
                        </a:rPr>
                        <a:t> </a:t>
                      </a:r>
                      <a:r>
                        <a:rPr lang="en-US" sz="2000" b="0" baseline="0" dirty="0" err="1">
                          <a:effectLst/>
                          <a:latin typeface="Times New Roman" panose="02020603050405020304" pitchFamily="18" charset="0"/>
                          <a:cs typeface="Times New Roman" panose="02020603050405020304" pitchFamily="18" charset="0"/>
                        </a:rPr>
                        <a:t>Trọng</a:t>
                      </a:r>
                      <a:r>
                        <a:rPr lang="en-US" sz="2000" b="0" baseline="0" dirty="0">
                          <a:effectLst/>
                          <a:latin typeface="Times New Roman" panose="02020603050405020304" pitchFamily="18" charset="0"/>
                          <a:cs typeface="Times New Roman" panose="02020603050405020304" pitchFamily="18" charset="0"/>
                        </a:rPr>
                        <a:t> </a:t>
                      </a:r>
                      <a:r>
                        <a:rPr lang="en-US" sz="2000" b="0" baseline="0" dirty="0" err="1">
                          <a:effectLst/>
                          <a:latin typeface="Times New Roman" panose="02020603050405020304" pitchFamily="18" charset="0"/>
                          <a:cs typeface="Times New Roman" panose="02020603050405020304" pitchFamily="18" charset="0"/>
                        </a:rPr>
                        <a:t>Hoàn</a:t>
                      </a:r>
                      <a:r>
                        <a:rPr lang="en-US" sz="2000" b="0" baseline="0" dirty="0">
                          <a:effectLst/>
                          <a:latin typeface="Times New Roman" panose="02020603050405020304" pitchFamily="18" charset="0"/>
                          <a:cs typeface="Times New Roman" panose="02020603050405020304" pitchFamily="18" charset="0"/>
                        </a:rPr>
                        <a:t>)</a:t>
                      </a:r>
                      <a:endParaRPr lang="vi-VN" sz="2000" b="0" dirty="0">
                        <a:effectLst/>
                        <a:latin typeface="Times New Roman" panose="02020603050405020304" pitchFamily="18" charset="0"/>
                        <a:cs typeface="Times New Roman" panose="02020603050405020304" pitchFamily="18" charset="0"/>
                      </a:endParaRPr>
                    </a:p>
                  </a:txBody>
                  <a:tcPr marL="36479" marR="36479" marT="36479" marB="36479">
                    <a:lnL>
                      <a:noFill/>
                    </a:lnL>
                    <a:lnR>
                      <a:noFill/>
                    </a:lnR>
                    <a:lnT>
                      <a:noFill/>
                    </a:lnT>
                    <a:lnB>
                      <a:noFill/>
                    </a:lnB>
                  </a:tcPr>
                </a:tc>
                <a:extLst>
                  <a:ext uri="{0D108BD9-81ED-4DB2-BD59-A6C34878D82A}">
                    <a16:rowId xmlns="" xmlns:a16="http://schemas.microsoft.com/office/drawing/2014/main" val="3071006414"/>
                  </a:ext>
                </a:extLst>
              </a:tr>
            </a:tbl>
          </a:graphicData>
        </a:graphic>
      </p:graphicFrame>
      <p:sp>
        <p:nvSpPr>
          <p:cNvPr id="3" name="Rectangle 2"/>
          <p:cNvSpPr/>
          <p:nvPr/>
        </p:nvSpPr>
        <p:spPr>
          <a:xfrm>
            <a:off x="5238262" y="-1038555"/>
            <a:ext cx="3595856" cy="646331"/>
          </a:xfrm>
          <a:prstGeom prst="rect">
            <a:avLst/>
          </a:prstGeom>
        </p:spPr>
        <p:txBody>
          <a:bodyPr wrap="none">
            <a:spAutoFit/>
          </a:bodyPr>
          <a:lstStyle/>
          <a:p>
            <a:r>
              <a:rPr lang="en-US" sz="3600" b="1" dirty="0" err="1">
                <a:solidFill>
                  <a:srgbClr val="FF0000"/>
                </a:solidFill>
                <a:latin typeface="Nunito Black" pitchFamily="2" charset="0"/>
              </a:rPr>
              <a:t>Bàn</a:t>
            </a:r>
            <a:r>
              <a:rPr lang="en-US" sz="3600" b="1" dirty="0">
                <a:solidFill>
                  <a:srgbClr val="FF0000"/>
                </a:solidFill>
                <a:latin typeface="Nunito Black" pitchFamily="2" charset="0"/>
              </a:rPr>
              <a:t> </a:t>
            </a:r>
            <a:r>
              <a:rPr lang="en-US" sz="3600" b="1" dirty="0" err="1">
                <a:solidFill>
                  <a:srgbClr val="FF0000"/>
                </a:solidFill>
                <a:latin typeface="Nunito Black" pitchFamily="2" charset="0"/>
              </a:rPr>
              <a:t>tay</a:t>
            </a:r>
            <a:r>
              <a:rPr lang="en-US" sz="3600" b="1" dirty="0">
                <a:solidFill>
                  <a:srgbClr val="FF0000"/>
                </a:solidFill>
                <a:latin typeface="Nunito Black" pitchFamily="2" charset="0"/>
              </a:rPr>
              <a:t> </a:t>
            </a:r>
            <a:r>
              <a:rPr lang="en-US" sz="3600" b="1" dirty="0" err="1">
                <a:solidFill>
                  <a:srgbClr val="FF0000"/>
                </a:solidFill>
                <a:latin typeface="Nunito Black" pitchFamily="2" charset="0"/>
              </a:rPr>
              <a:t>cô</a:t>
            </a:r>
            <a:r>
              <a:rPr lang="en-US" sz="3600" b="1" dirty="0">
                <a:solidFill>
                  <a:srgbClr val="FF0000"/>
                </a:solidFill>
                <a:latin typeface="Nunito Black" pitchFamily="2" charset="0"/>
              </a:rPr>
              <a:t> </a:t>
            </a:r>
            <a:r>
              <a:rPr lang="en-US" sz="3600" b="1" dirty="0" err="1">
                <a:solidFill>
                  <a:srgbClr val="FF0000"/>
                </a:solidFill>
                <a:latin typeface="Nunito Black" pitchFamily="2" charset="0"/>
              </a:rPr>
              <a:t>giáo</a:t>
            </a:r>
            <a:endParaRPr lang="en-US" sz="3600" dirty="0">
              <a:solidFill>
                <a:srgbClr val="FF0000"/>
              </a:solidFill>
              <a:latin typeface="Nunito Black" pitchFamily="2" charset="0"/>
            </a:endParaRPr>
          </a:p>
        </p:txBody>
      </p:sp>
      <p:sp>
        <p:nvSpPr>
          <p:cNvPr id="8" name="TextBox 7">
            <a:extLst>
              <a:ext uri="{FF2B5EF4-FFF2-40B4-BE49-F238E27FC236}">
                <a16:creationId xmlns="" xmlns:a16="http://schemas.microsoft.com/office/drawing/2014/main" id="{CAE4F093-8EF5-FFBE-9B5C-4F6FEFDB5181}"/>
              </a:ext>
            </a:extLst>
          </p:cNvPr>
          <p:cNvSpPr txBox="1"/>
          <p:nvPr/>
        </p:nvSpPr>
        <p:spPr>
          <a:xfrm>
            <a:off x="332316" y="105760"/>
            <a:ext cx="1707250" cy="1907024"/>
          </a:xfrm>
          <a:prstGeom prst="roundRect">
            <a:avLst/>
          </a:prstGeom>
          <a:solidFill>
            <a:srgbClr val="FFFFCC"/>
          </a:solidFill>
          <a:ln w="28575">
            <a:solidFill>
              <a:srgbClr val="217875"/>
            </a:solidFill>
            <a:prstDash val="sysDash"/>
          </a:ln>
        </p:spPr>
        <p:txBody>
          <a:bodyPr wrap="square">
            <a:spAutoFit/>
          </a:bodyPr>
          <a:lstStyle/>
          <a:p>
            <a:pPr algn="ctr"/>
            <a:r>
              <a:rPr lang="en-US" sz="3600" dirty="0" err="1">
                <a:solidFill>
                  <a:schemeClr val="accent6">
                    <a:lumMod val="50000"/>
                  </a:schemeClr>
                </a:solidFill>
                <a:latin typeface="Times New Roman" panose="02020603050405020304" pitchFamily="18" charset="0"/>
                <a:cs typeface="Times New Roman" panose="02020603050405020304" pitchFamily="18" charset="0"/>
              </a:rPr>
              <a:t>Đọc</a:t>
            </a:r>
            <a:r>
              <a:rPr lang="en-US" sz="3600" dirty="0">
                <a:solidFill>
                  <a:schemeClr val="accent6">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6">
                    <a:lumMod val="50000"/>
                  </a:schemeClr>
                </a:solidFill>
                <a:latin typeface="Times New Roman" panose="02020603050405020304" pitchFamily="18" charset="0"/>
                <a:cs typeface="Times New Roman" panose="02020603050405020304" pitchFamily="18" charset="0"/>
              </a:rPr>
              <a:t>toàn</a:t>
            </a:r>
            <a:r>
              <a:rPr lang="en-US" sz="3600" dirty="0">
                <a:solidFill>
                  <a:schemeClr val="accent6">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6">
                    <a:lumMod val="50000"/>
                  </a:schemeClr>
                </a:solidFill>
                <a:latin typeface="Times New Roman" panose="02020603050405020304" pitchFamily="18" charset="0"/>
                <a:cs typeface="Times New Roman" panose="02020603050405020304" pitchFamily="18" charset="0"/>
              </a:rPr>
              <a:t>bài</a:t>
            </a:r>
            <a:endParaRPr lang="en-US" sz="36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33576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297862BC-1BBA-41AF-A871-6AFE8FF551E6}"/>
              </a:ext>
            </a:extLst>
          </p:cNvPr>
          <p:cNvSpPr txBox="1"/>
          <p:nvPr/>
        </p:nvSpPr>
        <p:spPr>
          <a:xfrm>
            <a:off x="3316459" y="2763775"/>
            <a:ext cx="6552000" cy="861774"/>
          </a:xfrm>
          <a:prstGeom prst="rect">
            <a:avLst/>
          </a:prstGeom>
          <a:noFill/>
        </p:spPr>
        <p:txBody>
          <a:bodyPr wrap="square" rtlCol="0">
            <a:spAutoFit/>
          </a:bodyPr>
          <a:lstStyle/>
          <a:p>
            <a:r>
              <a:rPr lang="en-US" sz="5000" dirty="0" err="1">
                <a:solidFill>
                  <a:srgbClr val="FF0000"/>
                </a:solidFill>
                <a:latin typeface="Times New Roman" panose="02020603050405020304" pitchFamily="18" charset="0"/>
                <a:cs typeface="Times New Roman" panose="02020603050405020304" pitchFamily="18" charset="0"/>
              </a:rPr>
              <a:t>Trả</a:t>
            </a:r>
            <a:r>
              <a:rPr lang="en-US" sz="5000" dirty="0">
                <a:solidFill>
                  <a:srgbClr val="FF0000"/>
                </a:solidFill>
                <a:latin typeface="Times New Roman" panose="02020603050405020304" pitchFamily="18" charset="0"/>
                <a:cs typeface="Times New Roman" panose="02020603050405020304" pitchFamily="18" charset="0"/>
              </a:rPr>
              <a:t> </a:t>
            </a:r>
            <a:r>
              <a:rPr lang="en-US" sz="5000" dirty="0" err="1">
                <a:solidFill>
                  <a:srgbClr val="FF0000"/>
                </a:solidFill>
                <a:latin typeface="Times New Roman" panose="02020603050405020304" pitchFamily="18" charset="0"/>
                <a:cs typeface="Times New Roman" panose="02020603050405020304" pitchFamily="18" charset="0"/>
              </a:rPr>
              <a:t>lời</a:t>
            </a:r>
            <a:r>
              <a:rPr lang="en-US" sz="5000" dirty="0">
                <a:solidFill>
                  <a:srgbClr val="FF0000"/>
                </a:solidFill>
                <a:latin typeface="Times New Roman" panose="02020603050405020304" pitchFamily="18" charset="0"/>
                <a:cs typeface="Times New Roman" panose="02020603050405020304" pitchFamily="18" charset="0"/>
              </a:rPr>
              <a:t> </a:t>
            </a:r>
            <a:r>
              <a:rPr lang="en-US" sz="5000" dirty="0" err="1">
                <a:solidFill>
                  <a:srgbClr val="FF0000"/>
                </a:solidFill>
                <a:latin typeface="Times New Roman" panose="02020603050405020304" pitchFamily="18" charset="0"/>
                <a:cs typeface="Times New Roman" panose="02020603050405020304" pitchFamily="18" charset="0"/>
              </a:rPr>
              <a:t>câu</a:t>
            </a:r>
            <a:r>
              <a:rPr lang="en-US" sz="5000" dirty="0">
                <a:solidFill>
                  <a:srgbClr val="FF0000"/>
                </a:solidFill>
                <a:latin typeface="Times New Roman" panose="02020603050405020304" pitchFamily="18" charset="0"/>
                <a:cs typeface="Times New Roman" panose="02020603050405020304" pitchFamily="18" charset="0"/>
              </a:rPr>
              <a:t> </a:t>
            </a:r>
            <a:r>
              <a:rPr lang="en-US" sz="5000" dirty="0" err="1">
                <a:solidFill>
                  <a:srgbClr val="FF0000"/>
                </a:solidFill>
                <a:latin typeface="Times New Roman" panose="02020603050405020304" pitchFamily="18" charset="0"/>
                <a:cs typeface="Times New Roman" panose="02020603050405020304" pitchFamily="18" charset="0"/>
              </a:rPr>
              <a:t>hỏi</a:t>
            </a:r>
            <a:endParaRPr lang="en-US" sz="5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963503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 xmlns:a16="http://schemas.microsoft.com/office/drawing/2014/main" id="{05BCBFE8-D6B3-85BD-567D-2264F0A74146}"/>
              </a:ext>
            </a:extLst>
          </p:cNvPr>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asvg="http://schemas.microsoft.com/office/drawing/2016/SVG/main" xmlns="" r:embed="rId3"/>
              </a:ext>
            </a:extLst>
          </a:blip>
          <a:srcRect/>
          <a:stretch>
            <a:fillRect/>
          </a:stretch>
        </p:blipFill>
        <p:spPr>
          <a:xfrm>
            <a:off x="4947721" y="1302423"/>
            <a:ext cx="7315200" cy="1501871"/>
          </a:xfrm>
          <a:prstGeom prst="rect">
            <a:avLst/>
          </a:prstGeom>
        </p:spPr>
      </p:pic>
      <p:sp>
        <p:nvSpPr>
          <p:cNvPr id="3" name="TextBox 2">
            <a:extLst>
              <a:ext uri="{FF2B5EF4-FFF2-40B4-BE49-F238E27FC236}">
                <a16:creationId xmlns="" xmlns:a16="http://schemas.microsoft.com/office/drawing/2014/main" id="{81D63790-68FE-32CA-6AFA-0C82DF8E3878}"/>
              </a:ext>
            </a:extLst>
          </p:cNvPr>
          <p:cNvSpPr txBox="1"/>
          <p:nvPr/>
        </p:nvSpPr>
        <p:spPr>
          <a:xfrm>
            <a:off x="444897" y="210557"/>
            <a:ext cx="10426302" cy="578882"/>
          </a:xfrm>
          <a:prstGeom prst="roundRect">
            <a:avLst/>
          </a:prstGeom>
          <a:solidFill>
            <a:schemeClr val="bg1">
              <a:lumMod val="95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b="1" i="0" dirty="0">
                <a:solidFill>
                  <a:srgbClr val="2888E1"/>
                </a:solidFill>
                <a:effectLst/>
                <a:latin typeface="Times New Roman" panose="02020603050405020304" pitchFamily="18" charset="0"/>
                <a:cs typeface="Times New Roman" panose="02020603050405020304" pitchFamily="18" charset="0"/>
              </a:rPr>
              <a:t>Câu 1</a:t>
            </a:r>
            <a:r>
              <a:rPr lang="en-US" sz="2800" dirty="0">
                <a:solidFill>
                  <a:srgbClr val="000000"/>
                </a:solidFill>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Chọn lời giải thích phù hợp với mỗi từ dưới đây</a:t>
            </a:r>
            <a:r>
              <a:rPr lang="vi-VN" sz="2800" b="1" dirty="0">
                <a:latin typeface="Nunito Black" pitchFamily="2" charset="0"/>
              </a:rPr>
              <a:t>:</a:t>
            </a:r>
            <a:endParaRPr lang="vi-VN" sz="2800" dirty="0">
              <a:latin typeface="Nunito Black" pitchFamily="2" charset="0"/>
            </a:endParaRPr>
          </a:p>
        </p:txBody>
      </p:sp>
      <p:sp>
        <p:nvSpPr>
          <p:cNvPr id="4" name="Rectangle 3"/>
          <p:cNvSpPr/>
          <p:nvPr/>
        </p:nvSpPr>
        <p:spPr>
          <a:xfrm>
            <a:off x="5776685" y="1576306"/>
            <a:ext cx="6190355" cy="95410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vi-VN" sz="2800" dirty="0">
                <a:solidFill>
                  <a:schemeClr val="tx1">
                    <a:lumMod val="85000"/>
                    <a:lumOff val="15000"/>
                  </a:schemeClr>
                </a:solidFill>
                <a:latin typeface="+mj-lt"/>
              </a:rPr>
              <a:t>a. Mặt nước chuyển động</a:t>
            </a:r>
            <a:r>
              <a:rPr lang="en-US" sz="2800" dirty="0">
                <a:solidFill>
                  <a:schemeClr val="tx1">
                    <a:lumMod val="85000"/>
                    <a:lumOff val="15000"/>
                  </a:schemeClr>
                </a:solidFill>
                <a:latin typeface="+mj-lt"/>
              </a:rPr>
              <a:t> </a:t>
            </a:r>
            <a:r>
              <a:rPr lang="vi-VN" sz="2800" dirty="0">
                <a:solidFill>
                  <a:schemeClr val="tx1">
                    <a:lumMod val="85000"/>
                    <a:lumOff val="15000"/>
                  </a:schemeClr>
                </a:solidFill>
                <a:latin typeface="+mj-lt"/>
              </a:rPr>
              <a:t>lên xuống nhịp nhàng</a:t>
            </a:r>
            <a:endParaRPr lang="en-US" sz="2800" dirty="0">
              <a:solidFill>
                <a:schemeClr val="tx1">
                  <a:lumMod val="85000"/>
                  <a:lumOff val="15000"/>
                </a:schemeClr>
              </a:solidFill>
              <a:latin typeface="+mj-lt"/>
            </a:endParaRPr>
          </a:p>
        </p:txBody>
      </p:sp>
      <p:pic>
        <p:nvPicPr>
          <p:cNvPr id="7" name="Picture 6"/>
          <p:cNvPicPr>
            <a:picLocks noChangeAspect="1"/>
          </p:cNvPicPr>
          <p:nvPr/>
        </p:nvPicPr>
        <p:blipFill>
          <a:blip r:embed="rId4"/>
          <a:stretch>
            <a:fillRect/>
          </a:stretch>
        </p:blipFill>
        <p:spPr>
          <a:xfrm>
            <a:off x="742532" y="1302423"/>
            <a:ext cx="2590383" cy="1501871"/>
          </a:xfrm>
          <a:prstGeom prst="rect">
            <a:avLst/>
          </a:prstGeom>
        </p:spPr>
      </p:pic>
      <p:pic>
        <p:nvPicPr>
          <p:cNvPr id="8" name="Picture 7"/>
          <p:cNvPicPr>
            <a:picLocks noChangeAspect="1"/>
          </p:cNvPicPr>
          <p:nvPr/>
        </p:nvPicPr>
        <p:blipFill>
          <a:blip r:embed="rId5"/>
          <a:stretch>
            <a:fillRect/>
          </a:stretch>
        </p:blipFill>
        <p:spPr>
          <a:xfrm>
            <a:off x="337210" y="2903652"/>
            <a:ext cx="3002975" cy="1610292"/>
          </a:xfrm>
          <a:prstGeom prst="rect">
            <a:avLst/>
          </a:prstGeom>
        </p:spPr>
      </p:pic>
      <p:pic>
        <p:nvPicPr>
          <p:cNvPr id="9" name="Picture 8"/>
          <p:cNvPicPr>
            <a:picLocks noChangeAspect="1"/>
          </p:cNvPicPr>
          <p:nvPr/>
        </p:nvPicPr>
        <p:blipFill>
          <a:blip r:embed="rId6"/>
          <a:stretch>
            <a:fillRect/>
          </a:stretch>
        </p:blipFill>
        <p:spPr>
          <a:xfrm>
            <a:off x="742532" y="4768710"/>
            <a:ext cx="2818414" cy="1573733"/>
          </a:xfrm>
          <a:prstGeom prst="rect">
            <a:avLst/>
          </a:prstGeom>
        </p:spPr>
      </p:pic>
      <p:cxnSp>
        <p:nvCxnSpPr>
          <p:cNvPr id="14" name="Straight Arrow Connector 13"/>
          <p:cNvCxnSpPr>
            <a:cxnSpLocks/>
            <a:endCxn id="12" idx="1"/>
          </p:cNvCxnSpPr>
          <p:nvPr/>
        </p:nvCxnSpPr>
        <p:spPr>
          <a:xfrm>
            <a:off x="3120571" y="2089290"/>
            <a:ext cx="3106711" cy="361608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V="1">
            <a:off x="3325671" y="2203922"/>
            <a:ext cx="1622050" cy="150187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a:stCxn id="9" idx="3"/>
            <a:endCxn id="23" idx="1"/>
          </p:cNvCxnSpPr>
          <p:nvPr/>
        </p:nvCxnSpPr>
        <p:spPr>
          <a:xfrm flipV="1">
            <a:off x="3560946" y="3897331"/>
            <a:ext cx="2056085" cy="165824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5">
            <a:extLst>
              <a:ext uri="{FF2B5EF4-FFF2-40B4-BE49-F238E27FC236}">
                <a16:creationId xmlns="" xmlns:a16="http://schemas.microsoft.com/office/drawing/2014/main" id="{1D6789F7-5EAF-9E23-EF5C-2FF32A8C87AC}"/>
              </a:ext>
            </a:extLst>
          </p:cNvPr>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asvg="http://schemas.microsoft.com/office/drawing/2016/SVG/main" xmlns="" r:embed="rId3"/>
              </a:ext>
            </a:extLst>
          </a:blip>
          <a:srcRect/>
          <a:stretch>
            <a:fillRect/>
          </a:stretch>
        </p:blipFill>
        <p:spPr>
          <a:xfrm>
            <a:off x="5617031" y="3146395"/>
            <a:ext cx="6691335" cy="1501871"/>
          </a:xfrm>
          <a:prstGeom prst="rect">
            <a:avLst/>
          </a:prstGeom>
        </p:spPr>
      </p:pic>
      <p:sp>
        <p:nvSpPr>
          <p:cNvPr id="11" name="Rectangle 10"/>
          <p:cNvSpPr/>
          <p:nvPr/>
        </p:nvSpPr>
        <p:spPr>
          <a:xfrm>
            <a:off x="5783930" y="3510034"/>
            <a:ext cx="6190356" cy="95410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vi-VN" sz="2800" dirty="0">
                <a:solidFill>
                  <a:schemeClr val="tx1">
                    <a:lumMod val="85000"/>
                    <a:lumOff val="15000"/>
                  </a:schemeClr>
                </a:solidFill>
                <a:latin typeface="+mj-lt"/>
              </a:rPr>
              <a:t>b. Tiếng sóng vỗ nhỏ, êm nhẹ, phát ra đều đều </a:t>
            </a:r>
            <a:r>
              <a:rPr lang="vi-VN" sz="2800" dirty="0" smtClean="0">
                <a:solidFill>
                  <a:schemeClr val="tx1">
                    <a:lumMod val="85000"/>
                    <a:lumOff val="15000"/>
                  </a:schemeClr>
                </a:solidFill>
                <a:latin typeface="+mj-lt"/>
              </a:rPr>
              <a:t>liên tiếp</a:t>
            </a:r>
            <a:endParaRPr lang="vi-VN" sz="2800" dirty="0">
              <a:solidFill>
                <a:schemeClr val="tx1">
                  <a:lumMod val="85000"/>
                  <a:lumOff val="15000"/>
                </a:schemeClr>
              </a:solidFill>
              <a:latin typeface="+mj-lt"/>
            </a:endParaRPr>
          </a:p>
        </p:txBody>
      </p:sp>
      <p:pic>
        <p:nvPicPr>
          <p:cNvPr id="26" name="Picture 5">
            <a:extLst>
              <a:ext uri="{FF2B5EF4-FFF2-40B4-BE49-F238E27FC236}">
                <a16:creationId xmlns="" xmlns:a16="http://schemas.microsoft.com/office/drawing/2014/main" id="{1BEAF9EA-3D34-AFBC-665C-9F135261BF65}"/>
              </a:ext>
            </a:extLst>
          </p:cNvPr>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asvg="http://schemas.microsoft.com/office/drawing/2016/SVG/main" xmlns="" r:embed="rId3"/>
              </a:ext>
            </a:extLst>
          </a:blip>
          <a:srcRect/>
          <a:stretch>
            <a:fillRect/>
          </a:stretch>
        </p:blipFill>
        <p:spPr>
          <a:xfrm>
            <a:off x="5617031" y="4990367"/>
            <a:ext cx="4060951" cy="1501871"/>
          </a:xfrm>
          <a:prstGeom prst="rect">
            <a:avLst/>
          </a:prstGeom>
        </p:spPr>
      </p:pic>
      <p:sp>
        <p:nvSpPr>
          <p:cNvPr id="12" name="Rectangle 11"/>
          <p:cNvSpPr/>
          <p:nvPr/>
        </p:nvSpPr>
        <p:spPr>
          <a:xfrm>
            <a:off x="6227282" y="5443763"/>
            <a:ext cx="5747004" cy="52322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vi-VN" sz="2800" dirty="0" smtClean="0">
                <a:solidFill>
                  <a:schemeClr val="tx1">
                    <a:lumMod val="85000"/>
                    <a:lumOff val="15000"/>
                  </a:schemeClr>
                </a:solidFill>
                <a:latin typeface="+mj-lt"/>
              </a:rPr>
              <a:t>c. Để lộ ra, bày ra</a:t>
            </a:r>
            <a:endParaRPr lang="en-US" dirty="0">
              <a:solidFill>
                <a:schemeClr val="tx1">
                  <a:lumMod val="85000"/>
                  <a:lumOff val="15000"/>
                </a:schemeClr>
              </a:solidFill>
              <a:latin typeface="+mj-lt"/>
            </a:endParaRPr>
          </a:p>
        </p:txBody>
      </p:sp>
    </p:spTree>
    <p:extLst>
      <p:ext uri="{BB962C8B-B14F-4D97-AF65-F5344CB8AC3E}">
        <p14:creationId xmlns="" xmlns:p14="http://schemas.microsoft.com/office/powerpoint/2010/main" val="179092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arn(inVertical)">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Vertical)">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321" r="70088" b="8305"/>
          <a:stretch/>
        </p:blipFill>
        <p:spPr>
          <a:xfrm>
            <a:off x="754743" y="1644713"/>
            <a:ext cx="2942046" cy="2825687"/>
          </a:xfrm>
          <a:prstGeom prst="rect">
            <a:avLst/>
          </a:prstGeom>
        </p:spPr>
      </p:pic>
      <p:sp>
        <p:nvSpPr>
          <p:cNvPr id="3" name="TextBox 2">
            <a:extLst>
              <a:ext uri="{FF2B5EF4-FFF2-40B4-BE49-F238E27FC236}">
                <a16:creationId xmlns="" xmlns:a16="http://schemas.microsoft.com/office/drawing/2014/main" id="{81D63790-68FE-32CA-6AFA-0C82DF8E3878}"/>
              </a:ext>
            </a:extLst>
          </p:cNvPr>
          <p:cNvSpPr txBox="1"/>
          <p:nvPr/>
        </p:nvSpPr>
        <p:spPr>
          <a:xfrm>
            <a:off x="178697" y="165166"/>
            <a:ext cx="9183017" cy="1055608"/>
          </a:xfrm>
          <a:prstGeom prst="round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b="1" dirty="0">
                <a:solidFill>
                  <a:srgbClr val="00B0F0"/>
                </a:solidFill>
                <a:latin typeface="+mj-lt"/>
                <a:ea typeface="Open Sans" panose="020B0606030504020204" pitchFamily="34" charset="0"/>
                <a:cs typeface="Open Sans" panose="020B0606030504020204" pitchFamily="34" charset="0"/>
              </a:rPr>
              <a:t>Câu 2</a:t>
            </a:r>
            <a:r>
              <a:rPr lang="en-US" sz="2800" dirty="0">
                <a:solidFill>
                  <a:srgbClr val="00B0F0"/>
                </a:solidFill>
                <a:latin typeface="+mj-lt"/>
                <a:ea typeface="Open Sans" panose="020B0606030504020204" pitchFamily="34" charset="0"/>
                <a:cs typeface="Open Sans" panose="020B0606030504020204" pitchFamily="34" charset="0"/>
              </a:rPr>
              <a:t> : </a:t>
            </a:r>
            <a:r>
              <a:rPr lang="en-US" sz="2800" dirty="0" err="1">
                <a:latin typeface="+mj-lt"/>
              </a:rPr>
              <a:t>Từ</a:t>
            </a:r>
            <a:r>
              <a:rPr lang="en-US" sz="2800" dirty="0">
                <a:latin typeface="+mj-lt"/>
              </a:rPr>
              <a:t> </a:t>
            </a:r>
            <a:r>
              <a:rPr lang="en-US" sz="2800" dirty="0" err="1">
                <a:latin typeface="+mj-lt"/>
              </a:rPr>
              <a:t>các</a:t>
            </a:r>
            <a:r>
              <a:rPr lang="en-US" sz="2800" dirty="0">
                <a:latin typeface="+mj-lt"/>
              </a:rPr>
              <a:t> </a:t>
            </a:r>
            <a:r>
              <a:rPr lang="en-US" sz="2800" dirty="0" err="1">
                <a:latin typeface="+mj-lt"/>
              </a:rPr>
              <a:t>tờ</a:t>
            </a:r>
            <a:r>
              <a:rPr lang="en-US" sz="2800" dirty="0">
                <a:latin typeface="+mj-lt"/>
              </a:rPr>
              <a:t> </a:t>
            </a:r>
            <a:r>
              <a:rPr lang="en-US" sz="2800" dirty="0" err="1">
                <a:latin typeface="+mj-lt"/>
              </a:rPr>
              <a:t>giấy</a:t>
            </a:r>
            <a:r>
              <a:rPr lang="en-US" sz="2800" dirty="0">
                <a:latin typeface="+mj-lt"/>
              </a:rPr>
              <a:t>, </a:t>
            </a:r>
            <a:r>
              <a:rPr lang="en-US" sz="2800" dirty="0" err="1">
                <a:latin typeface="+mj-lt"/>
              </a:rPr>
              <a:t>cô</a:t>
            </a:r>
            <a:r>
              <a:rPr lang="en-US" sz="2800" dirty="0">
                <a:latin typeface="+mj-lt"/>
              </a:rPr>
              <a:t> </a:t>
            </a:r>
            <a:r>
              <a:rPr lang="en-US" sz="2800" dirty="0" err="1">
                <a:latin typeface="+mj-lt"/>
              </a:rPr>
              <a:t>giáo</a:t>
            </a:r>
            <a:r>
              <a:rPr lang="en-US" sz="2800" dirty="0">
                <a:latin typeface="+mj-lt"/>
              </a:rPr>
              <a:t> </a:t>
            </a:r>
            <a:r>
              <a:rPr lang="en-US" sz="2800" dirty="0" err="1">
                <a:latin typeface="+mj-lt"/>
              </a:rPr>
              <a:t>đã</a:t>
            </a:r>
            <a:r>
              <a:rPr lang="en-US" sz="2800" dirty="0">
                <a:latin typeface="+mj-lt"/>
              </a:rPr>
              <a:t> </a:t>
            </a:r>
            <a:r>
              <a:rPr lang="en-US" sz="2800" dirty="0" err="1">
                <a:latin typeface="+mj-lt"/>
              </a:rPr>
              <a:t>làm</a:t>
            </a:r>
            <a:r>
              <a:rPr lang="en-US" sz="2800" dirty="0">
                <a:latin typeface="+mj-lt"/>
              </a:rPr>
              <a:t> </a:t>
            </a:r>
            <a:r>
              <a:rPr lang="en-US" sz="2800" dirty="0" err="1">
                <a:latin typeface="+mj-lt"/>
              </a:rPr>
              <a:t>ra</a:t>
            </a:r>
            <a:r>
              <a:rPr lang="en-US" sz="2800" dirty="0">
                <a:latin typeface="+mj-lt"/>
              </a:rPr>
              <a:t> </a:t>
            </a:r>
            <a:r>
              <a:rPr lang="en-US" sz="2800" dirty="0" err="1">
                <a:latin typeface="+mj-lt"/>
              </a:rPr>
              <a:t>những</a:t>
            </a:r>
            <a:r>
              <a:rPr lang="en-US" sz="2800" dirty="0">
                <a:latin typeface="+mj-lt"/>
              </a:rPr>
              <a:t> </a:t>
            </a:r>
            <a:r>
              <a:rPr lang="en-US" sz="2800" dirty="0" err="1">
                <a:latin typeface="+mj-lt"/>
              </a:rPr>
              <a:t>gì</a:t>
            </a:r>
            <a:r>
              <a:rPr lang="en-US" sz="2800" dirty="0">
                <a:latin typeface="+mj-lt"/>
              </a:rPr>
              <a:t>? </a:t>
            </a:r>
          </a:p>
          <a:p>
            <a:r>
              <a:rPr lang="en-US" sz="2800" dirty="0">
                <a:latin typeface="+mj-lt"/>
              </a:rPr>
              <a:t>(</a:t>
            </a:r>
            <a:r>
              <a:rPr lang="en-US" sz="2800" dirty="0" err="1">
                <a:latin typeface="+mj-lt"/>
              </a:rPr>
              <a:t>ghép</a:t>
            </a:r>
            <a:r>
              <a:rPr lang="en-US" sz="2800" dirty="0">
                <a:latin typeface="+mj-lt"/>
              </a:rPr>
              <a:t> </a:t>
            </a:r>
            <a:r>
              <a:rPr lang="en-US" sz="2800" dirty="0" err="1">
                <a:latin typeface="+mj-lt"/>
              </a:rPr>
              <a:t>từ</a:t>
            </a:r>
            <a:r>
              <a:rPr lang="en-US" sz="2800" dirty="0">
                <a:latin typeface="+mj-lt"/>
              </a:rPr>
              <a:t> </a:t>
            </a:r>
            <a:r>
              <a:rPr lang="en-US" sz="2800" dirty="0" err="1">
                <a:latin typeface="+mj-lt"/>
              </a:rPr>
              <a:t>ngữ</a:t>
            </a:r>
            <a:r>
              <a:rPr lang="en-US" sz="2800" dirty="0">
                <a:latin typeface="+mj-lt"/>
              </a:rPr>
              <a:t> ở </a:t>
            </a:r>
            <a:r>
              <a:rPr lang="en-US" sz="2800" dirty="0" err="1">
                <a:latin typeface="+mj-lt"/>
              </a:rPr>
              <a:t>cột</a:t>
            </a:r>
            <a:r>
              <a:rPr lang="en-US" sz="2800" dirty="0">
                <a:latin typeface="+mj-lt"/>
              </a:rPr>
              <a:t> A </a:t>
            </a:r>
            <a:r>
              <a:rPr lang="en-US" sz="2800" dirty="0" err="1">
                <a:latin typeface="+mj-lt"/>
              </a:rPr>
              <a:t>với</a:t>
            </a:r>
            <a:r>
              <a:rPr lang="en-US" sz="2800" dirty="0">
                <a:latin typeface="+mj-lt"/>
              </a:rPr>
              <a:t> </a:t>
            </a:r>
            <a:r>
              <a:rPr lang="en-US" sz="2800" dirty="0" err="1">
                <a:latin typeface="+mj-lt"/>
              </a:rPr>
              <a:t>từ</a:t>
            </a:r>
            <a:r>
              <a:rPr lang="en-US" sz="2800" dirty="0">
                <a:latin typeface="+mj-lt"/>
              </a:rPr>
              <a:t> </a:t>
            </a:r>
            <a:r>
              <a:rPr lang="en-US" sz="2800" dirty="0" err="1">
                <a:latin typeface="+mj-lt"/>
              </a:rPr>
              <a:t>ngữ</a:t>
            </a:r>
            <a:r>
              <a:rPr lang="en-US" sz="2800" dirty="0">
                <a:latin typeface="+mj-lt"/>
              </a:rPr>
              <a:t> </a:t>
            </a:r>
            <a:r>
              <a:rPr lang="en-US" sz="2800" dirty="0" err="1">
                <a:latin typeface="+mj-lt"/>
              </a:rPr>
              <a:t>phù</a:t>
            </a:r>
            <a:r>
              <a:rPr lang="en-US" sz="2800" dirty="0">
                <a:latin typeface="+mj-lt"/>
              </a:rPr>
              <a:t> </a:t>
            </a:r>
            <a:r>
              <a:rPr lang="en-US" sz="2800" dirty="0" err="1">
                <a:latin typeface="+mj-lt"/>
              </a:rPr>
              <a:t>hợp</a:t>
            </a:r>
            <a:r>
              <a:rPr lang="en-US" sz="2800" dirty="0">
                <a:latin typeface="+mj-lt"/>
              </a:rPr>
              <a:t> ở </a:t>
            </a:r>
            <a:r>
              <a:rPr lang="en-US" sz="2800" dirty="0" err="1">
                <a:latin typeface="+mj-lt"/>
              </a:rPr>
              <a:t>cột</a:t>
            </a:r>
            <a:r>
              <a:rPr lang="en-US" sz="2800" dirty="0">
                <a:latin typeface="+mj-lt"/>
              </a:rPr>
              <a:t> B)</a:t>
            </a:r>
            <a:endParaRPr lang="vi-VN" sz="2800" dirty="0">
              <a:latin typeface="+mj-lt"/>
              <a:ea typeface="Open Sans" panose="020B0606030504020204" pitchFamily="34" charset="0"/>
              <a:cs typeface="Open Sans" panose="020B0606030504020204" pitchFamily="34" charset="0"/>
            </a:endParaRPr>
          </a:p>
        </p:txBody>
      </p:sp>
      <p:cxnSp>
        <p:nvCxnSpPr>
          <p:cNvPr id="8" name="Straight Arrow Connector 7"/>
          <p:cNvCxnSpPr/>
          <p:nvPr/>
        </p:nvCxnSpPr>
        <p:spPr>
          <a:xfrm>
            <a:off x="3696789" y="2599509"/>
            <a:ext cx="2377440" cy="12932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657600" y="2612572"/>
            <a:ext cx="2377440" cy="7707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644537" y="3304903"/>
            <a:ext cx="2403566" cy="7576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 xmlns:a16="http://schemas.microsoft.com/office/drawing/2014/main" id="{C6361C0E-7985-050B-C831-76FFFEE6EFA0}"/>
              </a:ext>
            </a:extLst>
          </p:cNvPr>
          <p:cNvPicPr>
            <a:picLocks noChangeAspect="1"/>
          </p:cNvPicPr>
          <p:nvPr/>
        </p:nvPicPr>
        <p:blipFill rotWithShape="1">
          <a:blip r:embed="rId4"/>
          <a:srcRect l="51497" r="8619"/>
          <a:stretch/>
        </p:blipFill>
        <p:spPr>
          <a:xfrm>
            <a:off x="6087292" y="1647707"/>
            <a:ext cx="4252686" cy="2822693"/>
          </a:xfrm>
          <a:prstGeom prst="rect">
            <a:avLst/>
          </a:prstGeom>
        </p:spPr>
      </p:pic>
      <p:pic>
        <p:nvPicPr>
          <p:cNvPr id="11" name="Picture 6">
            <a:extLst>
              <a:ext uri="{FF2B5EF4-FFF2-40B4-BE49-F238E27FC236}">
                <a16:creationId xmlns="" xmlns:a16="http://schemas.microsoft.com/office/drawing/2014/main" id="{FBDD35CB-3B50-E3F1-C695-B39CB7811F0B}"/>
              </a:ext>
            </a:extLst>
          </p:cNvPr>
          <p:cNvPicPr>
            <a:picLocks noChangeAspect="1"/>
          </p:cNvPicPr>
          <p:nvPr/>
        </p:nvPicPr>
        <p:blipFill>
          <a:blip r:embed="rId5">
            <a:extLst>
              <a:ext uri="{28A0092B-C50C-407E-A947-70E740481C1C}">
                <a14:useLocalDpi xmlns="" xmlns:a14="http://schemas.microsoft.com/office/drawing/2010/main" val="0"/>
              </a:ext>
              <a:ext uri="{96DAC541-7B7A-43D3-8B79-37D633B846F1}">
                <asvg:svgBlip xmlns:asvg="http://schemas.microsoft.com/office/drawing/2016/SVG/main" xmlns="" r:embed="rId6"/>
              </a:ext>
            </a:extLst>
          </a:blip>
          <a:srcRect/>
          <a:stretch>
            <a:fillRect/>
          </a:stretch>
        </p:blipFill>
        <p:spPr>
          <a:xfrm>
            <a:off x="8863988" y="4424392"/>
            <a:ext cx="3328012" cy="2433608"/>
          </a:xfrm>
          <a:prstGeom prst="rect">
            <a:avLst/>
          </a:prstGeom>
        </p:spPr>
      </p:pic>
      <p:pic>
        <p:nvPicPr>
          <p:cNvPr id="5" name="Picture 4">
            <a:extLst>
              <a:ext uri="{FF2B5EF4-FFF2-40B4-BE49-F238E27FC236}">
                <a16:creationId xmlns="" xmlns:a16="http://schemas.microsoft.com/office/drawing/2014/main" id="{17B23ED2-3405-155E-88D6-C23FDE69E67B}"/>
              </a:ext>
            </a:extLst>
          </p:cNvPr>
          <p:cNvPicPr>
            <a:picLocks noChangeAspect="1"/>
          </p:cNvPicPr>
          <p:nvPr/>
        </p:nvPicPr>
        <p:blipFill>
          <a:blip r:embed="rId7"/>
          <a:stretch>
            <a:fillRect/>
          </a:stretch>
        </p:blipFill>
        <p:spPr>
          <a:xfrm>
            <a:off x="0" y="4894338"/>
            <a:ext cx="1949851" cy="2012461"/>
          </a:xfrm>
          <a:prstGeom prst="rect">
            <a:avLst/>
          </a:prstGeom>
        </p:spPr>
      </p:pic>
    </p:spTree>
    <p:extLst>
      <p:ext uri="{BB962C8B-B14F-4D97-AF65-F5344CB8AC3E}">
        <p14:creationId xmlns="" xmlns:p14="http://schemas.microsoft.com/office/powerpoint/2010/main" val="376226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7949" y="2945375"/>
            <a:ext cx="6096000" cy="1384995"/>
          </a:xfrm>
          <a:prstGeom prst="rect">
            <a:avLst/>
          </a:prstGeom>
        </p:spPr>
        <p:txBody>
          <a:bodyPr>
            <a:spAutoFit/>
          </a:bodyPr>
          <a:lstStyle/>
          <a:p>
            <a:pPr algn="just"/>
            <a:r>
              <a:rPr lang="en-US" sz="2800" dirty="0">
                <a:solidFill>
                  <a:srgbClr val="000000"/>
                </a:solidFill>
                <a:latin typeface="Times New Roman" panose="02020603050405020304" pitchFamily="18" charset="0"/>
                <a:cs typeface="Times New Roman" panose="02020603050405020304" pitchFamily="18" charset="0"/>
              </a:rPr>
              <a:t>a. </a:t>
            </a:r>
            <a:r>
              <a:rPr lang="en-US" sz="2800" dirty="0" err="1">
                <a:solidFill>
                  <a:srgbClr val="000000"/>
                </a:solidFill>
                <a:latin typeface="Times New Roman" panose="02020603050405020304" pitchFamily="18" charset="0"/>
                <a:cs typeface="Times New Roman" panose="02020603050405020304" pitchFamily="18" charset="0"/>
              </a:rPr>
              <a:t>Cô</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phép</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màu</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dirty="0">
                <a:solidFill>
                  <a:srgbClr val="000000"/>
                </a:solidFill>
                <a:latin typeface="Times New Roman" panose="02020603050405020304" pitchFamily="18" charset="0"/>
                <a:cs typeface="Times New Roman" panose="02020603050405020304" pitchFamily="18" charset="0"/>
              </a:rPr>
              <a:t>b. </a:t>
            </a:r>
            <a:r>
              <a:rPr lang="en-US" sz="2800" dirty="0" err="1">
                <a:solidFill>
                  <a:srgbClr val="000000"/>
                </a:solidFill>
                <a:latin typeface="Times New Roman" panose="02020603050405020304" pitchFamily="18" charset="0"/>
                <a:cs typeface="Times New Roman" panose="02020603050405020304" pitchFamily="18" charset="0"/>
              </a:rPr>
              <a:t>Cô</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rất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khéo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tay</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dirty="0">
                <a:solidFill>
                  <a:srgbClr val="000000"/>
                </a:solidFill>
                <a:latin typeface="Times New Roman" panose="02020603050405020304" pitchFamily="18" charset="0"/>
                <a:cs typeface="Times New Roman" panose="02020603050405020304" pitchFamily="18" charset="0"/>
              </a:rPr>
              <a:t>c. </a:t>
            </a:r>
            <a:r>
              <a:rPr lang="en-US" sz="2800" dirty="0" err="1">
                <a:solidFill>
                  <a:srgbClr val="000000"/>
                </a:solidFill>
                <a:latin typeface="Times New Roman" panose="02020603050405020304" pitchFamily="18" charset="0"/>
                <a:cs typeface="Times New Roman" panose="02020603050405020304" pitchFamily="18" charset="0"/>
              </a:rPr>
              <a:t>Nêu</a:t>
            </a:r>
            <a:r>
              <a:rPr lang="en-US" sz="2800" dirty="0">
                <a:solidFill>
                  <a:srgbClr val="000000"/>
                </a:solidFill>
                <a:latin typeface="Times New Roman" panose="02020603050405020304" pitchFamily="18" charset="0"/>
                <a:cs typeface="Times New Roman" panose="02020603050405020304" pitchFamily="18" charset="0"/>
              </a:rPr>
              <a:t> ý </a:t>
            </a:r>
            <a:r>
              <a:rPr lang="en-US" sz="2800" dirty="0" err="1">
                <a:solidFill>
                  <a:srgbClr val="000000"/>
                </a:solidFill>
                <a:latin typeface="Times New Roman" panose="02020603050405020304" pitchFamily="18" charset="0"/>
                <a:cs typeface="Times New Roman" panose="02020603050405020304" pitchFamily="18" charset="0"/>
              </a:rPr>
              <a:t>kiến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khác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em</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4" name="Flowchart: Connector 3"/>
          <p:cNvSpPr/>
          <p:nvPr/>
        </p:nvSpPr>
        <p:spPr>
          <a:xfrm>
            <a:off x="1417949" y="3396209"/>
            <a:ext cx="413658" cy="483325"/>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a:extLst>
              <a:ext uri="{FF2B5EF4-FFF2-40B4-BE49-F238E27FC236}">
                <a16:creationId xmlns="" xmlns:a16="http://schemas.microsoft.com/office/drawing/2014/main" id="{891A6D3D-C08F-0499-5B1B-B826F81EF933}"/>
              </a:ext>
            </a:extLst>
          </p:cNvPr>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29390" y="-34272"/>
            <a:ext cx="11912238" cy="1542996"/>
          </a:xfrm>
          <a:prstGeom prst="rect">
            <a:avLst/>
          </a:prstGeom>
        </p:spPr>
      </p:pic>
      <p:sp>
        <p:nvSpPr>
          <p:cNvPr id="3" name="TextBox 2">
            <a:extLst>
              <a:ext uri="{FF2B5EF4-FFF2-40B4-BE49-F238E27FC236}">
                <a16:creationId xmlns="" xmlns:a16="http://schemas.microsoft.com/office/drawing/2014/main" id="{81D63790-68FE-32CA-6AFA-0C82DF8E3878}"/>
              </a:ext>
            </a:extLst>
          </p:cNvPr>
          <p:cNvSpPr txBox="1"/>
          <p:nvPr/>
        </p:nvSpPr>
        <p:spPr>
          <a:xfrm>
            <a:off x="463444" y="254750"/>
            <a:ext cx="11654075" cy="105560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b="1" dirty="0">
                <a:solidFill>
                  <a:schemeClr val="tx1">
                    <a:lumMod val="85000"/>
                    <a:lumOff val="15000"/>
                  </a:schemeClr>
                </a:solidFill>
                <a:latin typeface="+mj-lt"/>
                <a:ea typeface="Open Sans" panose="020B0606030504020204" pitchFamily="34" charset="0"/>
                <a:cs typeface="Open Sans" panose="020B0606030504020204" pitchFamily="34" charset="0"/>
              </a:rPr>
              <a:t>Câu </a:t>
            </a:r>
            <a:r>
              <a:rPr lang="en-US" sz="2800" b="1" dirty="0">
                <a:solidFill>
                  <a:schemeClr val="tx1">
                    <a:lumMod val="85000"/>
                    <a:lumOff val="15000"/>
                  </a:schemeClr>
                </a:solidFill>
                <a:latin typeface="+mj-lt"/>
                <a:ea typeface="Open Sans" panose="020B0606030504020204" pitchFamily="34" charset="0"/>
                <a:cs typeface="Open Sans" panose="020B0606030504020204" pitchFamily="34" charset="0"/>
              </a:rPr>
              <a:t>3</a:t>
            </a:r>
            <a:r>
              <a:rPr lang="en-US" sz="2800" dirty="0">
                <a:solidFill>
                  <a:schemeClr val="tx1">
                    <a:lumMod val="85000"/>
                    <a:lumOff val="15000"/>
                  </a:schemeClr>
                </a:solidFill>
                <a:latin typeface="+mj-lt"/>
                <a:ea typeface="Open Sans" panose="020B0606030504020204" pitchFamily="34" charset="0"/>
                <a:cs typeface="Open Sans" panose="020B0606030504020204" pitchFamily="34" charset="0"/>
              </a:rPr>
              <a:t> : </a:t>
            </a:r>
            <a:r>
              <a:rPr lang="vi-VN" sz="2800" dirty="0">
                <a:solidFill>
                  <a:schemeClr val="tx1">
                    <a:lumMod val="85000"/>
                    <a:lumOff val="15000"/>
                  </a:schemeClr>
                </a:solidFill>
                <a:latin typeface="+mj-lt"/>
              </a:rPr>
              <a:t>Theo em, 2 dòng thơ "Biết bao điều lạ/Từ bàn tay cô" muốn nói điều gì? Chọn câu trả lời hoặc nên ý kiến khác của em.</a:t>
            </a:r>
            <a:endParaRPr lang="vi-VN" sz="2800"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spTree>
    <p:extLst>
      <p:ext uri="{BB962C8B-B14F-4D97-AF65-F5344CB8AC3E}">
        <p14:creationId xmlns="" xmlns:p14="http://schemas.microsoft.com/office/powerpoint/2010/main" val="122304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a:extLst>
              <a:ext uri="{FF2B5EF4-FFF2-40B4-BE49-F238E27FC236}">
                <a16:creationId xmlns="" xmlns:a16="http://schemas.microsoft.com/office/drawing/2014/main" id="{4963A5B1-8E89-737C-738B-B865B6615867}"/>
              </a:ext>
            </a:extLst>
          </p:cNvPr>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asvg="http://schemas.microsoft.com/office/drawing/2016/SVG/main" xmlns="" r:embed="rId3"/>
              </a:ext>
            </a:extLst>
          </a:blip>
          <a:srcRect/>
          <a:stretch>
            <a:fillRect/>
          </a:stretch>
        </p:blipFill>
        <p:spPr>
          <a:xfrm>
            <a:off x="29390" y="-34272"/>
            <a:ext cx="11912238" cy="1542996"/>
          </a:xfrm>
          <a:prstGeom prst="rect">
            <a:avLst/>
          </a:prstGeom>
        </p:spPr>
      </p:pic>
      <p:sp>
        <p:nvSpPr>
          <p:cNvPr id="11" name="TextBox 10">
            <a:extLst>
              <a:ext uri="{FF2B5EF4-FFF2-40B4-BE49-F238E27FC236}">
                <a16:creationId xmlns="" xmlns:a16="http://schemas.microsoft.com/office/drawing/2014/main" id="{6BDA9B89-A731-203F-1497-338B8F95796E}"/>
              </a:ext>
            </a:extLst>
          </p:cNvPr>
          <p:cNvSpPr txBox="1"/>
          <p:nvPr/>
        </p:nvSpPr>
        <p:spPr>
          <a:xfrm>
            <a:off x="604911" y="304603"/>
            <a:ext cx="10874325" cy="954107"/>
          </a:xfrm>
          <a:prstGeom prst="rect">
            <a:avLst/>
          </a:prstGeom>
          <a:noFill/>
        </p:spPr>
        <p:txBody>
          <a:bodyPr wrap="square">
            <a:spAutoFit/>
          </a:bodyPr>
          <a:lstStyle/>
          <a:p>
            <a:r>
              <a:rPr lang="vi-VN" sz="2800" b="1" dirty="0">
                <a:latin typeface="+mj-lt"/>
                <a:ea typeface="Open Sans" panose="020B0606030504020204" pitchFamily="34" charset="0"/>
                <a:cs typeface="Open Sans" panose="020B0606030504020204" pitchFamily="34" charset="0"/>
              </a:rPr>
              <a:t>Câu </a:t>
            </a:r>
            <a:r>
              <a:rPr lang="en-US" sz="2800" b="1" dirty="0">
                <a:latin typeface="+mj-lt"/>
                <a:ea typeface="Open Sans" panose="020B0606030504020204" pitchFamily="34" charset="0"/>
                <a:cs typeface="Open Sans" panose="020B0606030504020204" pitchFamily="34" charset="0"/>
              </a:rPr>
              <a:t>4 : </a:t>
            </a:r>
            <a:r>
              <a:rPr lang="vi-VN" sz="2800" b="1" dirty="0">
                <a:latin typeface="+mj-lt"/>
              </a:rPr>
              <a:t>Tìm những câu thơ nói về sự khéo léo của cô giáo khi hướng dẫn học sinh làm thủ công.</a:t>
            </a:r>
            <a:endParaRPr lang="vi-VN" sz="2800" b="1" dirty="0">
              <a:latin typeface="+mj-lt"/>
              <a:ea typeface="Open Sans" panose="020B0606030504020204" pitchFamily="34" charset="0"/>
              <a:cs typeface="Open Sans" panose="020B0606030504020204" pitchFamily="34" charset="0"/>
            </a:endParaRPr>
          </a:p>
        </p:txBody>
      </p:sp>
      <p:pic>
        <p:nvPicPr>
          <p:cNvPr id="14" name="Picture 3">
            <a:extLst>
              <a:ext uri="{FF2B5EF4-FFF2-40B4-BE49-F238E27FC236}">
                <a16:creationId xmlns="" xmlns:a16="http://schemas.microsoft.com/office/drawing/2014/main" id="{9AC3B118-D732-B9ED-ED36-15EE7EE901ED}"/>
              </a:ext>
            </a:extLst>
          </p:cNvPr>
          <p:cNvPicPr>
            <a:picLocks noChangeAspect="1"/>
          </p:cNvPicPr>
          <p:nvPr/>
        </p:nvPicPr>
        <p:blipFill>
          <a:blip r:embed="rId4"/>
          <a:srcRect/>
          <a:stretch>
            <a:fillRect/>
          </a:stretch>
        </p:blipFill>
        <p:spPr>
          <a:xfrm>
            <a:off x="711200" y="1437102"/>
            <a:ext cx="9985829" cy="5420897"/>
          </a:xfrm>
          <a:prstGeom prst="rect">
            <a:avLst/>
          </a:prstGeom>
        </p:spPr>
      </p:pic>
      <p:sp>
        <p:nvSpPr>
          <p:cNvPr id="5" name="TextBox 4">
            <a:extLst>
              <a:ext uri="{FF2B5EF4-FFF2-40B4-BE49-F238E27FC236}">
                <a16:creationId xmlns="" xmlns:a16="http://schemas.microsoft.com/office/drawing/2014/main" id="{999C7461-5DB4-74E9-B3D5-A6AD0882DE90}"/>
              </a:ext>
            </a:extLst>
          </p:cNvPr>
          <p:cNvSpPr txBox="1"/>
          <p:nvPr/>
        </p:nvSpPr>
        <p:spPr>
          <a:xfrm>
            <a:off x="3950497" y="2112979"/>
            <a:ext cx="3851524" cy="1055608"/>
          </a:xfrm>
          <a:prstGeom prst="flowChartAlternateProcess">
            <a:avLst/>
          </a:prstGeom>
          <a:noFill/>
          <a:ln w="28575">
            <a:no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a:solidFill>
                  <a:schemeClr val="bg1"/>
                </a:solidFill>
                <a:latin typeface="Nunito Black" pitchFamily="2" charset="0"/>
              </a:rPr>
              <a:t>- </a:t>
            </a:r>
            <a:r>
              <a:rPr lang="en-US" sz="2800" dirty="0" err="1">
                <a:solidFill>
                  <a:schemeClr val="bg1"/>
                </a:solidFill>
                <a:latin typeface="Times New Roman" panose="02020603050405020304" pitchFamily="18" charset="0"/>
                <a:cs typeface="Times New Roman" panose="02020603050405020304" pitchFamily="18" charset="0"/>
              </a:rPr>
              <a:t>Cô</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gấp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cong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cong</a:t>
            </a:r>
            <a:endParaRPr lang="en-US" sz="2800"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Thoắt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đã</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xong</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7B2A38E4-705C-7B90-47F4-A9EBBF2D6210}"/>
              </a:ext>
            </a:extLst>
          </p:cNvPr>
          <p:cNvSpPr txBox="1"/>
          <p:nvPr/>
        </p:nvSpPr>
        <p:spPr>
          <a:xfrm>
            <a:off x="3950497" y="3168587"/>
            <a:ext cx="3833403" cy="578882"/>
          </a:xfrm>
          <a:prstGeom prst="flowChartAlternateProcess">
            <a:avLst/>
          </a:prstGeom>
          <a:noFill/>
          <a:ln w="28575">
            <a:no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Mềm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tay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cô</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02C03CB3-389D-379B-4D55-FAE8CB9196C1}"/>
              </a:ext>
            </a:extLst>
          </p:cNvPr>
          <p:cNvSpPr txBox="1"/>
          <p:nvPr/>
        </p:nvSpPr>
        <p:spPr>
          <a:xfrm>
            <a:off x="3950497" y="3590380"/>
            <a:ext cx="3851524" cy="578882"/>
          </a:xfrm>
          <a:prstGeom prst="flowChartAlternateProcess">
            <a:avLst/>
          </a:prstGeom>
          <a:noFill/>
          <a:ln w="28575">
            <a:no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Cô</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cắt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rất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nhanh</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51634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826221FB-7D60-9E68-98F3-D7DA800B4D37}"/>
              </a:ext>
            </a:extLst>
          </p:cNvPr>
          <p:cNvSpPr txBox="1"/>
          <p:nvPr/>
        </p:nvSpPr>
        <p:spPr>
          <a:xfrm>
            <a:off x="1914484" y="1879801"/>
            <a:ext cx="8363032" cy="954107"/>
          </a:xfrm>
          <a:prstGeom prst="rect">
            <a:avLst/>
          </a:prstGeom>
          <a:noFill/>
        </p:spPr>
        <p:txBody>
          <a:bodyPr wrap="square">
            <a:spAutoFit/>
          </a:bodyPr>
          <a:lstStyle/>
          <a:p>
            <a:pPr algn="ctr"/>
            <a:r>
              <a:rPr lang="vi-VN" sz="2800" b="1" dirty="0">
                <a:latin typeface="+mj-lt"/>
                <a:ea typeface="Open Sans" panose="020B0606030504020204" pitchFamily="34" charset="0"/>
                <a:cs typeface="Open Sans" panose="020B0606030504020204" pitchFamily="34" charset="0"/>
              </a:rPr>
              <a:t>Câu </a:t>
            </a:r>
            <a:r>
              <a:rPr lang="en-US" sz="2800" b="1" dirty="0">
                <a:latin typeface="+mj-lt"/>
                <a:ea typeface="Open Sans" panose="020B0606030504020204" pitchFamily="34" charset="0"/>
                <a:cs typeface="Open Sans" panose="020B0606030504020204" pitchFamily="34" charset="0"/>
              </a:rPr>
              <a:t>5</a:t>
            </a:r>
            <a:r>
              <a:rPr lang="en-US" sz="2800" dirty="0">
                <a:latin typeface="+mj-lt"/>
                <a:ea typeface="Open Sans" panose="020B0606030504020204" pitchFamily="34" charset="0"/>
                <a:cs typeface="Open Sans" panose="020B0606030504020204" pitchFamily="34" charset="0"/>
              </a:rPr>
              <a:t> </a:t>
            </a:r>
            <a:r>
              <a:rPr lang="en-US" sz="2800" b="1" dirty="0">
                <a:latin typeface="+mj-lt"/>
                <a:ea typeface="Open Sans" panose="020B0606030504020204" pitchFamily="34" charset="0"/>
                <a:cs typeface="Open Sans" panose="020B0606030504020204" pitchFamily="34" charset="0"/>
              </a:rPr>
              <a:t>: </a:t>
            </a:r>
            <a:r>
              <a:rPr lang="vi-VN" sz="2800" b="1" dirty="0">
                <a:latin typeface="+mj-lt"/>
              </a:rPr>
              <a:t>Dựa vào bài thơ, em hãy giới thiệu bức tranh mà cô giáo đã tạo ra.</a:t>
            </a:r>
            <a:endParaRPr lang="vi-VN" sz="2800" b="1" dirty="0">
              <a:latin typeface="+mj-lt"/>
              <a:ea typeface="Open Sans" panose="020B0606030504020204" pitchFamily="34" charset="0"/>
              <a:cs typeface="Open Sans" panose="020B0606030504020204" pitchFamily="34" charset="0"/>
            </a:endParaRPr>
          </a:p>
        </p:txBody>
      </p:sp>
    </p:spTree>
    <p:extLst>
      <p:ext uri="{BB962C8B-B14F-4D97-AF65-F5344CB8AC3E}">
        <p14:creationId xmlns="" xmlns:p14="http://schemas.microsoft.com/office/powerpoint/2010/main" val="19562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E2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asvg="http://schemas.microsoft.com/office/drawing/2016/SVG/main" xmlns="" r:embed="rId3"/>
              </a:ext>
            </a:extLst>
          </a:blip>
          <a:srcRect/>
          <a:stretch>
            <a:fillRect/>
          </a:stretch>
        </p:blipFill>
        <p:spPr>
          <a:xfrm>
            <a:off x="1312402" y="985017"/>
            <a:ext cx="9567197" cy="4887967"/>
          </a:xfrm>
          <a:prstGeom prst="rect">
            <a:avLst/>
          </a:prstGeom>
        </p:spPr>
      </p:pic>
      <p:sp>
        <p:nvSpPr>
          <p:cNvPr id="6" name="矩形 26">
            <a:extLst>
              <a:ext uri="{FF2B5EF4-FFF2-40B4-BE49-F238E27FC236}">
                <a16:creationId xmlns="" xmlns:a16="http://schemas.microsoft.com/office/drawing/2014/main" id="{6BAA678F-5574-F71A-5A9C-74A3BAD85BF1}"/>
              </a:ext>
            </a:extLst>
          </p:cNvPr>
          <p:cNvSpPr/>
          <p:nvPr/>
        </p:nvSpPr>
        <p:spPr>
          <a:xfrm>
            <a:off x="1225778" y="1506390"/>
            <a:ext cx="9740444" cy="954107"/>
          </a:xfrm>
          <a:prstGeom prst="rect">
            <a:avLst/>
          </a:prstGeom>
          <a:noFill/>
          <a:ln w="9525">
            <a:noFill/>
            <a:miter lim="800000"/>
            <a:headEnd/>
            <a:tailEnd/>
          </a:ln>
          <a:effectLst/>
        </p:spPr>
        <p:txBody>
          <a:bodyPr wrap="square">
            <a:spAutoFit/>
          </a:bodyPr>
          <a:lstStyle/>
          <a:p>
            <a:pPr algn="ctr"/>
            <a:r>
              <a:rPr lang="en-US" altLang="zh-CN" sz="2800" b="1"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sym typeface="+mn-lt"/>
              </a:rPr>
              <a:t>Thứ</a:t>
            </a:r>
            <a:r>
              <a:rPr lang="en-US" altLang="zh-CN" sz="28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sym typeface="+mn-lt"/>
              </a:rPr>
              <a:t> </a:t>
            </a:r>
            <a:r>
              <a:rPr lang="en-US" altLang="zh-CN" sz="2800" b="1" dirty="0" smtClean="0">
                <a:solidFill>
                  <a:schemeClr val="bg1"/>
                </a:solidFill>
                <a:latin typeface="Times New Roman" panose="02020603050405020304" pitchFamily="18" charset="0"/>
                <a:ea typeface="Open Sans" panose="020B0606030504020204" pitchFamily="34" charset="0"/>
                <a:cs typeface="Times New Roman" panose="02020603050405020304" pitchFamily="18" charset="0"/>
                <a:sym typeface="+mn-lt"/>
              </a:rPr>
              <a:t>Hai </a:t>
            </a:r>
            <a:r>
              <a:rPr lang="en-US" altLang="zh-CN" sz="2800" b="1" dirty="0" err="1" smtClean="0">
                <a:solidFill>
                  <a:schemeClr val="bg1"/>
                </a:solidFill>
                <a:latin typeface="Times New Roman" panose="02020603050405020304" pitchFamily="18" charset="0"/>
                <a:ea typeface="Open Sans" panose="020B0606030504020204" pitchFamily="34" charset="0"/>
                <a:cs typeface="Times New Roman" panose="02020603050405020304" pitchFamily="18" charset="0"/>
                <a:sym typeface="+mn-lt"/>
              </a:rPr>
              <a:t>ngày</a:t>
            </a:r>
            <a:r>
              <a:rPr lang="en-US" altLang="zh-CN" sz="2800" b="1" dirty="0" smtClean="0">
                <a:solidFill>
                  <a:schemeClr val="bg1"/>
                </a:solidFill>
                <a:latin typeface="Times New Roman" panose="02020603050405020304" pitchFamily="18" charset="0"/>
                <a:ea typeface="Open Sans" panose="020B0606030504020204" pitchFamily="34" charset="0"/>
                <a:cs typeface="Times New Roman" panose="02020603050405020304" pitchFamily="18" charset="0"/>
                <a:sym typeface="+mn-lt"/>
              </a:rPr>
              <a:t> 21 tháng10 </a:t>
            </a:r>
            <a:r>
              <a:rPr lang="en-US" altLang="zh-CN" sz="2800" b="1" dirty="0" err="1" smtClean="0">
                <a:solidFill>
                  <a:schemeClr val="bg1"/>
                </a:solidFill>
                <a:latin typeface="Times New Roman" panose="02020603050405020304" pitchFamily="18" charset="0"/>
                <a:ea typeface="Open Sans" panose="020B0606030504020204" pitchFamily="34" charset="0"/>
                <a:cs typeface="Times New Roman" panose="02020603050405020304" pitchFamily="18" charset="0"/>
                <a:sym typeface="+mn-lt"/>
              </a:rPr>
              <a:t>năm</a:t>
            </a:r>
            <a:r>
              <a:rPr lang="en-US" altLang="zh-CN" sz="2800" b="1" dirty="0" smtClean="0">
                <a:solidFill>
                  <a:schemeClr val="bg1"/>
                </a:solidFill>
                <a:latin typeface="Times New Roman" panose="02020603050405020304" pitchFamily="18" charset="0"/>
                <a:ea typeface="Open Sans" panose="020B0606030504020204" pitchFamily="34" charset="0"/>
                <a:cs typeface="Times New Roman" panose="02020603050405020304" pitchFamily="18" charset="0"/>
                <a:sym typeface="+mn-lt"/>
              </a:rPr>
              <a:t> 2024</a:t>
            </a:r>
            <a:endParaRPr lang="en-US" altLang="zh-CN" sz="28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sym typeface="+mn-lt"/>
            </a:endParaRPr>
          </a:p>
          <a:p>
            <a:pPr algn="ctr"/>
            <a:r>
              <a:rPr lang="en-US" altLang="zh-CN" sz="2800" b="1"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sym typeface="+mn-lt"/>
              </a:rPr>
              <a:t>Tiếng</a:t>
            </a:r>
            <a:r>
              <a:rPr lang="en-US" altLang="zh-CN" sz="28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sym typeface="+mn-lt"/>
              </a:rPr>
              <a:t>Việt</a:t>
            </a:r>
            <a:endParaRPr lang="zh-CN" altLang="en-US" sz="2800" b="1" dirty="0">
              <a:solidFill>
                <a:schemeClr val="bg1"/>
              </a:solidFill>
              <a:latin typeface="Times New Roman" panose="02020603050405020304" pitchFamily="18" charset="0"/>
              <a:cs typeface="Times New Roman" panose="02020603050405020304" pitchFamily="18" charset="0"/>
              <a:sym typeface="+mn-lt"/>
            </a:endParaRPr>
          </a:p>
        </p:txBody>
      </p:sp>
      <p:sp>
        <p:nvSpPr>
          <p:cNvPr id="7" name="矩形 26">
            <a:extLst>
              <a:ext uri="{FF2B5EF4-FFF2-40B4-BE49-F238E27FC236}">
                <a16:creationId xmlns="" xmlns:a16="http://schemas.microsoft.com/office/drawing/2014/main" id="{B4EECCCC-5343-77D0-3F91-9AFA51D5A1E8}"/>
              </a:ext>
            </a:extLst>
          </p:cNvPr>
          <p:cNvSpPr/>
          <p:nvPr/>
        </p:nvSpPr>
        <p:spPr>
          <a:xfrm>
            <a:off x="1225778" y="2549897"/>
            <a:ext cx="9740444" cy="707886"/>
          </a:xfrm>
          <a:prstGeom prst="rect">
            <a:avLst/>
          </a:prstGeom>
          <a:noFill/>
          <a:ln w="9525">
            <a:noFill/>
            <a:miter lim="800000"/>
            <a:headEnd/>
            <a:tailEnd/>
          </a:ln>
          <a:effectLst/>
        </p:spPr>
        <p:txBody>
          <a:bodyPr wrap="square">
            <a:spAutoFit/>
          </a:bodyPr>
          <a:lstStyle/>
          <a:p>
            <a:pPr algn="ctr"/>
            <a:r>
              <a:rPr lang="en-US" altLang="zh-CN" sz="4000" b="1"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sym typeface="+mn-lt"/>
              </a:rPr>
              <a:t>Bài</a:t>
            </a:r>
            <a:r>
              <a:rPr lang="en-US" altLang="zh-CN" sz="40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sym typeface="+mn-lt"/>
              </a:rPr>
              <a:t> 13: </a:t>
            </a:r>
            <a:r>
              <a:rPr lang="en-US" altLang="zh-CN" sz="4000" b="1"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sym typeface="+mn-lt"/>
              </a:rPr>
              <a:t>Bàn</a:t>
            </a:r>
            <a:r>
              <a:rPr lang="en-US" altLang="zh-CN" sz="40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sym typeface="+mn-lt"/>
              </a:rPr>
              <a:t> </a:t>
            </a:r>
            <a:r>
              <a:rPr lang="en-US" altLang="zh-CN" sz="4000" b="1"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sym typeface="+mn-lt"/>
              </a:rPr>
              <a:t>tay</a:t>
            </a:r>
            <a:r>
              <a:rPr lang="en-US" altLang="zh-CN" sz="40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sym typeface="+mn-lt"/>
              </a:rPr>
              <a:t> </a:t>
            </a:r>
            <a:r>
              <a:rPr lang="en-US" altLang="zh-CN" sz="4000" b="1"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sym typeface="+mn-lt"/>
              </a:rPr>
              <a:t>cô</a:t>
            </a:r>
            <a:r>
              <a:rPr lang="en-US" altLang="zh-CN" sz="40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sym typeface="+mn-lt"/>
              </a:rPr>
              <a:t> </a:t>
            </a:r>
            <a:r>
              <a:rPr lang="en-US" altLang="zh-CN" sz="4000" b="1"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sym typeface="+mn-lt"/>
              </a:rPr>
              <a:t>giáo</a:t>
            </a:r>
            <a:endParaRPr lang="zh-CN" altLang="en-US" sz="4000" b="1" dirty="0">
              <a:solidFill>
                <a:schemeClr val="bg1"/>
              </a:solidFill>
              <a:latin typeface="Times New Roman" panose="02020603050405020304" pitchFamily="18" charset="0"/>
              <a:cs typeface="Times New Roman" panose="02020603050405020304" pitchFamily="18"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pSp>
        <p:nvGrpSpPr>
          <p:cNvPr id="2" name="Group 2"/>
          <p:cNvGrpSpPr/>
          <p:nvPr/>
        </p:nvGrpSpPr>
        <p:grpSpPr>
          <a:xfrm>
            <a:off x="2164722" y="4626717"/>
            <a:ext cx="7637473" cy="2060823"/>
            <a:chOff x="0" y="180975"/>
            <a:chExt cx="15274946" cy="4121645"/>
          </a:xfrm>
        </p:grpSpPr>
        <p:sp>
          <p:nvSpPr>
            <p:cNvPr id="3" name="TextBox 3"/>
            <p:cNvSpPr txBox="1"/>
            <p:nvPr/>
          </p:nvSpPr>
          <p:spPr>
            <a:xfrm>
              <a:off x="0" y="180975"/>
              <a:ext cx="15274946" cy="1350882"/>
            </a:xfrm>
            <a:prstGeom prst="rect">
              <a:avLst/>
            </a:prstGeom>
          </p:spPr>
          <p:txBody>
            <a:bodyPr lIns="0" tIns="0" rIns="0" bIns="0" rtlCol="0" anchor="t">
              <a:spAutoFit/>
            </a:bodyPr>
            <a:lstStyle/>
            <a:p>
              <a:pPr algn="ctr" defTabSz="609630">
                <a:lnSpc>
                  <a:spcPts val="6616"/>
                </a:lnSpc>
              </a:pPr>
              <a:endParaRPr sz="1200">
                <a:solidFill>
                  <a:prstClr val="black"/>
                </a:solidFill>
                <a:latin typeface="Calibri"/>
              </a:endParaRPr>
            </a:p>
          </p:txBody>
        </p:sp>
        <p:pic>
          <p:nvPicPr>
            <p:cNvPr id="4" name="Picture 4"/>
            <p:cNvPicPr>
              <a:picLocks noChangeAspect="1"/>
            </p:cNvPicPr>
            <p:nvPr/>
          </p:nvPicPr>
          <p:blipFill>
            <a:blip r:embed="rId2" cstate="print"/>
            <a:srcRect/>
            <a:stretch>
              <a:fillRect/>
            </a:stretch>
          </p:blipFill>
          <p:spPr>
            <a:xfrm>
              <a:off x="5157066" y="2963200"/>
              <a:ext cx="4960814" cy="1339420"/>
            </a:xfrm>
            <a:prstGeom prst="rect">
              <a:avLst/>
            </a:prstGeom>
          </p:spPr>
        </p:pic>
      </p:grpSp>
      <p:pic>
        <p:nvPicPr>
          <p:cNvPr id="5" name="Picture 5"/>
          <p:cNvPicPr>
            <a:picLocks noChangeAspect="1"/>
          </p:cNvPicPr>
          <p:nvPr/>
        </p:nvPicPr>
        <p:blipFill>
          <a:blip r:embed="rId3"/>
          <a:srcRect/>
          <a:stretch>
            <a:fillRect/>
          </a:stretch>
        </p:blipFill>
        <p:spPr>
          <a:xfrm rot="-5784786">
            <a:off x="-553573" y="-893137"/>
            <a:ext cx="3727869" cy="3741902"/>
          </a:xfrm>
          <a:prstGeom prst="rect">
            <a:avLst/>
          </a:prstGeom>
        </p:spPr>
      </p:pic>
      <p:pic>
        <p:nvPicPr>
          <p:cNvPr id="6" name="Picture 6"/>
          <p:cNvPicPr>
            <a:picLocks noChangeAspect="1"/>
          </p:cNvPicPr>
          <p:nvPr/>
        </p:nvPicPr>
        <p:blipFill>
          <a:blip r:embed="rId3"/>
          <a:srcRect/>
          <a:stretch>
            <a:fillRect/>
          </a:stretch>
        </p:blipFill>
        <p:spPr>
          <a:xfrm rot="5400000">
            <a:off x="8795326" y="4301250"/>
            <a:ext cx="3727869" cy="3741902"/>
          </a:xfrm>
          <a:prstGeom prst="rect">
            <a:avLst/>
          </a:prstGeom>
        </p:spPr>
      </p:pic>
      <p:pic>
        <p:nvPicPr>
          <p:cNvPr id="7" name="Picture 7"/>
          <p:cNvPicPr>
            <a:picLocks noChangeAspect="1"/>
          </p:cNvPicPr>
          <p:nvPr/>
        </p:nvPicPr>
        <p:blipFill>
          <a:blip r:embed="rId4">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97064" y="3944340"/>
            <a:ext cx="2814851" cy="2743200"/>
          </a:xfrm>
          <a:prstGeom prst="rect">
            <a:avLst/>
          </a:prstGeom>
        </p:spPr>
      </p:pic>
      <p:pic>
        <p:nvPicPr>
          <p:cNvPr id="8" name="Picture 8"/>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asvg="http://schemas.microsoft.com/office/drawing/2016/SVG/main" xmlns="" r:embed="rId7"/>
              </a:ext>
            </a:extLst>
          </a:blip>
          <a:srcRect/>
          <a:stretch>
            <a:fillRect/>
          </a:stretch>
        </p:blipFill>
        <p:spPr>
          <a:xfrm>
            <a:off x="152547" y="57743"/>
            <a:ext cx="1637714" cy="1572205"/>
          </a:xfrm>
          <a:prstGeom prst="rect">
            <a:avLst/>
          </a:prstGeom>
        </p:spPr>
      </p:pic>
      <p:pic>
        <p:nvPicPr>
          <p:cNvPr id="11" name="Picture 4">
            <a:extLst>
              <a:ext uri="{FF2B5EF4-FFF2-40B4-BE49-F238E27FC236}">
                <a16:creationId xmlns="" xmlns:a16="http://schemas.microsoft.com/office/drawing/2014/main" id="{2ED64A31-CBCA-78C9-7C4F-E34D701A8806}"/>
              </a:ext>
            </a:extLst>
          </p:cNvPr>
          <p:cNvPicPr>
            <a:picLocks noChangeAspect="1"/>
          </p:cNvPicPr>
          <p:nvPr/>
        </p:nvPicPr>
        <p:blipFill>
          <a:blip r:embed="rId8">
            <a:extLst>
              <a:ext uri="{28A0092B-C50C-407E-A947-70E740481C1C}">
                <a14:useLocalDpi xmlns="" xmlns:a14="http://schemas.microsoft.com/office/drawing/2010/main" val="0"/>
              </a:ext>
              <a:ext uri="{96DAC541-7B7A-43D3-8B79-37D633B846F1}">
                <asvg:svgBlip xmlns:asvg="http://schemas.microsoft.com/office/drawing/2016/SVG/main" xmlns="" r:embed="rId12"/>
              </a:ext>
            </a:extLst>
          </a:blip>
          <a:srcRect/>
          <a:stretch>
            <a:fillRect/>
          </a:stretch>
        </p:blipFill>
        <p:spPr>
          <a:xfrm>
            <a:off x="3009348" y="57743"/>
            <a:ext cx="9334331" cy="1298890"/>
          </a:xfrm>
          <a:prstGeom prst="rect">
            <a:avLst/>
          </a:prstGeom>
        </p:spPr>
      </p:pic>
      <p:sp>
        <p:nvSpPr>
          <p:cNvPr id="12" name="TextBox 11">
            <a:extLst>
              <a:ext uri="{FF2B5EF4-FFF2-40B4-BE49-F238E27FC236}">
                <a16:creationId xmlns="" xmlns:a16="http://schemas.microsoft.com/office/drawing/2014/main" id="{826221FB-7D60-9E68-98F3-D7DA800B4D37}"/>
              </a:ext>
            </a:extLst>
          </p:cNvPr>
          <p:cNvSpPr txBox="1"/>
          <p:nvPr/>
        </p:nvSpPr>
        <p:spPr>
          <a:xfrm>
            <a:off x="3494997" y="208745"/>
            <a:ext cx="8363032" cy="954107"/>
          </a:xfrm>
          <a:prstGeom prst="rect">
            <a:avLst/>
          </a:prstGeom>
          <a:noFill/>
        </p:spPr>
        <p:txBody>
          <a:bodyPr wrap="square">
            <a:spAutoFit/>
          </a:bodyPr>
          <a:lstStyle/>
          <a:p>
            <a:pPr algn="ctr"/>
            <a:r>
              <a:rPr lang="vi-VN" sz="2800" b="1" dirty="0">
                <a:latin typeface="+mj-lt"/>
                <a:ea typeface="Open Sans" panose="020B0606030504020204" pitchFamily="34" charset="0"/>
                <a:cs typeface="Open Sans" panose="020B0606030504020204" pitchFamily="34" charset="0"/>
              </a:rPr>
              <a:t>Câu </a:t>
            </a:r>
            <a:r>
              <a:rPr lang="en-US" sz="2800" b="1" dirty="0">
                <a:latin typeface="+mj-lt"/>
                <a:ea typeface="Open Sans" panose="020B0606030504020204" pitchFamily="34" charset="0"/>
                <a:cs typeface="Open Sans" panose="020B0606030504020204" pitchFamily="34" charset="0"/>
              </a:rPr>
              <a:t>5</a:t>
            </a:r>
            <a:r>
              <a:rPr lang="en-US" sz="2800" dirty="0">
                <a:latin typeface="+mj-lt"/>
                <a:ea typeface="Open Sans" panose="020B0606030504020204" pitchFamily="34" charset="0"/>
                <a:cs typeface="Open Sans" panose="020B0606030504020204" pitchFamily="34" charset="0"/>
              </a:rPr>
              <a:t> </a:t>
            </a:r>
            <a:r>
              <a:rPr lang="en-US" sz="2800" b="1" dirty="0">
                <a:latin typeface="+mj-lt"/>
                <a:ea typeface="Open Sans" panose="020B0606030504020204" pitchFamily="34" charset="0"/>
                <a:cs typeface="Open Sans" panose="020B0606030504020204" pitchFamily="34" charset="0"/>
              </a:rPr>
              <a:t>: </a:t>
            </a:r>
            <a:r>
              <a:rPr lang="vi-VN" sz="2800" b="1" dirty="0">
                <a:latin typeface="+mj-lt"/>
              </a:rPr>
              <a:t>Dựa vào bài thơ, em hãy giới thiệu bức tranh mà cô giáo đã tạo ra.</a:t>
            </a:r>
            <a:endParaRPr lang="vi-VN" sz="2800" b="1" dirty="0">
              <a:latin typeface="+mj-lt"/>
              <a:ea typeface="Open Sans" panose="020B0606030504020204" pitchFamily="34" charset="0"/>
              <a:cs typeface="Open Sans" panose="020B0606030504020204" pitchFamily="34" charset="0"/>
            </a:endParaRPr>
          </a:p>
        </p:txBody>
      </p:sp>
      <p:grpSp>
        <p:nvGrpSpPr>
          <p:cNvPr id="13" name="Group 8">
            <a:extLst>
              <a:ext uri="{FF2B5EF4-FFF2-40B4-BE49-F238E27FC236}">
                <a16:creationId xmlns="" xmlns:a16="http://schemas.microsoft.com/office/drawing/2014/main" id="{B5B14A45-F543-FC90-E11E-F059A3A099D0}"/>
              </a:ext>
            </a:extLst>
          </p:cNvPr>
          <p:cNvGrpSpPr/>
          <p:nvPr/>
        </p:nvGrpSpPr>
        <p:grpSpPr>
          <a:xfrm>
            <a:off x="2389805" y="1325682"/>
            <a:ext cx="7949949" cy="4294927"/>
            <a:chOff x="30529" y="111036"/>
            <a:chExt cx="6820832" cy="1978041"/>
          </a:xfrm>
        </p:grpSpPr>
        <p:pic>
          <p:nvPicPr>
            <p:cNvPr id="14" name="Picture 9">
              <a:extLst>
                <a:ext uri="{FF2B5EF4-FFF2-40B4-BE49-F238E27FC236}">
                  <a16:creationId xmlns="" xmlns:a16="http://schemas.microsoft.com/office/drawing/2014/main" id="{D05764EB-39D8-7F13-E5D9-80AF86F34440}"/>
                </a:ext>
              </a:extLst>
            </p:cNvPr>
            <p:cNvPicPr>
              <a:picLocks noChangeAspect="1"/>
            </p:cNvPicPr>
            <p:nvPr/>
          </p:nvPicPr>
          <p:blipFill>
            <a:blip r:embed="rId13">
              <a:extLst>
                <a:ext uri="{28A0092B-C50C-407E-A947-70E740481C1C}">
                  <a14:useLocalDpi xmlns="" xmlns:a14="http://schemas.microsoft.com/office/drawing/2010/main" val="0"/>
                </a:ext>
                <a:ext uri="{96DAC541-7B7A-43D3-8B79-37D633B846F1}">
                  <asvg:svgBlip xmlns:asvg="http://schemas.microsoft.com/office/drawing/2016/SVG/main" xmlns="" r:embed="rId14"/>
                </a:ext>
              </a:extLst>
            </a:blip>
            <a:srcRect/>
            <a:stretch>
              <a:fillRect/>
            </a:stretch>
          </p:blipFill>
          <p:spPr>
            <a:xfrm rot="112479">
              <a:off x="30529" y="111036"/>
              <a:ext cx="6820832" cy="1978041"/>
            </a:xfrm>
            <a:prstGeom prst="rect">
              <a:avLst/>
            </a:prstGeom>
          </p:spPr>
        </p:pic>
        <p:sp>
          <p:nvSpPr>
            <p:cNvPr id="15" name="TextBox 10">
              <a:extLst>
                <a:ext uri="{FF2B5EF4-FFF2-40B4-BE49-F238E27FC236}">
                  <a16:creationId xmlns="" xmlns:a16="http://schemas.microsoft.com/office/drawing/2014/main" id="{B1912054-7F2C-FE03-8D4F-724ABD100BB3}"/>
                </a:ext>
              </a:extLst>
            </p:cNvPr>
            <p:cNvSpPr txBox="1"/>
            <p:nvPr/>
          </p:nvSpPr>
          <p:spPr>
            <a:xfrm>
              <a:off x="1284577" y="670162"/>
              <a:ext cx="4312735" cy="678815"/>
            </a:xfrm>
            <a:prstGeom prst="rect">
              <a:avLst/>
            </a:prstGeom>
          </p:spPr>
          <p:txBody>
            <a:bodyPr lIns="0" tIns="0" rIns="0" bIns="0" rtlCol="0" anchor="t">
              <a:spAutoFit/>
            </a:bodyPr>
            <a:lstStyle/>
            <a:p>
              <a:pPr>
                <a:lnSpc>
                  <a:spcPts val="4160"/>
                </a:lnSpc>
              </a:pPr>
              <a:endParaRPr lang="en-US" sz="3200">
                <a:solidFill>
                  <a:srgbClr val="FFFEFE"/>
                </a:solidFill>
                <a:latin typeface="ไอติม Bold"/>
              </a:endParaRPr>
            </a:p>
          </p:txBody>
        </p:sp>
      </p:grpSp>
      <p:sp>
        <p:nvSpPr>
          <p:cNvPr id="17" name="TextBox 16">
            <a:extLst>
              <a:ext uri="{FF2B5EF4-FFF2-40B4-BE49-F238E27FC236}">
                <a16:creationId xmlns="" xmlns:a16="http://schemas.microsoft.com/office/drawing/2014/main" id="{0353487E-617D-6D85-6858-894ED0F00FDD}"/>
              </a:ext>
            </a:extLst>
          </p:cNvPr>
          <p:cNvSpPr txBox="1"/>
          <p:nvPr/>
        </p:nvSpPr>
        <p:spPr>
          <a:xfrm>
            <a:off x="3127782" y="2101458"/>
            <a:ext cx="6646984" cy="2677656"/>
          </a:xfrm>
          <a:prstGeom prst="rect">
            <a:avLst/>
          </a:prstGeom>
          <a:noFill/>
        </p:spPr>
        <p:txBody>
          <a:bodyPr wrap="square">
            <a:spAutoFit/>
          </a:bodyPr>
          <a:lstStyle/>
          <a:p>
            <a:pPr algn="just"/>
            <a:r>
              <a:rPr lang="en-US" sz="2800" dirty="0">
                <a:solidFill>
                  <a:schemeClr val="bg1"/>
                </a:solidFill>
                <a:latin typeface="Nunito Black" pitchFamily="2" charset="0"/>
              </a:rPr>
              <a:t>	</a:t>
            </a:r>
            <a:r>
              <a:rPr lang="en-US" sz="2800" dirty="0" err="1">
                <a:solidFill>
                  <a:schemeClr val="bg1"/>
                </a:solidFill>
                <a:latin typeface="Times New Roman" panose="02020603050405020304" pitchFamily="18" charset="0"/>
                <a:cs typeface="Times New Roman" panose="02020603050405020304" pitchFamily="18" charset="0"/>
              </a:rPr>
              <a:t>Bằng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tờ</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giấy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màu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cô</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giáo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đã</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tạo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ra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một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bức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tranh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rất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đẹp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Trong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bức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tranh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ông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mặt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trời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đang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tỏa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những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tia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nắng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chiếu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xuống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cảnh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vật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Những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chiếc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thuyền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trắng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trôi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dập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dềnh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cùng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những</a:t>
            </a:r>
            <a:r>
              <a:rPr lang="en-US" sz="2800" dirty="0">
                <a:solidFill>
                  <a:schemeClr val="bg1"/>
                </a:solidFill>
                <a:latin typeface="Times New Roman" panose="02020603050405020304" pitchFamily="18" charset="0"/>
                <a:cs typeface="Times New Roman" panose="02020603050405020304" pitchFamily="18" charset="0"/>
              </a:rPr>
              <a:t> con </a:t>
            </a:r>
            <a:r>
              <a:rPr lang="en-US" sz="2800" dirty="0" err="1">
                <a:solidFill>
                  <a:schemeClr val="bg1"/>
                </a:solidFill>
                <a:latin typeface="Times New Roman" panose="02020603050405020304" pitchFamily="18" charset="0"/>
                <a:cs typeface="Times New Roman" panose="02020603050405020304" pitchFamily="18" charset="0"/>
              </a:rPr>
              <a:t>sóng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mặt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biển</a:t>
            </a:r>
            <a:r>
              <a:rPr lang="en-US" sz="2800" dirty="0">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04B8856-E63A-5726-B954-73A401F82A65}"/>
              </a:ext>
            </a:extLst>
          </p:cNvPr>
          <p:cNvSpPr>
            <a:spLocks noGrp="1"/>
          </p:cNvSpPr>
          <p:nvPr>
            <p:ph type="title"/>
          </p:nvPr>
        </p:nvSpPr>
        <p:spPr>
          <a:xfrm>
            <a:off x="285303" y="928047"/>
            <a:ext cx="11321143" cy="1938992"/>
          </a:xfrm>
          <a:prstGeom prst="rect">
            <a:avLst/>
          </a:prstGeom>
          <a:effectLst>
            <a:reflection blurRad="6350" stA="50000" endA="300" endPos="90000" dir="5400000" sy="-100000" algn="bl" rotWithShape="0"/>
          </a:effectLst>
        </p:spPr>
        <p:txBody>
          <a:bodyPr wrap="square">
            <a:spAutoFit/>
          </a:bodyPr>
          <a:lstStyle/>
          <a:p>
            <a:pPr algn="ctr"/>
            <a:r>
              <a:rPr lang="en-US" sz="4000" b="1" dirty="0" err="1">
                <a:solidFill>
                  <a:srgbClr val="C00000"/>
                </a:solidFill>
                <a:latin typeface="Times New Roman" panose="02020603050405020304" pitchFamily="18" charset="0"/>
                <a:cs typeface="Times New Roman" panose="02020603050405020304" pitchFamily="18" charset="0"/>
              </a:rPr>
              <a:t>Nội</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dung:Bài</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thơ</a:t>
            </a:r>
            <a:r>
              <a:rPr lang="en-US" sz="4000" b="1" dirty="0" smtClean="0">
                <a:solidFill>
                  <a:srgbClr val="C00000"/>
                </a:solidFill>
                <a:latin typeface="Times New Roman" panose="02020603050405020304" pitchFamily="18" charset="0"/>
                <a:cs typeface="Times New Roman" panose="02020603050405020304" pitchFamily="18" charset="0"/>
              </a:rPr>
              <a:t> ca </a:t>
            </a:r>
            <a:r>
              <a:rPr lang="en-US" sz="4000" b="1" dirty="0" err="1" smtClean="0">
                <a:solidFill>
                  <a:srgbClr val="C00000"/>
                </a:solidFill>
                <a:latin typeface="Times New Roman" panose="02020603050405020304" pitchFamily="18" charset="0"/>
                <a:cs typeface="Times New Roman" panose="02020603050405020304" pitchFamily="18" charset="0"/>
              </a:rPr>
              <a:t>ngợi</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sự</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khéo</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léo</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của</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cô</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giáo</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khi</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dạy</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học</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sinh</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làm</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thủ</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công</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và</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thể</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hiên</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tình</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cảm</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yêu</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thương,quý</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trọng</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cô</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giáo</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của</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các</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bạn</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học</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sinh</a:t>
            </a:r>
            <a:r>
              <a:rPr lang="en-US" sz="4000" b="1" dirty="0" smtClean="0">
                <a:solidFill>
                  <a:srgbClr val="FFC000"/>
                </a:solidFill>
                <a:latin typeface="Times New Roman" panose="02020603050405020304" pitchFamily="18" charset="0"/>
                <a:cs typeface="Times New Roman" panose="02020603050405020304" pitchFamily="18" charset="0"/>
              </a:rPr>
              <a:t>.</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77525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ECD2493-3747-2EAB-D9B5-7C19CD074516}"/>
              </a:ext>
            </a:extLst>
          </p:cNvPr>
          <p:cNvPicPr>
            <a:picLocks noChangeAspect="1"/>
          </p:cNvPicPr>
          <p:nvPr/>
        </p:nvPicPr>
        <p:blipFill>
          <a:blip r:embed="rId2"/>
          <a:stretch>
            <a:fillRect/>
          </a:stretch>
        </p:blipFill>
        <p:spPr>
          <a:xfrm>
            <a:off x="81718" y="15240"/>
            <a:ext cx="957155" cy="762066"/>
          </a:xfrm>
          <a:prstGeom prst="rect">
            <a:avLst/>
          </a:prstGeom>
        </p:spPr>
      </p:pic>
      <p:graphicFrame>
        <p:nvGraphicFramePr>
          <p:cNvPr id="2" name="Table 1"/>
          <p:cNvGraphicFramePr>
            <a:graphicFrameLocks noGrp="1"/>
          </p:cNvGraphicFramePr>
          <p:nvPr>
            <p:extLst>
              <p:ext uri="{D42A27DB-BD31-4B8C-83A1-F6EECF244321}">
                <p14:modId xmlns="" xmlns:p14="http://schemas.microsoft.com/office/powerpoint/2010/main" val="2090298489"/>
              </p:ext>
            </p:extLst>
          </p:nvPr>
        </p:nvGraphicFramePr>
        <p:xfrm>
          <a:off x="1955954" y="1186641"/>
          <a:ext cx="10058400" cy="5638489"/>
        </p:xfrm>
        <a:graphic>
          <a:graphicData uri="http://schemas.openxmlformats.org/drawingml/2006/table">
            <a:tbl>
              <a:tblPr/>
              <a:tblGrid>
                <a:gridCol w="4951466">
                  <a:extLst>
                    <a:ext uri="{9D8B030D-6E8A-4147-A177-3AD203B41FA5}">
                      <a16:colId xmlns="" xmlns:a16="http://schemas.microsoft.com/office/drawing/2014/main" val="2954022573"/>
                    </a:ext>
                  </a:extLst>
                </a:gridCol>
                <a:gridCol w="5106934">
                  <a:extLst>
                    <a:ext uri="{9D8B030D-6E8A-4147-A177-3AD203B41FA5}">
                      <a16:colId xmlns="" xmlns:a16="http://schemas.microsoft.com/office/drawing/2014/main" val="793779562"/>
                    </a:ext>
                  </a:extLst>
                </a:gridCol>
              </a:tblGrid>
              <a:tr h="2273691">
                <a:tc>
                  <a:txBody>
                    <a:bodyPr/>
                    <a:lstStyle/>
                    <a:p>
                      <a:pPr algn="just" fontAlgn="t"/>
                      <a:r>
                        <a:rPr lang="en-US" sz="2700" b="0" dirty="0" err="1">
                          <a:effectLst/>
                          <a:latin typeface="Times New Roman" panose="02020603050405020304" pitchFamily="18" charset="0"/>
                          <a:cs typeface="Times New Roman" panose="02020603050405020304" pitchFamily="18" charset="0"/>
                        </a:rPr>
                        <a:t>Một</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tờ</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giấy</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trắng</a:t>
                      </a:r>
                      <a:endParaRPr lang="en-US" sz="2700" b="0" dirty="0">
                        <a:effectLst/>
                        <a:latin typeface="Times New Roman" panose="02020603050405020304" pitchFamily="18" charset="0"/>
                        <a:cs typeface="Times New Roman" panose="02020603050405020304" pitchFamily="18" charset="0"/>
                      </a:endParaRPr>
                    </a:p>
                    <a:p>
                      <a:pPr algn="just" fontAlgn="t"/>
                      <a:r>
                        <a:rPr lang="en-US" sz="2700" b="0" dirty="0" err="1">
                          <a:effectLst/>
                          <a:latin typeface="Times New Roman" panose="02020603050405020304" pitchFamily="18" charset="0"/>
                          <a:cs typeface="Times New Roman" panose="02020603050405020304" pitchFamily="18" charset="0"/>
                        </a:rPr>
                        <a:t>Cô</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gấp</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cong</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cong</a:t>
                      </a:r>
                      <a:endParaRPr lang="en-US" sz="2700" b="0" dirty="0">
                        <a:effectLst/>
                        <a:latin typeface="Times New Roman" panose="02020603050405020304" pitchFamily="18" charset="0"/>
                        <a:cs typeface="Times New Roman" panose="02020603050405020304" pitchFamily="18" charset="0"/>
                      </a:endParaRPr>
                    </a:p>
                    <a:p>
                      <a:pPr algn="just" fontAlgn="t"/>
                      <a:r>
                        <a:rPr lang="en-US" sz="2700" b="0" dirty="0" err="1">
                          <a:effectLst/>
                          <a:latin typeface="Times New Roman" panose="02020603050405020304" pitchFamily="18" charset="0"/>
                          <a:cs typeface="Times New Roman" panose="02020603050405020304" pitchFamily="18" charset="0"/>
                        </a:rPr>
                        <a:t>Thoắt</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cái</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đã</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xong</a:t>
                      </a:r>
                      <a:endParaRPr lang="en-US" sz="2700" b="0" dirty="0">
                        <a:effectLst/>
                        <a:latin typeface="Times New Roman" panose="02020603050405020304" pitchFamily="18" charset="0"/>
                        <a:cs typeface="Times New Roman" panose="02020603050405020304" pitchFamily="18" charset="0"/>
                      </a:endParaRPr>
                    </a:p>
                    <a:p>
                      <a:pPr algn="just" fontAlgn="t"/>
                      <a:r>
                        <a:rPr lang="en-US" sz="2700" b="0" dirty="0" err="1">
                          <a:effectLst/>
                          <a:latin typeface="Times New Roman" panose="02020603050405020304" pitchFamily="18" charset="0"/>
                          <a:cs typeface="Times New Roman" panose="02020603050405020304" pitchFamily="18" charset="0"/>
                        </a:rPr>
                        <a:t>Chiếc</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thuyền</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xinh</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quá</a:t>
                      </a:r>
                      <a:r>
                        <a:rPr lang="en-US" sz="2700" b="0" dirty="0">
                          <a:effectLst/>
                          <a:latin typeface="Times New Roman" panose="02020603050405020304" pitchFamily="18" charset="0"/>
                          <a:cs typeface="Times New Roman" panose="02020603050405020304" pitchFamily="18" charset="0"/>
                        </a:rPr>
                        <a:t>!</a:t>
                      </a:r>
                    </a:p>
                  </a:txBody>
                  <a:tcPr marL="36479" marR="36479" marT="36479" marB="36479">
                    <a:lnL>
                      <a:noFill/>
                    </a:lnL>
                    <a:lnR>
                      <a:noFill/>
                    </a:lnR>
                    <a:lnT>
                      <a:noFill/>
                    </a:lnT>
                    <a:lnB>
                      <a:noFill/>
                    </a:lnB>
                  </a:tcPr>
                </a:tc>
                <a:tc>
                  <a:txBody>
                    <a:bodyPr/>
                    <a:lstStyle/>
                    <a:p>
                      <a:pPr algn="just" fontAlgn="t"/>
                      <a:r>
                        <a:rPr lang="en-US" sz="2700" b="0" dirty="0" err="1">
                          <a:effectLst/>
                          <a:latin typeface="Times New Roman" panose="02020603050405020304" pitchFamily="18" charset="0"/>
                          <a:cs typeface="Times New Roman" panose="02020603050405020304" pitchFamily="18" charset="0"/>
                        </a:rPr>
                        <a:t>Một</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tờ</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giấy</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đỏ</a:t>
                      </a:r>
                      <a:endParaRPr lang="en-US" sz="2700" b="0" dirty="0">
                        <a:effectLst/>
                        <a:latin typeface="Times New Roman" panose="02020603050405020304" pitchFamily="18" charset="0"/>
                        <a:cs typeface="Times New Roman" panose="02020603050405020304" pitchFamily="18" charset="0"/>
                      </a:endParaRPr>
                    </a:p>
                    <a:p>
                      <a:pPr algn="just" fontAlgn="t"/>
                      <a:r>
                        <a:rPr lang="en-US" sz="2700" b="0" dirty="0" err="1">
                          <a:effectLst/>
                          <a:latin typeface="Times New Roman" panose="02020603050405020304" pitchFamily="18" charset="0"/>
                          <a:cs typeface="Times New Roman" panose="02020603050405020304" pitchFamily="18" charset="0"/>
                        </a:rPr>
                        <a:t>Mềm</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mại</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tay</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cô</a:t>
                      </a:r>
                      <a:endParaRPr lang="en-US" sz="2700" b="0" dirty="0">
                        <a:effectLst/>
                        <a:latin typeface="Times New Roman" panose="02020603050405020304" pitchFamily="18" charset="0"/>
                        <a:cs typeface="Times New Roman" panose="02020603050405020304" pitchFamily="18" charset="0"/>
                      </a:endParaRPr>
                    </a:p>
                    <a:p>
                      <a:pPr algn="just" fontAlgn="t"/>
                      <a:r>
                        <a:rPr lang="en-US" sz="2700" b="0" dirty="0" err="1">
                          <a:effectLst/>
                          <a:latin typeface="Times New Roman" panose="02020603050405020304" pitchFamily="18" charset="0"/>
                          <a:cs typeface="Times New Roman" panose="02020603050405020304" pitchFamily="18" charset="0"/>
                        </a:rPr>
                        <a:t>Mặt</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trời</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đã</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phô</a:t>
                      </a:r>
                      <a:endParaRPr lang="en-US" sz="2700" b="0" dirty="0">
                        <a:effectLst/>
                        <a:latin typeface="Times New Roman" panose="02020603050405020304" pitchFamily="18" charset="0"/>
                        <a:cs typeface="Times New Roman" panose="02020603050405020304" pitchFamily="18" charset="0"/>
                      </a:endParaRPr>
                    </a:p>
                    <a:p>
                      <a:pPr algn="just" fontAlgn="t"/>
                      <a:r>
                        <a:rPr lang="en-US" sz="2700" b="0" dirty="0" err="1">
                          <a:effectLst/>
                          <a:latin typeface="Times New Roman" panose="02020603050405020304" pitchFamily="18" charset="0"/>
                          <a:cs typeface="Times New Roman" panose="02020603050405020304" pitchFamily="18" charset="0"/>
                        </a:rPr>
                        <a:t>Nhiều</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tia</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nắng</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tỏa</a:t>
                      </a:r>
                      <a:r>
                        <a:rPr lang="en-US" sz="2700" b="0" dirty="0">
                          <a:effectLst/>
                          <a:latin typeface="Times New Roman" panose="02020603050405020304" pitchFamily="18" charset="0"/>
                          <a:cs typeface="Times New Roman" panose="02020603050405020304" pitchFamily="18" charset="0"/>
                        </a:rPr>
                        <a:t>.</a:t>
                      </a:r>
                    </a:p>
                  </a:txBody>
                  <a:tcPr marL="36479" marR="36479" marT="36479" marB="36479">
                    <a:lnL>
                      <a:noFill/>
                    </a:lnL>
                    <a:lnR>
                      <a:noFill/>
                    </a:lnR>
                    <a:lnT>
                      <a:noFill/>
                    </a:lnT>
                    <a:lnB>
                      <a:noFill/>
                    </a:lnB>
                  </a:tcPr>
                </a:tc>
                <a:extLst>
                  <a:ext uri="{0D108BD9-81ED-4DB2-BD59-A6C34878D82A}">
                    <a16:rowId xmlns="" xmlns:a16="http://schemas.microsoft.com/office/drawing/2014/main" val="789121385"/>
                  </a:ext>
                </a:extLst>
              </a:tr>
              <a:tr h="3175253">
                <a:tc>
                  <a:txBody>
                    <a:bodyPr/>
                    <a:lstStyle/>
                    <a:p>
                      <a:pPr fontAlgn="t"/>
                      <a:r>
                        <a:rPr lang="vi-VN" sz="2700" b="0" dirty="0">
                          <a:effectLst/>
                          <a:latin typeface="Times New Roman" panose="02020603050405020304" pitchFamily="18" charset="0"/>
                          <a:cs typeface="Times New Roman" panose="02020603050405020304" pitchFamily="18" charset="0"/>
                        </a:rPr>
                        <a:t>Thêm tờ xanh nữa</a:t>
                      </a:r>
                    </a:p>
                    <a:p>
                      <a:pPr fontAlgn="t"/>
                      <a:r>
                        <a:rPr lang="vi-VN" sz="2700" b="0" dirty="0">
                          <a:effectLst/>
                          <a:latin typeface="Times New Roman" panose="02020603050405020304" pitchFamily="18" charset="0"/>
                          <a:cs typeface="Times New Roman" panose="02020603050405020304" pitchFamily="18" charset="0"/>
                        </a:rPr>
                        <a:t>Cô cắt rất nhanh</a:t>
                      </a:r>
                    </a:p>
                    <a:p>
                      <a:pPr fontAlgn="t"/>
                      <a:r>
                        <a:rPr lang="vi-VN" sz="2700" b="0" dirty="0">
                          <a:effectLst/>
                          <a:latin typeface="Times New Roman" panose="02020603050405020304" pitchFamily="18" charset="0"/>
                          <a:cs typeface="Times New Roman" panose="02020603050405020304" pitchFamily="18" charset="0"/>
                        </a:rPr>
                        <a:t>Mặt nước dập dềnh</a:t>
                      </a:r>
                    </a:p>
                    <a:p>
                      <a:pPr fontAlgn="t"/>
                      <a:r>
                        <a:rPr lang="vi-VN" sz="2700" b="0" dirty="0">
                          <a:effectLst/>
                          <a:latin typeface="Times New Roman" panose="02020603050405020304" pitchFamily="18" charset="0"/>
                          <a:cs typeface="Times New Roman" panose="02020603050405020304" pitchFamily="18" charset="0"/>
                        </a:rPr>
                        <a:t>Quanh thuyền sóng lượn.</a:t>
                      </a:r>
                    </a:p>
                  </a:txBody>
                  <a:tcPr marL="36479" marR="36479" marT="36479" marB="36479">
                    <a:lnL>
                      <a:noFill/>
                    </a:lnL>
                    <a:lnR>
                      <a:noFill/>
                    </a:lnR>
                    <a:lnT>
                      <a:noFill/>
                    </a:lnT>
                    <a:lnB>
                      <a:noFill/>
                    </a:lnB>
                  </a:tcPr>
                </a:tc>
                <a:tc>
                  <a:txBody>
                    <a:bodyPr/>
                    <a:lstStyle/>
                    <a:p>
                      <a:pPr fontAlgn="t"/>
                      <a:r>
                        <a:rPr lang="vi-VN" sz="2700" b="0" dirty="0">
                          <a:effectLst/>
                          <a:latin typeface="Times New Roman" panose="02020603050405020304" pitchFamily="18" charset="0"/>
                          <a:cs typeface="Times New Roman" panose="02020603050405020304" pitchFamily="18" charset="0"/>
                        </a:rPr>
                        <a:t> Như phép mầu nhiệm</a:t>
                      </a:r>
                    </a:p>
                    <a:p>
                      <a:pPr fontAlgn="t"/>
                      <a:r>
                        <a:rPr lang="vi-VN" sz="2700" b="0" dirty="0">
                          <a:effectLst/>
                          <a:latin typeface="Times New Roman" panose="02020603050405020304" pitchFamily="18" charset="0"/>
                          <a:cs typeface="Times New Roman" panose="02020603050405020304" pitchFamily="18" charset="0"/>
                        </a:rPr>
                        <a:t>Hiện trước mắt em:</a:t>
                      </a:r>
                    </a:p>
                    <a:p>
                      <a:pPr fontAlgn="t"/>
                      <a:r>
                        <a:rPr lang="vi-VN" sz="2700" b="0" dirty="0">
                          <a:effectLst/>
                          <a:latin typeface="Times New Roman" panose="02020603050405020304" pitchFamily="18" charset="0"/>
                          <a:cs typeface="Times New Roman" panose="02020603050405020304" pitchFamily="18" charset="0"/>
                        </a:rPr>
                        <a:t>Biển biếc bình minh</a:t>
                      </a:r>
                    </a:p>
                    <a:p>
                      <a:pPr fontAlgn="t"/>
                      <a:r>
                        <a:rPr lang="vi-VN" sz="2700" b="0" dirty="0">
                          <a:effectLst/>
                          <a:latin typeface="Times New Roman" panose="02020603050405020304" pitchFamily="18" charset="0"/>
                          <a:cs typeface="Times New Roman" panose="02020603050405020304" pitchFamily="18" charset="0"/>
                        </a:rPr>
                        <a:t>Rì rào sóng vỗ…</a:t>
                      </a:r>
                      <a:endParaRPr lang="en-US" sz="2700" b="0" dirty="0">
                        <a:effectLst/>
                        <a:latin typeface="Times New Roman" panose="02020603050405020304" pitchFamily="18" charset="0"/>
                        <a:cs typeface="Times New Roman" panose="02020603050405020304" pitchFamily="18" charset="0"/>
                      </a:endParaRPr>
                    </a:p>
                    <a:p>
                      <a:pPr fontAlgn="t"/>
                      <a:r>
                        <a:rPr lang="en-US" sz="2700" b="0" dirty="0">
                          <a:effectLst/>
                          <a:latin typeface="Times New Roman" panose="02020603050405020304" pitchFamily="18" charset="0"/>
                          <a:cs typeface="Times New Roman" panose="02020603050405020304" pitchFamily="18" charset="0"/>
                        </a:rPr>
                        <a:t> </a:t>
                      </a:r>
                    </a:p>
                    <a:p>
                      <a:pPr fontAlgn="t"/>
                      <a:r>
                        <a:rPr lang="en-US" sz="2700" b="0" dirty="0" err="1">
                          <a:effectLst/>
                          <a:latin typeface="Times New Roman" panose="02020603050405020304" pitchFamily="18" charset="0"/>
                          <a:cs typeface="Times New Roman" panose="02020603050405020304" pitchFamily="18" charset="0"/>
                        </a:rPr>
                        <a:t>Biết</a:t>
                      </a:r>
                      <a:r>
                        <a:rPr lang="en-US" sz="2700" b="0" baseline="0" dirty="0">
                          <a:effectLst/>
                          <a:latin typeface="Times New Roman" panose="02020603050405020304" pitchFamily="18" charset="0"/>
                          <a:cs typeface="Times New Roman" panose="02020603050405020304" pitchFamily="18" charset="0"/>
                        </a:rPr>
                        <a:t> </a:t>
                      </a:r>
                      <a:r>
                        <a:rPr lang="en-US" sz="2700" b="0" baseline="0" dirty="0" err="1">
                          <a:effectLst/>
                          <a:latin typeface="Times New Roman" panose="02020603050405020304" pitchFamily="18" charset="0"/>
                          <a:cs typeface="Times New Roman" panose="02020603050405020304" pitchFamily="18" charset="0"/>
                        </a:rPr>
                        <a:t>bao</a:t>
                      </a:r>
                      <a:r>
                        <a:rPr lang="en-US" sz="2700" b="0" baseline="0" dirty="0">
                          <a:effectLst/>
                          <a:latin typeface="Times New Roman" panose="02020603050405020304" pitchFamily="18" charset="0"/>
                          <a:cs typeface="Times New Roman" panose="02020603050405020304" pitchFamily="18" charset="0"/>
                        </a:rPr>
                        <a:t> </a:t>
                      </a:r>
                      <a:r>
                        <a:rPr lang="en-US" sz="2700" b="0" baseline="0" dirty="0" err="1">
                          <a:effectLst/>
                          <a:latin typeface="Times New Roman" panose="02020603050405020304" pitchFamily="18" charset="0"/>
                          <a:cs typeface="Times New Roman" panose="02020603050405020304" pitchFamily="18" charset="0"/>
                        </a:rPr>
                        <a:t>điều</a:t>
                      </a:r>
                      <a:r>
                        <a:rPr lang="en-US" sz="2700" b="0" baseline="0" dirty="0">
                          <a:effectLst/>
                          <a:latin typeface="Times New Roman" panose="02020603050405020304" pitchFamily="18" charset="0"/>
                          <a:cs typeface="Times New Roman" panose="02020603050405020304" pitchFamily="18" charset="0"/>
                        </a:rPr>
                        <a:t> </a:t>
                      </a:r>
                      <a:r>
                        <a:rPr lang="en-US" sz="2700" b="0" baseline="0" dirty="0" err="1">
                          <a:effectLst/>
                          <a:latin typeface="Times New Roman" panose="02020603050405020304" pitchFamily="18" charset="0"/>
                          <a:cs typeface="Times New Roman" panose="02020603050405020304" pitchFamily="18" charset="0"/>
                        </a:rPr>
                        <a:t>lạ</a:t>
                      </a:r>
                      <a:endParaRPr lang="en-US" sz="2700" b="0" baseline="0" dirty="0">
                        <a:effectLst/>
                        <a:latin typeface="Times New Roman" panose="02020603050405020304" pitchFamily="18" charset="0"/>
                        <a:cs typeface="Times New Roman" panose="02020603050405020304" pitchFamily="18" charset="0"/>
                      </a:endParaRPr>
                    </a:p>
                    <a:p>
                      <a:pPr fontAlgn="t"/>
                      <a:r>
                        <a:rPr lang="en-US" sz="2700" b="0" baseline="0" dirty="0" err="1">
                          <a:effectLst/>
                          <a:latin typeface="Times New Roman" panose="02020603050405020304" pitchFamily="18" charset="0"/>
                          <a:cs typeface="Times New Roman" panose="02020603050405020304" pitchFamily="18" charset="0"/>
                        </a:rPr>
                        <a:t>Từ</a:t>
                      </a:r>
                      <a:r>
                        <a:rPr lang="en-US" sz="2700" b="0" baseline="0" dirty="0">
                          <a:effectLst/>
                          <a:latin typeface="Times New Roman" panose="02020603050405020304" pitchFamily="18" charset="0"/>
                          <a:cs typeface="Times New Roman" panose="02020603050405020304" pitchFamily="18" charset="0"/>
                        </a:rPr>
                        <a:t> </a:t>
                      </a:r>
                      <a:r>
                        <a:rPr lang="en-US" sz="2700" b="0" baseline="0" dirty="0" err="1">
                          <a:effectLst/>
                          <a:latin typeface="Times New Roman" panose="02020603050405020304" pitchFamily="18" charset="0"/>
                          <a:cs typeface="Times New Roman" panose="02020603050405020304" pitchFamily="18" charset="0"/>
                        </a:rPr>
                        <a:t>bàn</a:t>
                      </a:r>
                      <a:r>
                        <a:rPr lang="en-US" sz="2700" b="0" baseline="0" dirty="0">
                          <a:effectLst/>
                          <a:latin typeface="Times New Roman" panose="02020603050405020304" pitchFamily="18" charset="0"/>
                          <a:cs typeface="Times New Roman" panose="02020603050405020304" pitchFamily="18" charset="0"/>
                        </a:rPr>
                        <a:t> </a:t>
                      </a:r>
                      <a:r>
                        <a:rPr lang="en-US" sz="2700" b="0" baseline="0" dirty="0" err="1">
                          <a:effectLst/>
                          <a:latin typeface="Times New Roman" panose="02020603050405020304" pitchFamily="18" charset="0"/>
                          <a:cs typeface="Times New Roman" panose="02020603050405020304" pitchFamily="18" charset="0"/>
                        </a:rPr>
                        <a:t>tay</a:t>
                      </a:r>
                      <a:r>
                        <a:rPr lang="en-US" sz="2700" b="0" baseline="0" dirty="0">
                          <a:effectLst/>
                          <a:latin typeface="Times New Roman" panose="02020603050405020304" pitchFamily="18" charset="0"/>
                          <a:cs typeface="Times New Roman" panose="02020603050405020304" pitchFamily="18" charset="0"/>
                        </a:rPr>
                        <a:t> </a:t>
                      </a:r>
                      <a:r>
                        <a:rPr lang="en-US" sz="2700" b="0" baseline="0" dirty="0" err="1">
                          <a:effectLst/>
                          <a:latin typeface="Times New Roman" panose="02020603050405020304" pitchFamily="18" charset="0"/>
                          <a:cs typeface="Times New Roman" panose="02020603050405020304" pitchFamily="18" charset="0"/>
                        </a:rPr>
                        <a:t>cô</a:t>
                      </a:r>
                      <a:endParaRPr lang="en-US" sz="2700" b="0" baseline="0" dirty="0">
                        <a:effectLst/>
                        <a:latin typeface="Times New Roman" panose="02020603050405020304" pitchFamily="18" charset="0"/>
                        <a:cs typeface="Times New Roman" panose="02020603050405020304" pitchFamily="18" charset="0"/>
                      </a:endParaRPr>
                    </a:p>
                    <a:p>
                      <a:pPr fontAlgn="t"/>
                      <a:r>
                        <a:rPr lang="en-US" sz="2700" b="0" baseline="0" dirty="0">
                          <a:effectLst/>
                          <a:latin typeface="Times New Roman" panose="02020603050405020304" pitchFamily="18" charset="0"/>
                          <a:cs typeface="Times New Roman" panose="02020603050405020304" pitchFamily="18" charset="0"/>
                        </a:rPr>
                        <a:t>            </a:t>
                      </a:r>
                      <a:r>
                        <a:rPr lang="en-US" sz="2000" b="0" baseline="0" dirty="0">
                          <a:solidFill>
                            <a:srgbClr val="FF0000"/>
                          </a:solidFill>
                          <a:effectLst/>
                          <a:latin typeface="Times New Roman" panose="02020603050405020304" pitchFamily="18" charset="0"/>
                          <a:cs typeface="Times New Roman" panose="02020603050405020304" pitchFamily="18" charset="0"/>
                        </a:rPr>
                        <a:t>(</a:t>
                      </a:r>
                      <a:r>
                        <a:rPr lang="en-US" sz="2000" b="0" baseline="0" dirty="0" err="1">
                          <a:solidFill>
                            <a:srgbClr val="FF0000"/>
                          </a:solidFill>
                          <a:effectLst/>
                          <a:latin typeface="Times New Roman" panose="02020603050405020304" pitchFamily="18" charset="0"/>
                          <a:cs typeface="Times New Roman" panose="02020603050405020304" pitchFamily="18" charset="0"/>
                        </a:rPr>
                        <a:t>Nguyễn</a:t>
                      </a:r>
                      <a:r>
                        <a:rPr lang="en-US" sz="2000" b="0" baseline="0" dirty="0">
                          <a:solidFill>
                            <a:srgbClr val="FF0000"/>
                          </a:solidFill>
                          <a:effectLst/>
                          <a:latin typeface="Times New Roman" panose="02020603050405020304" pitchFamily="18" charset="0"/>
                          <a:cs typeface="Times New Roman" panose="02020603050405020304" pitchFamily="18" charset="0"/>
                        </a:rPr>
                        <a:t> </a:t>
                      </a:r>
                      <a:r>
                        <a:rPr lang="en-US" sz="2000" b="0" baseline="0" dirty="0" err="1">
                          <a:solidFill>
                            <a:srgbClr val="FF0000"/>
                          </a:solidFill>
                          <a:effectLst/>
                          <a:latin typeface="Times New Roman" panose="02020603050405020304" pitchFamily="18" charset="0"/>
                          <a:cs typeface="Times New Roman" panose="02020603050405020304" pitchFamily="18" charset="0"/>
                        </a:rPr>
                        <a:t>Trọng</a:t>
                      </a:r>
                      <a:r>
                        <a:rPr lang="en-US" sz="2000" b="0" baseline="0" dirty="0">
                          <a:solidFill>
                            <a:srgbClr val="FF0000"/>
                          </a:solidFill>
                          <a:effectLst/>
                          <a:latin typeface="Times New Roman" panose="02020603050405020304" pitchFamily="18" charset="0"/>
                          <a:cs typeface="Times New Roman" panose="02020603050405020304" pitchFamily="18" charset="0"/>
                        </a:rPr>
                        <a:t> </a:t>
                      </a:r>
                      <a:r>
                        <a:rPr lang="en-US" sz="2000" b="0" baseline="0" dirty="0" err="1">
                          <a:solidFill>
                            <a:srgbClr val="FF0000"/>
                          </a:solidFill>
                          <a:effectLst/>
                          <a:latin typeface="Times New Roman" panose="02020603050405020304" pitchFamily="18" charset="0"/>
                          <a:cs typeface="Times New Roman" panose="02020603050405020304" pitchFamily="18" charset="0"/>
                        </a:rPr>
                        <a:t>Hoàn</a:t>
                      </a:r>
                      <a:r>
                        <a:rPr lang="en-US" sz="2000" b="0" baseline="0" dirty="0">
                          <a:solidFill>
                            <a:srgbClr val="FF0000"/>
                          </a:solidFill>
                          <a:effectLst/>
                          <a:latin typeface="Times New Roman" panose="02020603050405020304" pitchFamily="18" charset="0"/>
                          <a:cs typeface="Times New Roman" panose="02020603050405020304" pitchFamily="18" charset="0"/>
                        </a:rPr>
                        <a:t>)</a:t>
                      </a:r>
                      <a:endParaRPr lang="vi-VN" sz="2000" b="0" dirty="0">
                        <a:solidFill>
                          <a:srgbClr val="FF0000"/>
                        </a:solidFill>
                        <a:effectLst/>
                        <a:latin typeface="Times New Roman" panose="02020603050405020304" pitchFamily="18" charset="0"/>
                        <a:cs typeface="Times New Roman" panose="02020603050405020304" pitchFamily="18" charset="0"/>
                      </a:endParaRPr>
                    </a:p>
                  </a:txBody>
                  <a:tcPr marL="36479" marR="36479" marT="36479" marB="36479">
                    <a:lnL>
                      <a:noFill/>
                    </a:lnL>
                    <a:lnR>
                      <a:noFill/>
                    </a:lnR>
                    <a:lnT>
                      <a:noFill/>
                    </a:lnT>
                    <a:lnB>
                      <a:noFill/>
                    </a:lnB>
                  </a:tcPr>
                </a:tc>
                <a:extLst>
                  <a:ext uri="{0D108BD9-81ED-4DB2-BD59-A6C34878D82A}">
                    <a16:rowId xmlns="" xmlns:a16="http://schemas.microsoft.com/office/drawing/2014/main" val="3071006414"/>
                  </a:ext>
                </a:extLst>
              </a:tr>
            </a:tbl>
          </a:graphicData>
        </a:graphic>
      </p:graphicFrame>
      <p:sp>
        <p:nvSpPr>
          <p:cNvPr id="3" name="Rectangle 2"/>
          <p:cNvSpPr/>
          <p:nvPr/>
        </p:nvSpPr>
        <p:spPr>
          <a:xfrm>
            <a:off x="4602923" y="454140"/>
            <a:ext cx="3198311" cy="646331"/>
          </a:xfrm>
          <a:prstGeom prst="rect">
            <a:avLst/>
          </a:prstGeom>
        </p:spPr>
        <p:txBody>
          <a:bodyPr wrap="non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Bàn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tay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cô</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giáo</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CAE4F093-8EF5-FFBE-9B5C-4F6FEFDB5181}"/>
              </a:ext>
            </a:extLst>
          </p:cNvPr>
          <p:cNvSpPr txBox="1"/>
          <p:nvPr/>
        </p:nvSpPr>
        <p:spPr>
          <a:xfrm>
            <a:off x="984838" y="106681"/>
            <a:ext cx="2714965" cy="578882"/>
          </a:xfrm>
          <a:prstGeom prst="roundRect">
            <a:avLst/>
          </a:prstGeom>
          <a:solidFill>
            <a:srgbClr val="FFFFCC"/>
          </a:solidFill>
          <a:ln w="28575">
            <a:solidFill>
              <a:srgbClr val="217875"/>
            </a:solidFill>
            <a:prstDash val="sysDash"/>
          </a:ln>
        </p:spPr>
        <p:txBody>
          <a:bodyPr wrap="square">
            <a:spAutoFit/>
          </a:bodyPr>
          <a:lstStyle/>
          <a:p>
            <a:pPr algn="ctr"/>
            <a:r>
              <a:rPr lang="en-US" sz="2800" dirty="0" err="1">
                <a:solidFill>
                  <a:schemeClr val="accent6">
                    <a:lumMod val="50000"/>
                  </a:schemeClr>
                </a:solidFill>
                <a:latin typeface="Times New Roman" panose="02020603050405020304" pitchFamily="18" charset="0"/>
                <a:cs typeface="Times New Roman" panose="02020603050405020304" pitchFamily="18" charset="0"/>
              </a:rPr>
              <a:t>Luyện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đọc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lại</a:t>
            </a:r>
            <a:endParaRPr lang="en-US" sz="28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57929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BD07352-190E-90B0-58F1-9788600A3D17}"/>
              </a:ext>
            </a:extLst>
          </p:cNvPr>
          <p:cNvSpPr txBox="1"/>
          <p:nvPr/>
        </p:nvSpPr>
        <p:spPr>
          <a:xfrm>
            <a:off x="3526972" y="2662534"/>
            <a:ext cx="5863771" cy="1107996"/>
          </a:xfrm>
          <a:prstGeom prst="rect">
            <a:avLst/>
          </a:prstGeom>
          <a:noFill/>
        </p:spPr>
        <p:txBody>
          <a:bodyPr wrap="square" rtlCol="0">
            <a:spAutoFit/>
          </a:bodyPr>
          <a:lstStyle/>
          <a:p>
            <a:r>
              <a:rPr lang="en-US" sz="6600" dirty="0" err="1">
                <a:solidFill>
                  <a:srgbClr val="FF0000"/>
                </a:solidFill>
                <a:latin typeface="Times New Roman" panose="02020603050405020304" pitchFamily="18" charset="0"/>
                <a:cs typeface="Times New Roman" panose="02020603050405020304" pitchFamily="18" charset="0"/>
              </a:rPr>
              <a:t>Nói</a:t>
            </a:r>
            <a:r>
              <a:rPr lang="en-US" sz="6600" dirty="0">
                <a:solidFill>
                  <a:srgbClr val="FF0000"/>
                </a:solidFill>
                <a:latin typeface="Times New Roman" panose="02020603050405020304" pitchFamily="18" charset="0"/>
                <a:cs typeface="Times New Roman" panose="02020603050405020304" pitchFamily="18" charset="0"/>
              </a:rPr>
              <a:t> - </a:t>
            </a:r>
            <a:r>
              <a:rPr lang="en-US" sz="6600" dirty="0" err="1">
                <a:solidFill>
                  <a:srgbClr val="FF0000"/>
                </a:solidFill>
                <a:latin typeface="Times New Roman" panose="02020603050405020304" pitchFamily="18" charset="0"/>
                <a:cs typeface="Times New Roman" panose="02020603050405020304" pitchFamily="18" charset="0"/>
              </a:rPr>
              <a:t>nghe</a:t>
            </a:r>
            <a:endParaRPr lang="en-US" sz="6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49727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1">
            <a:extLst>
              <a:ext uri="{FF2B5EF4-FFF2-40B4-BE49-F238E27FC236}">
                <a16:creationId xmlns="" xmlns:a16="http://schemas.microsoft.com/office/drawing/2014/main" id="{8F806BF8-1F4B-AB43-BFE4-4A549FDD810E}"/>
              </a:ext>
            </a:extLst>
          </p:cNvPr>
          <p:cNvSpPr>
            <a:spLocks noChangeArrowheads="1"/>
          </p:cNvSpPr>
          <p:nvPr/>
        </p:nvSpPr>
        <p:spPr bwMode="auto">
          <a:xfrm>
            <a:off x="2442681" y="129770"/>
            <a:ext cx="8184393" cy="58477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Một</a:t>
            </a:r>
            <a:r>
              <a:rPr kumimoji="0" lang="en-US" altLang="en-US"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giờ</a:t>
            </a:r>
            <a:r>
              <a:rPr kumimoji="0" lang="en-US" altLang="en-US"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học</a:t>
            </a:r>
            <a:r>
              <a:rPr kumimoji="0" lang="en-US" altLang="en-US"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thú</a:t>
            </a:r>
            <a:r>
              <a:rPr kumimoji="0" lang="en-US" altLang="en-US"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vị</a:t>
            </a:r>
            <a:endPar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CC48F25C-C0F4-284C-5ED2-5D4DD0662E87}"/>
              </a:ext>
            </a:extLst>
          </p:cNvPr>
          <p:cNvSpPr txBox="1"/>
          <p:nvPr/>
        </p:nvSpPr>
        <p:spPr>
          <a:xfrm>
            <a:off x="366305" y="560963"/>
            <a:ext cx="10679067" cy="181588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1. 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Kể</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về</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một</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giờ</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học</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thấy</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thú</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vị</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Gợi</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ý: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là</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giờ</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học</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môn</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nào</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giờ</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học</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được</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tham</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gia</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những</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hoạt</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động</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nào</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p:txBody>
      </p:sp>
      <p:pic>
        <p:nvPicPr>
          <p:cNvPr id="12" name="Picture 15">
            <a:extLst>
              <a:ext uri="{FF2B5EF4-FFF2-40B4-BE49-F238E27FC236}">
                <a16:creationId xmlns="" xmlns:a16="http://schemas.microsoft.com/office/drawing/2014/main" id="{12EA7889-8820-50E6-6C97-D235D5DF3641}"/>
              </a:ext>
            </a:extLst>
          </p:cNvPr>
          <p:cNvPicPr>
            <a:picLocks noChangeAspect="1"/>
          </p:cNvPicPr>
          <p:nvPr/>
        </p:nvPicPr>
        <p:blipFill>
          <a:blip r:embed="rId3">
            <a:extLst>
              <a:ext uri="{28A0092B-C50C-407E-A947-70E740481C1C}">
                <a14:useLocalDpi xmlns="" xmlns:a14="http://schemas.microsoft.com/office/drawing/2010/main" val="0"/>
              </a:ext>
              <a:ext uri="{96DAC541-7B7A-43D3-8B79-37D633B846F1}">
                <asvg:svgBlip xmlns:asvg="http://schemas.microsoft.com/office/drawing/2016/SVG/main" xmlns="" r:embed="rId4"/>
              </a:ext>
            </a:extLst>
          </a:blip>
          <a:srcRect/>
          <a:stretch>
            <a:fillRect/>
          </a:stretch>
        </p:blipFill>
        <p:spPr>
          <a:xfrm rot="112479">
            <a:off x="415966" y="2871323"/>
            <a:ext cx="11733995" cy="3228155"/>
          </a:xfrm>
          <a:prstGeom prst="rect">
            <a:avLst/>
          </a:prstGeom>
        </p:spPr>
      </p:pic>
      <p:sp>
        <p:nvSpPr>
          <p:cNvPr id="11" name="TextBox 10">
            <a:extLst>
              <a:ext uri="{FF2B5EF4-FFF2-40B4-BE49-F238E27FC236}">
                <a16:creationId xmlns="" xmlns:a16="http://schemas.microsoft.com/office/drawing/2014/main" id="{457C2386-0B8C-9539-18EA-82973808D1C3}"/>
              </a:ext>
            </a:extLst>
          </p:cNvPr>
          <p:cNvSpPr txBox="1"/>
          <p:nvPr/>
        </p:nvSpPr>
        <p:spPr>
          <a:xfrm>
            <a:off x="1014563" y="3577459"/>
            <a:ext cx="10346070" cy="1815882"/>
          </a:xfrm>
          <a:prstGeom prst="rect">
            <a:avLst/>
          </a:prstGeom>
          <a:noFill/>
        </p:spPr>
        <p:txBody>
          <a:bodyPr wrap="square">
            <a:spAutoFit/>
          </a:bodyPr>
          <a:lstStyle/>
          <a:p>
            <a:pPr algn="just"/>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Sáng nay</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 em vừa có một giờ học rất thú vị, đó là giờ học môn Tiếng Việt. Cô giáo cho cả lớp chia thành các nhóm, phân vai và diễn lại câu</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chuyện thỏ và rùa. Em đã được</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tham gia đóng vai chú rùa trong câu chuyện đó.</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942978269"/>
      </p:ext>
    </p:extLst>
  </p:cSld>
  <p:clrMapOvr>
    <a:masterClrMapping/>
  </p:clrMapOvr>
  <p:transition spd="slow">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E8A8EAB8-D2FF-444D-B34B-7D32F106A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extBox 4">
            <a:extLst>
              <a:ext uri="{FF2B5EF4-FFF2-40B4-BE49-F238E27FC236}">
                <a16:creationId xmlns="" xmlns:a16="http://schemas.microsoft.com/office/drawing/2014/main" id="{74D1BC89-577E-9E2E-6242-3C98CE5CD5AB}"/>
              </a:ext>
            </a:extLst>
          </p:cNvPr>
          <p:cNvSpPr txBox="1"/>
          <p:nvPr/>
        </p:nvSpPr>
        <p:spPr>
          <a:xfrm>
            <a:off x="201340" y="262053"/>
            <a:ext cx="8013746" cy="1225650"/>
          </a:xfrm>
          <a:prstGeom prst="rect">
            <a:avLst/>
          </a:prstGeom>
        </p:spPr>
        <p:txBody>
          <a:bodyPr vert="horz" lIns="91440" tIns="45720" rIns="91440" bIns="45720" rtlCol="0" anchor="b">
            <a:normAutofit/>
          </a:bodyPr>
          <a:lstStyle/>
          <a:p>
            <a:pPr marL="0" marR="0" lvl="0" indent="0" algn="ctr" fontAlgn="base">
              <a:lnSpc>
                <a:spcPct val="90000"/>
              </a:lnSpc>
              <a:spcBef>
                <a:spcPct val="0"/>
              </a:spcBef>
              <a:spcAft>
                <a:spcPts val="600"/>
              </a:spcAft>
              <a:buClrTx/>
              <a:buSzTx/>
              <a:tabLst/>
            </a:pPr>
            <a:r>
              <a:rPr kumimoji="0" lang="en-US" altLang="en-US" sz="3800" b="0" i="0" u="none" strike="noStrike" kern="1200" cap="none" normalizeH="0" baseline="0" dirty="0">
                <a:ln>
                  <a:noFill/>
                </a:ln>
                <a:solidFill>
                  <a:srgbClr val="FFC000"/>
                </a:solidFill>
                <a:effectLst/>
                <a:latin typeface="Times New Roman" panose="02020603050405020304" pitchFamily="18" charset="0"/>
                <a:ea typeface="+mj-ea"/>
                <a:cs typeface="Times New Roman" panose="02020603050405020304" pitchFamily="18" charset="0"/>
              </a:rPr>
              <a:t>2. </a:t>
            </a:r>
            <a:r>
              <a:rPr kumimoji="0" lang="en-US" altLang="en-US" sz="3800" b="0" i="0" u="none" strike="noStrike" kern="1200" cap="none" normalizeH="0" baseline="0" dirty="0" err="1">
                <a:ln>
                  <a:noFill/>
                </a:ln>
                <a:solidFill>
                  <a:srgbClr val="FFC000"/>
                </a:solidFill>
                <a:effectLst/>
                <a:latin typeface="Times New Roman" panose="02020603050405020304" pitchFamily="18" charset="0"/>
                <a:ea typeface="+mj-ea"/>
                <a:cs typeface="Times New Roman" panose="02020603050405020304" pitchFamily="18" charset="0"/>
              </a:rPr>
              <a:t>Em</a:t>
            </a:r>
            <a:r>
              <a:rPr kumimoji="0" lang="en-US" altLang="en-US" sz="3800" b="0" i="0" u="none" strike="noStrike" kern="1200" cap="none" normalizeH="0" baseline="0" dirty="0">
                <a:ln>
                  <a:noFill/>
                </a:ln>
                <a:solidFill>
                  <a:srgbClr val="FFC000"/>
                </a:solidFill>
                <a:effectLst/>
                <a:latin typeface="Times New Roman" panose="02020603050405020304" pitchFamily="18" charset="0"/>
                <a:ea typeface="+mj-ea"/>
                <a:cs typeface="Times New Roman" panose="02020603050405020304" pitchFamily="18" charset="0"/>
              </a:rPr>
              <a:t> </a:t>
            </a:r>
            <a:r>
              <a:rPr kumimoji="0" lang="en-US" altLang="en-US" sz="3800" b="0" i="0" u="none" strike="noStrike" kern="1200" cap="none" normalizeH="0" baseline="0" dirty="0" err="1">
                <a:ln>
                  <a:noFill/>
                </a:ln>
                <a:solidFill>
                  <a:srgbClr val="FFC000"/>
                </a:solidFill>
                <a:effectLst/>
                <a:latin typeface="Times New Roman" panose="02020603050405020304" pitchFamily="18" charset="0"/>
                <a:ea typeface="+mj-ea"/>
                <a:cs typeface="Times New Roman" panose="02020603050405020304" pitchFamily="18" charset="0"/>
              </a:rPr>
              <a:t>cảm</a:t>
            </a:r>
            <a:r>
              <a:rPr kumimoji="0" lang="en-US" altLang="en-US" sz="3800" b="0" i="0" u="none" strike="noStrike" kern="1200" cap="none" normalizeH="0" baseline="0" dirty="0">
                <a:ln>
                  <a:noFill/>
                </a:ln>
                <a:solidFill>
                  <a:srgbClr val="FFC000"/>
                </a:solidFill>
                <a:effectLst/>
                <a:latin typeface="Times New Roman" panose="02020603050405020304" pitchFamily="18" charset="0"/>
                <a:ea typeface="+mj-ea"/>
                <a:cs typeface="Times New Roman" panose="02020603050405020304" pitchFamily="18" charset="0"/>
              </a:rPr>
              <a:t> </a:t>
            </a:r>
            <a:r>
              <a:rPr kumimoji="0" lang="en-US" altLang="en-US" sz="3800" b="0" i="0" u="none" strike="noStrike" kern="1200" cap="none" normalizeH="0" baseline="0" dirty="0" err="1">
                <a:ln>
                  <a:noFill/>
                </a:ln>
                <a:solidFill>
                  <a:srgbClr val="FFC000"/>
                </a:solidFill>
                <a:effectLst/>
                <a:latin typeface="Times New Roman" panose="02020603050405020304" pitchFamily="18" charset="0"/>
                <a:ea typeface="+mj-ea"/>
                <a:cs typeface="Times New Roman" panose="02020603050405020304" pitchFamily="18" charset="0"/>
              </a:rPr>
              <a:t>nhận</a:t>
            </a:r>
            <a:r>
              <a:rPr kumimoji="0" lang="en-US" altLang="en-US" sz="3800" b="0" i="0" u="none" strike="noStrike" kern="1200" cap="none" normalizeH="0" baseline="0" dirty="0">
                <a:ln>
                  <a:noFill/>
                </a:ln>
                <a:solidFill>
                  <a:srgbClr val="FFC000"/>
                </a:solidFill>
                <a:effectLst/>
                <a:latin typeface="Times New Roman" panose="02020603050405020304" pitchFamily="18" charset="0"/>
                <a:ea typeface="+mj-ea"/>
                <a:cs typeface="Times New Roman" panose="02020603050405020304" pitchFamily="18" charset="0"/>
              </a:rPr>
              <a:t> </a:t>
            </a:r>
            <a:r>
              <a:rPr kumimoji="0" lang="en-US" altLang="en-US" sz="3800" b="0" i="0" u="none" strike="noStrike" kern="1200" cap="none" normalizeH="0" baseline="0" dirty="0" err="1">
                <a:ln>
                  <a:noFill/>
                </a:ln>
                <a:solidFill>
                  <a:srgbClr val="FFC000"/>
                </a:solidFill>
                <a:effectLst/>
                <a:latin typeface="Times New Roman" panose="02020603050405020304" pitchFamily="18" charset="0"/>
                <a:ea typeface="+mj-ea"/>
                <a:cs typeface="Times New Roman" panose="02020603050405020304" pitchFamily="18" charset="0"/>
              </a:rPr>
              <a:t>thế</a:t>
            </a:r>
            <a:r>
              <a:rPr kumimoji="0" lang="en-US" altLang="en-US" sz="3800" b="0" i="0" u="none" strike="noStrike" kern="1200" cap="none" normalizeH="0" baseline="0" dirty="0">
                <a:ln>
                  <a:noFill/>
                </a:ln>
                <a:solidFill>
                  <a:srgbClr val="FFC000"/>
                </a:solidFill>
                <a:effectLst/>
                <a:latin typeface="Times New Roman" panose="02020603050405020304" pitchFamily="18" charset="0"/>
                <a:ea typeface="+mj-ea"/>
                <a:cs typeface="Times New Roman" panose="02020603050405020304" pitchFamily="18" charset="0"/>
              </a:rPr>
              <a:t> </a:t>
            </a:r>
            <a:r>
              <a:rPr kumimoji="0" lang="en-US" altLang="en-US" sz="3800" b="0" i="0" u="none" strike="noStrike" kern="1200" cap="none" normalizeH="0" baseline="0" dirty="0" err="1">
                <a:ln>
                  <a:noFill/>
                </a:ln>
                <a:solidFill>
                  <a:srgbClr val="FFC000"/>
                </a:solidFill>
                <a:effectLst/>
                <a:latin typeface="Times New Roman" panose="02020603050405020304" pitchFamily="18" charset="0"/>
                <a:ea typeface="+mj-ea"/>
                <a:cs typeface="Times New Roman" panose="02020603050405020304" pitchFamily="18" charset="0"/>
              </a:rPr>
              <a:t>nào</a:t>
            </a:r>
            <a:r>
              <a:rPr kumimoji="0" lang="en-US" altLang="en-US" sz="3800" b="0" i="0" u="none" strike="noStrike" kern="1200" cap="none" normalizeH="0" baseline="0" dirty="0">
                <a:ln>
                  <a:noFill/>
                </a:ln>
                <a:solidFill>
                  <a:srgbClr val="FFC000"/>
                </a:solidFill>
                <a:effectLst/>
                <a:latin typeface="Times New Roman" panose="02020603050405020304" pitchFamily="18" charset="0"/>
                <a:ea typeface="+mj-ea"/>
                <a:cs typeface="Times New Roman" panose="02020603050405020304" pitchFamily="18" charset="0"/>
              </a:rPr>
              <a:t> </a:t>
            </a:r>
            <a:r>
              <a:rPr kumimoji="0" lang="en-US" altLang="en-US" sz="3800" b="0" i="0" u="none" strike="noStrike" kern="1200" cap="none" normalizeH="0" baseline="0" dirty="0" err="1">
                <a:ln>
                  <a:noFill/>
                </a:ln>
                <a:solidFill>
                  <a:srgbClr val="FFC000"/>
                </a:solidFill>
                <a:effectLst/>
                <a:latin typeface="Times New Roman" panose="02020603050405020304" pitchFamily="18" charset="0"/>
                <a:ea typeface="+mj-ea"/>
                <a:cs typeface="Times New Roman" panose="02020603050405020304" pitchFamily="18" charset="0"/>
              </a:rPr>
              <a:t>về</a:t>
            </a:r>
            <a:r>
              <a:rPr kumimoji="0" lang="en-US" altLang="en-US" sz="3800" b="0" i="0" u="none" strike="noStrike" kern="1200" cap="none" normalizeH="0" baseline="0" dirty="0">
                <a:ln>
                  <a:noFill/>
                </a:ln>
                <a:solidFill>
                  <a:srgbClr val="FFC000"/>
                </a:solidFill>
                <a:effectLst/>
                <a:latin typeface="Times New Roman" panose="02020603050405020304" pitchFamily="18" charset="0"/>
                <a:ea typeface="+mj-ea"/>
                <a:cs typeface="Times New Roman" panose="02020603050405020304" pitchFamily="18" charset="0"/>
              </a:rPr>
              <a:t> </a:t>
            </a:r>
            <a:r>
              <a:rPr kumimoji="0" lang="en-US" altLang="en-US" sz="3800" b="0" i="0" u="none" strike="noStrike" kern="1200" cap="none" normalizeH="0" baseline="0" dirty="0" err="1">
                <a:ln>
                  <a:noFill/>
                </a:ln>
                <a:solidFill>
                  <a:srgbClr val="FFC000"/>
                </a:solidFill>
                <a:effectLst/>
                <a:latin typeface="Times New Roman" panose="02020603050405020304" pitchFamily="18" charset="0"/>
                <a:ea typeface="+mj-ea"/>
                <a:cs typeface="Times New Roman" panose="02020603050405020304" pitchFamily="18" charset="0"/>
              </a:rPr>
              <a:t>giờ</a:t>
            </a:r>
            <a:r>
              <a:rPr kumimoji="0" lang="en-US" altLang="en-US" sz="3800" b="0" i="0" u="none" strike="noStrike" kern="1200" cap="none" normalizeH="0" baseline="0" dirty="0">
                <a:ln>
                  <a:noFill/>
                </a:ln>
                <a:solidFill>
                  <a:srgbClr val="FFC000"/>
                </a:solidFill>
                <a:effectLst/>
                <a:latin typeface="Times New Roman" panose="02020603050405020304" pitchFamily="18" charset="0"/>
                <a:ea typeface="+mj-ea"/>
                <a:cs typeface="Times New Roman" panose="02020603050405020304" pitchFamily="18" charset="0"/>
              </a:rPr>
              <a:t> </a:t>
            </a:r>
            <a:r>
              <a:rPr kumimoji="0" lang="en-US" altLang="en-US" sz="3800" b="0" i="0" u="none" strike="noStrike" kern="1200" cap="none" normalizeH="0" baseline="0" dirty="0" err="1">
                <a:ln>
                  <a:noFill/>
                </a:ln>
                <a:solidFill>
                  <a:srgbClr val="FFC000"/>
                </a:solidFill>
                <a:effectLst/>
                <a:latin typeface="Times New Roman" panose="02020603050405020304" pitchFamily="18" charset="0"/>
                <a:ea typeface="+mj-ea"/>
                <a:cs typeface="Times New Roman" panose="02020603050405020304" pitchFamily="18" charset="0"/>
              </a:rPr>
              <a:t>học</a:t>
            </a:r>
            <a:r>
              <a:rPr kumimoji="0" lang="en-US" altLang="en-US" sz="3800" b="0" i="0" u="none" strike="noStrike" kern="1200" cap="none" normalizeH="0" baseline="0" dirty="0">
                <a:ln>
                  <a:noFill/>
                </a:ln>
                <a:solidFill>
                  <a:srgbClr val="FFC000"/>
                </a:solidFill>
                <a:effectLst/>
                <a:latin typeface="Times New Roman" panose="02020603050405020304" pitchFamily="18" charset="0"/>
                <a:ea typeface="+mj-ea"/>
                <a:cs typeface="Times New Roman" panose="02020603050405020304" pitchFamily="18" charset="0"/>
              </a:rPr>
              <a:t> </a:t>
            </a:r>
            <a:r>
              <a:rPr kumimoji="0" lang="en-US" altLang="en-US" sz="3800" b="0" i="0" u="none" strike="noStrike" kern="1200" cap="none" normalizeH="0" baseline="0" dirty="0" err="1">
                <a:ln>
                  <a:noFill/>
                </a:ln>
                <a:solidFill>
                  <a:srgbClr val="FFC000"/>
                </a:solidFill>
                <a:effectLst/>
                <a:latin typeface="Times New Roman" panose="02020603050405020304" pitchFamily="18" charset="0"/>
                <a:ea typeface="+mj-ea"/>
                <a:cs typeface="Times New Roman" panose="02020603050405020304" pitchFamily="18" charset="0"/>
              </a:rPr>
              <a:t>đó</a:t>
            </a:r>
            <a:r>
              <a:rPr kumimoji="0" lang="en-US" altLang="en-US" sz="3800" b="0" i="0" u="none" strike="noStrike" kern="1200" cap="none" normalizeH="0" baseline="0" dirty="0">
                <a:ln>
                  <a:noFill/>
                </a:ln>
                <a:solidFill>
                  <a:srgbClr val="FFC000"/>
                </a:solidFill>
                <a:effectLst/>
                <a:latin typeface="Times New Roman" panose="02020603050405020304" pitchFamily="18" charset="0"/>
                <a:ea typeface="+mj-ea"/>
                <a:cs typeface="Times New Roman" panose="02020603050405020304" pitchFamily="18" charset="0"/>
              </a:rPr>
              <a:t>?</a:t>
            </a:r>
          </a:p>
        </p:txBody>
      </p:sp>
      <p:cxnSp>
        <p:nvCxnSpPr>
          <p:cNvPr id="27" name="Straight Connector 26">
            <a:extLst>
              <a:ext uri="{FF2B5EF4-FFF2-40B4-BE49-F238E27FC236}">
                <a16:creationId xmlns="" xmlns:a16="http://schemas.microsoft.com/office/drawing/2014/main" id="{EEA38897-7BA3-4408-8083-3235339C4A6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11838562-B5BF-909D-E80D-74F1AF865C29}"/>
              </a:ext>
            </a:extLst>
          </p:cNvPr>
          <p:cNvSpPr txBox="1"/>
          <p:nvPr/>
        </p:nvSpPr>
        <p:spPr>
          <a:xfrm>
            <a:off x="5733143" y="1904859"/>
            <a:ext cx="5863772" cy="3647710"/>
          </a:xfrm>
          <a:prstGeom prst="roundRect">
            <a:avLst/>
          </a:prstGeom>
          <a:scene3d>
            <a:camera prst="orthographicFront">
              <a:rot lat="0" lon="0" rev="0"/>
            </a:camera>
            <a:lightRig rig="soft" dir="t">
              <a:rot lat="0" lon="0" rev="0"/>
            </a:lightRig>
          </a:scene3d>
        </p:spPr>
        <p:txBody>
          <a:bodyPr vert="horz" lIns="91440" tIns="45720" rIns="91440" bIns="45720" rtlCol="0">
            <a:normAutofit/>
          </a:bodyPr>
          <a:lstStyle/>
          <a:p>
            <a:pPr algn="just">
              <a:lnSpc>
                <a:spcPct val="90000"/>
              </a:lnSpc>
              <a:spcAft>
                <a:spcPts val="600"/>
              </a:spcAft>
            </a:pPr>
            <a:r>
              <a:rPr lang="en-US" sz="2800" dirty="0">
                <a:solidFill>
                  <a:schemeClr val="bg1"/>
                </a:solidFill>
                <a:latin typeface="Nunito Black" pitchFamily="2" charset="0"/>
              </a:rPr>
              <a:t> </a:t>
            </a:r>
            <a:r>
              <a:rPr lang="en-US" sz="2800" dirty="0" smtClean="0">
                <a:solidFill>
                  <a:schemeClr val="bg1"/>
                </a:solidFill>
                <a:latin typeface="Nunito Black" pitchFamily="2" charset="0"/>
              </a:rPr>
              <a:t> </a:t>
            </a:r>
            <a:r>
              <a:rPr lang="en-US" sz="2800" dirty="0" err="1" smtClean="0">
                <a:solidFill>
                  <a:schemeClr val="bg1"/>
                </a:solidFill>
                <a:latin typeface="Times New Roman" panose="02020603050405020304" pitchFamily="18" charset="0"/>
                <a:cs typeface="Times New Roman" panose="02020603050405020304" pitchFamily="18" charset="0"/>
              </a:rPr>
              <a:t>Giờ</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ấy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diễn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ra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vô</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cùng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vui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vẻ</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thú</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vị</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Em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cảm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thấy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rất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thích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thú</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với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những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giờ</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như</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vậy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Em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mong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cô</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giáo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sẽ</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chúng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em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tham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gia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nhiều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hoạt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động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vui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như</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thế</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để</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dễ</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dàng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ghi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nhớ</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câu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chuyện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mà</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cô</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thầy</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đã</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dạy</a:t>
            </a:r>
            <a:r>
              <a:rPr lang="en-US" sz="2800" dirty="0" smtClean="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cxnSp>
        <p:nvCxnSpPr>
          <p:cNvPr id="29" name="Straight Connector 28">
            <a:extLst>
              <a:ext uri="{FF2B5EF4-FFF2-40B4-BE49-F238E27FC236}">
                <a16:creationId xmlns="" xmlns:a16="http://schemas.microsoft.com/office/drawing/2014/main" id="{F11AD06B-AB20-4097-8606-5DA00DBACE8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08749232"/>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anh thiếu nhi: Cuốn sách tuổi thần tiên vector 2024 ~ MrPixelVn - Chia sẻ  Đồ họa vector pixel miễn phí">
            <a:extLst>
              <a:ext uri="{FF2B5EF4-FFF2-40B4-BE49-F238E27FC236}">
                <a16:creationId xmlns="" xmlns:a16="http://schemas.microsoft.com/office/drawing/2014/main" id="{B82BE2AA-9DC7-508F-7DFC-AE399A43BD69}"/>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29026" r="-1" b="14722"/>
          <a:stretch/>
        </p:blipFill>
        <p:spPr bwMode="auto">
          <a:xfrm>
            <a:off x="-5" y="-30"/>
            <a:ext cx="12192000" cy="685595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2775BEB2-DD79-A8F3-CE64-9ECC2ECDD691}"/>
              </a:ext>
            </a:extLst>
          </p:cNvPr>
          <p:cNvSpPr txBox="1"/>
          <p:nvPr/>
        </p:nvSpPr>
        <p:spPr>
          <a:xfrm>
            <a:off x="1602924" y="2012436"/>
            <a:ext cx="3555692" cy="204271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600" b="0"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Tiết</a:t>
            </a:r>
            <a:r>
              <a:rPr kumimoji="0" lang="en-US" sz="6600" b="0"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3</a:t>
            </a:r>
          </a:p>
        </p:txBody>
      </p:sp>
      <p:pic>
        <p:nvPicPr>
          <p:cNvPr id="3" name="Picture 2">
            <a:extLst>
              <a:ext uri="{FF2B5EF4-FFF2-40B4-BE49-F238E27FC236}">
                <a16:creationId xmlns="" xmlns:a16="http://schemas.microsoft.com/office/drawing/2014/main" id="{CA003F2C-FE44-D68A-97DF-EE9C0B12FB37}"/>
              </a:ext>
            </a:extLst>
          </p:cNvPr>
          <p:cNvPicPr>
            <a:picLocks noChangeAspect="1"/>
          </p:cNvPicPr>
          <p:nvPr/>
        </p:nvPicPr>
        <p:blipFill rotWithShape="1">
          <a:blip r:embed="rId3"/>
          <a:srcRect t="6116" r="1" b="1"/>
          <a:stretch/>
        </p:blipFill>
        <p:spPr>
          <a:xfrm>
            <a:off x="7480800" y="1750638"/>
            <a:ext cx="3453876" cy="3969721"/>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Tree>
    <p:extLst>
      <p:ext uri="{BB962C8B-B14F-4D97-AF65-F5344CB8AC3E}">
        <p14:creationId xmlns="" xmlns:p14="http://schemas.microsoft.com/office/powerpoint/2010/main" val="4103945390"/>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2EF5252-6B92-0F6F-0AE9-B6F4DDCD5C9C}"/>
              </a:ext>
            </a:extLst>
          </p:cNvPr>
          <p:cNvSpPr txBox="1"/>
          <p:nvPr/>
        </p:nvSpPr>
        <p:spPr>
          <a:xfrm>
            <a:off x="5555188" y="-196333"/>
            <a:ext cx="63324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Viết</a:t>
            </a:r>
            <a:r>
              <a:rPr kumimoji="0" lang="en-US" sz="7200" b="0" i="0" u="none" strike="noStrike" kern="1200" cap="none" spc="0" normalizeH="0" baseline="0" noProof="0" dirty="0">
                <a:ln>
                  <a:noFill/>
                </a:ln>
                <a:solidFill>
                  <a:srgbClr val="00B050"/>
                </a:solidFill>
                <a:effectLst/>
                <a:uLnTx/>
                <a:uFillTx/>
                <a:latin typeface="Sigmar One" panose="00000500000000000000" pitchFamily="2" charset="0"/>
                <a:cs typeface="+mn-cs"/>
              </a:rPr>
              <a:t> </a:t>
            </a:r>
          </a:p>
        </p:txBody>
      </p:sp>
      <p:graphicFrame>
        <p:nvGraphicFramePr>
          <p:cNvPr id="5" name="Table 4">
            <a:extLst>
              <a:ext uri="{FF2B5EF4-FFF2-40B4-BE49-F238E27FC236}">
                <a16:creationId xmlns="" xmlns:a16="http://schemas.microsoft.com/office/drawing/2014/main" id="{B83DB25E-6D92-28F8-F53D-9F1B904B92E3}"/>
              </a:ext>
            </a:extLst>
          </p:cNvPr>
          <p:cNvGraphicFramePr>
            <a:graphicFrameLocks noGrp="1"/>
          </p:cNvGraphicFramePr>
          <p:nvPr>
            <p:extLst>
              <p:ext uri="{D42A27DB-BD31-4B8C-83A1-F6EECF244321}">
                <p14:modId xmlns="" xmlns:p14="http://schemas.microsoft.com/office/powerpoint/2010/main" val="3774071233"/>
              </p:ext>
            </p:extLst>
          </p:nvPr>
        </p:nvGraphicFramePr>
        <p:xfrm>
          <a:off x="2909579" y="1559426"/>
          <a:ext cx="7697459" cy="4556760"/>
        </p:xfrm>
        <a:graphic>
          <a:graphicData uri="http://schemas.openxmlformats.org/drawingml/2006/table">
            <a:tbl>
              <a:tblPr/>
              <a:tblGrid>
                <a:gridCol w="7697459">
                  <a:extLst>
                    <a:ext uri="{9D8B030D-6E8A-4147-A177-3AD203B41FA5}">
                      <a16:colId xmlns="" xmlns:a16="http://schemas.microsoft.com/office/drawing/2014/main" val="2772057543"/>
                    </a:ext>
                  </a:extLst>
                </a:gridCol>
              </a:tblGrid>
              <a:tr h="3625100">
                <a:tc>
                  <a:txBody>
                    <a:bodyPr/>
                    <a:lstStyle/>
                    <a:p>
                      <a:pPr algn="ctr"/>
                      <a:r>
                        <a:rPr lang="vi-VN" sz="2800" b="0" i="0" kern="1200" dirty="0">
                          <a:solidFill>
                            <a:schemeClr val="tx1"/>
                          </a:solidFill>
                          <a:effectLst/>
                          <a:latin typeface="+mj-lt"/>
                          <a:ea typeface="+mn-ea"/>
                          <a:cs typeface="+mn-cs"/>
                        </a:rPr>
                        <a:t>Em nghe thầy đọc bao ngày</a:t>
                      </a:r>
                    </a:p>
                    <a:p>
                      <a:pPr algn="ctr"/>
                      <a:r>
                        <a:rPr lang="vi-VN" sz="2800" b="0" i="0" kern="1200" dirty="0">
                          <a:solidFill>
                            <a:schemeClr val="tx1"/>
                          </a:solidFill>
                          <a:effectLst/>
                          <a:latin typeface="+mj-lt"/>
                          <a:ea typeface="+mn-ea"/>
                          <a:cs typeface="+mn-cs"/>
                        </a:rPr>
                        <a:t>Tiếng thơ đỏ nắng, xanh cây quanh nhà</a:t>
                      </a:r>
                    </a:p>
                    <a:p>
                      <a:pPr algn="ctr"/>
                      <a:r>
                        <a:rPr lang="vi-VN" sz="2800" b="0" i="0" kern="1200" dirty="0">
                          <a:solidFill>
                            <a:schemeClr val="tx1"/>
                          </a:solidFill>
                          <a:effectLst/>
                          <a:latin typeface="+mj-lt"/>
                          <a:ea typeface="+mn-ea"/>
                          <a:cs typeface="+mn-cs"/>
                        </a:rPr>
                        <a:t>Mới chèo nghiêng mặt sông xa</a:t>
                      </a:r>
                    </a:p>
                    <a:p>
                      <a:pPr algn="ctr"/>
                      <a:r>
                        <a:rPr lang="vi-VN" sz="2800" b="0" i="0" kern="1200" dirty="0">
                          <a:solidFill>
                            <a:schemeClr val="tx1"/>
                          </a:solidFill>
                          <a:effectLst/>
                          <a:latin typeface="+mj-lt"/>
                          <a:ea typeface="+mn-ea"/>
                          <a:cs typeface="+mn-cs"/>
                        </a:rPr>
                        <a:t>Bâng khuâng nghe vọng tiếng bà năm xưa</a:t>
                      </a:r>
                    </a:p>
                    <a:p>
                      <a:pPr algn="ctr"/>
                      <a:r>
                        <a:rPr lang="vi-VN" sz="2800" b="0" i="0" kern="1200" dirty="0">
                          <a:solidFill>
                            <a:schemeClr val="tx1"/>
                          </a:solidFill>
                          <a:effectLst/>
                          <a:latin typeface="+mj-lt"/>
                          <a:ea typeface="+mn-ea"/>
                          <a:cs typeface="+mn-cs"/>
                        </a:rPr>
                        <a:t>Nghe trăng thở động tàu dừa</a:t>
                      </a:r>
                    </a:p>
                    <a:p>
                      <a:pPr algn="ctr"/>
                      <a:r>
                        <a:rPr lang="vi-VN" sz="2800" b="0" i="0" kern="1200" dirty="0">
                          <a:solidFill>
                            <a:schemeClr val="tx1"/>
                          </a:solidFill>
                          <a:effectLst/>
                          <a:latin typeface="+mj-lt"/>
                          <a:ea typeface="+mn-ea"/>
                          <a:cs typeface="+mn-cs"/>
                        </a:rPr>
                        <a:t>Rào rào nghe chuyển cơn mưa giữa trời…</a:t>
                      </a:r>
                    </a:p>
                    <a:p>
                      <a:pPr algn="ctr"/>
                      <a:r>
                        <a:rPr lang="vi-VN" sz="2800" b="0" i="0" kern="1200" dirty="0">
                          <a:solidFill>
                            <a:schemeClr val="tx1"/>
                          </a:solidFill>
                          <a:effectLst/>
                          <a:latin typeface="+mj-lt"/>
                          <a:ea typeface="+mn-ea"/>
                          <a:cs typeface="+mn-cs"/>
                        </a:rPr>
                        <a:t>Thêm yêu tiếng hát nụ cười</a:t>
                      </a:r>
                    </a:p>
                    <a:p>
                      <a:pPr algn="ctr"/>
                      <a:r>
                        <a:rPr lang="vi-VN" sz="2800" b="0" i="0" kern="1200" dirty="0">
                          <a:solidFill>
                            <a:schemeClr val="tx1"/>
                          </a:solidFill>
                          <a:effectLst/>
                          <a:latin typeface="+mj-lt"/>
                          <a:ea typeface="+mn-ea"/>
                          <a:cs typeface="+mn-cs"/>
                        </a:rPr>
                        <a:t>Nghe thơ em thấy đất trời đẹp ra.</a:t>
                      </a:r>
                    </a:p>
                    <a:p>
                      <a:pPr algn="ctr"/>
                      <a:r>
                        <a:rPr lang="en-US" sz="2800" b="0" i="0" kern="1200" dirty="0">
                          <a:solidFill>
                            <a:schemeClr val="tx1"/>
                          </a:solidFill>
                          <a:effectLst/>
                          <a:latin typeface="+mj-lt"/>
                          <a:ea typeface="+mn-ea"/>
                          <a:cs typeface="+mn-cs"/>
                        </a:rPr>
                        <a:t>                                    </a:t>
                      </a:r>
                      <a:r>
                        <a:rPr lang="vi-VN" sz="2800" b="0" i="0" kern="1200" dirty="0">
                          <a:solidFill>
                            <a:schemeClr val="tx1"/>
                          </a:solidFill>
                          <a:effectLst/>
                          <a:latin typeface="+mj-lt"/>
                          <a:ea typeface="+mn-ea"/>
                          <a:cs typeface="+mn-cs"/>
                        </a:rPr>
                        <a:t>(Trần Đăng Khoa)</a:t>
                      </a:r>
                      <a:endParaRPr lang="vi-VN" sz="2800" b="1" dirty="0">
                        <a:solidFill>
                          <a:srgbClr val="0070C0"/>
                        </a:solidFill>
                        <a:effectLst/>
                        <a:latin typeface="+mj-lt"/>
                        <a:ea typeface="Open Sans" panose="020B0606030504020204" pitchFamily="34" charset="0"/>
                        <a:cs typeface="Open Sans" panose="020B0606030504020204" pitchFamily="34" charset="0"/>
                      </a:endParaRPr>
                    </a:p>
                  </a:txBody>
                  <a:tcPr marL="19050" marR="19050" marT="19050" marB="19050">
                    <a:lnL>
                      <a:noFill/>
                    </a:lnL>
                    <a:lnR>
                      <a:noFill/>
                    </a:lnR>
                    <a:lnT>
                      <a:noFill/>
                    </a:lnT>
                    <a:lnB>
                      <a:noFill/>
                    </a:lnB>
                  </a:tcPr>
                </a:tc>
                <a:extLst>
                  <a:ext uri="{0D108BD9-81ED-4DB2-BD59-A6C34878D82A}">
                    <a16:rowId xmlns="" xmlns:a16="http://schemas.microsoft.com/office/drawing/2014/main" val="196278310"/>
                  </a:ext>
                </a:extLst>
              </a:tr>
              <a:tr h="571034">
                <a:tc>
                  <a:txBody>
                    <a:bodyPr/>
                    <a:lstStyle/>
                    <a:p>
                      <a:pPr algn="ctr" fontAlgn="t">
                        <a:lnSpc>
                          <a:spcPct val="150000"/>
                        </a:lnSpc>
                      </a:pPr>
                      <a:endParaRPr lang="en-US" sz="2800" b="1" dirty="0">
                        <a:solidFill>
                          <a:srgbClr val="0070C0"/>
                        </a:solidFill>
                        <a:effectLst/>
                        <a:latin typeface="Nunito "/>
                        <a:ea typeface="Open Sans" panose="020B0606030504020204" pitchFamily="34" charset="0"/>
                        <a:cs typeface="Open Sans" panose="020B0606030504020204" pitchFamily="34" charset="0"/>
                      </a:endParaRPr>
                    </a:p>
                  </a:txBody>
                  <a:tcPr marL="19050" marR="19050" marT="19050" marB="19050">
                    <a:lnL>
                      <a:noFill/>
                    </a:lnL>
                    <a:lnR>
                      <a:noFill/>
                    </a:lnR>
                    <a:lnT>
                      <a:noFill/>
                    </a:lnT>
                    <a:lnB>
                      <a:noFill/>
                    </a:lnB>
                  </a:tcPr>
                </a:tc>
                <a:extLst>
                  <a:ext uri="{0D108BD9-81ED-4DB2-BD59-A6C34878D82A}">
                    <a16:rowId xmlns="" xmlns:a16="http://schemas.microsoft.com/office/drawing/2014/main" val="4095491175"/>
                  </a:ext>
                </a:extLst>
              </a:tr>
            </a:tbl>
          </a:graphicData>
        </a:graphic>
      </p:graphicFrame>
      <p:sp>
        <p:nvSpPr>
          <p:cNvPr id="6" name="TextBox 5">
            <a:extLst>
              <a:ext uri="{FF2B5EF4-FFF2-40B4-BE49-F238E27FC236}">
                <a16:creationId xmlns="" xmlns:a16="http://schemas.microsoft.com/office/drawing/2014/main" id="{97460D74-B50C-6EB4-ED24-D5A56D5EDBA9}"/>
              </a:ext>
            </a:extLst>
          </p:cNvPr>
          <p:cNvSpPr txBox="1"/>
          <p:nvPr/>
        </p:nvSpPr>
        <p:spPr>
          <a:xfrm>
            <a:off x="4231514" y="826110"/>
            <a:ext cx="50535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Nghe</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thầy</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thơ</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 xmlns:a16="http://schemas.microsoft.com/office/drawing/2014/main" id="{16DEB987-E30B-81F5-837A-D9136048C3A4}"/>
              </a:ext>
            </a:extLst>
          </p:cNvPr>
          <p:cNvSpPr/>
          <p:nvPr/>
        </p:nvSpPr>
        <p:spPr>
          <a:xfrm>
            <a:off x="708813" y="689152"/>
            <a:ext cx="3667243"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cs typeface="+mn-cs"/>
            </a:endParaRPr>
          </a:p>
        </p:txBody>
      </p:sp>
      <p:sp>
        <p:nvSpPr>
          <p:cNvPr id="8" name="TextBox 7">
            <a:extLst>
              <a:ext uri="{FF2B5EF4-FFF2-40B4-BE49-F238E27FC236}">
                <a16:creationId xmlns="" xmlns:a16="http://schemas.microsoft.com/office/drawing/2014/main" id="{6BCAD962-79AA-8B37-4F39-E759B28BAB42}"/>
              </a:ext>
            </a:extLst>
          </p:cNvPr>
          <p:cNvSpPr txBox="1"/>
          <p:nvPr/>
        </p:nvSpPr>
        <p:spPr>
          <a:xfrm>
            <a:off x="815878" y="827425"/>
            <a:ext cx="401125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1</a:t>
            </a:r>
            <a:r>
              <a:rPr kumimoji="0" lang="en-US" sz="2800" b="1" i="1" u="none" strike="noStrike" kern="1200" cap="none" spc="0" normalizeH="0" baseline="0" noProof="0" dirty="0">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3200" b="1" i="1" u="none" strike="noStrike" kern="1200" cap="none" spc="0" normalizeH="0" baseline="0" noProof="0" dirty="0" err="1">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Nghe</a:t>
            </a:r>
            <a:r>
              <a:rPr kumimoji="0" lang="en-US" sz="3200" b="1" i="1" u="none" strike="noStrike" kern="1200" cap="none" spc="0" normalizeH="0" baseline="0" noProof="0" dirty="0">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 – </a:t>
            </a:r>
            <a:r>
              <a:rPr kumimoji="0" lang="en-US" sz="3200" b="1" i="1" u="none" strike="noStrike" kern="1200" cap="none" spc="0" normalizeH="0" baseline="0" noProof="0" dirty="0" err="1">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rPr>
              <a:t>viết</a:t>
            </a:r>
            <a:endParaRPr kumimoji="0" lang="en-US" sz="3200" b="1" i="1" u="none" strike="noStrike" kern="1200" cap="none" spc="0" normalizeH="0" baseline="0" noProof="0" dirty="0">
              <a:ln>
                <a:noFill/>
              </a:ln>
              <a:solidFill>
                <a:schemeClr val="bg1"/>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 xmlns:p14="http://schemas.microsoft.com/office/powerpoint/2010/main" val="215113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4" descr="Vẽ Tay Bọ Rùa Bảy điểm Dễ Thương Miễn Phí 抠 Png Hình ảnh | Định dạng hình  ảnh PSD 610663515| vn.lovepik.com">
            <a:extLst>
              <a:ext uri="{FF2B5EF4-FFF2-40B4-BE49-F238E27FC236}">
                <a16:creationId xmlns="" xmlns:a16="http://schemas.microsoft.com/office/drawing/2014/main" id="{C959B51E-B266-3FDB-C3E5-0B00B6EFC0E0}"/>
              </a:ext>
            </a:extLst>
          </p:cNvPr>
          <p:cNvPicPr>
            <a:picLocks noGrp="1" noChangeAspect="1" noChangeArrowheads="1"/>
          </p:cNvPicPr>
          <p:nvPr>
            <p:ph idx="1"/>
          </p:nvPr>
        </p:nvPicPr>
        <p:blipFill rotWithShape="1">
          <a:blip r:embed="rId3">
            <a:extLst>
              <a:ext uri="{28A0092B-C50C-407E-A947-70E740481C1C}">
                <a14:useLocalDpi xmlns="" xmlns:a14="http://schemas.microsoft.com/office/drawing/2010/main" val="0"/>
              </a:ext>
            </a:extLst>
          </a:blip>
          <a:srcRect t="69" r="1" b="11469"/>
          <a:stretch/>
        </p:blipFill>
        <p:spPr bwMode="auto">
          <a:xfrm>
            <a:off x="7850990" y="-600973"/>
            <a:ext cx="4884684" cy="432113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Rounded Corners 5">
            <a:extLst>
              <a:ext uri="{FF2B5EF4-FFF2-40B4-BE49-F238E27FC236}">
                <a16:creationId xmlns="" xmlns:a16="http://schemas.microsoft.com/office/drawing/2014/main" id="{1E8E6806-0FCF-0218-CB8B-65DAB865CAF9}"/>
              </a:ext>
            </a:extLst>
          </p:cNvPr>
          <p:cNvSpPr/>
          <p:nvPr/>
        </p:nvSpPr>
        <p:spPr>
          <a:xfrm>
            <a:off x="816389" y="352697"/>
            <a:ext cx="4683073" cy="107871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white"/>
              </a:solidFill>
              <a:effectLst/>
              <a:uLnTx/>
              <a:uFillTx/>
              <a:latin typeface="微软雅黑" panose="020F0502020204030204"/>
              <a:cs typeface="+mn-cs"/>
            </a:endParaRPr>
          </a:p>
        </p:txBody>
      </p:sp>
      <p:sp>
        <p:nvSpPr>
          <p:cNvPr id="7" name="TextBox 6">
            <a:extLst>
              <a:ext uri="{FF2B5EF4-FFF2-40B4-BE49-F238E27FC236}">
                <a16:creationId xmlns="" xmlns:a16="http://schemas.microsoft.com/office/drawing/2014/main" id="{67D69C05-1631-43AA-D660-34FE01B2C07C}"/>
              </a:ext>
            </a:extLst>
          </p:cNvPr>
          <p:cNvSpPr txBox="1"/>
          <p:nvPr/>
        </p:nvSpPr>
        <p:spPr>
          <a:xfrm>
            <a:off x="1163218" y="507333"/>
            <a:ext cx="468894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white"/>
                </a:solidFill>
                <a:effectLst/>
                <a:uLnTx/>
                <a:uFillTx/>
                <a:latin typeface="Times New Roman" panose="02020603050405020304" pitchFamily="18" charset="0"/>
                <a:ea typeface="Open Sans" panose="020B0606030504020204" pitchFamily="34" charset="0"/>
                <a:cs typeface="Times New Roman" panose="02020603050405020304" pitchFamily="18" charset="0"/>
              </a:rPr>
              <a:t>Cách</a:t>
            </a:r>
            <a:r>
              <a:rPr kumimoji="0" lang="en-US" sz="4400" b="1" i="1" u="none" strike="noStrike" kern="1200" cap="none" spc="0" normalizeH="0" baseline="0" noProof="0" dirty="0">
                <a:ln>
                  <a:noFill/>
                </a:ln>
                <a:solidFill>
                  <a:prstClr val="white"/>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4400" b="1" i="1" u="none" strike="noStrike" kern="1200" cap="none" spc="0" normalizeH="0" baseline="0" noProof="0" dirty="0" err="1">
                <a:ln>
                  <a:noFill/>
                </a:ln>
                <a:solidFill>
                  <a:prstClr val="white"/>
                </a:solidFill>
                <a:effectLst/>
                <a:uLnTx/>
                <a:uFillTx/>
                <a:latin typeface="Times New Roman" panose="02020603050405020304" pitchFamily="18" charset="0"/>
                <a:ea typeface="Open Sans" panose="020B0606030504020204" pitchFamily="34" charset="0"/>
                <a:cs typeface="Times New Roman" panose="02020603050405020304" pitchFamily="18" charset="0"/>
              </a:rPr>
              <a:t>trình</a:t>
            </a:r>
            <a:r>
              <a:rPr kumimoji="0" lang="en-US" sz="4400" b="1" i="1" u="none" strike="noStrike" kern="1200" cap="none" spc="0" normalizeH="0" baseline="0" noProof="0" dirty="0">
                <a:ln>
                  <a:noFill/>
                </a:ln>
                <a:solidFill>
                  <a:prstClr val="white"/>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4400" b="1" i="1" u="none" strike="noStrike" kern="1200" cap="none" spc="0" normalizeH="0" baseline="0" noProof="0" dirty="0" err="1">
                <a:ln>
                  <a:noFill/>
                </a:ln>
                <a:solidFill>
                  <a:prstClr val="white"/>
                </a:solidFill>
                <a:effectLst/>
                <a:uLnTx/>
                <a:uFillTx/>
                <a:latin typeface="Times New Roman" panose="02020603050405020304" pitchFamily="18" charset="0"/>
                <a:ea typeface="Open Sans" panose="020B0606030504020204" pitchFamily="34" charset="0"/>
                <a:cs typeface="Times New Roman" panose="02020603050405020304" pitchFamily="18" charset="0"/>
              </a:rPr>
              <a:t>bày</a:t>
            </a:r>
            <a:endParaRPr kumimoji="0" lang="en-US" sz="4400" b="1" i="1" u="none" strike="noStrike" kern="1200" cap="none" spc="0" normalizeH="0" baseline="0" noProof="0" dirty="0">
              <a:ln>
                <a:noFill/>
              </a:ln>
              <a:solidFill>
                <a:prstClr val="white"/>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8" name="Speech Bubble: Rectangle with Corners Rounded 7">
            <a:extLst>
              <a:ext uri="{FF2B5EF4-FFF2-40B4-BE49-F238E27FC236}">
                <a16:creationId xmlns="" xmlns:a16="http://schemas.microsoft.com/office/drawing/2014/main" id="{71F5DE69-3E49-23C9-64D5-38174C5465FD}"/>
              </a:ext>
            </a:extLst>
          </p:cNvPr>
          <p:cNvSpPr/>
          <p:nvPr/>
        </p:nvSpPr>
        <p:spPr>
          <a:xfrm flipH="1">
            <a:off x="248404" y="2906628"/>
            <a:ext cx="8250136" cy="3487208"/>
          </a:xfrm>
          <a:prstGeom prst="wedgeRoundRectCallout">
            <a:avLst>
              <a:gd name="adj1" fmla="val -52420"/>
              <a:gd name="adj2" fmla="val -71197"/>
              <a:gd name="adj3" fmla="val 16667"/>
            </a:avLst>
          </a:prstGeom>
          <a:noFill/>
          <a:ln w="57150">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cs typeface="+mn-cs"/>
            </a:endParaRPr>
          </a:p>
        </p:txBody>
      </p:sp>
      <p:sp>
        <p:nvSpPr>
          <p:cNvPr id="13" name="TextBox 12">
            <a:extLst>
              <a:ext uri="{FF2B5EF4-FFF2-40B4-BE49-F238E27FC236}">
                <a16:creationId xmlns="" xmlns:a16="http://schemas.microsoft.com/office/drawing/2014/main" id="{56EF082A-5ED0-7523-9180-DF6E94CD9345}"/>
              </a:ext>
            </a:extLst>
          </p:cNvPr>
          <p:cNvSpPr txBox="1"/>
          <p:nvPr/>
        </p:nvSpPr>
        <p:spPr>
          <a:xfrm>
            <a:off x="555384" y="3136916"/>
            <a:ext cx="8104522" cy="278537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Viết</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hoa</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tên</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bài</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và</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các</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chữ</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đầu</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mỗi</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dòng</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thơ</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a:t>
            </a:r>
          </a:p>
          <a:p>
            <a:pPr marL="285750" indent="-285750">
              <a:buFont typeface="Wingdings" panose="05000000000000000000" pitchFamily="2" charset="2"/>
              <a:buChar char="Ø"/>
              <a:defRPr/>
            </a:pPr>
            <a:r>
              <a:rPr lang="vi-VN" sz="2500" b="1" dirty="0">
                <a:solidFill>
                  <a:srgbClr val="00B0F0"/>
                </a:solidFill>
                <a:latin typeface="Times New Roman" panose="02020603050405020304" pitchFamily="18" charset="0"/>
                <a:cs typeface="Times New Roman" panose="02020603050405020304" pitchFamily="18" charset="0"/>
              </a:rPr>
              <a:t>Đây là thể thơ lục bát, với câu có 6 tiếng thì lùi vào 3 – 4 ô li, câu có 8 tiếng thì lùi vào 1 – 2 ô li</a:t>
            </a:r>
            <a:endParaRPr lang="en-US" sz="2500" b="1" dirty="0">
              <a:solidFill>
                <a:srgbClr val="00B0F0"/>
              </a:solidFill>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Chú</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ý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dấu</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chấm</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và</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dấu</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chấm</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than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cuối</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câu</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Nghe</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GV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đọc</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từng</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cụm</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từ</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hoặc</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từng</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dòng</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thơ</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ghi</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nhớ</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và</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viết</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vào</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vở</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Lắng</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nghe</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GV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nhận</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xét</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bài</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của</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một</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số</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2500" b="1" i="0" u="none" strike="noStrike" kern="1200" cap="none" spc="0" normalizeH="0" baseline="0" noProof="0" dirty="0" err="1">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bạn</a:t>
            </a:r>
            <a:r>
              <a:rPr kumimoji="0" lang="en-US" sz="2500" b="1" i="0" u="none" strike="noStrike" kern="1200" cap="none" spc="0" normalizeH="0" baseline="0" noProof="0" dirty="0">
                <a:ln>
                  <a:noFill/>
                </a:ln>
                <a:solidFill>
                  <a:srgbClr val="00B0F0"/>
                </a:solidFill>
                <a:effectLst/>
                <a:uLnTx/>
                <a:uFillTx/>
                <a:latin typeface="Times New Roman" panose="02020603050405020304" pitchFamily="18" charset="0"/>
                <a:ea typeface="Open Sans" panose="020B0606030504020204" pitchFamily="34" charset="0"/>
                <a:cs typeface="Times New Roman" panose="02020603050405020304" pitchFamily="18" charset="0"/>
              </a:rPr>
              <a:t>.</a:t>
            </a:r>
          </a:p>
        </p:txBody>
      </p:sp>
    </p:spTree>
    <p:extLst>
      <p:ext uri="{BB962C8B-B14F-4D97-AF65-F5344CB8AC3E}">
        <p14:creationId xmlns="" xmlns:p14="http://schemas.microsoft.com/office/powerpoint/2010/main" val="3335874219"/>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0AD7BD0-0FE5-D1F7-0E2B-E835DCCB9B1F}"/>
              </a:ext>
            </a:extLst>
          </p:cNvPr>
          <p:cNvPicPr>
            <a:picLocks noChangeAspect="1"/>
          </p:cNvPicPr>
          <p:nvPr/>
        </p:nvPicPr>
        <p:blipFill rotWithShape="1">
          <a:blip r:embed="rId2"/>
          <a:srcRect r="872" b="1"/>
          <a:stretch/>
        </p:blipFill>
        <p:spPr>
          <a:xfrm>
            <a:off x="-217524" y="64291"/>
            <a:ext cx="12191980" cy="6856718"/>
          </a:xfrm>
          <a:prstGeom prst="rect">
            <a:avLst/>
          </a:prstGeom>
        </p:spPr>
      </p:pic>
      <p:sp>
        <p:nvSpPr>
          <p:cNvPr id="5" name="Rectangle: Rounded Corners 4">
            <a:extLst>
              <a:ext uri="{FF2B5EF4-FFF2-40B4-BE49-F238E27FC236}">
                <a16:creationId xmlns="" xmlns:a16="http://schemas.microsoft.com/office/drawing/2014/main" id="{1365ABB8-A300-5991-B1BF-CE0317F5E509}"/>
              </a:ext>
            </a:extLst>
          </p:cNvPr>
          <p:cNvSpPr/>
          <p:nvPr/>
        </p:nvSpPr>
        <p:spPr>
          <a:xfrm>
            <a:off x="524056" y="426842"/>
            <a:ext cx="5197476" cy="695148"/>
          </a:xfrm>
          <a:prstGeom prst="roundRect">
            <a:avLst/>
          </a:prstGeom>
          <a:solidFill>
            <a:srgbClr val="2AAC4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r>
              <a:rPr kumimoji="0" lang="en-US" altLang="en-US" sz="2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2</a:t>
            </a:r>
            <a:r>
              <a:rPr lang="en-US" altLang="en-US" sz="2200" b="1" dirty="0">
                <a:solidFill>
                  <a:prstClr val="white"/>
                </a:solidFill>
                <a:latin typeface="Times New Roman" panose="02020603050405020304" pitchFamily="18" charset="0"/>
                <a:cs typeface="Times New Roman" panose="02020603050405020304" pitchFamily="18" charset="0"/>
              </a:rPr>
              <a:t>.</a:t>
            </a:r>
            <a:r>
              <a:rPr kumimoji="0" lang="en-US" altLang="en-US" sz="2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r>
              <a:rPr lang="en-US" sz="3200" b="1" dirty="0">
                <a:latin typeface="Times New Roman" panose="02020603050405020304" pitchFamily="18" charset="0"/>
                <a:cs typeface="Times New Roman" panose="02020603050405020304" pitchFamily="18" charset="0"/>
              </a:rPr>
              <a:t> a </a:t>
            </a:r>
            <a:r>
              <a:rPr lang="en-US" sz="3200" b="1" dirty="0" err="1">
                <a:latin typeface="Times New Roman" panose="02020603050405020304" pitchFamily="18" charset="0"/>
                <a:cs typeface="Times New Roman" panose="02020603050405020304" pitchFamily="18" charset="0"/>
              </a:rPr>
              <a:t>hoặc</a:t>
            </a:r>
            <a:r>
              <a:rPr lang="en-US" sz="3200" b="1" dirty="0">
                <a:latin typeface="Times New Roman" panose="02020603050405020304" pitchFamily="18" charset="0"/>
                <a:cs typeface="Times New Roman" panose="02020603050405020304" pitchFamily="18" charset="0"/>
              </a:rPr>
              <a:t> b</a:t>
            </a:r>
            <a:r>
              <a:rPr lang="en-US" sz="3200" b="1" dirty="0">
                <a:latin typeface="Nunito Black" pitchFamily="2" charset="0"/>
              </a:rPr>
              <a:t>.</a:t>
            </a:r>
            <a:endParaRPr kumimoji="0" lang="en-US" altLang="en-US" sz="3200" b="0" i="0" u="none" strike="noStrike" kern="1200" cap="none" spc="0" normalizeH="0" baseline="0" noProof="0" dirty="0">
              <a:ln>
                <a:noFill/>
              </a:ln>
              <a:solidFill>
                <a:prstClr val="white"/>
              </a:solidFill>
              <a:effectLst/>
              <a:uLnTx/>
              <a:uFillTx/>
              <a:latin typeface="Nunito Black" panose="00000A00000000000000" pitchFamily="2" charset="0"/>
            </a:endParaRPr>
          </a:p>
        </p:txBody>
      </p:sp>
      <p:pic>
        <p:nvPicPr>
          <p:cNvPr id="2" name="Picture 1"/>
          <p:cNvPicPr>
            <a:picLocks noChangeAspect="1"/>
          </p:cNvPicPr>
          <p:nvPr/>
        </p:nvPicPr>
        <p:blipFill>
          <a:blip r:embed="rId3"/>
          <a:stretch>
            <a:fillRect/>
          </a:stretch>
        </p:blipFill>
        <p:spPr>
          <a:xfrm>
            <a:off x="1527114" y="1700804"/>
            <a:ext cx="10664886" cy="4675505"/>
          </a:xfrm>
          <a:prstGeom prst="rect">
            <a:avLst/>
          </a:prstGeom>
        </p:spPr>
      </p:pic>
      <p:pic>
        <p:nvPicPr>
          <p:cNvPr id="3" name="Picture 2"/>
          <p:cNvPicPr>
            <a:picLocks noChangeAspect="1"/>
          </p:cNvPicPr>
          <p:nvPr/>
        </p:nvPicPr>
        <p:blipFill>
          <a:blip r:embed="rId4"/>
          <a:stretch>
            <a:fillRect/>
          </a:stretch>
        </p:blipFill>
        <p:spPr>
          <a:xfrm>
            <a:off x="7203632" y="562814"/>
            <a:ext cx="4004299" cy="2977220"/>
          </a:xfrm>
          <a:prstGeom prst="rect">
            <a:avLst/>
          </a:prstGeom>
          <a:blipFill>
            <a:blip r:embed="rId5"/>
            <a:tile tx="6350" ty="0" sx="100000" sy="99000" flip="none" algn="tl"/>
          </a:blipFill>
        </p:spPr>
      </p:pic>
    </p:spTree>
    <p:extLst>
      <p:ext uri="{BB962C8B-B14F-4D97-AF65-F5344CB8AC3E}">
        <p14:creationId xmlns="" xmlns:p14="http://schemas.microsoft.com/office/powerpoint/2010/main" val="357624632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E6CC72-2A7B-0AC2-4A67-A0CD14198983}"/>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7F10AE89-1FF0-7252-2DCC-7EDD9118894F}"/>
              </a:ext>
            </a:extLst>
          </p:cNvPr>
          <p:cNvSpPr>
            <a:spLocks noGrp="1"/>
          </p:cNvSpPr>
          <p:nvPr>
            <p:ph idx="1"/>
          </p:nvPr>
        </p:nvSpPr>
        <p:spPr/>
        <p:txBody>
          <a:bodyPr/>
          <a:lstStyle/>
          <a:p>
            <a:endParaRPr lang="en-US"/>
          </a:p>
        </p:txBody>
      </p:sp>
      <p:pic>
        <p:nvPicPr>
          <p:cNvPr id="4" name="Picture 2" descr="Tranh thiếu nhi: Cuốn sách tuổi thần tiên vector 2024 ~ MrPixelVn - Chia sẻ  Đồ họa vector pixel miễn phí">
            <a:extLst>
              <a:ext uri="{FF2B5EF4-FFF2-40B4-BE49-F238E27FC236}">
                <a16:creationId xmlns="" xmlns:a16="http://schemas.microsoft.com/office/drawing/2014/main" id="{514FA628-403E-167F-CA79-71D7D74F80E9}"/>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29026" r="-1" b="14722"/>
          <a:stretch/>
        </p:blipFill>
        <p:spPr bwMode="auto">
          <a:xfrm>
            <a:off x="-136626" y="2042"/>
            <a:ext cx="12542525" cy="685595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0E34909A-732A-F6B4-148D-AD26D7818B55}"/>
              </a:ext>
            </a:extLst>
          </p:cNvPr>
          <p:cNvSpPr txBox="1"/>
          <p:nvPr/>
        </p:nvSpPr>
        <p:spPr>
          <a:xfrm>
            <a:off x="3369014" y="2172669"/>
            <a:ext cx="6060619" cy="206683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600" b="1" kern="1200" dirty="0" err="1">
                <a:solidFill>
                  <a:srgbClr val="FF0000"/>
                </a:solidFill>
                <a:latin typeface="Times New Roman" panose="02020603050405020304" pitchFamily="18" charset="0"/>
                <a:ea typeface="+mj-ea"/>
                <a:cs typeface="Times New Roman" panose="02020603050405020304" pitchFamily="18" charset="0"/>
              </a:rPr>
              <a:t>Tiết</a:t>
            </a:r>
            <a:r>
              <a:rPr lang="en-US" sz="6600" b="1" kern="1200" dirty="0">
                <a:solidFill>
                  <a:srgbClr val="FF0000"/>
                </a:solidFill>
                <a:latin typeface="Times New Roman" panose="02020603050405020304" pitchFamily="18" charset="0"/>
                <a:ea typeface="+mj-ea"/>
                <a:cs typeface="Times New Roman" panose="02020603050405020304" pitchFamily="18" charset="0"/>
              </a:rPr>
              <a:t> 1+</a:t>
            </a:r>
            <a:r>
              <a:rPr lang="en-US" sz="6600" b="1" dirty="0">
                <a:solidFill>
                  <a:srgbClr val="FF0000"/>
                </a:solidFill>
                <a:latin typeface="Times New Roman" panose="02020603050405020304" pitchFamily="18" charset="0"/>
                <a:ea typeface="+mj-ea"/>
                <a:cs typeface="Times New Roman" panose="02020603050405020304" pitchFamily="18" charset="0"/>
              </a:rPr>
              <a:t>2</a:t>
            </a:r>
          </a:p>
        </p:txBody>
      </p:sp>
    </p:spTree>
    <p:extLst>
      <p:ext uri="{BB962C8B-B14F-4D97-AF65-F5344CB8AC3E}">
        <p14:creationId xmlns="" xmlns:p14="http://schemas.microsoft.com/office/powerpoint/2010/main" val="8214490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0AD7BD0-0FE5-D1F7-0E2B-E835DCCB9B1F}"/>
              </a:ext>
            </a:extLst>
          </p:cNvPr>
          <p:cNvPicPr>
            <a:picLocks noChangeAspect="1"/>
          </p:cNvPicPr>
          <p:nvPr/>
        </p:nvPicPr>
        <p:blipFill rotWithShape="1">
          <a:blip r:embed="rId2"/>
          <a:srcRect r="872" b="1"/>
          <a:stretch/>
        </p:blipFill>
        <p:spPr>
          <a:xfrm>
            <a:off x="-50780" y="1282"/>
            <a:ext cx="12191980" cy="6856718"/>
          </a:xfrm>
          <a:prstGeom prst="rect">
            <a:avLst/>
          </a:prstGeom>
        </p:spPr>
      </p:pic>
      <p:sp>
        <p:nvSpPr>
          <p:cNvPr id="5" name="Rectangle: Rounded Corners 4">
            <a:extLst>
              <a:ext uri="{FF2B5EF4-FFF2-40B4-BE49-F238E27FC236}">
                <a16:creationId xmlns="" xmlns:a16="http://schemas.microsoft.com/office/drawing/2014/main" id="{1365ABB8-A300-5991-B1BF-CE0317F5E509}"/>
              </a:ext>
            </a:extLst>
          </p:cNvPr>
          <p:cNvSpPr/>
          <p:nvPr/>
        </p:nvSpPr>
        <p:spPr>
          <a:xfrm>
            <a:off x="524056" y="426842"/>
            <a:ext cx="5197476" cy="695148"/>
          </a:xfrm>
          <a:prstGeom prst="roundRect">
            <a:avLst/>
          </a:prstGeom>
          <a:solidFill>
            <a:srgbClr val="2AAC4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r>
              <a:rPr kumimoji="0" lang="en-US" altLang="en-US" sz="2200" b="1" i="0" u="none" strike="noStrike" kern="1200" cap="none" spc="0" normalizeH="0" baseline="0" noProof="0">
                <a:ln>
                  <a:noFill/>
                </a:ln>
                <a:solidFill>
                  <a:prstClr val="white"/>
                </a:solidFill>
                <a:effectLst/>
                <a:uLnTx/>
                <a:uFillTx/>
                <a:latin typeface="Nunito Black" panose="00000A00000000000000" pitchFamily="2" charset="0"/>
                <a:cs typeface="+mn-cs"/>
              </a:rPr>
              <a:t>2</a:t>
            </a:r>
            <a:r>
              <a:rPr lang="en-US" altLang="en-US" sz="2200" b="1">
                <a:solidFill>
                  <a:prstClr val="white"/>
                </a:solidFill>
                <a:latin typeface="Nunito Black" panose="00000A00000000000000" pitchFamily="2" charset="0"/>
              </a:rPr>
              <a:t>.</a:t>
            </a:r>
            <a:r>
              <a:rPr kumimoji="0" lang="en-US" altLang="en-US" sz="2200" b="1" i="0" u="none" strike="noStrike" kern="1200" cap="none" spc="0" normalizeH="0" baseline="0" noProof="0">
                <a:ln>
                  <a:noFill/>
                </a:ln>
                <a:solidFill>
                  <a:prstClr val="white"/>
                </a:solidFill>
                <a:effectLst/>
                <a:uLnTx/>
                <a:uFillTx/>
                <a:latin typeface="Nunito Black" panose="00000A00000000000000" pitchFamily="2" charset="0"/>
                <a:cs typeface="+mn-cs"/>
              </a:rPr>
              <a:t> </a:t>
            </a:r>
            <a:r>
              <a:rPr lang="en-US" sz="3200" b="1">
                <a:latin typeface="Nunito Black" pitchFamily="2" charset="0"/>
              </a:rPr>
              <a:t>Làm bài tập a hoặc b.</a:t>
            </a:r>
            <a:endParaRPr kumimoji="0" lang="en-US" altLang="en-US" sz="3200" b="0" i="0" u="none" strike="noStrike" kern="1200" cap="none" spc="0" normalizeH="0" baseline="0" noProof="0">
              <a:ln>
                <a:noFill/>
              </a:ln>
              <a:solidFill>
                <a:prstClr val="white"/>
              </a:solidFill>
              <a:effectLst/>
              <a:uLnTx/>
              <a:uFillTx/>
              <a:latin typeface="Nunito Black" panose="00000A00000000000000" pitchFamily="2" charset="0"/>
            </a:endParaRPr>
          </a:p>
        </p:txBody>
      </p:sp>
      <p:pic>
        <p:nvPicPr>
          <p:cNvPr id="2" name="Picture 1"/>
          <p:cNvPicPr>
            <a:picLocks noChangeAspect="1"/>
          </p:cNvPicPr>
          <p:nvPr/>
        </p:nvPicPr>
        <p:blipFill>
          <a:blip r:embed="rId3"/>
          <a:stretch>
            <a:fillRect/>
          </a:stretch>
        </p:blipFill>
        <p:spPr>
          <a:xfrm>
            <a:off x="1339880" y="1808806"/>
            <a:ext cx="10664886" cy="4675505"/>
          </a:xfrm>
          <a:prstGeom prst="rect">
            <a:avLst/>
          </a:prstGeom>
        </p:spPr>
      </p:pic>
      <p:pic>
        <p:nvPicPr>
          <p:cNvPr id="3" name="Picture 2"/>
          <p:cNvPicPr>
            <a:picLocks noChangeAspect="1"/>
          </p:cNvPicPr>
          <p:nvPr/>
        </p:nvPicPr>
        <p:blipFill>
          <a:blip r:embed="rId4"/>
          <a:stretch>
            <a:fillRect/>
          </a:stretch>
        </p:blipFill>
        <p:spPr>
          <a:xfrm>
            <a:off x="7203632" y="562814"/>
            <a:ext cx="4004299" cy="2977220"/>
          </a:xfrm>
          <a:prstGeom prst="rect">
            <a:avLst/>
          </a:prstGeom>
        </p:spPr>
      </p:pic>
      <p:sp>
        <p:nvSpPr>
          <p:cNvPr id="4" name="TextBox 3"/>
          <p:cNvSpPr txBox="1"/>
          <p:nvPr/>
        </p:nvSpPr>
        <p:spPr>
          <a:xfrm>
            <a:off x="3656946" y="2782390"/>
            <a:ext cx="301100" cy="584775"/>
          </a:xfrm>
          <a:prstGeom prst="rect">
            <a:avLst/>
          </a:prstGeom>
          <a:solidFill>
            <a:srgbClr val="FAAEB0"/>
          </a:solidFill>
        </p:spPr>
        <p:txBody>
          <a:bodyPr wrap="square" rtlCol="0">
            <a:spAutoFit/>
          </a:bodyPr>
          <a:lstStyle/>
          <a:p>
            <a:r>
              <a:rPr lang="en-US" sz="3200" i="1">
                <a:solidFill>
                  <a:srgbClr val="FF0000"/>
                </a:solidFill>
              </a:rPr>
              <a:t>l</a:t>
            </a:r>
          </a:p>
        </p:txBody>
      </p:sp>
      <p:sp>
        <p:nvSpPr>
          <p:cNvPr id="8" name="TextBox 7"/>
          <p:cNvSpPr txBox="1"/>
          <p:nvPr/>
        </p:nvSpPr>
        <p:spPr>
          <a:xfrm>
            <a:off x="4179787" y="2782389"/>
            <a:ext cx="301100" cy="584775"/>
          </a:xfrm>
          <a:prstGeom prst="rect">
            <a:avLst/>
          </a:prstGeom>
          <a:solidFill>
            <a:srgbClr val="FAAEB0"/>
          </a:solidFill>
        </p:spPr>
        <p:txBody>
          <a:bodyPr wrap="square" rtlCol="0">
            <a:spAutoFit/>
          </a:bodyPr>
          <a:lstStyle/>
          <a:p>
            <a:r>
              <a:rPr lang="en-US" sz="3200" i="1">
                <a:solidFill>
                  <a:srgbClr val="FF0000"/>
                </a:solidFill>
              </a:rPr>
              <a:t>l</a:t>
            </a:r>
          </a:p>
        </p:txBody>
      </p:sp>
      <p:sp>
        <p:nvSpPr>
          <p:cNvPr id="9" name="TextBox 8"/>
          <p:cNvSpPr txBox="1"/>
          <p:nvPr/>
        </p:nvSpPr>
        <p:spPr>
          <a:xfrm>
            <a:off x="9029105" y="3506338"/>
            <a:ext cx="301100" cy="584775"/>
          </a:xfrm>
          <a:prstGeom prst="rect">
            <a:avLst/>
          </a:prstGeom>
          <a:solidFill>
            <a:srgbClr val="FAAEB0"/>
          </a:solidFill>
        </p:spPr>
        <p:txBody>
          <a:bodyPr wrap="square" rtlCol="0">
            <a:spAutoFit/>
          </a:bodyPr>
          <a:lstStyle/>
          <a:p>
            <a:r>
              <a:rPr lang="en-US" sz="3200" i="1">
                <a:solidFill>
                  <a:srgbClr val="FF0000"/>
                </a:solidFill>
              </a:rPr>
              <a:t>l</a:t>
            </a:r>
          </a:p>
        </p:txBody>
      </p:sp>
      <p:sp>
        <p:nvSpPr>
          <p:cNvPr id="10" name="TextBox 9"/>
          <p:cNvSpPr txBox="1"/>
          <p:nvPr/>
        </p:nvSpPr>
        <p:spPr>
          <a:xfrm>
            <a:off x="7926630" y="4064987"/>
            <a:ext cx="301100" cy="584775"/>
          </a:xfrm>
          <a:prstGeom prst="rect">
            <a:avLst/>
          </a:prstGeom>
          <a:solidFill>
            <a:srgbClr val="FAAEB0"/>
          </a:solidFill>
        </p:spPr>
        <p:txBody>
          <a:bodyPr wrap="square" rtlCol="0">
            <a:spAutoFit/>
          </a:bodyPr>
          <a:lstStyle/>
          <a:p>
            <a:r>
              <a:rPr lang="en-US" sz="3200" i="1">
                <a:solidFill>
                  <a:srgbClr val="FF0000"/>
                </a:solidFill>
              </a:rPr>
              <a:t>l</a:t>
            </a:r>
          </a:p>
        </p:txBody>
      </p:sp>
      <p:sp>
        <p:nvSpPr>
          <p:cNvPr id="11" name="TextBox 10"/>
          <p:cNvSpPr txBox="1"/>
          <p:nvPr/>
        </p:nvSpPr>
        <p:spPr>
          <a:xfrm>
            <a:off x="7519198" y="4791631"/>
            <a:ext cx="301100" cy="584775"/>
          </a:xfrm>
          <a:prstGeom prst="rect">
            <a:avLst/>
          </a:prstGeom>
          <a:solidFill>
            <a:srgbClr val="FAAEB0"/>
          </a:solidFill>
        </p:spPr>
        <p:txBody>
          <a:bodyPr wrap="square" rtlCol="0">
            <a:spAutoFit/>
          </a:bodyPr>
          <a:lstStyle/>
          <a:p>
            <a:r>
              <a:rPr lang="en-US" sz="3200" i="1">
                <a:solidFill>
                  <a:srgbClr val="FF0000"/>
                </a:solidFill>
              </a:rPr>
              <a:t>l</a:t>
            </a:r>
          </a:p>
        </p:txBody>
      </p:sp>
      <p:sp>
        <p:nvSpPr>
          <p:cNvPr id="12" name="TextBox 11"/>
          <p:cNvSpPr txBox="1"/>
          <p:nvPr/>
        </p:nvSpPr>
        <p:spPr>
          <a:xfrm>
            <a:off x="8142005" y="5295306"/>
            <a:ext cx="301100" cy="584775"/>
          </a:xfrm>
          <a:prstGeom prst="rect">
            <a:avLst/>
          </a:prstGeom>
          <a:solidFill>
            <a:srgbClr val="FAAEB0"/>
          </a:solidFill>
        </p:spPr>
        <p:txBody>
          <a:bodyPr wrap="square" rtlCol="0">
            <a:spAutoFit/>
          </a:bodyPr>
          <a:lstStyle/>
          <a:p>
            <a:r>
              <a:rPr lang="en-US" sz="3200" i="1">
                <a:solidFill>
                  <a:srgbClr val="FF0000"/>
                </a:solidFill>
              </a:rPr>
              <a:t>l</a:t>
            </a:r>
          </a:p>
        </p:txBody>
      </p:sp>
      <p:sp>
        <p:nvSpPr>
          <p:cNvPr id="13" name="TextBox 12"/>
          <p:cNvSpPr txBox="1"/>
          <p:nvPr/>
        </p:nvSpPr>
        <p:spPr>
          <a:xfrm>
            <a:off x="7504120" y="3525340"/>
            <a:ext cx="301100" cy="584775"/>
          </a:xfrm>
          <a:prstGeom prst="rect">
            <a:avLst/>
          </a:prstGeom>
          <a:solidFill>
            <a:srgbClr val="FAAEB0"/>
          </a:solidFill>
        </p:spPr>
        <p:txBody>
          <a:bodyPr wrap="square" rtlCol="0">
            <a:spAutoFit/>
          </a:bodyPr>
          <a:lstStyle/>
          <a:p>
            <a:r>
              <a:rPr lang="en-US" sz="3200" i="1">
                <a:solidFill>
                  <a:srgbClr val="FF0000"/>
                </a:solidFill>
              </a:rPr>
              <a:t>n</a:t>
            </a:r>
          </a:p>
        </p:txBody>
      </p:sp>
      <p:sp>
        <p:nvSpPr>
          <p:cNvPr id="14" name="TextBox 13"/>
          <p:cNvSpPr txBox="1"/>
          <p:nvPr/>
        </p:nvSpPr>
        <p:spPr>
          <a:xfrm>
            <a:off x="3624143" y="3495332"/>
            <a:ext cx="301100" cy="584775"/>
          </a:xfrm>
          <a:prstGeom prst="rect">
            <a:avLst/>
          </a:prstGeom>
          <a:solidFill>
            <a:srgbClr val="FAAEB0"/>
          </a:solidFill>
        </p:spPr>
        <p:txBody>
          <a:bodyPr wrap="square" rtlCol="0">
            <a:spAutoFit/>
          </a:bodyPr>
          <a:lstStyle/>
          <a:p>
            <a:r>
              <a:rPr lang="en-US" sz="3200" i="1">
                <a:solidFill>
                  <a:srgbClr val="FF0000"/>
                </a:solidFill>
              </a:rPr>
              <a:t>n</a:t>
            </a:r>
          </a:p>
        </p:txBody>
      </p:sp>
      <p:sp>
        <p:nvSpPr>
          <p:cNvPr id="15" name="TextBox 14"/>
          <p:cNvSpPr txBox="1"/>
          <p:nvPr/>
        </p:nvSpPr>
        <p:spPr>
          <a:xfrm>
            <a:off x="3637026" y="4776936"/>
            <a:ext cx="301100" cy="584775"/>
          </a:xfrm>
          <a:prstGeom prst="rect">
            <a:avLst/>
          </a:prstGeom>
          <a:solidFill>
            <a:srgbClr val="FAAEB0"/>
          </a:solidFill>
        </p:spPr>
        <p:txBody>
          <a:bodyPr wrap="square" rtlCol="0">
            <a:spAutoFit/>
          </a:bodyPr>
          <a:lstStyle/>
          <a:p>
            <a:r>
              <a:rPr lang="en-US" sz="3200" i="1">
                <a:solidFill>
                  <a:srgbClr val="FF0000"/>
                </a:solidFill>
              </a:rPr>
              <a:t>n</a:t>
            </a:r>
          </a:p>
        </p:txBody>
      </p:sp>
    </p:spTree>
    <p:extLst>
      <p:ext uri="{BB962C8B-B14F-4D97-AF65-F5344CB8AC3E}">
        <p14:creationId xmlns="" xmlns:p14="http://schemas.microsoft.com/office/powerpoint/2010/main" val="7334447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0AD7BD0-0FE5-D1F7-0E2B-E835DCCB9B1F}"/>
              </a:ext>
            </a:extLst>
          </p:cNvPr>
          <p:cNvPicPr>
            <a:picLocks noChangeAspect="1"/>
          </p:cNvPicPr>
          <p:nvPr/>
        </p:nvPicPr>
        <p:blipFill rotWithShape="1">
          <a:blip r:embed="rId2"/>
          <a:srcRect r="872" b="1"/>
          <a:stretch/>
        </p:blipFill>
        <p:spPr>
          <a:xfrm>
            <a:off x="0" y="0"/>
            <a:ext cx="12191980" cy="6856718"/>
          </a:xfrm>
          <a:prstGeom prst="rect">
            <a:avLst/>
          </a:prstGeom>
        </p:spPr>
      </p:pic>
      <p:sp>
        <p:nvSpPr>
          <p:cNvPr id="5" name="Rectangle: Rounded Corners 4">
            <a:extLst>
              <a:ext uri="{FF2B5EF4-FFF2-40B4-BE49-F238E27FC236}">
                <a16:creationId xmlns="" xmlns:a16="http://schemas.microsoft.com/office/drawing/2014/main" id="{1365ABB8-A300-5991-B1BF-CE0317F5E509}"/>
              </a:ext>
            </a:extLst>
          </p:cNvPr>
          <p:cNvSpPr/>
          <p:nvPr/>
        </p:nvSpPr>
        <p:spPr>
          <a:xfrm>
            <a:off x="524056" y="426842"/>
            <a:ext cx="5197476" cy="695148"/>
          </a:xfrm>
          <a:prstGeom prst="roundRect">
            <a:avLst/>
          </a:prstGeom>
          <a:solidFill>
            <a:srgbClr val="2AAC4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r>
              <a:rPr kumimoji="0" lang="en-US" altLang="en-US" sz="2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2</a:t>
            </a:r>
            <a:r>
              <a:rPr lang="en-US" altLang="en-US" sz="2200" b="1" dirty="0">
                <a:solidFill>
                  <a:prstClr val="white"/>
                </a:solidFill>
                <a:latin typeface="Times New Roman" panose="02020603050405020304" pitchFamily="18" charset="0"/>
                <a:cs typeface="Times New Roman" panose="02020603050405020304" pitchFamily="18" charset="0"/>
              </a:rPr>
              <a:t>.</a:t>
            </a:r>
            <a:r>
              <a:rPr kumimoji="0" lang="en-US" altLang="en-US" sz="2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r>
              <a:rPr lang="en-US" sz="3200" b="1" dirty="0">
                <a:latin typeface="Times New Roman" panose="02020603050405020304" pitchFamily="18" charset="0"/>
                <a:cs typeface="Times New Roman" panose="02020603050405020304" pitchFamily="18" charset="0"/>
              </a:rPr>
              <a:t> a </a:t>
            </a:r>
            <a:r>
              <a:rPr lang="en-US" sz="3200" b="1" dirty="0" err="1">
                <a:latin typeface="Times New Roman" panose="02020603050405020304" pitchFamily="18" charset="0"/>
                <a:cs typeface="Times New Roman" panose="02020603050405020304" pitchFamily="18" charset="0"/>
              </a:rPr>
              <a:t>hoặc</a:t>
            </a:r>
            <a:r>
              <a:rPr lang="en-US" sz="3200" b="1" dirty="0">
                <a:latin typeface="Times New Roman" panose="02020603050405020304" pitchFamily="18" charset="0"/>
                <a:cs typeface="Times New Roman" panose="02020603050405020304" pitchFamily="18" charset="0"/>
              </a:rPr>
              <a:t> b</a:t>
            </a:r>
            <a:r>
              <a:rPr lang="en-US" sz="3200" b="1" dirty="0">
                <a:latin typeface="Nunito Black" pitchFamily="2" charset="0"/>
              </a:rPr>
              <a:t>.</a:t>
            </a:r>
            <a:endParaRPr kumimoji="0" lang="en-US" altLang="en-US" sz="3200" b="0" i="0" u="none" strike="noStrike" kern="1200" cap="none" spc="0" normalizeH="0" baseline="0" noProof="0" dirty="0">
              <a:ln>
                <a:noFill/>
              </a:ln>
              <a:solidFill>
                <a:prstClr val="white"/>
              </a:solidFill>
              <a:effectLst/>
              <a:uLnTx/>
              <a:uFillTx/>
              <a:latin typeface="Nunito Black" panose="00000A00000000000000" pitchFamily="2" charset="0"/>
            </a:endParaRPr>
          </a:p>
        </p:txBody>
      </p:sp>
      <p:pic>
        <p:nvPicPr>
          <p:cNvPr id="6" name="Picture 5"/>
          <p:cNvPicPr>
            <a:picLocks noChangeAspect="1"/>
          </p:cNvPicPr>
          <p:nvPr/>
        </p:nvPicPr>
        <p:blipFill>
          <a:blip r:embed="rId3"/>
          <a:stretch>
            <a:fillRect/>
          </a:stretch>
        </p:blipFill>
        <p:spPr>
          <a:xfrm>
            <a:off x="182880" y="1207912"/>
            <a:ext cx="11782697" cy="3017521"/>
          </a:xfrm>
          <a:prstGeom prst="rect">
            <a:avLst/>
          </a:prstGeom>
        </p:spPr>
        <p:style>
          <a:lnRef idx="1">
            <a:schemeClr val="accent3"/>
          </a:lnRef>
          <a:fillRef idx="2">
            <a:schemeClr val="accent3"/>
          </a:fillRef>
          <a:effectRef idx="1">
            <a:schemeClr val="accent3"/>
          </a:effectRef>
          <a:fontRef idx="minor">
            <a:schemeClr val="dk1"/>
          </a:fontRef>
        </p:style>
      </p:pic>
      <p:sp>
        <p:nvSpPr>
          <p:cNvPr id="10" name="Rounded Rectangle 9"/>
          <p:cNvSpPr/>
          <p:nvPr/>
        </p:nvSpPr>
        <p:spPr>
          <a:xfrm>
            <a:off x="1842248" y="4225433"/>
            <a:ext cx="10349752" cy="224676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noFill/>
            </a:endParaRPr>
          </a:p>
        </p:txBody>
      </p:sp>
      <p:sp>
        <p:nvSpPr>
          <p:cNvPr id="11" name="Rectangle 10"/>
          <p:cNvSpPr/>
          <p:nvPr/>
        </p:nvSpPr>
        <p:spPr>
          <a:xfrm>
            <a:off x="1963271" y="4311355"/>
            <a:ext cx="10002306" cy="1815882"/>
          </a:xfrm>
          <a:prstGeom prst="rect">
            <a:avLst/>
          </a:prstGeom>
        </p:spPr>
        <p:txBody>
          <a:bodyPr wrap="square">
            <a:spAutoFit/>
          </a:bodyPr>
          <a:lstStyle/>
          <a:p>
            <a:pPr algn="just"/>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Đêm đã về khuya, cảnh vật </a:t>
            </a:r>
            <a:r>
              <a:rPr lang="vi-VN" sz="2800" b="1" dirty="0" smtClean="0">
                <a:solidFill>
                  <a:srgbClr val="C00000"/>
                </a:solidFill>
                <a:latin typeface="Times New Roman" panose="02020603050405020304" pitchFamily="18" charset="0"/>
                <a:cs typeface="Times New Roman" panose="02020603050405020304" pitchFamily="18" charset="0"/>
              </a:rPr>
              <a:t>vắng</a:t>
            </a:r>
            <a:r>
              <a:rPr lang="vi-VN" sz="2800" dirty="0" smtClean="0">
                <a:latin typeface="Times New Roman" panose="02020603050405020304" pitchFamily="18" charset="0"/>
                <a:cs typeface="Times New Roman" panose="02020603050405020304" pitchFamily="18" charset="0"/>
              </a:rPr>
              <a:t> vẻ, yên tĩnh.</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Mặt</a:t>
            </a:r>
            <a:r>
              <a:rPr lang="en-US" sz="2800" dirty="0" smtClean="0">
                <a:latin typeface="Times New Roman" panose="02020603050405020304" pitchFamily="18" charset="0"/>
                <a:cs typeface="Times New Roman" panose="02020603050405020304" pitchFamily="18" charset="0"/>
              </a:rPr>
              <a:t> </a:t>
            </a:r>
            <a:r>
              <a:rPr lang="vi-VN" sz="2800" b="1" dirty="0" smtClean="0">
                <a:solidFill>
                  <a:srgbClr val="C00000"/>
                </a:solidFill>
                <a:latin typeface="Times New Roman" panose="02020603050405020304" pitchFamily="18" charset="0"/>
                <a:cs typeface="Times New Roman" panose="02020603050405020304" pitchFamily="18" charset="0"/>
              </a:rPr>
              <a:t>trăng</a:t>
            </a:r>
            <a:r>
              <a:rPr lang="vi-VN" sz="2800" dirty="0" smtClean="0">
                <a:latin typeface="Times New Roman" panose="02020603050405020304" pitchFamily="18" charset="0"/>
                <a:cs typeface="Times New Roman" panose="02020603050405020304" pitchFamily="18" charset="0"/>
              </a:rPr>
              <a:t> đã lên cao, tròn vành vạnh.</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Ánh</a:t>
            </a:r>
            <a:r>
              <a:rPr lang="vi-VN" sz="2800" dirty="0" smtClean="0">
                <a:solidFill>
                  <a:srgbClr val="C00000"/>
                </a:solidFill>
                <a:latin typeface="Times New Roman" panose="02020603050405020304" pitchFamily="18" charset="0"/>
                <a:cs typeface="Times New Roman" panose="02020603050405020304" pitchFamily="18" charset="0"/>
              </a:rPr>
              <a:t> </a:t>
            </a:r>
            <a:r>
              <a:rPr lang="vi-VN" sz="2800" b="1" dirty="0" smtClean="0">
                <a:solidFill>
                  <a:srgbClr val="C00000"/>
                </a:solidFill>
                <a:latin typeface="Times New Roman" panose="02020603050405020304" pitchFamily="18" charset="0"/>
                <a:cs typeface="Times New Roman" panose="02020603050405020304" pitchFamily="18" charset="0"/>
              </a:rPr>
              <a:t>trăng</a:t>
            </a:r>
            <a:r>
              <a:rPr lang="vi-VN" sz="2800" dirty="0" smtClean="0">
                <a:latin typeface="Times New Roman" panose="02020603050405020304" pitchFamily="18" charset="0"/>
                <a:cs typeface="Times New Roman" panose="02020603050405020304" pitchFamily="18" charset="0"/>
              </a:rPr>
              <a:t> sáng </a:t>
            </a:r>
            <a:r>
              <a:rPr lang="vi-VN" sz="2800" b="1" dirty="0" smtClean="0">
                <a:solidFill>
                  <a:srgbClr val="C00000"/>
                </a:solidFill>
                <a:latin typeface="Times New Roman" panose="02020603050405020304" pitchFamily="18" charset="0"/>
                <a:cs typeface="Times New Roman" panose="02020603050405020304" pitchFamily="18" charset="0"/>
              </a:rPr>
              <a:t>vằng</a:t>
            </a:r>
            <a:r>
              <a:rPr lang="vi-VN" sz="2800" b="1"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vặc, chiếu xuống mặt hồ. Những gợn sóng lăn </a:t>
            </a:r>
            <a:r>
              <a:rPr lang="vi-VN" sz="2800" b="1" dirty="0" smtClean="0">
                <a:solidFill>
                  <a:srgbClr val="C00000"/>
                </a:solidFill>
                <a:latin typeface="Times New Roman" panose="02020603050405020304" pitchFamily="18" charset="0"/>
                <a:cs typeface="Times New Roman" panose="02020603050405020304" pitchFamily="18" charset="0"/>
              </a:rPr>
              <a:t>tăn</a:t>
            </a:r>
            <a:r>
              <a:rPr lang="vi-VN" sz="2800" dirty="0" smtClean="0">
                <a:latin typeface="Times New Roman" panose="02020603050405020304" pitchFamily="18" charset="0"/>
                <a:cs typeface="Times New Roman" panose="02020603050405020304" pitchFamily="18" charset="0"/>
              </a:rPr>
              <a:t> phản chiếu ánh sáng lóng lánh như ánh bạc.</a:t>
            </a:r>
          </a:p>
          <a:p>
            <a:pPr algn="r"/>
            <a:r>
              <a:rPr lang="vi-VN" sz="2800" dirty="0" smtClean="0">
                <a:latin typeface="Times New Roman" panose="02020603050405020304" pitchFamily="18" charset="0"/>
                <a:cs typeface="Times New Roman" panose="02020603050405020304" pitchFamily="18" charset="0"/>
              </a:rPr>
              <a:t>(Theo Bảo Khuê</a:t>
            </a:r>
            <a:r>
              <a:rPr lang="vi-VN" sz="2800" dirty="0" smtClean="0">
                <a:latin typeface="Nunito" pitchFamily="2" charset="0"/>
              </a:rPr>
              <a:t>)</a:t>
            </a:r>
            <a:endParaRPr lang="vi-VN" sz="2800" dirty="0">
              <a:latin typeface="Nunito" pitchFamily="2" charset="0"/>
            </a:endParaRPr>
          </a:p>
        </p:txBody>
      </p:sp>
    </p:spTree>
    <p:extLst>
      <p:ext uri="{BB962C8B-B14F-4D97-AF65-F5344CB8AC3E}">
        <p14:creationId xmlns="" xmlns:p14="http://schemas.microsoft.com/office/powerpoint/2010/main" val="239530571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83A9DF9-AA5D-434F-9087-499C472B4A8D}"/>
              </a:ext>
            </a:extLst>
          </p:cNvPr>
          <p:cNvPicPr>
            <a:picLocks noChangeAspect="1"/>
          </p:cNvPicPr>
          <p:nvPr/>
        </p:nvPicPr>
        <p:blipFill>
          <a:blip r:embed="rId3"/>
          <a:stretch>
            <a:fillRect/>
          </a:stretch>
        </p:blipFill>
        <p:spPr>
          <a:xfrm>
            <a:off x="2608786" y="2541955"/>
            <a:ext cx="6974428" cy="1774090"/>
          </a:xfrm>
          <a:prstGeom prst="rect">
            <a:avLst/>
          </a:prstGeom>
        </p:spPr>
      </p:pic>
    </p:spTree>
    <p:extLst>
      <p:ext uri="{BB962C8B-B14F-4D97-AF65-F5344CB8AC3E}">
        <p14:creationId xmlns="" xmlns:p14="http://schemas.microsoft.com/office/powerpoint/2010/main" val="6828655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FE1112-4B48-3A98-EFD3-5DFD40AACF9E}"/>
              </a:ext>
            </a:extLst>
          </p:cNvPr>
          <p:cNvSpPr>
            <a:spLocks noGrp="1"/>
          </p:cNvSpPr>
          <p:nvPr>
            <p:ph type="title"/>
          </p:nvPr>
        </p:nvSpPr>
        <p:spPr>
          <a:xfrm>
            <a:off x="263575" y="-137028"/>
            <a:ext cx="14043656" cy="1342754"/>
          </a:xfrm>
        </p:spPr>
        <p:txBody>
          <a:bodyPr>
            <a:noAutofit/>
          </a:bodyPr>
          <a:lstStyle/>
          <a:p>
            <a:r>
              <a:rPr lang="en-US" altLang="en-US" sz="3200" dirty="0">
                <a:solidFill>
                  <a:srgbClr val="FF0000"/>
                </a:solidFill>
                <a:latin typeface="Nunito Black" pitchFamily="2" charset="0"/>
              </a:rPr>
              <a:t/>
            </a:r>
            <a:br>
              <a:rPr lang="en-US" altLang="en-US" sz="3200" dirty="0">
                <a:solidFill>
                  <a:srgbClr val="FF0000"/>
                </a:solidFill>
                <a:latin typeface="Nunito Black" pitchFamily="2" charset="0"/>
              </a:rPr>
            </a:br>
            <a:r>
              <a:rPr lang="en-US" altLang="en-US" sz="3200" dirty="0">
                <a:solidFill>
                  <a:srgbClr val="FF0000"/>
                </a:solidFill>
                <a:latin typeface="Nunito Black" pitchFamily="2" charset="0"/>
              </a:rPr>
              <a:t/>
            </a:r>
            <a:br>
              <a:rPr lang="en-US" altLang="en-US" sz="3200" dirty="0">
                <a:solidFill>
                  <a:srgbClr val="FF0000"/>
                </a:solidFill>
                <a:latin typeface="Nunito Black" pitchFamily="2" charset="0"/>
              </a:rPr>
            </a:br>
            <a:r>
              <a:rPr lang="en-US" altLang="en-US" sz="3200" dirty="0">
                <a:solidFill>
                  <a:srgbClr val="FF0000"/>
                </a:solidFill>
                <a:latin typeface="Nunito Black" pitchFamily="2" charset="0"/>
              </a:rPr>
              <a:t/>
            </a:r>
            <a:br>
              <a:rPr lang="en-US" altLang="en-US" sz="3200" dirty="0">
                <a:solidFill>
                  <a:srgbClr val="FF0000"/>
                </a:solidFill>
                <a:latin typeface="Nunito Black" pitchFamily="2" charset="0"/>
              </a:rPr>
            </a:br>
            <a:r>
              <a:rPr lang="vi-VN" sz="3200" b="1" dirty="0" smtClean="0">
                <a:solidFill>
                  <a:srgbClr val="FF0000"/>
                </a:solidFill>
              </a:rPr>
              <a:t>Kể với người thân về một giờ học em thấy vui vẻ, thú vị.</a:t>
            </a:r>
            <a:r>
              <a:rPr lang="vi-VN" sz="3200" dirty="0">
                <a:solidFill>
                  <a:srgbClr val="FF0000"/>
                </a:solidFill>
              </a:rPr>
              <a:t/>
            </a:r>
            <a:br>
              <a:rPr lang="vi-VN" sz="3200" dirty="0">
                <a:solidFill>
                  <a:srgbClr val="FF0000"/>
                </a:solidFill>
              </a:rPr>
            </a:br>
            <a:r>
              <a:rPr lang="vi-VN" sz="3200" i="0" dirty="0">
                <a:solidFill>
                  <a:srgbClr val="FF0000"/>
                </a:solidFill>
                <a:effectLst/>
              </a:rPr>
              <a:t/>
            </a:r>
            <a:br>
              <a:rPr lang="vi-VN" sz="3200" i="0" dirty="0">
                <a:solidFill>
                  <a:srgbClr val="FF0000"/>
                </a:solidFill>
                <a:effectLst/>
              </a:rPr>
            </a:br>
            <a:r>
              <a:rPr lang="vi-VN" sz="3200" i="0" dirty="0">
                <a:solidFill>
                  <a:srgbClr val="FF0000"/>
                </a:solidFill>
                <a:effectLst/>
                <a:latin typeface="Nunito Black" pitchFamily="2" charset="0"/>
              </a:rPr>
              <a:t/>
            </a:r>
            <a:br>
              <a:rPr lang="vi-VN" sz="3200" i="0" dirty="0">
                <a:solidFill>
                  <a:srgbClr val="FF0000"/>
                </a:solidFill>
                <a:effectLst/>
                <a:latin typeface="Nunito Black" pitchFamily="2" charset="0"/>
              </a:rPr>
            </a:br>
            <a:endParaRPr lang="en-US" altLang="en-US" sz="3200" dirty="0">
              <a:solidFill>
                <a:srgbClr val="FF0000"/>
              </a:solidFill>
              <a:latin typeface="Nunito Black" pitchFamily="2" charset="0"/>
            </a:endParaRPr>
          </a:p>
        </p:txBody>
      </p:sp>
      <p:pic>
        <p:nvPicPr>
          <p:cNvPr id="6" name="Picture 3">
            <a:extLst>
              <a:ext uri="{FF2B5EF4-FFF2-40B4-BE49-F238E27FC236}">
                <a16:creationId xmlns="" xmlns:a16="http://schemas.microsoft.com/office/drawing/2014/main" id="{AA7906A6-76A8-034F-F4ED-4A58111DF31B}"/>
              </a:ext>
            </a:extLst>
          </p:cNvPr>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asvg="http://schemas.microsoft.com/office/drawing/2016/SVG/main" xmlns="" r:embed="rId3"/>
              </a:ext>
            </a:extLst>
          </a:blip>
          <a:srcRect/>
          <a:stretch>
            <a:fillRect/>
          </a:stretch>
        </p:blipFill>
        <p:spPr>
          <a:xfrm>
            <a:off x="0" y="779955"/>
            <a:ext cx="7430994" cy="4735158"/>
          </a:xfrm>
          <a:prstGeom prst="rect">
            <a:avLst/>
          </a:prstGeom>
        </p:spPr>
      </p:pic>
      <p:sp>
        <p:nvSpPr>
          <p:cNvPr id="3" name="Content Placeholder 2">
            <a:extLst>
              <a:ext uri="{FF2B5EF4-FFF2-40B4-BE49-F238E27FC236}">
                <a16:creationId xmlns="" xmlns:a16="http://schemas.microsoft.com/office/drawing/2014/main" id="{FBD2F6BB-2387-4C5F-95E5-3E22A543B16D}"/>
              </a:ext>
            </a:extLst>
          </p:cNvPr>
          <p:cNvSpPr>
            <a:spLocks noGrp="1"/>
          </p:cNvSpPr>
          <p:nvPr>
            <p:ph idx="1"/>
          </p:nvPr>
        </p:nvSpPr>
        <p:spPr>
          <a:xfrm>
            <a:off x="316972" y="1342887"/>
            <a:ext cx="7114022" cy="4036834"/>
          </a:xfrm>
        </p:spPr>
        <p:txBody>
          <a:bodyPr anchor="ctr">
            <a:noAutofit/>
          </a:bodyPr>
          <a:lstStyle/>
          <a:p>
            <a:pPr marL="0" indent="0">
              <a:buNone/>
            </a:pPr>
            <a:r>
              <a:rPr lang="en-US" sz="2800" b="1" dirty="0" err="1">
                <a:latin typeface="Times New Roman" panose="02020603050405020304" pitchFamily="18" charset="0"/>
                <a:ea typeface="Open Sans" panose="020B0606030504020204" pitchFamily="34" charset="0"/>
                <a:cs typeface="Times New Roman" panose="02020603050405020304" pitchFamily="18" charset="0"/>
              </a:rPr>
              <a:t>Gợi</a:t>
            </a:r>
            <a:r>
              <a:rPr lang="en-US" sz="2800" b="1" dirty="0">
                <a:latin typeface="Times New Roman" panose="02020603050405020304" pitchFamily="18" charset="0"/>
                <a:ea typeface="Open Sans" panose="020B0606030504020204" pitchFamily="34" charset="0"/>
                <a:cs typeface="Times New Roman" panose="02020603050405020304" pitchFamily="18" charset="0"/>
              </a:rPr>
              <a:t> ý: </a:t>
            </a:r>
          </a:p>
          <a:p>
            <a:pPr marL="0" indent="0">
              <a:buNone/>
            </a:pPr>
            <a:r>
              <a:rPr lang="vi-VN" sz="2800" dirty="0">
                <a:latin typeface="Times New Roman" panose="02020603050405020304" pitchFamily="18" charset="0"/>
                <a:cs typeface="Times New Roman" panose="02020603050405020304" pitchFamily="18" charset="0"/>
              </a:rPr>
              <a:t>- Giờ học mà em muốn kể là giờ học môn gì?</a:t>
            </a:r>
          </a:p>
          <a:p>
            <a:pPr marL="0" indent="0">
              <a:buNone/>
            </a:pPr>
            <a:r>
              <a:rPr lang="vi-VN" sz="2800" dirty="0">
                <a:latin typeface="Times New Roman" panose="02020603050405020304" pitchFamily="18" charset="0"/>
                <a:cs typeface="Times New Roman" panose="02020603050405020304" pitchFamily="18" charset="0"/>
              </a:rPr>
              <a:t>- Trong giờ học đó đã có hoạt động gì?</a:t>
            </a:r>
          </a:p>
          <a:p>
            <a:pPr marL="0" indent="0">
              <a:buNone/>
            </a:pPr>
            <a:r>
              <a:rPr lang="vi-VN" sz="2800" dirty="0">
                <a:latin typeface="Times New Roman" panose="02020603050405020304" pitchFamily="18" charset="0"/>
                <a:cs typeface="Times New Roman" panose="02020603050405020304" pitchFamily="18" charset="0"/>
              </a:rPr>
              <a:t>- Em tham gia hoạt động đó như thế nào?</a:t>
            </a:r>
          </a:p>
          <a:p>
            <a:pPr marL="0" indent="0">
              <a:buNone/>
            </a:pPr>
            <a:r>
              <a:rPr lang="vi-VN" sz="2800" dirty="0">
                <a:latin typeface="Times New Roman" panose="02020603050405020304" pitchFamily="18" charset="0"/>
                <a:cs typeface="Times New Roman" panose="02020603050405020304" pitchFamily="18" charset="0"/>
              </a:rPr>
              <a:t>- Cảm nhận của em sau khi tham gia hoạt động đó là gì?</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r>
              <a:rPr lang="vi-VN" sz="2800" b="1" i="0" dirty="0">
                <a:effectLst/>
                <a:latin typeface="Nunito Black" pitchFamily="2" charset="0"/>
                <a:ea typeface="Open Sans" panose="020B0606030504020204" pitchFamily="34" charset="0"/>
                <a:cs typeface="Open Sans" panose="020B0606030504020204" pitchFamily="34" charset="0"/>
              </a:rPr>
              <a:t/>
            </a:r>
            <a:br>
              <a:rPr lang="vi-VN" sz="2800" b="1" i="0" dirty="0">
                <a:effectLst/>
                <a:latin typeface="Nunito Black" pitchFamily="2" charset="0"/>
                <a:ea typeface="Open Sans" panose="020B0606030504020204" pitchFamily="34" charset="0"/>
                <a:cs typeface="Open Sans" panose="020B0606030504020204" pitchFamily="34" charset="0"/>
              </a:rPr>
            </a:br>
            <a:endParaRPr lang="en-US" sz="2800" b="1" dirty="0">
              <a:latin typeface="Nunito Black" pitchFamily="2" charset="0"/>
              <a:ea typeface="Open Sans" panose="020B0606030504020204" pitchFamily="34" charset="0"/>
              <a:cs typeface="Open Sans" panose="020B0606030504020204" pitchFamily="34" charset="0"/>
            </a:endParaRPr>
          </a:p>
        </p:txBody>
      </p:sp>
    </p:spTree>
    <p:extLst>
      <p:ext uri="{BB962C8B-B14F-4D97-AF65-F5344CB8AC3E}">
        <p14:creationId xmlns="" xmlns:p14="http://schemas.microsoft.com/office/powerpoint/2010/main" val="71567021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79BCA98-2B8F-FA67-E804-B06E6B98E858}"/>
              </a:ext>
            </a:extLst>
          </p:cNvPr>
          <p:cNvSpPr txBox="1"/>
          <p:nvPr/>
        </p:nvSpPr>
        <p:spPr>
          <a:xfrm>
            <a:off x="3507699" y="2716063"/>
            <a:ext cx="4916773" cy="1425873"/>
          </a:xfrm>
          <a:prstGeom prst="rect">
            <a:avLst/>
          </a:prstGeom>
        </p:spPr>
        <p:txBody>
          <a:bodyPr vert="horz" lIns="91440" tIns="45720" rIns="91440" bIns="45720" rtlCol="0" anchor="b">
            <a:normAutofit fontScale="92500" lnSpcReduction="1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Củng</a:t>
            </a:r>
            <a:r>
              <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5400" b="0"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cố</a:t>
            </a:r>
            <a:endPar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5400" b="0"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Dặn</a:t>
            </a:r>
            <a:r>
              <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5400" b="0"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dò</a:t>
            </a:r>
            <a:endPar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 xmlns:p14="http://schemas.microsoft.com/office/powerpoint/2010/main" val="19191437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矩形 26">
            <a:extLst>
              <a:ext uri="{FF2B5EF4-FFF2-40B4-BE49-F238E27FC236}">
                <a16:creationId xmlns="" xmlns:a16="http://schemas.microsoft.com/office/drawing/2014/main" id="{A1B238DF-8EB8-49A5-6FE8-1AF1950ABA28}"/>
              </a:ext>
            </a:extLst>
          </p:cNvPr>
          <p:cNvSpPr/>
          <p:nvPr/>
        </p:nvSpPr>
        <p:spPr>
          <a:xfrm>
            <a:off x="2346342" y="2782669"/>
            <a:ext cx="6887599" cy="1323439"/>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CN" sz="4000" dirty="0" err="1" smtClean="0">
                <a:solidFill>
                  <a:srgbClr val="FF0000"/>
                </a:solidFill>
                <a:latin typeface="Times New Roman" panose="02020603050405020304" pitchFamily="18" charset="0"/>
                <a:cs typeface="Times New Roman" panose="02020603050405020304" pitchFamily="18" charset="0"/>
                <a:sym typeface="+mn-lt"/>
              </a:rPr>
              <a:t>Tiết</a:t>
            </a:r>
            <a:r>
              <a:rPr lang="en-US" altLang="zh-CN" sz="4000" dirty="0" smtClean="0">
                <a:solidFill>
                  <a:srgbClr val="FF0000"/>
                </a:solidFill>
                <a:latin typeface="Times New Roman" panose="02020603050405020304" pitchFamily="18" charset="0"/>
                <a:cs typeface="Times New Roman" panose="02020603050405020304" pitchFamily="18" charset="0"/>
                <a:sym typeface="+mn-lt"/>
              </a:rPr>
              <a:t> </a:t>
            </a:r>
            <a:r>
              <a:rPr lang="en-US" altLang="zh-CN" sz="4000" dirty="0" err="1" smtClean="0">
                <a:solidFill>
                  <a:srgbClr val="FF0000"/>
                </a:solidFill>
                <a:latin typeface="Times New Roman" panose="02020603050405020304" pitchFamily="18" charset="0"/>
                <a:cs typeface="Times New Roman" panose="02020603050405020304" pitchFamily="18" charset="0"/>
                <a:sym typeface="+mn-lt"/>
              </a:rPr>
              <a:t>học</a:t>
            </a:r>
            <a:r>
              <a:rPr lang="en-US" altLang="zh-CN" sz="4000" dirty="0" smtClean="0">
                <a:solidFill>
                  <a:srgbClr val="FF0000"/>
                </a:solidFill>
                <a:latin typeface="Times New Roman" panose="02020603050405020304" pitchFamily="18" charset="0"/>
                <a:cs typeface="Times New Roman" panose="02020603050405020304" pitchFamily="18" charset="0"/>
                <a:sym typeface="+mn-lt"/>
              </a:rPr>
              <a:t> </a:t>
            </a:r>
            <a:r>
              <a:rPr lang="en-US" altLang="zh-CN" sz="4000" dirty="0" err="1" smtClean="0">
                <a:solidFill>
                  <a:srgbClr val="FF0000"/>
                </a:solidFill>
                <a:latin typeface="Times New Roman" panose="02020603050405020304" pitchFamily="18" charset="0"/>
                <a:cs typeface="Times New Roman" panose="02020603050405020304" pitchFamily="18" charset="0"/>
                <a:sym typeface="+mn-lt"/>
              </a:rPr>
              <a:t>đến</a:t>
            </a:r>
            <a:r>
              <a:rPr lang="en-US" altLang="zh-CN" sz="4000" dirty="0" smtClean="0">
                <a:solidFill>
                  <a:srgbClr val="FF0000"/>
                </a:solidFill>
                <a:latin typeface="Times New Roman" panose="02020603050405020304" pitchFamily="18" charset="0"/>
                <a:cs typeface="Times New Roman" panose="02020603050405020304" pitchFamily="18" charset="0"/>
                <a:sym typeface="+mn-lt"/>
              </a:rPr>
              <a:t> </a:t>
            </a:r>
            <a:r>
              <a:rPr lang="en-US" altLang="zh-CN" sz="4000" dirty="0" err="1" smtClean="0">
                <a:solidFill>
                  <a:srgbClr val="FF0000"/>
                </a:solidFill>
                <a:latin typeface="Times New Roman" panose="02020603050405020304" pitchFamily="18" charset="0"/>
                <a:cs typeface="Times New Roman" panose="02020603050405020304" pitchFamily="18" charset="0"/>
                <a:sym typeface="+mn-lt"/>
              </a:rPr>
              <a:t>đây</a:t>
            </a:r>
            <a:r>
              <a:rPr lang="en-US" altLang="zh-CN" sz="4000" dirty="0" smtClean="0">
                <a:solidFill>
                  <a:srgbClr val="FF0000"/>
                </a:solidFill>
                <a:latin typeface="Times New Roman" panose="02020603050405020304" pitchFamily="18" charset="0"/>
                <a:cs typeface="Times New Roman" panose="02020603050405020304" pitchFamily="18" charset="0"/>
                <a:sym typeface="+mn-lt"/>
              </a:rPr>
              <a:t> </a:t>
            </a:r>
            <a:r>
              <a:rPr lang="en-US" altLang="zh-CN" sz="4000" dirty="0" err="1" smtClean="0">
                <a:solidFill>
                  <a:srgbClr val="FF0000"/>
                </a:solidFill>
                <a:latin typeface="Times New Roman" panose="02020603050405020304" pitchFamily="18" charset="0"/>
                <a:cs typeface="Times New Roman" panose="02020603050405020304" pitchFamily="18" charset="0"/>
                <a:sym typeface="+mn-lt"/>
              </a:rPr>
              <a:t>đã</a:t>
            </a:r>
            <a:r>
              <a:rPr lang="en-US" altLang="zh-CN" sz="4000" dirty="0" smtClean="0">
                <a:solidFill>
                  <a:srgbClr val="FF0000"/>
                </a:solidFill>
                <a:latin typeface="Times New Roman" panose="02020603050405020304" pitchFamily="18" charset="0"/>
                <a:cs typeface="Times New Roman" panose="02020603050405020304" pitchFamily="18" charset="0"/>
                <a:sym typeface="+mn-lt"/>
              </a:rPr>
              <a:t> </a:t>
            </a:r>
            <a:r>
              <a:rPr lang="en-US" altLang="zh-CN" sz="4000" dirty="0" err="1" smtClean="0">
                <a:solidFill>
                  <a:srgbClr val="FF0000"/>
                </a:solidFill>
                <a:latin typeface="Times New Roman" panose="02020603050405020304" pitchFamily="18" charset="0"/>
                <a:cs typeface="Times New Roman" panose="02020603050405020304" pitchFamily="18" charset="0"/>
                <a:sym typeface="+mn-lt"/>
              </a:rPr>
              <a:t>kết</a:t>
            </a:r>
            <a:r>
              <a:rPr lang="en-US" altLang="zh-CN" sz="4000" dirty="0" smtClean="0">
                <a:solidFill>
                  <a:srgbClr val="FF0000"/>
                </a:solidFill>
                <a:latin typeface="Times New Roman" panose="02020603050405020304" pitchFamily="18" charset="0"/>
                <a:cs typeface="Times New Roman" panose="02020603050405020304" pitchFamily="18" charset="0"/>
                <a:sym typeface="+mn-lt"/>
              </a:rPr>
              <a:t> </a:t>
            </a:r>
            <a:r>
              <a:rPr lang="en-US" altLang="zh-CN" sz="4000" dirty="0" err="1" smtClean="0">
                <a:solidFill>
                  <a:srgbClr val="FF0000"/>
                </a:solidFill>
                <a:latin typeface="Times New Roman" panose="02020603050405020304" pitchFamily="18" charset="0"/>
                <a:cs typeface="Times New Roman" panose="02020603050405020304" pitchFamily="18" charset="0"/>
                <a:sym typeface="+mn-lt"/>
              </a:rPr>
              <a:t>thúc</a:t>
            </a:r>
            <a:r>
              <a:rPr lang="en-US" altLang="zh-CN" sz="4000" smtClean="0">
                <a:solidFill>
                  <a:srgbClr val="FF0000"/>
                </a:solidFill>
                <a:latin typeface="Times New Roman" panose="02020603050405020304" pitchFamily="18" charset="0"/>
                <a:cs typeface="Times New Roman" panose="02020603050405020304" pitchFamily="18" charset="0"/>
                <a:sym typeface="+mn-lt"/>
              </a:rPr>
              <a:t>,</a:t>
            </a:r>
          </a:p>
          <a:p>
            <a:pPr algn="ctr"/>
            <a:r>
              <a:rPr lang="en-US" altLang="zh-CN" sz="4000" smtClean="0">
                <a:solidFill>
                  <a:srgbClr val="FF0000"/>
                </a:solidFill>
                <a:latin typeface="Times New Roman" panose="02020603050405020304" pitchFamily="18" charset="0"/>
                <a:cs typeface="Times New Roman" panose="02020603050405020304" pitchFamily="18" charset="0"/>
                <a:sym typeface="+mn-lt"/>
              </a:rPr>
              <a:t> </a:t>
            </a:r>
            <a:r>
              <a:rPr lang="en-US" altLang="zh-CN" sz="4000" dirty="0" err="1" smtClean="0">
                <a:solidFill>
                  <a:srgbClr val="FF0000"/>
                </a:solidFill>
                <a:latin typeface="Times New Roman" panose="02020603050405020304" pitchFamily="18" charset="0"/>
                <a:cs typeface="Times New Roman" panose="02020603050405020304" pitchFamily="18" charset="0"/>
                <a:sym typeface="+mn-lt"/>
              </a:rPr>
              <a:t>xin</a:t>
            </a:r>
            <a:r>
              <a:rPr lang="en-US" altLang="zh-CN" sz="4000" dirty="0" smtClean="0">
                <a:solidFill>
                  <a:srgbClr val="FF0000"/>
                </a:solidFill>
                <a:latin typeface="Times New Roman" panose="02020603050405020304" pitchFamily="18" charset="0"/>
                <a:cs typeface="Times New Roman" panose="02020603050405020304" pitchFamily="18" charset="0"/>
                <a:sym typeface="+mn-lt"/>
              </a:rPr>
              <a:t> </a:t>
            </a:r>
            <a:r>
              <a:rPr lang="en-US" altLang="zh-CN" sz="4000" dirty="0" err="1" smtClean="0">
                <a:solidFill>
                  <a:srgbClr val="FF0000"/>
                </a:solidFill>
                <a:latin typeface="Times New Roman" panose="02020603050405020304" pitchFamily="18" charset="0"/>
                <a:cs typeface="Times New Roman" panose="02020603050405020304" pitchFamily="18" charset="0"/>
                <a:sym typeface="+mn-lt"/>
              </a:rPr>
              <a:t>cảm</a:t>
            </a:r>
            <a:r>
              <a:rPr lang="en-US" altLang="zh-CN" sz="4000" dirty="0" smtClean="0">
                <a:solidFill>
                  <a:srgbClr val="FF0000"/>
                </a:solidFill>
                <a:latin typeface="Times New Roman" panose="02020603050405020304" pitchFamily="18" charset="0"/>
                <a:cs typeface="Times New Roman" panose="02020603050405020304" pitchFamily="18" charset="0"/>
                <a:sym typeface="+mn-lt"/>
              </a:rPr>
              <a:t> </a:t>
            </a:r>
            <a:r>
              <a:rPr lang="en-US" altLang="zh-CN" sz="4000" dirty="0" err="1" smtClean="0">
                <a:solidFill>
                  <a:srgbClr val="FF0000"/>
                </a:solidFill>
                <a:latin typeface="Times New Roman" panose="02020603050405020304" pitchFamily="18" charset="0"/>
                <a:cs typeface="Times New Roman" panose="02020603050405020304" pitchFamily="18" charset="0"/>
                <a:sym typeface="+mn-lt"/>
              </a:rPr>
              <a:t>các</a:t>
            </a:r>
            <a:r>
              <a:rPr lang="en-US" altLang="zh-CN" sz="4000" dirty="0" smtClean="0">
                <a:solidFill>
                  <a:srgbClr val="FF0000"/>
                </a:solidFill>
                <a:latin typeface="Times New Roman" panose="02020603050405020304" pitchFamily="18" charset="0"/>
                <a:cs typeface="Times New Roman" panose="02020603050405020304" pitchFamily="18" charset="0"/>
                <a:sym typeface="+mn-lt"/>
              </a:rPr>
              <a:t> </a:t>
            </a:r>
            <a:r>
              <a:rPr lang="en-US" altLang="zh-CN" sz="4000" dirty="0" err="1" smtClean="0">
                <a:solidFill>
                  <a:srgbClr val="FF0000"/>
                </a:solidFill>
                <a:latin typeface="Times New Roman" panose="02020603050405020304" pitchFamily="18" charset="0"/>
                <a:cs typeface="Times New Roman" panose="02020603050405020304" pitchFamily="18" charset="0"/>
                <a:sym typeface="+mn-lt"/>
              </a:rPr>
              <a:t>em</a:t>
            </a:r>
            <a:r>
              <a:rPr lang="en-US" altLang="zh-CN" sz="4000" dirty="0" smtClean="0">
                <a:solidFill>
                  <a:srgbClr val="FF0000"/>
                </a:solidFill>
                <a:latin typeface="Times New Roman" panose="02020603050405020304" pitchFamily="18" charset="0"/>
                <a:cs typeface="Times New Roman" panose="02020603050405020304" pitchFamily="18" charset="0"/>
                <a:sym typeface="+mn-lt"/>
              </a:rPr>
              <a:t>!</a:t>
            </a:r>
            <a:endParaRPr lang="zh-CN" altLang="en-US" sz="4000" dirty="0">
              <a:solidFill>
                <a:srgbClr val="FF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 xmlns:p14="http://schemas.microsoft.com/office/powerpoint/2010/main" val="15043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0589A98-EA9D-2B43-6494-8A3E82C42B73}"/>
              </a:ext>
            </a:extLst>
          </p:cNvPr>
          <p:cNvSpPr txBox="1"/>
          <p:nvPr/>
        </p:nvSpPr>
        <p:spPr>
          <a:xfrm>
            <a:off x="2820000" y="2676689"/>
            <a:ext cx="6552000" cy="1107996"/>
          </a:xfrm>
          <a:prstGeom prst="rect">
            <a:avLst/>
          </a:prstGeom>
          <a:noFill/>
        </p:spPr>
        <p:txBody>
          <a:bodyPr wrap="square" rtlCol="0">
            <a:spAutoFit/>
          </a:bodyPr>
          <a:lstStyle/>
          <a:p>
            <a:pPr algn="ctr"/>
            <a:r>
              <a:rPr lang="en-US" sz="6600" b="1" dirty="0" err="1">
                <a:solidFill>
                  <a:srgbClr val="FF0000"/>
                </a:solidFill>
                <a:latin typeface="Times New Roman" panose="02020603050405020304" pitchFamily="18" charset="0"/>
                <a:cs typeface="Times New Roman" panose="02020603050405020304" pitchFamily="18" charset="0"/>
              </a:rPr>
              <a:t>Khởi</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động</a:t>
            </a:r>
            <a:endParaRPr lang="en-US" sz="6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45715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564C7B8-7FA9-6F33-6B69-4BCF74C17164}"/>
              </a:ext>
            </a:extLst>
          </p:cNvPr>
          <p:cNvSpPr txBox="1"/>
          <p:nvPr/>
        </p:nvSpPr>
        <p:spPr>
          <a:xfrm>
            <a:off x="4898629" y="2512145"/>
            <a:ext cx="3258517" cy="1446550"/>
          </a:xfrm>
          <a:prstGeom prst="rect">
            <a:avLst/>
          </a:prstGeom>
          <a:noFill/>
        </p:spPr>
        <p:txBody>
          <a:bodyPr wrap="square" rtlCol="0">
            <a:spAutoFit/>
          </a:bodyPr>
          <a:lstStyle/>
          <a:p>
            <a:r>
              <a:rPr lang="en-US" sz="8800" b="1" dirty="0" err="1">
                <a:solidFill>
                  <a:srgbClr val="FF0000"/>
                </a:solidFill>
                <a:latin typeface="Times New Roman" panose="02020603050405020304" pitchFamily="18" charset="0"/>
                <a:cs typeface="Times New Roman" panose="02020603050405020304" pitchFamily="18" charset="0"/>
              </a:rPr>
              <a:t>Đọc</a:t>
            </a:r>
            <a:endParaRPr lang="en-US" sz="8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803055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1C0509B-C71F-3B54-5442-8BAB03929595}"/>
              </a:ext>
            </a:extLst>
          </p:cNvPr>
          <p:cNvPicPr>
            <a:picLocks noChangeAspect="1"/>
          </p:cNvPicPr>
          <p:nvPr/>
        </p:nvPicPr>
        <p:blipFill>
          <a:blip r:embed="rId2"/>
          <a:stretch>
            <a:fillRect/>
          </a:stretch>
        </p:blipFill>
        <p:spPr>
          <a:xfrm>
            <a:off x="5293387" y="1070830"/>
            <a:ext cx="6515100" cy="3590925"/>
          </a:xfrm>
          <a:prstGeom prst="rect">
            <a:avLst/>
          </a:prstGeom>
        </p:spPr>
      </p:pic>
      <p:pic>
        <p:nvPicPr>
          <p:cNvPr id="7" name="Picture 2">
            <a:extLst>
              <a:ext uri="{FF2B5EF4-FFF2-40B4-BE49-F238E27FC236}">
                <a16:creationId xmlns="" xmlns:a16="http://schemas.microsoft.com/office/drawing/2014/main" id="{55F488A4-7C37-9016-FF1B-302C21ACA585}"/>
              </a:ext>
            </a:extLst>
          </p:cNvPr>
          <p:cNvPicPr>
            <a:picLocks noChangeAspect="1"/>
          </p:cNvPicPr>
          <p:nvPr/>
        </p:nvPicPr>
        <p:blipFill>
          <a:blip r:embed="rId3">
            <a:extLst>
              <a:ext uri="{28A0092B-C50C-407E-A947-70E740481C1C}">
                <a14:useLocalDpi xmlns="" xmlns:a14="http://schemas.microsoft.com/office/drawing/2010/main" val="0"/>
              </a:ext>
              <a:ext uri="{96DAC541-7B7A-43D3-8B79-37D633B846F1}">
                <asvg:svgBlip xmlns:asvg="http://schemas.microsoft.com/office/drawing/2016/SVG/main" xmlns="" r:embed="rId4"/>
              </a:ext>
            </a:extLst>
          </a:blip>
          <a:srcRect/>
          <a:stretch>
            <a:fillRect/>
          </a:stretch>
        </p:blipFill>
        <p:spPr>
          <a:xfrm>
            <a:off x="160797" y="5499970"/>
            <a:ext cx="1769603" cy="1229070"/>
          </a:xfrm>
          <a:prstGeom prst="rect">
            <a:avLst/>
          </a:prstGeom>
        </p:spPr>
      </p:pic>
      <p:pic>
        <p:nvPicPr>
          <p:cNvPr id="8" name="Picture 4">
            <a:extLst>
              <a:ext uri="{FF2B5EF4-FFF2-40B4-BE49-F238E27FC236}">
                <a16:creationId xmlns="" xmlns:a16="http://schemas.microsoft.com/office/drawing/2014/main" id="{E71EC008-F504-D0AD-D92C-DF6F10279100}"/>
              </a:ext>
            </a:extLst>
          </p:cNvPr>
          <p:cNvPicPr>
            <a:picLocks noChangeAspect="1"/>
          </p:cNvPicPr>
          <p:nvPr/>
        </p:nvPicPr>
        <p:blipFill>
          <a:blip r:embed="rId5">
            <a:extLst>
              <a:ext uri="{28A0092B-C50C-407E-A947-70E740481C1C}">
                <a14:useLocalDpi xmlns="" xmlns:a14="http://schemas.microsoft.com/office/drawing/2010/main" val="0"/>
              </a:ext>
              <a:ext uri="{96DAC541-7B7A-43D3-8B79-37D633B846F1}">
                <asvg:svgBlip xmlns:asvg="http://schemas.microsoft.com/office/drawing/2016/SVG/main" xmlns="" r:embed="rId6"/>
              </a:ext>
            </a:extLst>
          </a:blip>
          <a:srcRect/>
          <a:stretch>
            <a:fillRect/>
          </a:stretch>
        </p:blipFill>
        <p:spPr>
          <a:xfrm>
            <a:off x="2073041" y="4968766"/>
            <a:ext cx="9897604" cy="1636808"/>
          </a:xfrm>
          <a:prstGeom prst="rect">
            <a:avLst/>
          </a:prstGeom>
        </p:spPr>
      </p:pic>
      <p:sp>
        <p:nvSpPr>
          <p:cNvPr id="5" name="Rectangle 4">
            <a:extLst>
              <a:ext uri="{FF2B5EF4-FFF2-40B4-BE49-F238E27FC236}">
                <a16:creationId xmlns="" xmlns:a16="http://schemas.microsoft.com/office/drawing/2014/main" id="{BE98DEF1-E81A-A0A1-EC2A-9014ED23DFAF}"/>
              </a:ext>
            </a:extLst>
          </p:cNvPr>
          <p:cNvSpPr/>
          <p:nvPr/>
        </p:nvSpPr>
        <p:spPr>
          <a:xfrm>
            <a:off x="2235200" y="5332983"/>
            <a:ext cx="9573287" cy="954107"/>
          </a:xfrm>
          <a:prstGeom prst="rect">
            <a:avLst/>
          </a:prstGeom>
          <a:noFill/>
          <a:ln>
            <a:noFill/>
          </a:ln>
        </p:spPr>
        <p:txBody>
          <a:bodyPr wrap="square">
            <a:spAutoFit/>
          </a:bodyPr>
          <a:lstStyle/>
          <a:p>
            <a:pPr algn="ct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9" name="Picture 2">
            <a:extLst>
              <a:ext uri="{FF2B5EF4-FFF2-40B4-BE49-F238E27FC236}">
                <a16:creationId xmlns="" xmlns:a16="http://schemas.microsoft.com/office/drawing/2014/main" id="{CE9CDAD8-5159-AF51-C0C0-1DFC735F254D}"/>
              </a:ext>
            </a:extLst>
          </p:cNvPr>
          <p:cNvPicPr>
            <a:picLocks noChangeAspect="1"/>
          </p:cNvPicPr>
          <p:nvPr/>
        </p:nvPicPr>
        <p:blipFill>
          <a:blip r:embed="rId7">
            <a:extLst>
              <a:ext uri="{28A0092B-C50C-407E-A947-70E740481C1C}">
                <a14:useLocalDpi xmlns="" xmlns:a14="http://schemas.microsoft.com/office/drawing/2010/main" val="0"/>
              </a:ext>
              <a:ext uri="{96DAC541-7B7A-43D3-8B79-37D633B846F1}">
                <asvg:svgBlip xmlns:asvg="http://schemas.microsoft.com/office/drawing/2016/SVG/main" xmlns="" r:embed="rId8"/>
              </a:ext>
            </a:extLst>
          </a:blip>
          <a:srcRect/>
          <a:stretch>
            <a:fillRect/>
          </a:stretch>
        </p:blipFill>
        <p:spPr>
          <a:xfrm>
            <a:off x="-314504" y="-130629"/>
            <a:ext cx="5800903" cy="3879353"/>
          </a:xfrm>
          <a:prstGeom prst="rect">
            <a:avLst/>
          </a:prstGeom>
        </p:spPr>
      </p:pic>
      <p:sp>
        <p:nvSpPr>
          <p:cNvPr id="11" name="TextBox 10">
            <a:extLst>
              <a:ext uri="{FF2B5EF4-FFF2-40B4-BE49-F238E27FC236}">
                <a16:creationId xmlns="" xmlns:a16="http://schemas.microsoft.com/office/drawing/2014/main" id="{ACF6BA09-A426-0022-9F9F-7A93577892CF}"/>
              </a:ext>
            </a:extLst>
          </p:cNvPr>
          <p:cNvSpPr txBox="1"/>
          <p:nvPr/>
        </p:nvSpPr>
        <p:spPr>
          <a:xfrm>
            <a:off x="833456" y="1242200"/>
            <a:ext cx="4144944" cy="1384995"/>
          </a:xfrm>
          <a:prstGeom prst="rect">
            <a:avLst/>
          </a:prstGeom>
          <a:noFill/>
        </p:spPr>
        <p:txBody>
          <a:bodyPr wrap="square">
            <a:spAutoFit/>
          </a:bodyPr>
          <a:lstStyle/>
          <a:p>
            <a:pPr algn="ct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96887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DAC910B-2C37-9EEB-5D3A-B147749797F1}"/>
              </a:ext>
            </a:extLst>
          </p:cNvPr>
          <p:cNvPicPr>
            <a:picLocks noChangeAspect="1"/>
          </p:cNvPicPr>
          <p:nvPr/>
        </p:nvPicPr>
        <p:blipFill>
          <a:blip r:embed="rId3"/>
          <a:stretch>
            <a:fillRect/>
          </a:stretch>
        </p:blipFill>
        <p:spPr>
          <a:xfrm>
            <a:off x="130572" y="1364566"/>
            <a:ext cx="7106638" cy="3916963"/>
          </a:xfrm>
          <a:prstGeom prst="rect">
            <a:avLst/>
          </a:prstGeom>
        </p:spPr>
      </p:pic>
      <p:pic>
        <p:nvPicPr>
          <p:cNvPr id="11" name="Picture 4">
            <a:extLst>
              <a:ext uri="{FF2B5EF4-FFF2-40B4-BE49-F238E27FC236}">
                <a16:creationId xmlns="" xmlns:a16="http://schemas.microsoft.com/office/drawing/2014/main" id="{E26CEBD8-F00A-98CF-CC98-98FD3B348FEA}"/>
              </a:ext>
            </a:extLst>
          </p:cNvPr>
          <p:cNvPicPr>
            <a:picLocks noChangeAspect="1"/>
          </p:cNvPicPr>
          <p:nvPr/>
        </p:nvPicPr>
        <p:blipFill>
          <a:blip r:embed="rId4">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274765" y="5281530"/>
            <a:ext cx="7534814" cy="1576470"/>
          </a:xfrm>
          <a:prstGeom prst="rect">
            <a:avLst/>
          </a:prstGeom>
        </p:spPr>
      </p:pic>
      <p:sp>
        <p:nvSpPr>
          <p:cNvPr id="8" name="TextBox 7">
            <a:extLst>
              <a:ext uri="{FF2B5EF4-FFF2-40B4-BE49-F238E27FC236}">
                <a16:creationId xmlns="" xmlns:a16="http://schemas.microsoft.com/office/drawing/2014/main" id="{0DA400CD-8E6E-F8E4-0BDA-7ED55B6AE9EA}"/>
              </a:ext>
            </a:extLst>
          </p:cNvPr>
          <p:cNvSpPr txBox="1"/>
          <p:nvPr/>
        </p:nvSpPr>
        <p:spPr>
          <a:xfrm>
            <a:off x="1028700" y="5654266"/>
            <a:ext cx="6328228" cy="830997"/>
          </a:xfrm>
          <a:prstGeom prst="rect">
            <a:avLst/>
          </a:prstGeom>
          <a:noFill/>
        </p:spPr>
        <p:txBody>
          <a:bodyPr wrap="square">
            <a:spAutoFit/>
          </a:bodyPr>
          <a:lstStyle/>
          <a:p>
            <a:pPr algn="ct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12" name="Picture 4">
            <a:extLst>
              <a:ext uri="{FF2B5EF4-FFF2-40B4-BE49-F238E27FC236}">
                <a16:creationId xmlns="" xmlns:a16="http://schemas.microsoft.com/office/drawing/2014/main" id="{D737DC16-4344-D22A-8DCC-09C58A80DAA8}"/>
              </a:ext>
            </a:extLst>
          </p:cNvPr>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asvg="http://schemas.microsoft.com/office/drawing/2016/SVG/main" xmlns="" r:embed="rId7"/>
              </a:ext>
            </a:extLst>
          </a:blip>
          <a:srcRect/>
          <a:stretch>
            <a:fillRect/>
          </a:stretch>
        </p:blipFill>
        <p:spPr>
          <a:xfrm>
            <a:off x="6477853" y="802738"/>
            <a:ext cx="5714147" cy="3439453"/>
          </a:xfrm>
          <a:prstGeom prst="rect">
            <a:avLst/>
          </a:prstGeom>
        </p:spPr>
      </p:pic>
      <p:sp>
        <p:nvSpPr>
          <p:cNvPr id="10" name="TextBox 9">
            <a:extLst>
              <a:ext uri="{FF2B5EF4-FFF2-40B4-BE49-F238E27FC236}">
                <a16:creationId xmlns="" xmlns:a16="http://schemas.microsoft.com/office/drawing/2014/main" id="{447AFA04-9A78-BA30-2119-C1E3B8A1D1B4}"/>
              </a:ext>
            </a:extLst>
          </p:cNvPr>
          <p:cNvSpPr txBox="1"/>
          <p:nvPr/>
        </p:nvSpPr>
        <p:spPr>
          <a:xfrm>
            <a:off x="7286128" y="1318175"/>
            <a:ext cx="4526000" cy="1569660"/>
          </a:xfrm>
          <a:prstGeom prst="rect">
            <a:avLst/>
          </a:prstGeom>
          <a:noFill/>
        </p:spPr>
        <p:txBody>
          <a:bodyPr wrap="square">
            <a:spAutoFit/>
          </a:bodyPr>
          <a:lstStyle/>
          <a:p>
            <a:pPr algn="just"/>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Tớ</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rất</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quý</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cô</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Thảo</a:t>
            </a:r>
            <a:r>
              <a:rPr lang="en-US" sz="2400" dirty="0">
                <a:solidFill>
                  <a:srgbClr val="00B050"/>
                </a:solidFill>
                <a:latin typeface="Times New Roman" panose="02020603050405020304" pitchFamily="18" charset="0"/>
                <a:cs typeface="Times New Roman" panose="02020603050405020304" pitchFamily="18" charset="0"/>
              </a:rPr>
              <a:t> – </a:t>
            </a:r>
            <a:r>
              <a:rPr lang="en-US" sz="2400" dirty="0" err="1">
                <a:solidFill>
                  <a:srgbClr val="00B050"/>
                </a:solidFill>
                <a:latin typeface="Times New Roman" panose="02020603050405020304" pitchFamily="18" charset="0"/>
                <a:cs typeface="Times New Roman" panose="02020603050405020304" pitchFamily="18" charset="0"/>
              </a:rPr>
              <a:t>cô</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giáo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dạy</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tớ</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năm</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lớp</a:t>
            </a:r>
            <a:r>
              <a:rPr lang="en-US" sz="2400" dirty="0">
                <a:solidFill>
                  <a:srgbClr val="00B050"/>
                </a:solidFill>
                <a:latin typeface="Times New Roman" panose="02020603050405020304" pitchFamily="18" charset="0"/>
                <a:cs typeface="Times New Roman" panose="02020603050405020304" pitchFamily="18" charset="0"/>
              </a:rPr>
              <a:t> 1. </a:t>
            </a:r>
            <a:r>
              <a:rPr lang="en-US" sz="2400" dirty="0" err="1">
                <a:solidFill>
                  <a:srgbClr val="00B050"/>
                </a:solidFill>
                <a:latin typeface="Times New Roman" panose="02020603050405020304" pitchFamily="18" charset="0"/>
                <a:cs typeface="Times New Roman" panose="02020603050405020304" pitchFamily="18" charset="0"/>
              </a:rPr>
              <a:t>Cô</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Thảo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rất</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nhẹ</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nhàng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với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học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sinh</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cô</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luôn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ân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cần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chỉ</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dạy</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chúng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tớ</a:t>
            </a:r>
            <a:r>
              <a:rPr lang="en-US" sz="2400" dirty="0">
                <a:solidFill>
                  <a:srgbClr val="00B050"/>
                </a:solidFill>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374355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793C76EF-0F62-D408-8AAC-DE7AC3E3D12A}"/>
              </a:ext>
            </a:extLst>
          </p:cNvPr>
          <p:cNvSpPr txBox="1"/>
          <p:nvPr/>
        </p:nvSpPr>
        <p:spPr>
          <a:xfrm>
            <a:off x="2532682" y="2739101"/>
            <a:ext cx="6552000" cy="923330"/>
          </a:xfrm>
          <a:prstGeom prst="rect">
            <a:avLst/>
          </a:prstGeom>
          <a:noFill/>
        </p:spPr>
        <p:txBody>
          <a:bodyPr wrap="square" rtlCol="0">
            <a:spAutoFit/>
          </a:bodyPr>
          <a:lstStyle/>
          <a:p>
            <a:r>
              <a:rPr lang="en-US" sz="5400" b="1" dirty="0">
                <a:solidFill>
                  <a:srgbClr val="FF0000"/>
                </a:solidFill>
                <a:latin typeface="Times New Roman" panose="02020603050405020304" pitchFamily="18" charset="0"/>
                <a:cs typeface="Times New Roman" panose="02020603050405020304" pitchFamily="18" charset="0"/>
              </a:rPr>
              <a:t>ĐỌC VĂN BẢN</a:t>
            </a:r>
          </a:p>
        </p:txBody>
      </p:sp>
    </p:spTree>
    <p:extLst>
      <p:ext uri="{BB962C8B-B14F-4D97-AF65-F5344CB8AC3E}">
        <p14:creationId xmlns="" xmlns:p14="http://schemas.microsoft.com/office/powerpoint/2010/main" val="155605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ECD2493-3747-2EAB-D9B5-7C19CD074516}"/>
              </a:ext>
            </a:extLst>
          </p:cNvPr>
          <p:cNvPicPr>
            <a:picLocks noChangeAspect="1"/>
          </p:cNvPicPr>
          <p:nvPr/>
        </p:nvPicPr>
        <p:blipFill>
          <a:blip r:embed="rId3"/>
          <a:stretch>
            <a:fillRect/>
          </a:stretch>
        </p:blipFill>
        <p:spPr>
          <a:xfrm>
            <a:off x="81718" y="15240"/>
            <a:ext cx="957155" cy="762066"/>
          </a:xfrm>
          <a:prstGeom prst="rect">
            <a:avLst/>
          </a:prstGeom>
        </p:spPr>
      </p:pic>
      <p:sp>
        <p:nvSpPr>
          <p:cNvPr id="3" name="Rectangle 2"/>
          <p:cNvSpPr/>
          <p:nvPr/>
        </p:nvSpPr>
        <p:spPr>
          <a:xfrm>
            <a:off x="4954926" y="106681"/>
            <a:ext cx="3595856" cy="646331"/>
          </a:xfrm>
          <a:prstGeom prst="rect">
            <a:avLst/>
          </a:prstGeom>
        </p:spPr>
        <p:txBody>
          <a:bodyPr wrap="none">
            <a:spAutoFit/>
          </a:bodyPr>
          <a:lstStyle/>
          <a:p>
            <a:r>
              <a:rPr lang="en-US" sz="3600" b="1">
                <a:solidFill>
                  <a:srgbClr val="FF0000"/>
                </a:solidFill>
                <a:latin typeface="Nunito Black" pitchFamily="2" charset="0"/>
              </a:rPr>
              <a:t>Bàn tay cô giáo</a:t>
            </a:r>
            <a:endParaRPr lang="en-US" sz="3600">
              <a:solidFill>
                <a:srgbClr val="FF0000"/>
              </a:solidFill>
              <a:latin typeface="Nunito Black" pitchFamily="2" charset="0"/>
            </a:endParaRPr>
          </a:p>
        </p:txBody>
      </p:sp>
      <p:graphicFrame>
        <p:nvGraphicFramePr>
          <p:cNvPr id="8" name="Table 7">
            <a:extLst>
              <a:ext uri="{FF2B5EF4-FFF2-40B4-BE49-F238E27FC236}">
                <a16:creationId xmlns="" xmlns:a16="http://schemas.microsoft.com/office/drawing/2014/main" id="{E9EF2C52-B0F6-BE96-7B74-F0055E5D217C}"/>
              </a:ext>
            </a:extLst>
          </p:cNvPr>
          <p:cNvGraphicFramePr>
            <a:graphicFrameLocks noGrp="1"/>
          </p:cNvGraphicFramePr>
          <p:nvPr>
            <p:extLst>
              <p:ext uri="{D42A27DB-BD31-4B8C-83A1-F6EECF244321}">
                <p14:modId xmlns="" xmlns:p14="http://schemas.microsoft.com/office/powerpoint/2010/main" val="1405006177"/>
              </p:ext>
            </p:extLst>
          </p:nvPr>
        </p:nvGraphicFramePr>
        <p:xfrm>
          <a:off x="1723654" y="777306"/>
          <a:ext cx="10058400" cy="5638489"/>
        </p:xfrm>
        <a:graphic>
          <a:graphicData uri="http://schemas.openxmlformats.org/drawingml/2006/table">
            <a:tbl>
              <a:tblPr/>
              <a:tblGrid>
                <a:gridCol w="4951466">
                  <a:extLst>
                    <a:ext uri="{9D8B030D-6E8A-4147-A177-3AD203B41FA5}">
                      <a16:colId xmlns="" xmlns:a16="http://schemas.microsoft.com/office/drawing/2014/main" val="2954022573"/>
                    </a:ext>
                  </a:extLst>
                </a:gridCol>
                <a:gridCol w="5106934">
                  <a:extLst>
                    <a:ext uri="{9D8B030D-6E8A-4147-A177-3AD203B41FA5}">
                      <a16:colId xmlns="" xmlns:a16="http://schemas.microsoft.com/office/drawing/2014/main" val="793779562"/>
                    </a:ext>
                  </a:extLst>
                </a:gridCol>
              </a:tblGrid>
              <a:tr h="2273691">
                <a:tc>
                  <a:txBody>
                    <a:bodyPr/>
                    <a:lstStyle/>
                    <a:p>
                      <a:pPr algn="just" fontAlgn="t"/>
                      <a:r>
                        <a:rPr lang="en-US" sz="2700" b="0" dirty="0" err="1">
                          <a:solidFill>
                            <a:srgbClr val="002060"/>
                          </a:solidFill>
                          <a:effectLst/>
                          <a:latin typeface="Times New Roman" panose="02020603050405020304" pitchFamily="18" charset="0"/>
                          <a:cs typeface="Times New Roman" panose="02020603050405020304" pitchFamily="18" charset="0"/>
                        </a:rPr>
                        <a:t>Một</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tờ</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giấy</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trắng</a:t>
                      </a:r>
                      <a:endParaRPr lang="en-US" sz="2700" b="0" dirty="0">
                        <a:solidFill>
                          <a:srgbClr val="002060"/>
                        </a:solidFill>
                        <a:effectLst/>
                        <a:latin typeface="Times New Roman" panose="02020603050405020304" pitchFamily="18" charset="0"/>
                        <a:cs typeface="Times New Roman" panose="02020603050405020304" pitchFamily="18" charset="0"/>
                      </a:endParaRPr>
                    </a:p>
                    <a:p>
                      <a:pPr algn="just" fontAlgn="t"/>
                      <a:r>
                        <a:rPr lang="en-US" sz="2700" b="0" dirty="0" err="1">
                          <a:solidFill>
                            <a:srgbClr val="002060"/>
                          </a:solidFill>
                          <a:effectLst/>
                          <a:latin typeface="Times New Roman" panose="02020603050405020304" pitchFamily="18" charset="0"/>
                          <a:cs typeface="Times New Roman" panose="02020603050405020304" pitchFamily="18" charset="0"/>
                        </a:rPr>
                        <a:t>Cô</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gấp</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cong</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cong</a:t>
                      </a:r>
                      <a:endParaRPr lang="en-US" sz="2700" b="0" dirty="0">
                        <a:solidFill>
                          <a:srgbClr val="002060"/>
                        </a:solidFill>
                        <a:effectLst/>
                        <a:latin typeface="Times New Roman" panose="02020603050405020304" pitchFamily="18" charset="0"/>
                        <a:cs typeface="Times New Roman" panose="02020603050405020304" pitchFamily="18" charset="0"/>
                      </a:endParaRPr>
                    </a:p>
                    <a:p>
                      <a:pPr algn="just" fontAlgn="t"/>
                      <a:r>
                        <a:rPr lang="en-US" sz="2700" b="0" dirty="0" err="1">
                          <a:solidFill>
                            <a:srgbClr val="002060"/>
                          </a:solidFill>
                          <a:effectLst/>
                          <a:latin typeface="Times New Roman" panose="02020603050405020304" pitchFamily="18" charset="0"/>
                          <a:cs typeface="Times New Roman" panose="02020603050405020304" pitchFamily="18" charset="0"/>
                        </a:rPr>
                        <a:t>Thoắt</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cái</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đã</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xong</a:t>
                      </a:r>
                      <a:endParaRPr lang="en-US" sz="2700" b="0" dirty="0">
                        <a:solidFill>
                          <a:srgbClr val="002060"/>
                        </a:solidFill>
                        <a:effectLst/>
                        <a:latin typeface="Times New Roman" panose="02020603050405020304" pitchFamily="18" charset="0"/>
                        <a:cs typeface="Times New Roman" panose="02020603050405020304" pitchFamily="18" charset="0"/>
                      </a:endParaRPr>
                    </a:p>
                    <a:p>
                      <a:pPr algn="just" fontAlgn="t"/>
                      <a:r>
                        <a:rPr lang="en-US" sz="2700" b="0" dirty="0" err="1">
                          <a:solidFill>
                            <a:srgbClr val="002060"/>
                          </a:solidFill>
                          <a:effectLst/>
                          <a:latin typeface="Times New Roman" panose="02020603050405020304" pitchFamily="18" charset="0"/>
                          <a:cs typeface="Times New Roman" panose="02020603050405020304" pitchFamily="18" charset="0"/>
                        </a:rPr>
                        <a:t>Chiếc</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thuyền</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xinh</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quá</a:t>
                      </a:r>
                      <a:r>
                        <a:rPr lang="en-US" sz="2700" b="0" dirty="0">
                          <a:solidFill>
                            <a:srgbClr val="002060"/>
                          </a:solidFill>
                          <a:effectLst/>
                          <a:latin typeface="Times New Roman" panose="02020603050405020304" pitchFamily="18" charset="0"/>
                          <a:cs typeface="Times New Roman" panose="02020603050405020304" pitchFamily="18" charset="0"/>
                        </a:rPr>
                        <a:t>!</a:t>
                      </a:r>
                    </a:p>
                  </a:txBody>
                  <a:tcPr marL="36479" marR="36479" marT="36479" marB="36479">
                    <a:lnL>
                      <a:noFill/>
                    </a:lnL>
                    <a:lnR>
                      <a:noFill/>
                    </a:lnR>
                    <a:lnT>
                      <a:noFill/>
                    </a:lnT>
                    <a:lnB>
                      <a:noFill/>
                    </a:lnB>
                  </a:tcPr>
                </a:tc>
                <a:tc>
                  <a:txBody>
                    <a:bodyPr/>
                    <a:lstStyle/>
                    <a:p>
                      <a:pPr algn="just" fontAlgn="t"/>
                      <a:r>
                        <a:rPr lang="en-US" sz="2700" b="0">
                          <a:solidFill>
                            <a:srgbClr val="002060"/>
                          </a:solidFill>
                          <a:effectLst/>
                          <a:latin typeface="Times New Roman" panose="02020603050405020304" pitchFamily="18" charset="0"/>
                          <a:cs typeface="Times New Roman" panose="02020603050405020304" pitchFamily="18" charset="0"/>
                        </a:rPr>
                        <a:t>Một tờ giấy đỏ</a:t>
                      </a:r>
                    </a:p>
                    <a:p>
                      <a:pPr algn="just" fontAlgn="t"/>
                      <a:r>
                        <a:rPr lang="en-US" sz="2700" b="0">
                          <a:solidFill>
                            <a:srgbClr val="002060"/>
                          </a:solidFill>
                          <a:effectLst/>
                          <a:latin typeface="Times New Roman" panose="02020603050405020304" pitchFamily="18" charset="0"/>
                          <a:cs typeface="Times New Roman" panose="02020603050405020304" pitchFamily="18" charset="0"/>
                        </a:rPr>
                        <a:t>Mềm mại tay cô</a:t>
                      </a:r>
                    </a:p>
                    <a:p>
                      <a:pPr algn="just" fontAlgn="t"/>
                      <a:r>
                        <a:rPr lang="en-US" sz="2700" b="0">
                          <a:solidFill>
                            <a:srgbClr val="002060"/>
                          </a:solidFill>
                          <a:effectLst/>
                          <a:latin typeface="Times New Roman" panose="02020603050405020304" pitchFamily="18" charset="0"/>
                          <a:cs typeface="Times New Roman" panose="02020603050405020304" pitchFamily="18" charset="0"/>
                        </a:rPr>
                        <a:t>Mặt trời đã phô</a:t>
                      </a:r>
                    </a:p>
                    <a:p>
                      <a:pPr algn="just" fontAlgn="t"/>
                      <a:r>
                        <a:rPr lang="en-US" sz="2700" b="0">
                          <a:solidFill>
                            <a:srgbClr val="002060"/>
                          </a:solidFill>
                          <a:effectLst/>
                          <a:latin typeface="Times New Roman" panose="02020603050405020304" pitchFamily="18" charset="0"/>
                          <a:cs typeface="Times New Roman" panose="02020603050405020304" pitchFamily="18" charset="0"/>
                        </a:rPr>
                        <a:t>Nhiều tia nắng tỏa.</a:t>
                      </a:r>
                    </a:p>
                  </a:txBody>
                  <a:tcPr marL="36479" marR="36479" marT="36479" marB="36479">
                    <a:lnL>
                      <a:noFill/>
                    </a:lnL>
                    <a:lnR>
                      <a:noFill/>
                    </a:lnR>
                    <a:lnT>
                      <a:noFill/>
                    </a:lnT>
                    <a:lnB>
                      <a:noFill/>
                    </a:lnB>
                  </a:tcPr>
                </a:tc>
                <a:extLst>
                  <a:ext uri="{0D108BD9-81ED-4DB2-BD59-A6C34878D82A}">
                    <a16:rowId xmlns="" xmlns:a16="http://schemas.microsoft.com/office/drawing/2014/main" val="789121385"/>
                  </a:ext>
                </a:extLst>
              </a:tr>
              <a:tr h="3175253">
                <a:tc>
                  <a:txBody>
                    <a:bodyPr/>
                    <a:lstStyle/>
                    <a:p>
                      <a:pPr fontAlgn="t"/>
                      <a:r>
                        <a:rPr lang="vi-VN" sz="2700" b="0" dirty="0">
                          <a:solidFill>
                            <a:srgbClr val="002060"/>
                          </a:solidFill>
                          <a:effectLst/>
                          <a:latin typeface="Times New Roman" panose="02020603050405020304" pitchFamily="18" charset="0"/>
                          <a:cs typeface="Times New Roman" panose="02020603050405020304" pitchFamily="18" charset="0"/>
                        </a:rPr>
                        <a:t>Thêm tờ xanh nữa</a:t>
                      </a:r>
                    </a:p>
                    <a:p>
                      <a:pPr fontAlgn="t"/>
                      <a:r>
                        <a:rPr lang="vi-VN" sz="2700" b="0" dirty="0">
                          <a:solidFill>
                            <a:srgbClr val="002060"/>
                          </a:solidFill>
                          <a:effectLst/>
                          <a:latin typeface="Times New Roman" panose="02020603050405020304" pitchFamily="18" charset="0"/>
                          <a:cs typeface="Times New Roman" panose="02020603050405020304" pitchFamily="18" charset="0"/>
                        </a:rPr>
                        <a:t>Cô cắt rất nhanh</a:t>
                      </a:r>
                    </a:p>
                    <a:p>
                      <a:pPr fontAlgn="t"/>
                      <a:r>
                        <a:rPr lang="vi-VN" sz="2700" b="0" dirty="0">
                          <a:solidFill>
                            <a:srgbClr val="002060"/>
                          </a:solidFill>
                          <a:effectLst/>
                          <a:latin typeface="Times New Roman" panose="02020603050405020304" pitchFamily="18" charset="0"/>
                          <a:cs typeface="Times New Roman" panose="02020603050405020304" pitchFamily="18" charset="0"/>
                        </a:rPr>
                        <a:t>Mặt nước dập dềnh</a:t>
                      </a:r>
                    </a:p>
                    <a:p>
                      <a:pPr fontAlgn="t"/>
                      <a:r>
                        <a:rPr lang="vi-VN" sz="2700" b="0" dirty="0">
                          <a:solidFill>
                            <a:srgbClr val="002060"/>
                          </a:solidFill>
                          <a:effectLst/>
                          <a:latin typeface="Times New Roman" panose="02020603050405020304" pitchFamily="18" charset="0"/>
                          <a:cs typeface="Times New Roman" panose="02020603050405020304" pitchFamily="18" charset="0"/>
                        </a:rPr>
                        <a:t>Quanh thuyền sóng lượn.</a:t>
                      </a:r>
                    </a:p>
                  </a:txBody>
                  <a:tcPr marL="36479" marR="36479" marT="36479" marB="36479">
                    <a:lnL>
                      <a:noFill/>
                    </a:lnL>
                    <a:lnR>
                      <a:noFill/>
                    </a:lnR>
                    <a:lnT>
                      <a:noFill/>
                    </a:lnT>
                    <a:lnB>
                      <a:noFill/>
                    </a:lnB>
                  </a:tcPr>
                </a:tc>
                <a:tc>
                  <a:txBody>
                    <a:bodyPr/>
                    <a:lstStyle/>
                    <a:p>
                      <a:pPr fontAlgn="t"/>
                      <a:r>
                        <a:rPr lang="vi-VN" sz="2700" b="0" dirty="0">
                          <a:solidFill>
                            <a:srgbClr val="002060"/>
                          </a:solidFill>
                          <a:effectLst/>
                          <a:latin typeface="Times New Roman" panose="02020603050405020304" pitchFamily="18" charset="0"/>
                          <a:cs typeface="Times New Roman" panose="02020603050405020304" pitchFamily="18" charset="0"/>
                        </a:rPr>
                        <a:t> Như phép mầu nhiệm</a:t>
                      </a:r>
                    </a:p>
                    <a:p>
                      <a:pPr fontAlgn="t"/>
                      <a:r>
                        <a:rPr lang="vi-VN" sz="2700" b="0" dirty="0">
                          <a:solidFill>
                            <a:srgbClr val="002060"/>
                          </a:solidFill>
                          <a:effectLst/>
                          <a:latin typeface="Times New Roman" panose="02020603050405020304" pitchFamily="18" charset="0"/>
                          <a:cs typeface="Times New Roman" panose="02020603050405020304" pitchFamily="18" charset="0"/>
                        </a:rPr>
                        <a:t>Hiện trước mắt em:</a:t>
                      </a:r>
                    </a:p>
                    <a:p>
                      <a:pPr fontAlgn="t"/>
                      <a:r>
                        <a:rPr lang="vi-VN" sz="2700" b="0" dirty="0">
                          <a:solidFill>
                            <a:srgbClr val="002060"/>
                          </a:solidFill>
                          <a:effectLst/>
                          <a:latin typeface="Times New Roman" panose="02020603050405020304" pitchFamily="18" charset="0"/>
                          <a:cs typeface="Times New Roman" panose="02020603050405020304" pitchFamily="18" charset="0"/>
                        </a:rPr>
                        <a:t>Biển biếc bình minh</a:t>
                      </a:r>
                    </a:p>
                    <a:p>
                      <a:pPr fontAlgn="t"/>
                      <a:r>
                        <a:rPr lang="vi-VN" sz="2700" b="0" dirty="0">
                          <a:solidFill>
                            <a:srgbClr val="002060"/>
                          </a:solidFill>
                          <a:effectLst/>
                          <a:latin typeface="Times New Roman" panose="02020603050405020304" pitchFamily="18" charset="0"/>
                          <a:cs typeface="Times New Roman" panose="02020603050405020304" pitchFamily="18" charset="0"/>
                        </a:rPr>
                        <a:t>Rì rào sóng vỗ…</a:t>
                      </a:r>
                      <a:endParaRPr lang="en-US" sz="2700" b="0" dirty="0">
                        <a:solidFill>
                          <a:srgbClr val="002060"/>
                        </a:solidFill>
                        <a:effectLst/>
                        <a:latin typeface="Times New Roman" panose="02020603050405020304" pitchFamily="18" charset="0"/>
                        <a:cs typeface="Times New Roman" panose="02020603050405020304" pitchFamily="18" charset="0"/>
                      </a:endParaRPr>
                    </a:p>
                    <a:p>
                      <a:pPr fontAlgn="t"/>
                      <a:r>
                        <a:rPr lang="en-US" sz="2700" b="0" dirty="0">
                          <a:solidFill>
                            <a:srgbClr val="002060"/>
                          </a:solidFill>
                          <a:effectLst/>
                          <a:latin typeface="Times New Roman" panose="02020603050405020304" pitchFamily="18" charset="0"/>
                          <a:cs typeface="Times New Roman" panose="02020603050405020304" pitchFamily="18" charset="0"/>
                        </a:rPr>
                        <a:t> </a:t>
                      </a:r>
                    </a:p>
                    <a:p>
                      <a:pPr fontAlgn="t"/>
                      <a:r>
                        <a:rPr lang="en-US" sz="2700" b="0" dirty="0" err="1">
                          <a:solidFill>
                            <a:srgbClr val="002060"/>
                          </a:solidFill>
                          <a:effectLst/>
                          <a:latin typeface="Times New Roman" panose="02020603050405020304" pitchFamily="18" charset="0"/>
                          <a:cs typeface="Times New Roman" panose="02020603050405020304" pitchFamily="18" charset="0"/>
                        </a:rPr>
                        <a:t>Biết</a:t>
                      </a:r>
                      <a:r>
                        <a:rPr lang="en-US" sz="2700" b="0" baseline="0" dirty="0">
                          <a:solidFill>
                            <a:srgbClr val="002060"/>
                          </a:solidFill>
                          <a:effectLst/>
                          <a:latin typeface="Times New Roman" panose="02020603050405020304" pitchFamily="18" charset="0"/>
                          <a:cs typeface="Times New Roman" panose="02020603050405020304" pitchFamily="18" charset="0"/>
                        </a:rPr>
                        <a:t> </a:t>
                      </a:r>
                      <a:r>
                        <a:rPr lang="en-US" sz="2700" b="0" baseline="0" dirty="0" err="1">
                          <a:solidFill>
                            <a:srgbClr val="002060"/>
                          </a:solidFill>
                          <a:effectLst/>
                          <a:latin typeface="Times New Roman" panose="02020603050405020304" pitchFamily="18" charset="0"/>
                          <a:cs typeface="Times New Roman" panose="02020603050405020304" pitchFamily="18" charset="0"/>
                        </a:rPr>
                        <a:t>bao</a:t>
                      </a:r>
                      <a:r>
                        <a:rPr lang="en-US" sz="2700" b="0" baseline="0" dirty="0">
                          <a:solidFill>
                            <a:srgbClr val="002060"/>
                          </a:solidFill>
                          <a:effectLst/>
                          <a:latin typeface="Times New Roman" panose="02020603050405020304" pitchFamily="18" charset="0"/>
                          <a:cs typeface="Times New Roman" panose="02020603050405020304" pitchFamily="18" charset="0"/>
                        </a:rPr>
                        <a:t> </a:t>
                      </a:r>
                      <a:r>
                        <a:rPr lang="en-US" sz="2700" b="0" baseline="0" dirty="0" err="1">
                          <a:solidFill>
                            <a:srgbClr val="002060"/>
                          </a:solidFill>
                          <a:effectLst/>
                          <a:latin typeface="Times New Roman" panose="02020603050405020304" pitchFamily="18" charset="0"/>
                          <a:cs typeface="Times New Roman" panose="02020603050405020304" pitchFamily="18" charset="0"/>
                        </a:rPr>
                        <a:t>điều</a:t>
                      </a:r>
                      <a:r>
                        <a:rPr lang="en-US" sz="2700" b="0" baseline="0" dirty="0">
                          <a:solidFill>
                            <a:srgbClr val="002060"/>
                          </a:solidFill>
                          <a:effectLst/>
                          <a:latin typeface="Times New Roman" panose="02020603050405020304" pitchFamily="18" charset="0"/>
                          <a:cs typeface="Times New Roman" panose="02020603050405020304" pitchFamily="18" charset="0"/>
                        </a:rPr>
                        <a:t> </a:t>
                      </a:r>
                      <a:r>
                        <a:rPr lang="en-US" sz="2700" b="0" baseline="0" dirty="0" err="1">
                          <a:solidFill>
                            <a:srgbClr val="002060"/>
                          </a:solidFill>
                          <a:effectLst/>
                          <a:latin typeface="Times New Roman" panose="02020603050405020304" pitchFamily="18" charset="0"/>
                          <a:cs typeface="Times New Roman" panose="02020603050405020304" pitchFamily="18" charset="0"/>
                        </a:rPr>
                        <a:t>lạ</a:t>
                      </a:r>
                      <a:endParaRPr lang="en-US" sz="2700" b="0" baseline="0" dirty="0">
                        <a:solidFill>
                          <a:srgbClr val="002060"/>
                        </a:solidFill>
                        <a:effectLst/>
                        <a:latin typeface="Times New Roman" panose="02020603050405020304" pitchFamily="18" charset="0"/>
                        <a:cs typeface="Times New Roman" panose="02020603050405020304" pitchFamily="18" charset="0"/>
                      </a:endParaRPr>
                    </a:p>
                    <a:p>
                      <a:pPr fontAlgn="t"/>
                      <a:r>
                        <a:rPr lang="en-US" sz="2700" b="0" baseline="0" dirty="0" err="1">
                          <a:solidFill>
                            <a:srgbClr val="002060"/>
                          </a:solidFill>
                          <a:effectLst/>
                          <a:latin typeface="Times New Roman" panose="02020603050405020304" pitchFamily="18" charset="0"/>
                          <a:cs typeface="Times New Roman" panose="02020603050405020304" pitchFamily="18" charset="0"/>
                        </a:rPr>
                        <a:t>Từ</a:t>
                      </a:r>
                      <a:r>
                        <a:rPr lang="en-US" sz="2700" b="0" baseline="0" dirty="0">
                          <a:solidFill>
                            <a:srgbClr val="002060"/>
                          </a:solidFill>
                          <a:effectLst/>
                          <a:latin typeface="Times New Roman" panose="02020603050405020304" pitchFamily="18" charset="0"/>
                          <a:cs typeface="Times New Roman" panose="02020603050405020304" pitchFamily="18" charset="0"/>
                        </a:rPr>
                        <a:t> </a:t>
                      </a:r>
                      <a:r>
                        <a:rPr lang="en-US" sz="2700" b="0" baseline="0" dirty="0" err="1">
                          <a:solidFill>
                            <a:srgbClr val="002060"/>
                          </a:solidFill>
                          <a:effectLst/>
                          <a:latin typeface="Times New Roman" panose="02020603050405020304" pitchFamily="18" charset="0"/>
                          <a:cs typeface="Times New Roman" panose="02020603050405020304" pitchFamily="18" charset="0"/>
                        </a:rPr>
                        <a:t>bàn</a:t>
                      </a:r>
                      <a:r>
                        <a:rPr lang="en-US" sz="2700" b="0" baseline="0" dirty="0">
                          <a:solidFill>
                            <a:srgbClr val="002060"/>
                          </a:solidFill>
                          <a:effectLst/>
                          <a:latin typeface="Times New Roman" panose="02020603050405020304" pitchFamily="18" charset="0"/>
                          <a:cs typeface="Times New Roman" panose="02020603050405020304" pitchFamily="18" charset="0"/>
                        </a:rPr>
                        <a:t> </a:t>
                      </a:r>
                      <a:r>
                        <a:rPr lang="en-US" sz="2700" b="0" baseline="0" dirty="0" err="1">
                          <a:solidFill>
                            <a:srgbClr val="002060"/>
                          </a:solidFill>
                          <a:effectLst/>
                          <a:latin typeface="Times New Roman" panose="02020603050405020304" pitchFamily="18" charset="0"/>
                          <a:cs typeface="Times New Roman" panose="02020603050405020304" pitchFamily="18" charset="0"/>
                        </a:rPr>
                        <a:t>tay</a:t>
                      </a:r>
                      <a:r>
                        <a:rPr lang="en-US" sz="2700" b="0" baseline="0" dirty="0">
                          <a:solidFill>
                            <a:srgbClr val="002060"/>
                          </a:solidFill>
                          <a:effectLst/>
                          <a:latin typeface="Times New Roman" panose="02020603050405020304" pitchFamily="18" charset="0"/>
                          <a:cs typeface="Times New Roman" panose="02020603050405020304" pitchFamily="18" charset="0"/>
                        </a:rPr>
                        <a:t> </a:t>
                      </a:r>
                      <a:r>
                        <a:rPr lang="en-US" sz="2700" b="0" baseline="0" dirty="0" err="1">
                          <a:solidFill>
                            <a:srgbClr val="002060"/>
                          </a:solidFill>
                          <a:effectLst/>
                          <a:latin typeface="Times New Roman" panose="02020603050405020304" pitchFamily="18" charset="0"/>
                          <a:cs typeface="Times New Roman" panose="02020603050405020304" pitchFamily="18" charset="0"/>
                        </a:rPr>
                        <a:t>cô</a:t>
                      </a:r>
                      <a:endParaRPr lang="en-US" sz="2700" b="0" baseline="0" dirty="0">
                        <a:solidFill>
                          <a:srgbClr val="002060"/>
                        </a:solidFill>
                        <a:effectLst/>
                        <a:latin typeface="Times New Roman" panose="02020603050405020304" pitchFamily="18" charset="0"/>
                        <a:cs typeface="Times New Roman" panose="02020603050405020304" pitchFamily="18" charset="0"/>
                      </a:endParaRPr>
                    </a:p>
                    <a:p>
                      <a:pPr fontAlgn="t"/>
                      <a:r>
                        <a:rPr lang="en-US" sz="2700" b="0" baseline="0" dirty="0">
                          <a:solidFill>
                            <a:srgbClr val="002060"/>
                          </a:solidFill>
                          <a:effectLst/>
                          <a:latin typeface="Times New Roman" panose="02020603050405020304" pitchFamily="18" charset="0"/>
                          <a:cs typeface="Times New Roman" panose="02020603050405020304" pitchFamily="18" charset="0"/>
                        </a:rPr>
                        <a:t>           </a:t>
                      </a:r>
                      <a:r>
                        <a:rPr lang="en-US" sz="2700" b="0" baseline="0" dirty="0">
                          <a:solidFill>
                            <a:srgbClr val="FF0000"/>
                          </a:solidFill>
                          <a:effectLst/>
                          <a:latin typeface="Times New Roman" panose="02020603050405020304" pitchFamily="18" charset="0"/>
                          <a:cs typeface="Times New Roman" panose="02020603050405020304" pitchFamily="18" charset="0"/>
                        </a:rPr>
                        <a:t> </a:t>
                      </a:r>
                      <a:r>
                        <a:rPr lang="en-US" sz="2000" b="0" baseline="0" dirty="0">
                          <a:solidFill>
                            <a:srgbClr val="FF0000"/>
                          </a:solidFill>
                          <a:effectLst/>
                          <a:latin typeface="Times New Roman" panose="02020603050405020304" pitchFamily="18" charset="0"/>
                          <a:cs typeface="Times New Roman" panose="02020603050405020304" pitchFamily="18" charset="0"/>
                        </a:rPr>
                        <a:t>(</a:t>
                      </a:r>
                      <a:r>
                        <a:rPr lang="en-US" sz="2000" b="0" baseline="0" dirty="0" err="1">
                          <a:solidFill>
                            <a:srgbClr val="FF0000"/>
                          </a:solidFill>
                          <a:effectLst/>
                          <a:latin typeface="Times New Roman" panose="02020603050405020304" pitchFamily="18" charset="0"/>
                          <a:cs typeface="Times New Roman" panose="02020603050405020304" pitchFamily="18" charset="0"/>
                        </a:rPr>
                        <a:t>Nguyễn</a:t>
                      </a:r>
                      <a:r>
                        <a:rPr lang="en-US" sz="2000" b="0" baseline="0" dirty="0">
                          <a:solidFill>
                            <a:srgbClr val="FF0000"/>
                          </a:solidFill>
                          <a:effectLst/>
                          <a:latin typeface="Times New Roman" panose="02020603050405020304" pitchFamily="18" charset="0"/>
                          <a:cs typeface="Times New Roman" panose="02020603050405020304" pitchFamily="18" charset="0"/>
                        </a:rPr>
                        <a:t> </a:t>
                      </a:r>
                      <a:r>
                        <a:rPr lang="en-US" sz="2000" b="0" baseline="0" dirty="0" err="1">
                          <a:solidFill>
                            <a:srgbClr val="FF0000"/>
                          </a:solidFill>
                          <a:effectLst/>
                          <a:latin typeface="Times New Roman" panose="02020603050405020304" pitchFamily="18" charset="0"/>
                          <a:cs typeface="Times New Roman" panose="02020603050405020304" pitchFamily="18" charset="0"/>
                        </a:rPr>
                        <a:t>Trọng</a:t>
                      </a:r>
                      <a:r>
                        <a:rPr lang="en-US" sz="2000" b="0" baseline="0" dirty="0">
                          <a:solidFill>
                            <a:srgbClr val="FF0000"/>
                          </a:solidFill>
                          <a:effectLst/>
                          <a:latin typeface="Times New Roman" panose="02020603050405020304" pitchFamily="18" charset="0"/>
                          <a:cs typeface="Times New Roman" panose="02020603050405020304" pitchFamily="18" charset="0"/>
                        </a:rPr>
                        <a:t> </a:t>
                      </a:r>
                      <a:r>
                        <a:rPr lang="en-US" sz="2000" b="0" baseline="0" dirty="0" err="1">
                          <a:solidFill>
                            <a:srgbClr val="FF0000"/>
                          </a:solidFill>
                          <a:effectLst/>
                          <a:latin typeface="Times New Roman" panose="02020603050405020304" pitchFamily="18" charset="0"/>
                          <a:cs typeface="Times New Roman" panose="02020603050405020304" pitchFamily="18" charset="0"/>
                        </a:rPr>
                        <a:t>Hoàn</a:t>
                      </a:r>
                      <a:r>
                        <a:rPr lang="en-US" sz="2000" b="0" baseline="0" dirty="0">
                          <a:solidFill>
                            <a:srgbClr val="FF0000"/>
                          </a:solidFill>
                          <a:effectLst/>
                          <a:latin typeface="Times New Roman" panose="02020603050405020304" pitchFamily="18" charset="0"/>
                          <a:cs typeface="Times New Roman" panose="02020603050405020304" pitchFamily="18" charset="0"/>
                        </a:rPr>
                        <a:t>)</a:t>
                      </a:r>
                      <a:endParaRPr lang="vi-VN" sz="2000" b="0" dirty="0">
                        <a:solidFill>
                          <a:srgbClr val="FF0000"/>
                        </a:solidFill>
                        <a:effectLst/>
                        <a:latin typeface="Times New Roman" panose="02020603050405020304" pitchFamily="18" charset="0"/>
                        <a:cs typeface="Times New Roman" panose="02020603050405020304" pitchFamily="18" charset="0"/>
                      </a:endParaRPr>
                    </a:p>
                  </a:txBody>
                  <a:tcPr marL="36479" marR="36479" marT="36479" marB="36479">
                    <a:lnL>
                      <a:noFill/>
                    </a:lnL>
                    <a:lnR>
                      <a:noFill/>
                    </a:lnR>
                    <a:lnT>
                      <a:noFill/>
                    </a:lnT>
                    <a:lnB>
                      <a:noFill/>
                    </a:lnB>
                  </a:tcPr>
                </a:tc>
                <a:extLst>
                  <a:ext uri="{0D108BD9-81ED-4DB2-BD59-A6C34878D82A}">
                    <a16:rowId xmlns="" xmlns:a16="http://schemas.microsoft.com/office/drawing/2014/main" val="3071006414"/>
                  </a:ext>
                </a:extLst>
              </a:tr>
            </a:tbl>
          </a:graphicData>
        </a:graphic>
      </p:graphicFrame>
      <p:pic>
        <p:nvPicPr>
          <p:cNvPr id="9" name="Picture 7">
            <a:extLst>
              <a:ext uri="{FF2B5EF4-FFF2-40B4-BE49-F238E27FC236}">
                <a16:creationId xmlns="" xmlns:a16="http://schemas.microsoft.com/office/drawing/2014/main" id="{7AAB13A3-676C-6758-B1BF-7CF80B49452C}"/>
              </a:ext>
            </a:extLst>
          </p:cNvPr>
          <p:cNvPicPr>
            <a:picLocks noChangeAspect="1"/>
          </p:cNvPicPr>
          <p:nvPr/>
        </p:nvPicPr>
        <p:blipFill>
          <a:blip r:embed="rId4">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0" y="3873755"/>
            <a:ext cx="2394857" cy="2984245"/>
          </a:xfrm>
          <a:prstGeom prst="rect">
            <a:avLst/>
          </a:prstGeom>
        </p:spPr>
      </p:pic>
    </p:spTree>
    <p:extLst>
      <p:ext uri="{BB962C8B-B14F-4D97-AF65-F5344CB8AC3E}">
        <p14:creationId xmlns="" xmlns:p14="http://schemas.microsoft.com/office/powerpoint/2010/main" val="176926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1003</Words>
  <Application>Microsoft Office PowerPoint</Application>
  <PresentationFormat>Custom</PresentationFormat>
  <Paragraphs>186</Paragraphs>
  <Slides>35</Slides>
  <Notes>1</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Nội dung:Bài thơ ca ngợi sự khéo léo của cô giáo khi dạy học sinh làm thủ công và thể hiên tình cảm yêu thương,quý trọng cô giáo của các bạn học sinh.</vt:lpstr>
      <vt:lpstr>Slide 22</vt:lpstr>
      <vt:lpstr>Slide 23</vt:lpstr>
      <vt:lpstr>Slide 24</vt:lpstr>
      <vt:lpstr>Slide 25</vt:lpstr>
      <vt:lpstr>Slide 26</vt:lpstr>
      <vt:lpstr>Slide 27</vt:lpstr>
      <vt:lpstr>Slide 28</vt:lpstr>
      <vt:lpstr>Slide 29</vt:lpstr>
      <vt:lpstr>Slide 30</vt:lpstr>
      <vt:lpstr>Slide 31</vt:lpstr>
      <vt:lpstr>Slide 32</vt:lpstr>
      <vt:lpstr>   Kể với người thân về một giờ học em thấy vui vẻ, thú vị.   </vt:lpstr>
      <vt:lpstr>Slide 34</vt:lpstr>
      <vt:lpstr>Slide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nguyenthi lien</dc:creator>
  <cp:lastModifiedBy>User</cp:lastModifiedBy>
  <cp:revision>77</cp:revision>
  <dcterms:created xsi:type="dcterms:W3CDTF">2022-07-23T09:44:17Z</dcterms:created>
  <dcterms:modified xsi:type="dcterms:W3CDTF">2025-05-21T08:01:11Z</dcterms:modified>
</cp:coreProperties>
</file>