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Layouts/slideLayout65.xml" ContentType="application/vnd.openxmlformats-officedocument.presentationml.slideLayout+xml"/>
  <Override PartName="/ppt/slideLayouts/slideLayout74.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Override PartName="/ppt/slideLayouts/slideLayout72.xml" ContentType="application/vnd.openxmlformats-officedocument.presentationml.slideLayout+xml"/>
  <Override PartName="/ppt/slideLayouts/slideLayout81.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97" r:id="rId4"/>
    <p:sldMasterId id="2147483711" r:id="rId5"/>
    <p:sldMasterId id="2147483735" r:id="rId6"/>
  </p:sldMasterIdLst>
  <p:notesMasterIdLst>
    <p:notesMasterId r:id="rId33"/>
  </p:notesMasterIdLst>
  <p:sldIdLst>
    <p:sldId id="322" r:id="rId7"/>
    <p:sldId id="267" r:id="rId8"/>
    <p:sldId id="259" r:id="rId9"/>
    <p:sldId id="269" r:id="rId10"/>
    <p:sldId id="261" r:id="rId11"/>
    <p:sldId id="323" r:id="rId12"/>
    <p:sldId id="324" r:id="rId13"/>
    <p:sldId id="311" r:id="rId14"/>
    <p:sldId id="325" r:id="rId15"/>
    <p:sldId id="270" r:id="rId16"/>
    <p:sldId id="326" r:id="rId17"/>
    <p:sldId id="271" r:id="rId18"/>
    <p:sldId id="314" r:id="rId19"/>
    <p:sldId id="328" r:id="rId20"/>
    <p:sldId id="329" r:id="rId21"/>
    <p:sldId id="332" r:id="rId22"/>
    <p:sldId id="262" r:id="rId23"/>
    <p:sldId id="274" r:id="rId24"/>
    <p:sldId id="282" r:id="rId25"/>
    <p:sldId id="333" r:id="rId26"/>
    <p:sldId id="275" r:id="rId27"/>
    <p:sldId id="283" r:id="rId28"/>
    <p:sldId id="291" r:id="rId29"/>
    <p:sldId id="330" r:id="rId30"/>
    <p:sldId id="284" r:id="rId31"/>
    <p:sldId id="331" r:id="rId32"/>
  </p:sldIdLst>
  <p:sldSz cx="12192000" cy="6858000"/>
  <p:notesSz cx="6858000" cy="9144000"/>
  <p:embeddedFontLst>
    <p:embeddedFont>
      <p:font typeface="Calibri" pitchFamily="34" charset="0"/>
      <p:regular r:id="rId34"/>
      <p:bold r:id="rId35"/>
      <p:italic r:id="rId36"/>
      <p:boldItalic r:id="rId37"/>
    </p:embeddedFont>
    <p:embeddedFont>
      <p:font typeface="Sigmar One" charset="0"/>
      <p:regular r:id="rId38"/>
    </p:embeddedFont>
    <p:embeddedFont>
      <p:font typeface="Nunito Black" pitchFamily="2" charset="0"/>
      <p:bold r:id="rId39"/>
      <p:boldItalic r:id="rId40"/>
    </p:embeddedFont>
    <p:embeddedFont>
      <p:font typeface="#9Slide03 AmpleSoft Bold" charset="0"/>
      <p:regular r:id="rId41"/>
    </p:embeddedFont>
    <p:embeddedFont>
      <p:font typeface="Sriracha" charset="-34"/>
      <p:regular r:id="rId42"/>
    </p:embeddedFont>
    <p:embeddedFont>
      <p:font typeface="Calibri Light" charset="0"/>
      <p:regular r:id="rId43"/>
      <p:italic r:id="rId44"/>
    </p:embeddedFont>
    <p:embeddedFont>
      <p:font typeface="Baloo 2 SemiBold" charset="0"/>
      <p:bold r:id="rId45"/>
    </p:embeddedFont>
    <p:embeddedFont>
      <p:font typeface="Nunito" pitchFamily="2" charset="0"/>
      <p:regular r:id="rId46"/>
      <p:bold r:id="rId47"/>
      <p:italic r:id="rId48"/>
      <p:boldItalic r:id="rId49"/>
    </p:embeddedFont>
    <p:embeddedFont>
      <p:font typeface="Open Sans" pitchFamily="34" charset="0"/>
      <p:regular r:id="rId50"/>
      <p:bold r:id="rId51"/>
      <p:italic r:id="rId52"/>
      <p:boldItalic r:id="rId53"/>
    </p:embeddedFont>
    <p:embeddedFont>
      <p:font typeface="Bookman Old Style" pitchFamily="18" charset="0"/>
      <p:regular r:id="rId54"/>
      <p:bold r:id="rId55"/>
      <p:italic r:id="rId56"/>
      <p:boldItalic r:id="rId57"/>
    </p:embeddedFont>
    <p:embeddedFont>
      <p:font typeface="Microsoft YaHei" pitchFamily="34" charset="-122"/>
      <p:regular r:id="rId58"/>
      <p:bold r:id="rId59"/>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46F18"/>
    <a:srgbClr val="DAFEE0"/>
    <a:srgbClr val="F5F6BC"/>
    <a:srgbClr val="73C532"/>
    <a:srgbClr val="57C7D4"/>
    <a:srgbClr val="EAEAC8"/>
    <a:srgbClr val="66FFCC"/>
    <a:srgbClr val="EAF9FF"/>
    <a:srgbClr val="FF6699"/>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69" d="100"/>
          <a:sy n="69" d="100"/>
        </p:scale>
        <p:origin x="-756" y="-102"/>
      </p:cViewPr>
      <p:guideLst>
        <p:guide orient="horz" pos="1440"/>
        <p:guide pos="1920"/>
      </p:guideLst>
    </p:cSldViewPr>
  </p:slideViewPr>
  <p:outlineViewPr>
    <p:cViewPr>
      <p:scale>
        <a:sx n="33" d="100"/>
        <a:sy n="33" d="100"/>
      </p:scale>
      <p:origin x="0" y="0"/>
    </p:cViewPr>
  </p:outlineViewPr>
  <p:notesTextViewPr>
    <p:cViewPr>
      <p:scale>
        <a:sx n="3" d="2"/>
        <a:sy n="3" d="2"/>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61"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2.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D67C-1AFD-4D5D-B5A0-021795BA2F77}" type="datetimeFigureOut">
              <a:rPr lang="en-US" smtClean="0"/>
              <a:pPr/>
              <a:t>5/21/2025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7CBF-D386-4FC0-9CD1-13948D59AF9A}" type="slidenum">
              <a:rPr lang="en-US" smtClean="0"/>
              <a:pPr/>
              <a:t>‹#›</a:t>
            </a:fld>
            <a:endParaRPr lang="en-US"/>
          </a:p>
        </p:txBody>
      </p:sp>
    </p:spTree>
    <p:extLst>
      <p:ext uri="{BB962C8B-B14F-4D97-AF65-F5344CB8AC3E}">
        <p14:creationId xmlns:p14="http://schemas.microsoft.com/office/powerpoint/2010/main" xmlns="" val="419430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xmlns="" val="3699721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xmlns="" val="406225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4879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pPr/>
              <a:t>15</a:t>
            </a:fld>
            <a:endParaRPr lang="en-US"/>
          </a:p>
        </p:txBody>
      </p:sp>
    </p:spTree>
    <p:extLst>
      <p:ext uri="{BB962C8B-B14F-4D97-AF65-F5344CB8AC3E}">
        <p14:creationId xmlns:p14="http://schemas.microsoft.com/office/powerpoint/2010/main" xmlns="" val="3661885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xmlns="" val="4264854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3.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789">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789">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70" y="4005738"/>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549"/>
            </a:lvl2pPr>
            <a:lvl3pPr lvl="2" algn="ctr" rtl="0">
              <a:lnSpc>
                <a:spcPct val="100000"/>
              </a:lnSpc>
              <a:spcBef>
                <a:spcPts val="0"/>
              </a:spcBef>
              <a:spcAft>
                <a:spcPts val="0"/>
              </a:spcAft>
              <a:buSzPts val="2800"/>
              <a:buNone/>
              <a:defRPr sz="3549"/>
            </a:lvl3pPr>
            <a:lvl4pPr lvl="3" algn="ctr" rtl="0">
              <a:lnSpc>
                <a:spcPct val="100000"/>
              </a:lnSpc>
              <a:spcBef>
                <a:spcPts val="0"/>
              </a:spcBef>
              <a:spcAft>
                <a:spcPts val="0"/>
              </a:spcAft>
              <a:buSzPts val="2800"/>
              <a:buNone/>
              <a:defRPr sz="3549"/>
            </a:lvl4pPr>
            <a:lvl5pPr lvl="4" algn="ctr" rtl="0">
              <a:lnSpc>
                <a:spcPct val="100000"/>
              </a:lnSpc>
              <a:spcBef>
                <a:spcPts val="0"/>
              </a:spcBef>
              <a:spcAft>
                <a:spcPts val="0"/>
              </a:spcAft>
              <a:buSzPts val="2800"/>
              <a:buNone/>
              <a:defRPr sz="3549"/>
            </a:lvl5pPr>
            <a:lvl6pPr lvl="5" algn="ctr" rtl="0">
              <a:lnSpc>
                <a:spcPct val="100000"/>
              </a:lnSpc>
              <a:spcBef>
                <a:spcPts val="0"/>
              </a:spcBef>
              <a:spcAft>
                <a:spcPts val="0"/>
              </a:spcAft>
              <a:buSzPts val="2800"/>
              <a:buNone/>
              <a:defRPr sz="3549"/>
            </a:lvl6pPr>
            <a:lvl7pPr lvl="6" algn="ctr" rtl="0">
              <a:lnSpc>
                <a:spcPct val="100000"/>
              </a:lnSpc>
              <a:spcBef>
                <a:spcPts val="0"/>
              </a:spcBef>
              <a:spcAft>
                <a:spcPts val="0"/>
              </a:spcAft>
              <a:buSzPts val="2800"/>
              <a:buNone/>
              <a:defRPr sz="3549"/>
            </a:lvl7pPr>
            <a:lvl8pPr lvl="7" algn="ctr" rtl="0">
              <a:lnSpc>
                <a:spcPct val="100000"/>
              </a:lnSpc>
              <a:spcBef>
                <a:spcPts val="0"/>
              </a:spcBef>
              <a:spcAft>
                <a:spcPts val="0"/>
              </a:spcAft>
              <a:buSzPts val="2800"/>
              <a:buNone/>
              <a:defRPr sz="3549"/>
            </a:lvl8pPr>
            <a:lvl9pPr lvl="8" algn="ctr" rtl="0">
              <a:lnSpc>
                <a:spcPct val="100000"/>
              </a:lnSpc>
              <a:spcBef>
                <a:spcPts val="0"/>
              </a:spcBef>
              <a:spcAft>
                <a:spcPts val="0"/>
              </a:spcAft>
              <a:buSzPts val="2800"/>
              <a:buNone/>
              <a:defRPr sz="3549"/>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549"/>
            </a:lvl2pPr>
            <a:lvl3pPr lvl="2" algn="ctr" rtl="0">
              <a:lnSpc>
                <a:spcPct val="100000"/>
              </a:lnSpc>
              <a:spcBef>
                <a:spcPts val="0"/>
              </a:spcBef>
              <a:spcAft>
                <a:spcPts val="0"/>
              </a:spcAft>
              <a:buSzPts val="2800"/>
              <a:buNone/>
              <a:defRPr sz="3549"/>
            </a:lvl3pPr>
            <a:lvl4pPr lvl="3" algn="ctr" rtl="0">
              <a:lnSpc>
                <a:spcPct val="100000"/>
              </a:lnSpc>
              <a:spcBef>
                <a:spcPts val="0"/>
              </a:spcBef>
              <a:spcAft>
                <a:spcPts val="0"/>
              </a:spcAft>
              <a:buSzPts val="2800"/>
              <a:buNone/>
              <a:defRPr sz="3549"/>
            </a:lvl4pPr>
            <a:lvl5pPr lvl="4" algn="ctr" rtl="0">
              <a:lnSpc>
                <a:spcPct val="100000"/>
              </a:lnSpc>
              <a:spcBef>
                <a:spcPts val="0"/>
              </a:spcBef>
              <a:spcAft>
                <a:spcPts val="0"/>
              </a:spcAft>
              <a:buSzPts val="2800"/>
              <a:buNone/>
              <a:defRPr sz="3549"/>
            </a:lvl5pPr>
            <a:lvl6pPr lvl="5" algn="ctr" rtl="0">
              <a:lnSpc>
                <a:spcPct val="100000"/>
              </a:lnSpc>
              <a:spcBef>
                <a:spcPts val="0"/>
              </a:spcBef>
              <a:spcAft>
                <a:spcPts val="0"/>
              </a:spcAft>
              <a:buSzPts val="2800"/>
              <a:buNone/>
              <a:defRPr sz="3549"/>
            </a:lvl6pPr>
            <a:lvl7pPr lvl="6" algn="ctr" rtl="0">
              <a:lnSpc>
                <a:spcPct val="100000"/>
              </a:lnSpc>
              <a:spcBef>
                <a:spcPts val="0"/>
              </a:spcBef>
              <a:spcAft>
                <a:spcPts val="0"/>
              </a:spcAft>
              <a:buSzPts val="2800"/>
              <a:buNone/>
              <a:defRPr sz="3549"/>
            </a:lvl7pPr>
            <a:lvl8pPr lvl="7" algn="ctr" rtl="0">
              <a:lnSpc>
                <a:spcPct val="100000"/>
              </a:lnSpc>
              <a:spcBef>
                <a:spcPts val="0"/>
              </a:spcBef>
              <a:spcAft>
                <a:spcPts val="0"/>
              </a:spcAft>
              <a:buSzPts val="2800"/>
              <a:buNone/>
              <a:defRPr sz="3549"/>
            </a:lvl8pPr>
            <a:lvl9pPr lvl="8" algn="ctr" rtl="0">
              <a:lnSpc>
                <a:spcPct val="100000"/>
              </a:lnSpc>
              <a:spcBef>
                <a:spcPts val="0"/>
              </a:spcBef>
              <a:spcAft>
                <a:spcPts val="0"/>
              </a:spcAft>
              <a:buSzPts val="2800"/>
              <a:buNone/>
              <a:defRPr sz="3549"/>
            </a:lvl9pPr>
          </a:lstStyle>
          <a:p>
            <a:endParaRPr/>
          </a:p>
        </p:txBody>
      </p:sp>
    </p:spTree>
    <p:extLst>
      <p:ext uri="{BB962C8B-B14F-4D97-AF65-F5344CB8AC3E}">
        <p14:creationId xmlns:p14="http://schemas.microsoft.com/office/powerpoint/2010/main" xmlns="" val="358295227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4173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34580" indent="0" algn="ctr">
              <a:buNone/>
              <a:defRPr>
                <a:solidFill>
                  <a:schemeClr val="tx1">
                    <a:tint val="75000"/>
                  </a:schemeClr>
                </a:solidFill>
              </a:defRPr>
            </a:lvl2pPr>
            <a:lvl3pPr marL="1069161" indent="0" algn="ctr">
              <a:buNone/>
              <a:defRPr>
                <a:solidFill>
                  <a:schemeClr val="tx1">
                    <a:tint val="75000"/>
                  </a:schemeClr>
                </a:solidFill>
              </a:defRPr>
            </a:lvl3pPr>
            <a:lvl4pPr marL="1603742" indent="0" algn="ctr">
              <a:buNone/>
              <a:defRPr>
                <a:solidFill>
                  <a:schemeClr val="tx1">
                    <a:tint val="75000"/>
                  </a:schemeClr>
                </a:solidFill>
              </a:defRPr>
            </a:lvl4pPr>
            <a:lvl5pPr marL="2138322" indent="0" algn="ctr">
              <a:buNone/>
              <a:defRPr>
                <a:solidFill>
                  <a:schemeClr val="tx1">
                    <a:tint val="75000"/>
                  </a:schemeClr>
                </a:solidFill>
              </a:defRPr>
            </a:lvl5pPr>
            <a:lvl6pPr marL="2672902" indent="0" algn="ctr">
              <a:buNone/>
              <a:defRPr>
                <a:solidFill>
                  <a:schemeClr val="tx1">
                    <a:tint val="75000"/>
                  </a:schemeClr>
                </a:solidFill>
              </a:defRPr>
            </a:lvl6pPr>
            <a:lvl7pPr marL="3207483" indent="0" algn="ctr">
              <a:buNone/>
              <a:defRPr>
                <a:solidFill>
                  <a:schemeClr val="tx1">
                    <a:tint val="75000"/>
                  </a:schemeClr>
                </a:solidFill>
              </a:defRPr>
            </a:lvl7pPr>
            <a:lvl8pPr marL="3742064" indent="0" algn="ctr">
              <a:buNone/>
              <a:defRPr>
                <a:solidFill>
                  <a:schemeClr val="tx1">
                    <a:tint val="75000"/>
                  </a:schemeClr>
                </a:solidFill>
              </a:defRPr>
            </a:lvl8pPr>
            <a:lvl9pPr marL="427664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691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2758487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691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3114017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06"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353">
                <a:solidFill>
                  <a:schemeClr val="tx1">
                    <a:tint val="75000"/>
                  </a:schemeClr>
                </a:solidFill>
              </a:defRPr>
            </a:lvl1pPr>
            <a:lvl2pPr marL="534580" indent="0">
              <a:buNone/>
              <a:defRPr sz="2139">
                <a:solidFill>
                  <a:schemeClr val="tx1">
                    <a:tint val="75000"/>
                  </a:schemeClr>
                </a:solidFill>
              </a:defRPr>
            </a:lvl2pPr>
            <a:lvl3pPr marL="1069161" indent="0">
              <a:buNone/>
              <a:defRPr sz="1854">
                <a:solidFill>
                  <a:schemeClr val="tx1">
                    <a:tint val="75000"/>
                  </a:schemeClr>
                </a:solidFill>
              </a:defRPr>
            </a:lvl3pPr>
            <a:lvl4pPr marL="1603742" indent="0">
              <a:buNone/>
              <a:defRPr sz="1640">
                <a:solidFill>
                  <a:schemeClr val="tx1">
                    <a:tint val="75000"/>
                  </a:schemeClr>
                </a:solidFill>
              </a:defRPr>
            </a:lvl4pPr>
            <a:lvl5pPr marL="2138322" indent="0">
              <a:buNone/>
              <a:defRPr sz="1640">
                <a:solidFill>
                  <a:schemeClr val="tx1">
                    <a:tint val="75000"/>
                  </a:schemeClr>
                </a:solidFill>
              </a:defRPr>
            </a:lvl5pPr>
            <a:lvl6pPr marL="2672902" indent="0">
              <a:buNone/>
              <a:defRPr sz="1640">
                <a:solidFill>
                  <a:schemeClr val="tx1">
                    <a:tint val="75000"/>
                  </a:schemeClr>
                </a:solidFill>
              </a:defRPr>
            </a:lvl6pPr>
            <a:lvl7pPr marL="3207483" indent="0">
              <a:buNone/>
              <a:defRPr sz="1640">
                <a:solidFill>
                  <a:schemeClr val="tx1">
                    <a:tint val="75000"/>
                  </a:schemeClr>
                </a:solidFill>
              </a:defRPr>
            </a:lvl7pPr>
            <a:lvl8pPr marL="3742064" indent="0">
              <a:buNone/>
              <a:defRPr sz="1640">
                <a:solidFill>
                  <a:schemeClr val="tx1">
                    <a:tint val="75000"/>
                  </a:schemeClr>
                </a:solidFill>
              </a:defRPr>
            </a:lvl8pPr>
            <a:lvl9pPr marL="4276644" indent="0">
              <a:buNone/>
              <a:defRPr sz="16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691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465594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0885" y="2133601"/>
            <a:ext cx="10155767" cy="6034088"/>
          </a:xfrm>
        </p:spPr>
        <p:txBody>
          <a:bodyPr/>
          <a:lstStyle>
            <a:lvl1pPr>
              <a:defRPr sz="3280"/>
            </a:lvl1pPr>
            <a:lvl2pPr>
              <a:defRPr sz="2781"/>
            </a:lvl2pPr>
            <a:lvl3pPr>
              <a:defRPr sz="2353"/>
            </a:lvl3pPr>
            <a:lvl4pPr>
              <a:defRPr sz="2139"/>
            </a:lvl4pPr>
            <a:lvl5pPr>
              <a:defRPr sz="2139"/>
            </a:lvl5pPr>
            <a:lvl6pPr>
              <a:defRPr sz="2139"/>
            </a:lvl6pPr>
            <a:lvl7pPr>
              <a:defRPr sz="2139"/>
            </a:lvl7pPr>
            <a:lvl8pPr>
              <a:defRPr sz="2139"/>
            </a:lvl8pPr>
            <a:lvl9pPr>
              <a:defRPr sz="21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499851" y="2133601"/>
            <a:ext cx="10157882" cy="6034088"/>
          </a:xfrm>
        </p:spPr>
        <p:txBody>
          <a:bodyPr/>
          <a:lstStyle>
            <a:lvl1pPr>
              <a:defRPr sz="3280"/>
            </a:lvl1pPr>
            <a:lvl2pPr>
              <a:defRPr sz="2781"/>
            </a:lvl2pPr>
            <a:lvl3pPr>
              <a:defRPr sz="2353"/>
            </a:lvl3pPr>
            <a:lvl4pPr>
              <a:defRPr sz="2139"/>
            </a:lvl4pPr>
            <a:lvl5pPr>
              <a:defRPr sz="2139"/>
            </a:lvl5pPr>
            <a:lvl6pPr>
              <a:defRPr sz="2139"/>
            </a:lvl6pPr>
            <a:lvl7pPr>
              <a:defRPr sz="2139"/>
            </a:lvl7pPr>
            <a:lvl8pPr>
              <a:defRPr sz="2139"/>
            </a:lvl8pPr>
            <a:lvl9pPr>
              <a:defRPr sz="21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691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762660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781" b="1"/>
            </a:lvl1pPr>
            <a:lvl2pPr marL="534580" indent="0">
              <a:buNone/>
              <a:defRPr sz="2353" b="1"/>
            </a:lvl2pPr>
            <a:lvl3pPr marL="1069161" indent="0">
              <a:buNone/>
              <a:defRPr sz="2139" b="1"/>
            </a:lvl3pPr>
            <a:lvl4pPr marL="1603742" indent="0">
              <a:buNone/>
              <a:defRPr sz="1854" b="1"/>
            </a:lvl4pPr>
            <a:lvl5pPr marL="2138322" indent="0">
              <a:buNone/>
              <a:defRPr sz="1854" b="1"/>
            </a:lvl5pPr>
            <a:lvl6pPr marL="2672902" indent="0">
              <a:buNone/>
              <a:defRPr sz="1854" b="1"/>
            </a:lvl6pPr>
            <a:lvl7pPr marL="3207483" indent="0">
              <a:buNone/>
              <a:defRPr sz="1854" b="1"/>
            </a:lvl7pPr>
            <a:lvl8pPr marL="3742064" indent="0">
              <a:buNone/>
              <a:defRPr sz="1854" b="1"/>
            </a:lvl8pPr>
            <a:lvl9pPr marL="4276644" indent="0">
              <a:buNone/>
              <a:defRPr sz="1854"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781"/>
            </a:lvl1pPr>
            <a:lvl2pPr>
              <a:defRPr sz="2353"/>
            </a:lvl2pPr>
            <a:lvl3pPr>
              <a:defRPr sz="2139"/>
            </a:lvl3pPr>
            <a:lvl4pPr>
              <a:defRPr sz="1854"/>
            </a:lvl4pPr>
            <a:lvl5pPr>
              <a:defRPr sz="1854"/>
            </a:lvl5pPr>
            <a:lvl6pPr>
              <a:defRPr sz="1854"/>
            </a:lvl6pPr>
            <a:lvl7pPr>
              <a:defRPr sz="1854"/>
            </a:lvl7pPr>
            <a:lvl8pPr>
              <a:defRPr sz="1854"/>
            </a:lvl8pPr>
            <a:lvl9pPr>
              <a:defRPr sz="18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781" b="1"/>
            </a:lvl1pPr>
            <a:lvl2pPr marL="534580" indent="0">
              <a:buNone/>
              <a:defRPr sz="2353" b="1"/>
            </a:lvl2pPr>
            <a:lvl3pPr marL="1069161" indent="0">
              <a:buNone/>
              <a:defRPr sz="2139" b="1"/>
            </a:lvl3pPr>
            <a:lvl4pPr marL="1603742" indent="0">
              <a:buNone/>
              <a:defRPr sz="1854" b="1"/>
            </a:lvl4pPr>
            <a:lvl5pPr marL="2138322" indent="0">
              <a:buNone/>
              <a:defRPr sz="1854" b="1"/>
            </a:lvl5pPr>
            <a:lvl6pPr marL="2672902" indent="0">
              <a:buNone/>
              <a:defRPr sz="1854" b="1"/>
            </a:lvl6pPr>
            <a:lvl7pPr marL="3207483" indent="0">
              <a:buNone/>
              <a:defRPr sz="1854" b="1"/>
            </a:lvl7pPr>
            <a:lvl8pPr marL="3742064" indent="0">
              <a:buNone/>
              <a:defRPr sz="1854" b="1"/>
            </a:lvl8pPr>
            <a:lvl9pPr marL="4276644" indent="0">
              <a:buNone/>
              <a:defRPr sz="1854"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781"/>
            </a:lvl1pPr>
            <a:lvl2pPr>
              <a:defRPr sz="2353"/>
            </a:lvl2pPr>
            <a:lvl3pPr>
              <a:defRPr sz="2139"/>
            </a:lvl3pPr>
            <a:lvl4pPr>
              <a:defRPr sz="1854"/>
            </a:lvl4pPr>
            <a:lvl5pPr>
              <a:defRPr sz="1854"/>
            </a:lvl5pPr>
            <a:lvl6pPr>
              <a:defRPr sz="1854"/>
            </a:lvl6pPr>
            <a:lvl7pPr>
              <a:defRPr sz="1854"/>
            </a:lvl7pPr>
            <a:lvl8pPr>
              <a:defRPr sz="1854"/>
            </a:lvl8pPr>
            <a:lvl9pPr>
              <a:defRPr sz="18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69161"/>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3775402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69161"/>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262111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69161"/>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913509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53"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708"/>
            </a:lvl1pPr>
            <a:lvl2pPr>
              <a:defRPr sz="3280"/>
            </a:lvl2pPr>
            <a:lvl3pPr>
              <a:defRPr sz="2781"/>
            </a:lvl3pPr>
            <a:lvl4pPr>
              <a:defRPr sz="2353"/>
            </a:lvl4pPr>
            <a:lvl5pPr>
              <a:defRPr sz="2353"/>
            </a:lvl5pPr>
            <a:lvl6pPr>
              <a:defRPr sz="2353"/>
            </a:lvl6pPr>
            <a:lvl7pPr>
              <a:defRPr sz="2353"/>
            </a:lvl7pPr>
            <a:lvl8pPr>
              <a:defRPr sz="2353"/>
            </a:lvl8pPr>
            <a:lvl9pPr>
              <a:defRPr sz="23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40"/>
            </a:lvl1pPr>
            <a:lvl2pPr marL="534580" indent="0">
              <a:buNone/>
              <a:defRPr sz="1426"/>
            </a:lvl2pPr>
            <a:lvl3pPr marL="1069161" indent="0">
              <a:buNone/>
              <a:defRPr sz="1141"/>
            </a:lvl3pPr>
            <a:lvl4pPr marL="1603742" indent="0">
              <a:buNone/>
              <a:defRPr sz="1070"/>
            </a:lvl4pPr>
            <a:lvl5pPr marL="2138322" indent="0">
              <a:buNone/>
              <a:defRPr sz="1070"/>
            </a:lvl5pPr>
            <a:lvl6pPr marL="2672902" indent="0">
              <a:buNone/>
              <a:defRPr sz="1070"/>
            </a:lvl6pPr>
            <a:lvl7pPr marL="3207483" indent="0">
              <a:buNone/>
              <a:defRPr sz="1070"/>
            </a:lvl7pPr>
            <a:lvl8pPr marL="3742064" indent="0">
              <a:buNone/>
              <a:defRPr sz="1070"/>
            </a:lvl8pPr>
            <a:lvl9pPr marL="4276644" indent="0">
              <a:buNone/>
              <a:defRPr sz="107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691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2413749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353"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708"/>
            </a:lvl1pPr>
            <a:lvl2pPr marL="534580" indent="0">
              <a:buNone/>
              <a:defRPr sz="3280"/>
            </a:lvl2pPr>
            <a:lvl3pPr marL="1069161" indent="0">
              <a:buNone/>
              <a:defRPr sz="2781"/>
            </a:lvl3pPr>
            <a:lvl4pPr marL="1603742" indent="0">
              <a:buNone/>
              <a:defRPr sz="2353"/>
            </a:lvl4pPr>
            <a:lvl5pPr marL="2138322" indent="0">
              <a:buNone/>
              <a:defRPr sz="2353"/>
            </a:lvl5pPr>
            <a:lvl6pPr marL="2672902" indent="0">
              <a:buNone/>
              <a:defRPr sz="2353"/>
            </a:lvl6pPr>
            <a:lvl7pPr marL="3207483" indent="0">
              <a:buNone/>
              <a:defRPr sz="2353"/>
            </a:lvl7pPr>
            <a:lvl8pPr marL="3742064" indent="0">
              <a:buNone/>
              <a:defRPr sz="2353"/>
            </a:lvl8pPr>
            <a:lvl9pPr marL="4276644" indent="0">
              <a:buNone/>
              <a:defRPr sz="2353"/>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640"/>
            </a:lvl1pPr>
            <a:lvl2pPr marL="534580" indent="0">
              <a:buNone/>
              <a:defRPr sz="1426"/>
            </a:lvl2pPr>
            <a:lvl3pPr marL="1069161" indent="0">
              <a:buNone/>
              <a:defRPr sz="1141"/>
            </a:lvl3pPr>
            <a:lvl4pPr marL="1603742" indent="0">
              <a:buNone/>
              <a:defRPr sz="1070"/>
            </a:lvl4pPr>
            <a:lvl5pPr marL="2138322" indent="0">
              <a:buNone/>
              <a:defRPr sz="1070"/>
            </a:lvl5pPr>
            <a:lvl6pPr marL="2672902" indent="0">
              <a:buNone/>
              <a:defRPr sz="1070"/>
            </a:lvl6pPr>
            <a:lvl7pPr marL="3207483" indent="0">
              <a:buNone/>
              <a:defRPr sz="1070"/>
            </a:lvl7pPr>
            <a:lvl8pPr marL="3742064" indent="0">
              <a:buNone/>
              <a:defRPr sz="1070"/>
            </a:lvl8pPr>
            <a:lvl9pPr marL="4276644" indent="0">
              <a:buNone/>
              <a:defRPr sz="1070"/>
            </a:lvl9pPr>
          </a:lstStyle>
          <a:p>
            <a:pPr lvl="0"/>
            <a:r>
              <a:rPr lang="en-US"/>
              <a:t>Click to edit Master text styles</a:t>
            </a:r>
          </a:p>
        </p:txBody>
      </p:sp>
      <p:sp>
        <p:nvSpPr>
          <p:cNvPr id="5" name="Date Placeholder 4"/>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69161"/>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2938305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691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411119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529051" y="366713"/>
            <a:ext cx="5128683" cy="7800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0885" y="366713"/>
            <a:ext cx="15184967" cy="7800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69161"/>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2563935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789">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789">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70" y="4005738"/>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549"/>
            </a:lvl2pPr>
            <a:lvl3pPr lvl="2" algn="ctr" rtl="0">
              <a:lnSpc>
                <a:spcPct val="100000"/>
              </a:lnSpc>
              <a:spcBef>
                <a:spcPts val="0"/>
              </a:spcBef>
              <a:spcAft>
                <a:spcPts val="0"/>
              </a:spcAft>
              <a:buSzPts val="2800"/>
              <a:buNone/>
              <a:defRPr sz="3549"/>
            </a:lvl3pPr>
            <a:lvl4pPr lvl="3" algn="ctr" rtl="0">
              <a:lnSpc>
                <a:spcPct val="100000"/>
              </a:lnSpc>
              <a:spcBef>
                <a:spcPts val="0"/>
              </a:spcBef>
              <a:spcAft>
                <a:spcPts val="0"/>
              </a:spcAft>
              <a:buSzPts val="2800"/>
              <a:buNone/>
              <a:defRPr sz="3549"/>
            </a:lvl4pPr>
            <a:lvl5pPr lvl="4" algn="ctr" rtl="0">
              <a:lnSpc>
                <a:spcPct val="100000"/>
              </a:lnSpc>
              <a:spcBef>
                <a:spcPts val="0"/>
              </a:spcBef>
              <a:spcAft>
                <a:spcPts val="0"/>
              </a:spcAft>
              <a:buSzPts val="2800"/>
              <a:buNone/>
              <a:defRPr sz="3549"/>
            </a:lvl5pPr>
            <a:lvl6pPr lvl="5" algn="ctr" rtl="0">
              <a:lnSpc>
                <a:spcPct val="100000"/>
              </a:lnSpc>
              <a:spcBef>
                <a:spcPts val="0"/>
              </a:spcBef>
              <a:spcAft>
                <a:spcPts val="0"/>
              </a:spcAft>
              <a:buSzPts val="2800"/>
              <a:buNone/>
              <a:defRPr sz="3549"/>
            </a:lvl6pPr>
            <a:lvl7pPr lvl="6" algn="ctr" rtl="0">
              <a:lnSpc>
                <a:spcPct val="100000"/>
              </a:lnSpc>
              <a:spcBef>
                <a:spcPts val="0"/>
              </a:spcBef>
              <a:spcAft>
                <a:spcPts val="0"/>
              </a:spcAft>
              <a:buSzPts val="2800"/>
              <a:buNone/>
              <a:defRPr sz="3549"/>
            </a:lvl7pPr>
            <a:lvl8pPr lvl="7" algn="ctr" rtl="0">
              <a:lnSpc>
                <a:spcPct val="100000"/>
              </a:lnSpc>
              <a:spcBef>
                <a:spcPts val="0"/>
              </a:spcBef>
              <a:spcAft>
                <a:spcPts val="0"/>
              </a:spcAft>
              <a:buSzPts val="2800"/>
              <a:buNone/>
              <a:defRPr sz="3549"/>
            </a:lvl8pPr>
            <a:lvl9pPr lvl="8" algn="ctr" rtl="0">
              <a:lnSpc>
                <a:spcPct val="100000"/>
              </a:lnSpc>
              <a:spcBef>
                <a:spcPts val="0"/>
              </a:spcBef>
              <a:spcAft>
                <a:spcPts val="0"/>
              </a:spcAft>
              <a:buSzPts val="2800"/>
              <a:buNone/>
              <a:defRPr sz="3549"/>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549"/>
            </a:lvl2pPr>
            <a:lvl3pPr lvl="2" algn="ctr" rtl="0">
              <a:lnSpc>
                <a:spcPct val="100000"/>
              </a:lnSpc>
              <a:spcBef>
                <a:spcPts val="0"/>
              </a:spcBef>
              <a:spcAft>
                <a:spcPts val="0"/>
              </a:spcAft>
              <a:buSzPts val="2800"/>
              <a:buNone/>
              <a:defRPr sz="3549"/>
            </a:lvl3pPr>
            <a:lvl4pPr lvl="3" algn="ctr" rtl="0">
              <a:lnSpc>
                <a:spcPct val="100000"/>
              </a:lnSpc>
              <a:spcBef>
                <a:spcPts val="0"/>
              </a:spcBef>
              <a:spcAft>
                <a:spcPts val="0"/>
              </a:spcAft>
              <a:buSzPts val="2800"/>
              <a:buNone/>
              <a:defRPr sz="3549"/>
            </a:lvl4pPr>
            <a:lvl5pPr lvl="4" algn="ctr" rtl="0">
              <a:lnSpc>
                <a:spcPct val="100000"/>
              </a:lnSpc>
              <a:spcBef>
                <a:spcPts val="0"/>
              </a:spcBef>
              <a:spcAft>
                <a:spcPts val="0"/>
              </a:spcAft>
              <a:buSzPts val="2800"/>
              <a:buNone/>
              <a:defRPr sz="3549"/>
            </a:lvl5pPr>
            <a:lvl6pPr lvl="5" algn="ctr" rtl="0">
              <a:lnSpc>
                <a:spcPct val="100000"/>
              </a:lnSpc>
              <a:spcBef>
                <a:spcPts val="0"/>
              </a:spcBef>
              <a:spcAft>
                <a:spcPts val="0"/>
              </a:spcAft>
              <a:buSzPts val="2800"/>
              <a:buNone/>
              <a:defRPr sz="3549"/>
            </a:lvl6pPr>
            <a:lvl7pPr lvl="6" algn="ctr" rtl="0">
              <a:lnSpc>
                <a:spcPct val="100000"/>
              </a:lnSpc>
              <a:spcBef>
                <a:spcPts val="0"/>
              </a:spcBef>
              <a:spcAft>
                <a:spcPts val="0"/>
              </a:spcAft>
              <a:buSzPts val="2800"/>
              <a:buNone/>
              <a:defRPr sz="3549"/>
            </a:lvl7pPr>
            <a:lvl8pPr lvl="7" algn="ctr" rtl="0">
              <a:lnSpc>
                <a:spcPct val="100000"/>
              </a:lnSpc>
              <a:spcBef>
                <a:spcPts val="0"/>
              </a:spcBef>
              <a:spcAft>
                <a:spcPts val="0"/>
              </a:spcAft>
              <a:buSzPts val="2800"/>
              <a:buNone/>
              <a:defRPr sz="3549"/>
            </a:lvl8pPr>
            <a:lvl9pPr lvl="8" algn="ctr" rtl="0">
              <a:lnSpc>
                <a:spcPct val="100000"/>
              </a:lnSpc>
              <a:spcBef>
                <a:spcPts val="0"/>
              </a:spcBef>
              <a:spcAft>
                <a:spcPts val="0"/>
              </a:spcAft>
              <a:buSzPts val="2800"/>
              <a:buNone/>
              <a:defRPr sz="3549"/>
            </a:lvl9pPr>
          </a:lstStyle>
          <a:p>
            <a:endParaRPr/>
          </a:p>
        </p:txBody>
      </p:sp>
    </p:spTree>
    <p:extLst>
      <p:ext uri="{BB962C8B-B14F-4D97-AF65-F5344CB8AC3E}">
        <p14:creationId xmlns:p14="http://schemas.microsoft.com/office/powerpoint/2010/main" xmlns="" val="7115656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1BEF3-F091-473D-B952-B2F2A7BD9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F3E63B-E68D-4567-A206-4372DFF7C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F61ABD6-30DE-43D2-B6F6-9CC0EDE168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025DF50F-4683-4E87-BC0C-778AF4F7ED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C90DE78-D66B-49E8-B5C7-6A6AC760A2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269995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ABDEF4-028C-4708-B0E7-1DA671832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3B50ADE-01E1-4DB7-93E5-8D0B973C9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172A50-9DDA-400B-8911-710195C5B8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C11AC7CD-AC5D-4A2E-AB25-0043630C9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9BD398F-36E0-4D72-9955-164A585A4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579991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1AFDA-2094-4F6C-AE17-5A1EAB642B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3CDB1CA-ADC6-4A7C-A3F7-591AB8D372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1CB09A-BBCA-460C-B1FA-7073BCC6FE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0A690CAD-776A-42A1-BD76-48B74A33DE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E4D2E8CC-0D85-4C0B-9B52-E3F5E47945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279011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BB748-AB02-453A-9CAB-7C4F5C894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B27632-2840-4108-BFC1-E21670E5E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F74C50-15BA-48A9-833F-2D269951D7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67AAFD3-C669-4F73-A6AA-BE15E5BE18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9BFBE13A-E3C2-4B3E-B31C-B4A8500258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8F9C46DC-E8E2-46DC-9119-6467A97EB9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092132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07DD7-0BAA-4B28-903D-DFF2F4A104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7CCF560-FA7C-4398-8521-6C2350548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1C3E383-BDAD-4054-9963-5C0C1F9F3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2E2782-6086-46AF-B3E3-CBACA929A7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7B14AC-3797-4F16-B7E9-269CF8AC07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5D14F14-AF05-4DFB-BEE3-9C3A8CDEC5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xmlns="" id="{E3E40650-0602-4301-96D6-19A990A50C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xmlns="" id="{F44048BB-EEA5-4135-8E54-934554DD0E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5511313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801C5-6399-4F84-960A-25B41F1A2C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453014-A14B-4591-B37C-03011CE26D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xmlns="" id="{83AE4529-26CD-4E46-A484-7F7B04DFCE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CDEC8E45-CB52-49BF-94B5-53287811D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766976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F502969-404B-413D-8E9E-F9A1E4E693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B5D6813D-7B19-4812-8E88-A591A09C8E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EAB081CE-A4CC-40B9-AA1A-87C540E4F1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029007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4CDB6-A4DD-4F52-B866-368CBBC9E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7B78B5-D246-4941-A882-99A97AAD0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D65EC22-88F0-46C4-A6B8-43C22FFFC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94D79F-9283-4981-9C5A-BEBFD63B3E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D91A6C37-93D0-4C45-8687-4CAC1830A7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A91CED31-C256-4A2B-AFEA-6BD59A902F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987814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57CE6-5ABE-463C-95CC-FA201E4EB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8E6EB2C-990F-48B3-9CEC-8D2B9010B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3F871C1-84A0-4EC4-884E-35246AE76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148E25-ACF1-4B32-911A-559BBD506B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79EB1CF9-1C8E-4EFD-B518-66270E86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3710E6FB-F331-4223-9089-4C0CCB8286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1657941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55FEF-0631-4ACD-969E-8AAA0B7BBC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57A745-01A7-4CD2-8973-C2472C22F8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B0C5C2-705C-4F0D-93D0-918BE1FF6D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CF9E1D56-F05E-4086-B92E-F7F3EF33D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D1A07CED-0F80-4DB7-B5CB-3FA159256C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255443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ACC34A-51B2-492A-9388-8ED5215568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6DD9F8C-E573-46FD-973A-4A9DF96423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5138C7-7732-4478-AEE4-63035481B7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5139926F-8DA2-44C7-A42F-ADB86B39DA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B2D4298E-6668-4BC4-AEBC-8EF98FEF88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54455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00417136"/>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xmlns=""/>
              </a:ext>
            </a:extLst>
          </a:blip>
          <a:srcRect l="11908" t="16713" b="14111"/>
          <a:stretch>
            <a:fillRect/>
          </a:stretch>
        </p:blipFill>
        <p:spPr>
          <a:xfrm>
            <a:off x="2456501" y="508764"/>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a:fillRect/>
          </a:stretch>
        </p:blipFill>
        <p:spPr>
          <a:xfrm>
            <a:off x="3487480"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xmlns=""/>
              </a:ext>
            </a:extLst>
          </a:blip>
          <a:srcRect l="4193" t="2191" r="2694" b="6031"/>
          <a:stretch>
            <a:fillRect/>
          </a:stretch>
        </p:blipFill>
        <p:spPr>
          <a:xfrm>
            <a:off x="112395" y="3453135"/>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826138"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8"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xmlns="" val="79339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4" y="1122219"/>
            <a:ext cx="11720707" cy="5564332"/>
          </a:xfrm>
          <a:prstGeom prst="rect">
            <a:avLst/>
          </a:prstGeom>
          <a:solidFill>
            <a:srgbClr val="FFFFFF"/>
          </a:solidFill>
          <a:ln w="25400" cap="flat" cmpd="sng" algn="ctr">
            <a:solidFill>
              <a:srgbClr val="00B050"/>
            </a:solidFill>
            <a:prstDash val="solid"/>
          </a:ln>
          <a:effectLst/>
        </p:spPr>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1"/>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xmlns="" val="3249808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31224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22263841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455774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xmlns=""/>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xmlns="" val="204835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xmlns="" val="2582783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6099402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1943622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xmlns=""/>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xmlns="" val="364695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3630824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p:cNvPr>
          <p:cNvSpPr>
            <a:spLocks noGrp="1"/>
          </p:cNvSpPr>
          <p:nvPr>
            <p:ph type="dt" sz="half" idx="10"/>
          </p:nvPr>
        </p:nvSpPr>
        <p:spPr/>
        <p:txBody>
          <a:bodyPr/>
          <a:lstStyle>
            <a:lvl1pPr>
              <a:defRPr i="1"/>
            </a:lvl1pPr>
          </a:lstStyle>
          <a:p>
            <a:pPr defTabSz="914400">
              <a:defRPr/>
            </a:pPr>
            <a:fld id="{70FCD176-A9F4-4050-B8F0-1A34639E4EA0}" type="datetimeFigureOut">
              <a:rPr lang="en-US" smtClean="0"/>
              <a:pPr defTabSz="914400">
                <a:defRPr/>
              </a:pPr>
              <a:t>5/21/2025</a:t>
            </a:fld>
            <a:endParaRPr lang="en-US"/>
          </a:p>
        </p:txBody>
      </p:sp>
      <p:sp>
        <p:nvSpPr>
          <p:cNvPr id="5"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FF555086-53BD-4D41-A6AA-01EF893E6730}"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28682740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i="1"/>
            </a:lvl1pPr>
          </a:lstStyle>
          <a:p>
            <a:pPr defTabSz="914400">
              <a:defRPr/>
            </a:pPr>
            <a:fld id="{C7D28199-1CD0-41DB-AC4D-FAD8791E2DF1}" type="datetimeFigureOut">
              <a:rPr lang="en-US" smtClean="0"/>
              <a:pPr defTabSz="914400">
                <a:defRPr/>
              </a:pPr>
              <a:t>5/21/2025</a:t>
            </a:fld>
            <a:endParaRPr lang="en-US"/>
          </a:p>
        </p:txBody>
      </p:sp>
      <p:sp>
        <p:nvSpPr>
          <p:cNvPr id="5"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7EC9FD17-E9AD-4483-A668-160809CB5513}"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90325949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p:cNvPr>
          <p:cNvSpPr>
            <a:spLocks noGrp="1"/>
          </p:cNvSpPr>
          <p:nvPr>
            <p:ph type="dt" sz="half" idx="10"/>
          </p:nvPr>
        </p:nvSpPr>
        <p:spPr/>
        <p:txBody>
          <a:bodyPr/>
          <a:lstStyle>
            <a:lvl1pPr>
              <a:defRPr i="1"/>
            </a:lvl1pPr>
          </a:lstStyle>
          <a:p>
            <a:pPr defTabSz="914400">
              <a:defRPr/>
            </a:pPr>
            <a:fld id="{65EE556E-BCFF-4DDC-878B-0D7084A6D1C0}" type="datetimeFigureOut">
              <a:rPr lang="en-US" smtClean="0"/>
              <a:pPr defTabSz="914400">
                <a:defRPr/>
              </a:pPr>
              <a:t>5/21/2025</a:t>
            </a:fld>
            <a:endParaRPr lang="en-US"/>
          </a:p>
        </p:txBody>
      </p:sp>
      <p:sp>
        <p:nvSpPr>
          <p:cNvPr id="5"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37A77EB6-EAE8-407D-8FC0-BB4262FE8161}"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40999137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p:cNvPr>
          <p:cNvSpPr>
            <a:spLocks noGrp="1"/>
          </p:cNvSpPr>
          <p:nvPr>
            <p:ph type="dt" sz="half" idx="10"/>
          </p:nvPr>
        </p:nvSpPr>
        <p:spPr/>
        <p:txBody>
          <a:bodyPr/>
          <a:lstStyle>
            <a:lvl1pPr>
              <a:defRPr i="1"/>
            </a:lvl1pPr>
          </a:lstStyle>
          <a:p>
            <a:pPr defTabSz="914400">
              <a:defRPr/>
            </a:pPr>
            <a:fld id="{C01707E1-5D7C-498F-9010-7C843634E881}" type="datetimeFigureOut">
              <a:rPr lang="en-US" smtClean="0"/>
              <a:pPr defTabSz="914400">
                <a:defRPr/>
              </a:pPr>
              <a:t>5/21/2025</a:t>
            </a:fld>
            <a:endParaRPr lang="en-US"/>
          </a:p>
        </p:txBody>
      </p:sp>
      <p:sp>
        <p:nvSpPr>
          <p:cNvPr id="6"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7"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C0547893-E4A4-4E88-A4A5-CCBA5E5678D9}"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14238427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p:cNvPr>
          <p:cNvSpPr>
            <a:spLocks noGrp="1"/>
          </p:cNvSpPr>
          <p:nvPr>
            <p:ph type="dt" sz="half" idx="10"/>
          </p:nvPr>
        </p:nvSpPr>
        <p:spPr/>
        <p:txBody>
          <a:bodyPr/>
          <a:lstStyle>
            <a:lvl1pPr>
              <a:defRPr i="1"/>
            </a:lvl1pPr>
          </a:lstStyle>
          <a:p>
            <a:pPr defTabSz="914400">
              <a:defRPr/>
            </a:pPr>
            <a:fld id="{02AF52CE-2D7E-412F-83AE-7E92C2BC0155}" type="datetimeFigureOut">
              <a:rPr lang="en-US" smtClean="0"/>
              <a:pPr defTabSz="914400">
                <a:defRPr/>
              </a:pPr>
              <a:t>5/21/2025</a:t>
            </a:fld>
            <a:endParaRPr lang="en-US"/>
          </a:p>
        </p:txBody>
      </p:sp>
      <p:sp>
        <p:nvSpPr>
          <p:cNvPr id="8"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9"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4FBCA54B-97AD-492E-9855-DA4C9B763312}"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343121189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p:cNvPr>
          <p:cNvSpPr>
            <a:spLocks noGrp="1"/>
          </p:cNvSpPr>
          <p:nvPr>
            <p:ph type="dt" sz="half" idx="10"/>
          </p:nvPr>
        </p:nvSpPr>
        <p:spPr/>
        <p:txBody>
          <a:bodyPr/>
          <a:lstStyle>
            <a:lvl1pPr>
              <a:defRPr i="1"/>
            </a:lvl1pPr>
          </a:lstStyle>
          <a:p>
            <a:pPr defTabSz="914400">
              <a:defRPr/>
            </a:pPr>
            <a:fld id="{C877FC52-D9BA-4511-98C4-F7CC99C128F9}" type="datetimeFigureOut">
              <a:rPr lang="en-US" smtClean="0"/>
              <a:pPr defTabSz="914400">
                <a:defRPr/>
              </a:pPr>
              <a:t>5/21/2025</a:t>
            </a:fld>
            <a:endParaRPr lang="en-US"/>
          </a:p>
        </p:txBody>
      </p:sp>
      <p:sp>
        <p:nvSpPr>
          <p:cNvPr id="4"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5"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17786934-C79B-4C8B-B788-6130D842E3E0}"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21282124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p:cNvPr>
          <p:cNvSpPr>
            <a:spLocks noGrp="1"/>
          </p:cNvSpPr>
          <p:nvPr>
            <p:ph type="dt" sz="half" idx="10"/>
          </p:nvPr>
        </p:nvSpPr>
        <p:spPr/>
        <p:txBody>
          <a:bodyPr/>
          <a:lstStyle>
            <a:lvl1pPr>
              <a:defRPr i="1"/>
            </a:lvl1pPr>
          </a:lstStyle>
          <a:p>
            <a:pPr defTabSz="914400">
              <a:defRPr/>
            </a:pPr>
            <a:fld id="{25E88EC0-1149-421A-8A9B-C39F8F5B5449}" type="datetimeFigureOut">
              <a:rPr lang="en-US" smtClean="0"/>
              <a:pPr defTabSz="914400">
                <a:defRPr/>
              </a:pPr>
              <a:t>5/21/2025</a:t>
            </a:fld>
            <a:endParaRPr lang="en-US"/>
          </a:p>
        </p:txBody>
      </p:sp>
      <p:sp>
        <p:nvSpPr>
          <p:cNvPr id="3"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4"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B95A929E-60A6-4D49-BF90-761FF518E263}"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4804297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6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i="1"/>
            </a:lvl1pPr>
          </a:lstStyle>
          <a:p>
            <a:pPr defTabSz="914400">
              <a:defRPr/>
            </a:pPr>
            <a:fld id="{9BC6E829-1CF2-4056-B65B-CD33DD32C6A0}" type="datetimeFigureOut">
              <a:rPr lang="en-US" smtClean="0"/>
              <a:pPr defTabSz="914400">
                <a:defRPr/>
              </a:pPr>
              <a:t>5/21/2025</a:t>
            </a:fld>
            <a:endParaRPr lang="en-US"/>
          </a:p>
        </p:txBody>
      </p:sp>
      <p:sp>
        <p:nvSpPr>
          <p:cNvPr id="6"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7"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BC42B506-313C-4C0D-A578-D72A56424576}"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21900595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13"/>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5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p:cNvPr>
          <p:cNvSpPr>
            <a:spLocks noGrp="1"/>
          </p:cNvSpPr>
          <p:nvPr>
            <p:ph type="dt" sz="half" idx="10"/>
          </p:nvPr>
        </p:nvSpPr>
        <p:spPr/>
        <p:txBody>
          <a:bodyPr/>
          <a:lstStyle>
            <a:lvl1pPr>
              <a:defRPr i="1"/>
            </a:lvl1pPr>
          </a:lstStyle>
          <a:p>
            <a:pPr defTabSz="914400">
              <a:defRPr/>
            </a:pPr>
            <a:fld id="{2144BBFC-C761-4EC3-B026-518441CE24B0}" type="datetimeFigureOut">
              <a:rPr lang="en-US" smtClean="0"/>
              <a:pPr defTabSz="914400">
                <a:defRPr/>
              </a:pPr>
              <a:t>5/21/2025</a:t>
            </a:fld>
            <a:endParaRPr lang="en-US"/>
          </a:p>
        </p:txBody>
      </p:sp>
      <p:sp>
        <p:nvSpPr>
          <p:cNvPr id="6"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7"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AEA612D1-306D-41F4-ADD0-43196FC83E78}"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261840763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i="1"/>
            </a:lvl1pPr>
          </a:lstStyle>
          <a:p>
            <a:pPr defTabSz="914400">
              <a:defRPr/>
            </a:pPr>
            <a:fld id="{C9F4AB0A-4A3C-4BB1-B021-2C18FBF35D64}" type="datetimeFigureOut">
              <a:rPr lang="en-US" smtClean="0"/>
              <a:pPr defTabSz="914400">
                <a:defRPr/>
              </a:pPr>
              <a:t>5/21/2025</a:t>
            </a:fld>
            <a:endParaRPr lang="en-US"/>
          </a:p>
        </p:txBody>
      </p:sp>
      <p:sp>
        <p:nvSpPr>
          <p:cNvPr id="5"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B2F77357-FBD7-426A-80CE-837FA50D6335}"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353773319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p:cNvPr>
          <p:cNvSpPr>
            <a:spLocks noGrp="1"/>
          </p:cNvSpPr>
          <p:nvPr>
            <p:ph type="dt" sz="half" idx="10"/>
          </p:nvPr>
        </p:nvSpPr>
        <p:spPr/>
        <p:txBody>
          <a:bodyPr/>
          <a:lstStyle>
            <a:lvl1pPr>
              <a:defRPr i="1"/>
            </a:lvl1pPr>
          </a:lstStyle>
          <a:p>
            <a:pPr defTabSz="914400">
              <a:defRPr/>
            </a:pPr>
            <a:fld id="{7A8AA30F-A9D7-492D-936E-064CAADA4356}" type="datetimeFigureOut">
              <a:rPr lang="en-US" smtClean="0"/>
              <a:pPr defTabSz="914400">
                <a:defRPr/>
              </a:pPr>
              <a:t>5/21/2025</a:t>
            </a:fld>
            <a:endParaRPr lang="en-US"/>
          </a:p>
        </p:txBody>
      </p:sp>
      <p:sp>
        <p:nvSpPr>
          <p:cNvPr id="5" name="Footer Placeholder 4">
            <a:extLst/>
          </p:cNvPr>
          <p:cNvSpPr>
            <a:spLocks noGrp="1"/>
          </p:cNvSpPr>
          <p:nvPr>
            <p:ph type="ftr" sz="quarter" idx="11"/>
          </p:nvPr>
        </p:nvSpPr>
        <p:spPr/>
        <p:txBody>
          <a:bodyPr/>
          <a:lstStyle>
            <a:lvl1pPr>
              <a:defRPr i="1"/>
            </a:lvl1pPr>
          </a:lstStyle>
          <a:p>
            <a:pPr defTabSz="914400">
              <a:defRPr/>
            </a:pPr>
            <a:endParaRPr lang="en-US"/>
          </a:p>
        </p:txBody>
      </p:sp>
      <p:sp>
        <p:nvSpPr>
          <p:cNvPr id="6" name="Slide Number Placeholder 5">
            <a:extLst/>
          </p:cNvPr>
          <p:cNvSpPr>
            <a:spLocks noGrp="1"/>
          </p:cNvSpPr>
          <p:nvPr>
            <p:ph type="sldNum" sz="quarter" idx="12"/>
          </p:nvPr>
        </p:nvSpPr>
        <p:spPr/>
        <p:txBody>
          <a:bodyPr/>
          <a:lstStyle>
            <a:lvl1pPr>
              <a:defRPr i="1"/>
            </a:lvl1pPr>
          </a:lstStyle>
          <a:p>
            <a:pPr defTabSz="914400" fontAlgn="base">
              <a:spcBef>
                <a:spcPct val="0"/>
              </a:spcBef>
              <a:spcAft>
                <a:spcPct val="0"/>
              </a:spcAft>
            </a:pPr>
            <a:fld id="{548A63CD-7B55-4A27-A450-5F42E9C8FA47}"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7978458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0480227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71BEF3-F091-473D-B952-B2F2A7BD92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CF3E63B-E68D-4567-A206-4372DFF7C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F61ABD6-30DE-43D2-B6F6-9CC0EDE168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025DF50F-4683-4E87-BC0C-778AF4F7ED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C90DE78-D66B-49E8-B5C7-6A6AC760A2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397978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ABDEF4-028C-4708-B0E7-1DA671832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3B50ADE-01E1-4DB7-93E5-8D0B973C9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172A50-9DDA-400B-8911-710195C5B8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C11AC7CD-AC5D-4A2E-AB25-0043630C9F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79BD398F-36E0-4D72-9955-164A585A48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5372270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1AFDA-2094-4F6C-AE17-5A1EAB642B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3CDB1CA-ADC6-4A7C-A3F7-591AB8D372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51CB09A-BBCA-460C-B1FA-7073BCC6FE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0A690CAD-776A-42A1-BD76-48B74A33DE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E4D2E8CC-0D85-4C0B-9B52-E3F5E47945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340233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6BB748-AB02-453A-9CAB-7C4F5C894A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B27632-2840-4108-BFC1-E21670E5E8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AF74C50-15BA-48A9-833F-2D269951D7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67AAFD3-C669-4F73-A6AA-BE15E5BE182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9BFBE13A-E3C2-4B3E-B31C-B4A8500258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8F9C46DC-E8E2-46DC-9119-6467A97EB9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5360090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07DD7-0BAA-4B28-903D-DFF2F4A104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7CCF560-FA7C-4398-8521-6C2350548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1C3E383-BDAD-4054-9963-5C0C1F9F36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62E2782-6086-46AF-B3E3-CBACA929A7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F7B14AC-3797-4F16-B7E9-269CF8AC07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5D14F14-AF05-4DFB-BEE3-9C3A8CDEC5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xmlns="" id="{E3E40650-0602-4301-96D6-19A990A50C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xmlns="" id="{F44048BB-EEA5-4135-8E54-934554DD0E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3798683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801C5-6399-4F84-960A-25B41F1A2C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453014-A14B-4591-B37C-03011CE26D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xmlns="" id="{83AE4529-26CD-4E46-A484-7F7B04DFCE6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CDEC8E45-CB52-49BF-94B5-53287811D5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5930929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F502969-404B-413D-8E9E-F9A1E4E693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xmlns="" id="{B5D6813D-7B19-4812-8E88-A591A09C8E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xmlns="" id="{EAB081CE-A4CC-40B9-AA1A-87C540E4F17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471566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4CDB6-A4DD-4F52-B866-368CBBC9E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7B78B5-D246-4941-A882-99A97AAD0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D65EC22-88F0-46C4-A6B8-43C22FFFC9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B94D79F-9283-4981-9C5A-BEBFD63B3E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D91A6C37-93D0-4C45-8687-4CAC1830A7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A91CED31-C256-4A2B-AFEA-6BD59A902F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3100688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157CE6-5ABE-463C-95CC-FA201E4EB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8E6EB2C-990F-48B3-9CEC-8D2B9010BD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3F871C1-84A0-4EC4-884E-35246AE76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F148E25-ACF1-4B32-911A-559BBD506B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xmlns="" id="{79EB1CF9-1C8E-4EFD-B518-66270E86068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xmlns="" id="{3710E6FB-F331-4223-9089-4C0CCB8286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419455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855FEF-0631-4ACD-969E-8AAA0B7BBC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57A745-01A7-4CD2-8973-C2472C22F8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B0C5C2-705C-4F0D-93D0-918BE1FF6D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CF9E1D56-F05E-4086-B92E-F7F3EF33DF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D1A07CED-0F80-4DB7-B5CB-3FA159256C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002664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ACC34A-51B2-492A-9388-8ED5215568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6DD9F8C-E573-46FD-973A-4A9DF96423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55138C7-7732-4478-AEE4-63035481B7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5139926F-8DA2-44C7-A42F-ADB86B39DA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B2D4298E-6668-4BC4-AEBC-8EF98FEF88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5632300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65070025"/>
      </p:ext>
    </p:extLst>
  </p:cSld>
  <p:clrMapOvr>
    <a:masterClrMapping/>
  </p:clrMapOvr>
  <mc:AlternateContent xmlns:mc="http://schemas.openxmlformats.org/markup-compatibility/2006">
    <mc:Choice xmlns:p14="http://schemas.microsoft.com/office/powerpoint/2010/main" xmlns=""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xmlns=""/>
              </a:ext>
            </a:extLst>
          </a:blip>
          <a:srcRect l="11908" t="16713" b="14111"/>
          <a:stretch>
            <a:fillRect/>
          </a:stretch>
        </p:blipFill>
        <p:spPr>
          <a:xfrm>
            <a:off x="2456501" y="508764"/>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a:fillRect/>
          </a:stretch>
        </p:blipFill>
        <p:spPr>
          <a:xfrm>
            <a:off x="3487480"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xmlns=""/>
              </a:ext>
            </a:extLst>
          </a:blip>
          <a:srcRect l="4193" t="2191" r="2694" b="6031"/>
          <a:stretch>
            <a:fillRect/>
          </a:stretch>
        </p:blipFill>
        <p:spPr>
          <a:xfrm>
            <a:off x="112395" y="3453135"/>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826138"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3"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8"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xmlns="" val="137684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4" y="1122219"/>
            <a:ext cx="11720707" cy="5564332"/>
          </a:xfrm>
          <a:prstGeom prst="rect">
            <a:avLst/>
          </a:prstGeom>
          <a:solidFill>
            <a:srgbClr val="FFFFFF"/>
          </a:solidFill>
          <a:ln w="25400" cap="flat" cmpd="sng" algn="ctr">
            <a:solidFill>
              <a:srgbClr val="00B050"/>
            </a:solidFill>
            <a:prstDash val="solid"/>
          </a:ln>
          <a:effectLst/>
        </p:spPr>
        <p:txBody>
          <a:bodyPr lIns="91428" tIns="45714" rIns="91428" bIns="45714"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1"/>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277"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xmlns="" val="18960720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251491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27978799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1734252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xmlns=""/>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xmlns="" val="370157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xmlns="" val="654460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3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2544856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5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1139053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xmlns=""/>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xmlns=""/>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xmlns=""/>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xmlns="" val="45454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4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xmlns=""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xmlns="" val="37176815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091351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2.jpe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theme" Target="../theme/theme3.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image" Target="../media/image2.jpeg"/><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theme" Target="../theme/theme5.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6.xml"/><Relationship Id="rId1"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 id="2147483737"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49952" tIns="74976" rIns="149952" bIns="7497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9952" tIns="74976" rIns="149952" bIns="749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49952" tIns="74976" rIns="149952" bIns="74976" rtlCol="0" anchor="ctr"/>
          <a:lstStyle>
            <a:lvl1pPr algn="l">
              <a:defRPr sz="1426">
                <a:solidFill>
                  <a:schemeClr val="tx1">
                    <a:tint val="75000"/>
                  </a:schemeClr>
                </a:solidFill>
              </a:defRPr>
            </a:lvl1pPr>
          </a:lstStyle>
          <a:p>
            <a:pPr defTabSz="1069161"/>
            <a:fld id="{69B3D045-F87F-4081-A8E0-D02E3BC8C0EB}" type="datetimeFigureOut">
              <a:rPr lang="en-US" smtClean="0">
                <a:solidFill>
                  <a:prstClr val="black">
                    <a:tint val="75000"/>
                  </a:prstClr>
                </a:solidFill>
              </a:rPr>
              <a:pPr defTabSz="1069161"/>
              <a:t>5/21/2025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49952" tIns="74976" rIns="149952" bIns="74976" rtlCol="0" anchor="ctr"/>
          <a:lstStyle>
            <a:lvl1pPr algn="ctr">
              <a:defRPr sz="1426">
                <a:solidFill>
                  <a:schemeClr val="tx1">
                    <a:tint val="75000"/>
                  </a:schemeClr>
                </a:solidFill>
              </a:defRPr>
            </a:lvl1pPr>
          </a:lstStyle>
          <a:p>
            <a:pPr defTabSz="106916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49952" tIns="74976" rIns="149952" bIns="74976" rtlCol="0" anchor="ctr"/>
          <a:lstStyle>
            <a:lvl1pPr algn="r">
              <a:defRPr sz="1426">
                <a:solidFill>
                  <a:schemeClr val="tx1">
                    <a:tint val="75000"/>
                  </a:schemeClr>
                </a:solidFill>
              </a:defRPr>
            </a:lvl1pPr>
          </a:lstStyle>
          <a:p>
            <a:pPr defTabSz="1069161"/>
            <a:fld id="{23BD8811-19B2-427B-9684-8822910335A4}" type="slidenum">
              <a:rPr lang="en-US" smtClean="0">
                <a:solidFill>
                  <a:prstClr val="black">
                    <a:tint val="75000"/>
                  </a:prstClr>
                </a:solidFill>
              </a:rPr>
              <a:pPr defTabSz="1069161"/>
              <a:t>‹#›</a:t>
            </a:fld>
            <a:endParaRPr lang="en-US">
              <a:solidFill>
                <a:prstClr val="black">
                  <a:tint val="75000"/>
                </a:prstClr>
              </a:solidFill>
            </a:endParaRPr>
          </a:p>
        </p:txBody>
      </p:sp>
    </p:spTree>
    <p:extLst>
      <p:ext uri="{BB962C8B-B14F-4D97-AF65-F5344CB8AC3E}">
        <p14:creationId xmlns:p14="http://schemas.microsoft.com/office/powerpoint/2010/main" xmlns="" val="2838020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1069161" rtl="0" eaLnBrk="1" latinLnBrk="0" hangingPunct="1">
        <a:spcBef>
          <a:spcPct val="0"/>
        </a:spcBef>
        <a:buNone/>
        <a:defRPr sz="5134" kern="1200">
          <a:solidFill>
            <a:schemeClr val="tx1"/>
          </a:solidFill>
          <a:latin typeface="+mj-lt"/>
          <a:ea typeface="+mj-ea"/>
          <a:cs typeface="+mj-cs"/>
        </a:defRPr>
      </a:lvl1pPr>
    </p:titleStyle>
    <p:bodyStyle>
      <a:lvl1pPr marL="400936" indent="-400936" algn="l" defTabSz="1069161" rtl="0" eaLnBrk="1" latinLnBrk="0" hangingPunct="1">
        <a:spcBef>
          <a:spcPct val="20000"/>
        </a:spcBef>
        <a:buFont typeface="Arial" pitchFamily="34" charset="0"/>
        <a:buChar char="•"/>
        <a:defRPr sz="3708" kern="1200">
          <a:solidFill>
            <a:schemeClr val="tx1"/>
          </a:solidFill>
          <a:latin typeface="+mn-lt"/>
          <a:ea typeface="+mn-ea"/>
          <a:cs typeface="+mn-cs"/>
        </a:defRPr>
      </a:lvl1pPr>
      <a:lvl2pPr marL="868694" indent="-334113" algn="l" defTabSz="1069161" rtl="0" eaLnBrk="1" latinLnBrk="0" hangingPunct="1">
        <a:spcBef>
          <a:spcPct val="20000"/>
        </a:spcBef>
        <a:buFont typeface="Arial" pitchFamily="34" charset="0"/>
        <a:buChar char="–"/>
        <a:defRPr sz="3280" kern="1200">
          <a:solidFill>
            <a:schemeClr val="tx1"/>
          </a:solidFill>
          <a:latin typeface="+mn-lt"/>
          <a:ea typeface="+mn-ea"/>
          <a:cs typeface="+mn-cs"/>
        </a:defRPr>
      </a:lvl2pPr>
      <a:lvl3pPr marL="1336451" indent="-267290" algn="l" defTabSz="1069161" rtl="0" eaLnBrk="1" latinLnBrk="0" hangingPunct="1">
        <a:spcBef>
          <a:spcPct val="20000"/>
        </a:spcBef>
        <a:buFont typeface="Arial" pitchFamily="34" charset="0"/>
        <a:buChar char="•"/>
        <a:defRPr sz="2781" kern="1200">
          <a:solidFill>
            <a:schemeClr val="tx1"/>
          </a:solidFill>
          <a:latin typeface="+mn-lt"/>
          <a:ea typeface="+mn-ea"/>
          <a:cs typeface="+mn-cs"/>
        </a:defRPr>
      </a:lvl3pPr>
      <a:lvl4pPr marL="1871032"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4pPr>
      <a:lvl5pPr marL="2405612"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5pPr>
      <a:lvl6pPr marL="2940193"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6pPr>
      <a:lvl7pPr marL="3474773"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7pPr>
      <a:lvl8pPr marL="4009354"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8pPr>
      <a:lvl9pPr marL="4543934" indent="-267290" algn="l" defTabSz="1069161" rtl="0" eaLnBrk="1" latinLnBrk="0" hangingPunct="1">
        <a:spcBef>
          <a:spcPct val="20000"/>
        </a:spcBef>
        <a:buFont typeface="Arial" pitchFamily="34" charset="0"/>
        <a:buChar char="•"/>
        <a:defRPr sz="2353" kern="1200">
          <a:solidFill>
            <a:schemeClr val="tx1"/>
          </a:solidFill>
          <a:latin typeface="+mn-lt"/>
          <a:ea typeface="+mn-ea"/>
          <a:cs typeface="+mn-cs"/>
        </a:defRPr>
      </a:lvl9pPr>
    </p:bodyStyle>
    <p:otherStyle>
      <a:defPPr>
        <a:defRPr lang="en-US"/>
      </a:defPPr>
      <a:lvl1pPr marL="0" algn="l" defTabSz="1069161" rtl="0" eaLnBrk="1" latinLnBrk="0" hangingPunct="1">
        <a:defRPr sz="2139" kern="1200">
          <a:solidFill>
            <a:schemeClr val="tx1"/>
          </a:solidFill>
          <a:latin typeface="+mn-lt"/>
          <a:ea typeface="+mn-ea"/>
          <a:cs typeface="+mn-cs"/>
        </a:defRPr>
      </a:lvl1pPr>
      <a:lvl2pPr marL="534580" algn="l" defTabSz="1069161" rtl="0" eaLnBrk="1" latinLnBrk="0" hangingPunct="1">
        <a:defRPr sz="2139" kern="1200">
          <a:solidFill>
            <a:schemeClr val="tx1"/>
          </a:solidFill>
          <a:latin typeface="+mn-lt"/>
          <a:ea typeface="+mn-ea"/>
          <a:cs typeface="+mn-cs"/>
        </a:defRPr>
      </a:lvl2pPr>
      <a:lvl3pPr marL="1069161" algn="l" defTabSz="1069161" rtl="0" eaLnBrk="1" latinLnBrk="0" hangingPunct="1">
        <a:defRPr sz="2139" kern="1200">
          <a:solidFill>
            <a:schemeClr val="tx1"/>
          </a:solidFill>
          <a:latin typeface="+mn-lt"/>
          <a:ea typeface="+mn-ea"/>
          <a:cs typeface="+mn-cs"/>
        </a:defRPr>
      </a:lvl3pPr>
      <a:lvl4pPr marL="1603742" algn="l" defTabSz="1069161" rtl="0" eaLnBrk="1" latinLnBrk="0" hangingPunct="1">
        <a:defRPr sz="2139" kern="1200">
          <a:solidFill>
            <a:schemeClr val="tx1"/>
          </a:solidFill>
          <a:latin typeface="+mn-lt"/>
          <a:ea typeface="+mn-ea"/>
          <a:cs typeface="+mn-cs"/>
        </a:defRPr>
      </a:lvl4pPr>
      <a:lvl5pPr marL="2138322" algn="l" defTabSz="1069161" rtl="0" eaLnBrk="1" latinLnBrk="0" hangingPunct="1">
        <a:defRPr sz="2139" kern="1200">
          <a:solidFill>
            <a:schemeClr val="tx1"/>
          </a:solidFill>
          <a:latin typeface="+mn-lt"/>
          <a:ea typeface="+mn-ea"/>
          <a:cs typeface="+mn-cs"/>
        </a:defRPr>
      </a:lvl5pPr>
      <a:lvl6pPr marL="2672902" algn="l" defTabSz="1069161" rtl="0" eaLnBrk="1" latinLnBrk="0" hangingPunct="1">
        <a:defRPr sz="2139" kern="1200">
          <a:solidFill>
            <a:schemeClr val="tx1"/>
          </a:solidFill>
          <a:latin typeface="+mn-lt"/>
          <a:ea typeface="+mn-ea"/>
          <a:cs typeface="+mn-cs"/>
        </a:defRPr>
      </a:lvl6pPr>
      <a:lvl7pPr marL="3207483" algn="l" defTabSz="1069161" rtl="0" eaLnBrk="1" latinLnBrk="0" hangingPunct="1">
        <a:defRPr sz="2139" kern="1200">
          <a:solidFill>
            <a:schemeClr val="tx1"/>
          </a:solidFill>
          <a:latin typeface="+mn-lt"/>
          <a:ea typeface="+mn-ea"/>
          <a:cs typeface="+mn-cs"/>
        </a:defRPr>
      </a:lvl7pPr>
      <a:lvl8pPr marL="3742064" algn="l" defTabSz="1069161" rtl="0" eaLnBrk="1" latinLnBrk="0" hangingPunct="1">
        <a:defRPr sz="2139" kern="1200">
          <a:solidFill>
            <a:schemeClr val="tx1"/>
          </a:solidFill>
          <a:latin typeface="+mn-lt"/>
          <a:ea typeface="+mn-ea"/>
          <a:cs typeface="+mn-cs"/>
        </a:defRPr>
      </a:lvl8pPr>
      <a:lvl9pPr marL="4276644" algn="l" defTabSz="1069161" rtl="0" eaLnBrk="1" latinLnBrk="0" hangingPunct="1">
        <a:defRPr sz="213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836D31C-9F71-49B8-AFE5-37DDD370D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93D3C04-6D14-410A-8080-D4C83A53C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E111A8-15FE-4E4B-91CC-82AECF465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656C7DBC-8AFD-4FC9-832A-27776FB0A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66A5EF78-BE5B-4033-A4E4-8D25165419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2457537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smtClean="0"/>
              <a:t>Click to edit Master title style</a:t>
            </a:r>
          </a:p>
        </p:txBody>
      </p:sp>
      <p:sp>
        <p:nvSpPr>
          <p:cNvPr id="2051"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a:extLst/>
          </p:cNvPr>
          <p:cNvSpPr>
            <a:spLocks noGrp="1"/>
          </p:cNvSpPr>
          <p:nvPr>
            <p:ph type="dt" sz="half" idx="2"/>
          </p:nvPr>
        </p:nvSpPr>
        <p:spPr>
          <a:xfrm>
            <a:off x="609600" y="6356363"/>
            <a:ext cx="2844800" cy="366713"/>
          </a:xfrm>
          <a:prstGeom prst="rect">
            <a:avLst/>
          </a:prstGeom>
        </p:spPr>
        <p:txBody>
          <a:bodyPr vert="horz" lIns="91440" tIns="45720" rIns="91440" bIns="45720" rtlCol="0" anchor="ctr"/>
          <a:lstStyle>
            <a:lvl1pPr algn="l" eaLnBrk="1" fontAlgn="auto" hangingPunct="1">
              <a:spcBef>
                <a:spcPts val="0"/>
              </a:spcBef>
              <a:spcAft>
                <a:spcPts val="0"/>
              </a:spcAft>
              <a:defRPr sz="1200" i="0">
                <a:solidFill>
                  <a:prstClr val="black">
                    <a:tint val="75000"/>
                  </a:prstClr>
                </a:solidFill>
                <a:latin typeface="+mn-lt"/>
                <a:cs typeface="+mn-cs"/>
              </a:defRPr>
            </a:lvl1pPr>
          </a:lstStyle>
          <a:p>
            <a:pPr defTabSz="914400">
              <a:defRPr/>
            </a:pPr>
            <a:fld id="{BD4BBBAB-BACD-45AE-9C95-E8F969D052DC}" type="datetimeFigureOut">
              <a:rPr lang="en-US" smtClean="0"/>
              <a:pPr defTabSz="914400">
                <a:defRPr/>
              </a:pPr>
              <a:t>5/21/2025</a:t>
            </a:fld>
            <a:endParaRPr lang="en-US"/>
          </a:p>
        </p:txBody>
      </p:sp>
      <p:sp>
        <p:nvSpPr>
          <p:cNvPr id="5" name="Footer Placeholder 4">
            <a:extLst/>
          </p:cNvPr>
          <p:cNvSpPr>
            <a:spLocks noGrp="1"/>
          </p:cNvSpPr>
          <p:nvPr>
            <p:ph type="ftr" sz="quarter" idx="3"/>
          </p:nvPr>
        </p:nvSpPr>
        <p:spPr>
          <a:xfrm>
            <a:off x="4165600" y="6356363"/>
            <a:ext cx="3860800" cy="366713"/>
          </a:xfrm>
          <a:prstGeom prst="rect">
            <a:avLst/>
          </a:prstGeom>
        </p:spPr>
        <p:txBody>
          <a:bodyPr vert="horz" lIns="91440" tIns="45720" rIns="91440" bIns="45720" rtlCol="0" anchor="ctr"/>
          <a:lstStyle>
            <a:lvl1pPr algn="ctr" eaLnBrk="1" fontAlgn="auto" hangingPunct="1">
              <a:spcBef>
                <a:spcPts val="0"/>
              </a:spcBef>
              <a:spcAft>
                <a:spcPts val="0"/>
              </a:spcAft>
              <a:defRPr sz="1200" i="0">
                <a:solidFill>
                  <a:prstClr val="black">
                    <a:tint val="75000"/>
                  </a:prstClr>
                </a:solidFill>
                <a:latin typeface="+mn-lt"/>
                <a:cs typeface="+mn-cs"/>
              </a:defRPr>
            </a:lvl1pPr>
          </a:lstStyle>
          <a:p>
            <a:pPr defTabSz="914400">
              <a:defRPr/>
            </a:pPr>
            <a:endParaRPr lang="en-US"/>
          </a:p>
        </p:txBody>
      </p:sp>
      <p:sp>
        <p:nvSpPr>
          <p:cNvPr id="6" name="Slide Number Placeholder 5">
            <a:extLst/>
          </p:cNvPr>
          <p:cNvSpPr>
            <a:spLocks noGrp="1"/>
          </p:cNvSpPr>
          <p:nvPr>
            <p:ph type="sldNum" sz="quarter" idx="4"/>
          </p:nvPr>
        </p:nvSpPr>
        <p:spPr>
          <a:xfrm>
            <a:off x="8737600" y="6356363"/>
            <a:ext cx="2844800" cy="36671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i="0">
                <a:solidFill>
                  <a:srgbClr val="898989"/>
                </a:solidFill>
                <a:latin typeface="Calibri" pitchFamily="34" charset="0"/>
                <a:cs typeface="Arial" pitchFamily="34" charset="0"/>
              </a:defRPr>
            </a:lvl1pPr>
          </a:lstStyle>
          <a:p>
            <a:pPr defTabSz="914400" fontAlgn="base">
              <a:spcBef>
                <a:spcPct val="0"/>
              </a:spcBef>
              <a:spcAft>
                <a:spcPct val="0"/>
              </a:spcAft>
            </a:pPr>
            <a:fld id="{6681C526-364D-4AE4-AB0D-1EC8743CFA49}"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xmlns="" val="79907565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mc:Choice xmlns:p14="http://schemas.microsoft.com/office/powerpoint/2010/main" xmlns="" Requires="p14">
      <p:transition p14:dur="0"/>
    </mc:Choice>
    <mc:Fallback>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836D31C-9F71-49B8-AFE5-37DDD370DA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93D3C04-6D14-410A-8080-D4C83A53C0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3E111A8-15FE-4E4B-91CC-82AECF465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50E437-34EB-4A9F-97B0-322A8CFB6BA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xmlns="" id="{656C7DBC-8AFD-4FC9-832A-27776FB0A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xmlns="" id="{66A5EF78-BE5B-4033-A4E4-8D25165419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BC4615-D820-47FD-BA17-C09DECDB306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xmlns="" val="178645793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图片 7"/>
          <p:cNvPicPr>
            <a:picLocks noChangeAspect="1"/>
          </p:cNvPicPr>
          <p:nvPr userDrawn="1"/>
        </p:nvPicPr>
        <p:blipFill>
          <a:blip r:embed="rId3">
            <a:extLst>
              <a:ext uri="{28A0092B-C50C-407E-A947-70E740481C1C}">
                <a14:useLocalDpi xmlns:a14="http://schemas.microsoft.com/office/drawing/2010/main" xmlns="" val="0"/>
              </a:ext>
            </a:extLst>
          </a:blip>
          <a:srcRect/>
          <a:stretch>
            <a:fillRect/>
          </a:stretch>
        </p:blipFill>
        <p:spPr bwMode="auto">
          <a:xfrm>
            <a:off x="4242" y="0"/>
            <a:ext cx="1218776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8659266"/>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mc:Choice xmlns:p14="http://schemas.microsoft.com/office/powerpoint/2010/main" xmlns="" Requires="p14">
      <p:transition p14:dur="0"/>
    </mc:Choice>
    <mc:Fallback>
      <p:transition/>
    </mc:Fallback>
  </mc:AlternateConten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15.gif"/><Relationship Id="rId7" Type="http://schemas.openxmlformats.org/officeDocument/2006/relationships/image" Target="../media/image19.wmf"/><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8.gif"/><Relationship Id="rId11" Type="http://schemas.openxmlformats.org/officeDocument/2006/relationships/image" Target="../media/image23.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image" Target="../media/image16.png"/><Relationship Id="rId9" Type="http://schemas.openxmlformats.org/officeDocument/2006/relationships/image" Target="../media/image21.gif"/></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6.png"/><Relationship Id="rId4" Type="http://schemas.openxmlformats.org/officeDocument/2006/relationships/image" Target="../media/image44.png"/><Relationship Id="rId9"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5.wdp"/><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61.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84.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a:extLst>
              <a:ext uri="{FF2B5EF4-FFF2-40B4-BE49-F238E27FC236}">
                <a16:creationId xmlns:a16="http://schemas.microsoft.com/office/drawing/2014/main" xmlns="" id="{05E30AD5-0357-8EFF-55B7-3BC636F0B7EF}"/>
              </a:ext>
            </a:extLst>
          </p:cNvPr>
          <p:cNvSpPr txBox="1">
            <a:spLocks noChangeArrowheads="1"/>
          </p:cNvSpPr>
          <p:nvPr/>
        </p:nvSpPr>
        <p:spPr bwMode="auto">
          <a:xfrm>
            <a:off x="3560480" y="4416264"/>
            <a:ext cx="7316785" cy="560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defTabSz="1069161" eaLnBrk="1" hangingPunct="1">
              <a:spcBef>
                <a:spcPct val="50000"/>
              </a:spcBef>
            </a:pPr>
            <a:r>
              <a:rPr lang="en-US" altLang="en-US" sz="2472" i="1" dirty="0">
                <a:solidFill>
                  <a:srgbClr val="A50021"/>
                </a:solidFill>
              </a:rPr>
              <a:t> </a:t>
            </a:r>
            <a:r>
              <a:rPr lang="en-US" altLang="en-US" sz="3042" i="1" dirty="0" err="1">
                <a:solidFill>
                  <a:srgbClr val="FF0000"/>
                </a:solidFill>
              </a:rPr>
              <a:t>Giáo</a:t>
            </a:r>
            <a:r>
              <a:rPr lang="en-US" altLang="en-US" sz="3042" i="1" dirty="0">
                <a:solidFill>
                  <a:srgbClr val="FF0000"/>
                </a:solidFill>
              </a:rPr>
              <a:t> </a:t>
            </a:r>
            <a:r>
              <a:rPr lang="en-US" altLang="en-US" sz="3042" i="1" dirty="0" err="1">
                <a:solidFill>
                  <a:srgbClr val="FF0000"/>
                </a:solidFill>
              </a:rPr>
              <a:t>viên</a:t>
            </a:r>
            <a:r>
              <a:rPr lang="en-US" altLang="en-US" sz="3042" i="1" dirty="0">
                <a:solidFill>
                  <a:srgbClr val="FF0000"/>
                </a:solidFill>
              </a:rPr>
              <a:t> </a:t>
            </a:r>
            <a:r>
              <a:rPr lang="vi-VN" altLang="en-US" sz="3042" i="1" dirty="0">
                <a:solidFill>
                  <a:srgbClr val="FF0000"/>
                </a:solidFill>
              </a:rPr>
              <a:t>thực</a:t>
            </a:r>
            <a:r>
              <a:rPr lang="en-US" altLang="en-US" sz="3042" i="1" dirty="0">
                <a:solidFill>
                  <a:srgbClr val="FF0000"/>
                </a:solidFill>
              </a:rPr>
              <a:t> </a:t>
            </a:r>
            <a:r>
              <a:rPr lang="vi-VN" altLang="en-US" sz="3042" i="1" dirty="0">
                <a:solidFill>
                  <a:srgbClr val="FF0000"/>
                </a:solidFill>
              </a:rPr>
              <a:t>hi</a:t>
            </a:r>
            <a:r>
              <a:rPr lang="en-US" altLang="en-US" sz="3042" i="1" dirty="0" err="1">
                <a:solidFill>
                  <a:srgbClr val="FF0000"/>
                </a:solidFill>
              </a:rPr>
              <a:t>ện</a:t>
            </a:r>
            <a:r>
              <a:rPr lang="en-US" altLang="en-US" sz="3042" i="1" dirty="0">
                <a:solidFill>
                  <a:srgbClr val="FF0000"/>
                </a:solidFill>
              </a:rPr>
              <a:t>: </a:t>
            </a:r>
            <a:r>
              <a:rPr lang="en-US" altLang="en-US" sz="3042" i="1" dirty="0" err="1" smtClean="0">
                <a:solidFill>
                  <a:srgbClr val="FF0000"/>
                </a:solidFill>
              </a:rPr>
              <a:t>Hoàng</a:t>
            </a:r>
            <a:r>
              <a:rPr lang="en-US" altLang="en-US" sz="3042" i="1" dirty="0" smtClean="0">
                <a:solidFill>
                  <a:srgbClr val="FF0000"/>
                </a:solidFill>
              </a:rPr>
              <a:t> </a:t>
            </a:r>
            <a:r>
              <a:rPr lang="en-US" altLang="en-US" sz="3042" i="1" dirty="0" err="1" smtClean="0">
                <a:solidFill>
                  <a:srgbClr val="FF0000"/>
                </a:solidFill>
              </a:rPr>
              <a:t>Thị</a:t>
            </a:r>
            <a:r>
              <a:rPr lang="en-US" altLang="en-US" sz="3042" i="1" dirty="0" smtClean="0">
                <a:solidFill>
                  <a:srgbClr val="FF0000"/>
                </a:solidFill>
              </a:rPr>
              <a:t> </a:t>
            </a:r>
            <a:r>
              <a:rPr lang="en-US" altLang="en-US" sz="3042" i="1" dirty="0" err="1" smtClean="0">
                <a:solidFill>
                  <a:srgbClr val="FF0000"/>
                </a:solidFill>
              </a:rPr>
              <a:t>Khuyên</a:t>
            </a:r>
            <a:endParaRPr lang="en-US" altLang="en-US" sz="3042" i="1" dirty="0">
              <a:solidFill>
                <a:srgbClr val="FF0000"/>
              </a:solidFill>
            </a:endParaRPr>
          </a:p>
        </p:txBody>
      </p:sp>
      <p:sp>
        <p:nvSpPr>
          <p:cNvPr id="132099" name="WordArt 3">
            <a:extLst>
              <a:ext uri="{FF2B5EF4-FFF2-40B4-BE49-F238E27FC236}">
                <a16:creationId xmlns:a16="http://schemas.microsoft.com/office/drawing/2014/main" xmlns="" id="{879A8A68-A33B-5A60-449F-C10F9AFF7A29}"/>
              </a:ext>
            </a:extLst>
          </p:cNvPr>
          <p:cNvSpPr>
            <a:spLocks noChangeArrowheads="1" noChangeShapeType="1" noTextEdit="1"/>
          </p:cNvSpPr>
          <p:nvPr/>
        </p:nvSpPr>
        <p:spPr bwMode="auto">
          <a:xfrm>
            <a:off x="4466023" y="1907688"/>
            <a:ext cx="3522561" cy="977986"/>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defTabSz="1069161"/>
            <a:r>
              <a:rPr lang="en-US" sz="4183" kern="10" dirty="0" err="1">
                <a:solidFill>
                  <a:srgbClr val="0000FF"/>
                </a:solidFill>
                <a:effectLst>
                  <a:outerShdw dist="45791" dir="2021404" algn="ctr" rotWithShape="0">
                    <a:srgbClr val="B2B2B2">
                      <a:alpha val="79999"/>
                    </a:srgbClr>
                  </a:outerShdw>
                </a:effectLst>
                <a:latin typeface="Calibri"/>
                <a:cs typeface="Times New Roman" panose="02020603050405020304" pitchFamily="18" charset="0"/>
              </a:rPr>
              <a:t>Môn</a:t>
            </a:r>
            <a:r>
              <a:rPr lang="en-US" sz="4183" kern="10" dirty="0">
                <a:solidFill>
                  <a:srgbClr val="0000FF"/>
                </a:solidFill>
                <a:effectLst>
                  <a:outerShdw dist="45791" dir="2021404" algn="ctr" rotWithShape="0">
                    <a:srgbClr val="B2B2B2">
                      <a:alpha val="79999"/>
                    </a:srgbClr>
                  </a:outerShdw>
                </a:effectLst>
                <a:latin typeface="Calibri"/>
                <a:cs typeface="Times New Roman" panose="02020603050405020304" pitchFamily="18" charset="0"/>
              </a:rPr>
              <a:t>: </a:t>
            </a:r>
            <a:r>
              <a:rPr lang="en-US" sz="4183" kern="10" dirty="0" err="1">
                <a:solidFill>
                  <a:srgbClr val="0000FF"/>
                </a:solidFill>
                <a:effectLst>
                  <a:outerShdw dist="45791" dir="2021404" algn="ctr" rotWithShape="0">
                    <a:srgbClr val="B2B2B2">
                      <a:alpha val="79999"/>
                    </a:srgbClr>
                  </a:outerShdw>
                </a:effectLst>
                <a:latin typeface="Calibri"/>
                <a:cs typeface="Times New Roman" panose="02020603050405020304" pitchFamily="18" charset="0"/>
              </a:rPr>
              <a:t>Tiếng</a:t>
            </a:r>
            <a:r>
              <a:rPr lang="en-US" sz="4183" kern="10" dirty="0">
                <a:solidFill>
                  <a:srgbClr val="0000FF"/>
                </a:solidFill>
                <a:effectLst>
                  <a:outerShdw dist="45791" dir="2021404" algn="ctr" rotWithShape="0">
                    <a:srgbClr val="B2B2B2">
                      <a:alpha val="79999"/>
                    </a:srgbClr>
                  </a:outerShdw>
                </a:effectLst>
                <a:latin typeface="Calibri"/>
                <a:cs typeface="Times New Roman" panose="02020603050405020304" pitchFamily="18" charset="0"/>
              </a:rPr>
              <a:t> </a:t>
            </a:r>
            <a:r>
              <a:rPr lang="en-US" sz="4183" kern="10" dirty="0" err="1">
                <a:solidFill>
                  <a:srgbClr val="0000FF"/>
                </a:solidFill>
                <a:effectLst>
                  <a:outerShdw dist="45791" dir="2021404" algn="ctr" rotWithShape="0">
                    <a:srgbClr val="B2B2B2">
                      <a:alpha val="79999"/>
                    </a:srgbClr>
                  </a:outerShdw>
                </a:effectLst>
                <a:latin typeface="Calibri"/>
                <a:cs typeface="Times New Roman" panose="02020603050405020304" pitchFamily="18" charset="0"/>
              </a:rPr>
              <a:t>Việt</a:t>
            </a:r>
            <a:endParaRPr lang="en-US" sz="4183" kern="10" dirty="0">
              <a:solidFill>
                <a:srgbClr val="0000FF"/>
              </a:solidFill>
              <a:effectLst>
                <a:outerShdw dist="45791" dir="2021404" algn="ctr" rotWithShape="0">
                  <a:srgbClr val="B2B2B2">
                    <a:alpha val="79999"/>
                  </a:srgbClr>
                </a:outerShdw>
              </a:effectLst>
              <a:latin typeface="Calibri"/>
              <a:cs typeface="Times New Roman" panose="02020603050405020304" pitchFamily="18" charset="0"/>
            </a:endParaRPr>
          </a:p>
        </p:txBody>
      </p:sp>
      <p:grpSp>
        <p:nvGrpSpPr>
          <p:cNvPr id="3076" name="Group 4">
            <a:extLst>
              <a:ext uri="{FF2B5EF4-FFF2-40B4-BE49-F238E27FC236}">
                <a16:creationId xmlns:a16="http://schemas.microsoft.com/office/drawing/2014/main" xmlns="" id="{7F1A0E70-B2B9-D2DC-0B6F-7AEC74F08CD1}"/>
              </a:ext>
            </a:extLst>
          </p:cNvPr>
          <p:cNvGrpSpPr>
            <a:grpSpLocks/>
          </p:cNvGrpSpPr>
          <p:nvPr/>
        </p:nvGrpSpPr>
        <p:grpSpPr bwMode="auto">
          <a:xfrm>
            <a:off x="-260909" y="1"/>
            <a:ext cx="12550821" cy="6729704"/>
            <a:chOff x="0" y="-17"/>
            <a:chExt cx="5874" cy="4364"/>
          </a:xfrm>
        </p:grpSpPr>
        <p:sp>
          <p:nvSpPr>
            <p:cNvPr id="3087" name="Line 5">
              <a:extLst>
                <a:ext uri="{FF2B5EF4-FFF2-40B4-BE49-F238E27FC236}">
                  <a16:creationId xmlns:a16="http://schemas.microsoft.com/office/drawing/2014/main" xmlns="" id="{B14A1464-BD81-2B6C-BD53-C95E045447E0}"/>
                </a:ext>
              </a:extLst>
            </p:cNvPr>
            <p:cNvSpPr>
              <a:spLocks noChangeShapeType="1"/>
            </p:cNvSpPr>
            <p:nvPr/>
          </p:nvSpPr>
          <p:spPr bwMode="auto">
            <a:xfrm>
              <a:off x="113" y="4201"/>
              <a:ext cx="5534" cy="0"/>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lstStyle/>
            <a:p>
              <a:pPr defTabSz="1069161"/>
              <a:endParaRPr lang="en-US" sz="2852">
                <a:solidFill>
                  <a:prstClr val="black"/>
                </a:solidFill>
                <a:latin typeface="Calibri"/>
              </a:endParaRPr>
            </a:p>
          </p:txBody>
        </p:sp>
        <p:sp>
          <p:nvSpPr>
            <p:cNvPr id="3088" name="Line 6">
              <a:extLst>
                <a:ext uri="{FF2B5EF4-FFF2-40B4-BE49-F238E27FC236}">
                  <a16:creationId xmlns:a16="http://schemas.microsoft.com/office/drawing/2014/main" xmlns="" id="{F070F670-700D-0DCB-BFCB-EFAA44C544E2}"/>
                </a:ext>
              </a:extLst>
            </p:cNvPr>
            <p:cNvSpPr>
              <a:spLocks noChangeShapeType="1"/>
            </p:cNvSpPr>
            <p:nvPr/>
          </p:nvSpPr>
          <p:spPr bwMode="auto">
            <a:xfrm>
              <a:off x="68" y="4246"/>
              <a:ext cx="5602" cy="0"/>
            </a:xfrm>
            <a:prstGeom prst="line">
              <a:avLst/>
            </a:prstGeom>
            <a:noFill/>
            <a:ln w="9525">
              <a:solidFill>
                <a:srgbClr val="2CCB07"/>
              </a:solidFill>
              <a:round/>
              <a:headEnd/>
              <a:tailEnd/>
            </a:ln>
            <a:extLst>
              <a:ext uri="{909E8E84-426E-40DD-AFC4-6F175D3DCCD1}">
                <a14:hiddenFill xmlns:a14="http://schemas.microsoft.com/office/drawing/2010/main" xmlns="">
                  <a:noFill/>
                </a14:hiddenFill>
              </a:ext>
            </a:extLst>
          </p:spPr>
          <p:txBody>
            <a:bodyPr/>
            <a:lstStyle/>
            <a:p>
              <a:pPr defTabSz="1069161"/>
              <a:endParaRPr lang="en-US" sz="2852">
                <a:solidFill>
                  <a:prstClr val="black"/>
                </a:solidFill>
                <a:latin typeface="Calibri"/>
              </a:endParaRPr>
            </a:p>
          </p:txBody>
        </p:sp>
        <p:grpSp>
          <p:nvGrpSpPr>
            <p:cNvPr id="3089" name="Group 7">
              <a:extLst>
                <a:ext uri="{FF2B5EF4-FFF2-40B4-BE49-F238E27FC236}">
                  <a16:creationId xmlns:a16="http://schemas.microsoft.com/office/drawing/2014/main" xmlns="" id="{065F5A92-EB80-08D6-A633-B31D60D01169}"/>
                </a:ext>
              </a:extLst>
            </p:cNvPr>
            <p:cNvGrpSpPr>
              <a:grpSpLocks/>
            </p:cNvGrpSpPr>
            <p:nvPr/>
          </p:nvGrpSpPr>
          <p:grpSpPr bwMode="auto">
            <a:xfrm>
              <a:off x="0" y="73"/>
              <a:ext cx="5738" cy="45"/>
              <a:chOff x="0" y="2160"/>
              <a:chExt cx="5602" cy="45"/>
            </a:xfrm>
          </p:grpSpPr>
          <p:sp>
            <p:nvSpPr>
              <p:cNvPr id="3107" name="Line 8">
                <a:extLst>
                  <a:ext uri="{FF2B5EF4-FFF2-40B4-BE49-F238E27FC236}">
                    <a16:creationId xmlns:a16="http://schemas.microsoft.com/office/drawing/2014/main" xmlns="" id="{A31F193F-4090-597D-A26C-9E59B366FD60}"/>
                  </a:ext>
                </a:extLst>
              </p:cNvPr>
              <p:cNvSpPr>
                <a:spLocks noChangeShapeType="1"/>
              </p:cNvSpPr>
              <p:nvPr/>
            </p:nvSpPr>
            <p:spPr bwMode="auto">
              <a:xfrm>
                <a:off x="45" y="2160"/>
                <a:ext cx="5534" cy="0"/>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lstStyle/>
              <a:p>
                <a:pPr defTabSz="1069161"/>
                <a:endParaRPr lang="en-US" sz="2852">
                  <a:solidFill>
                    <a:prstClr val="black"/>
                  </a:solidFill>
                  <a:latin typeface="Calibri"/>
                </a:endParaRPr>
              </a:p>
            </p:txBody>
          </p:sp>
          <p:sp>
            <p:nvSpPr>
              <p:cNvPr id="3108" name="Line 9">
                <a:extLst>
                  <a:ext uri="{FF2B5EF4-FFF2-40B4-BE49-F238E27FC236}">
                    <a16:creationId xmlns:a16="http://schemas.microsoft.com/office/drawing/2014/main" xmlns="" id="{0128982B-1B48-54E8-C213-9CD2B3C6D415}"/>
                  </a:ext>
                </a:extLst>
              </p:cNvPr>
              <p:cNvSpPr>
                <a:spLocks noChangeShapeType="1"/>
              </p:cNvSpPr>
              <p:nvPr/>
            </p:nvSpPr>
            <p:spPr bwMode="auto">
              <a:xfrm>
                <a:off x="0" y="2205"/>
                <a:ext cx="5602" cy="0"/>
              </a:xfrm>
              <a:prstGeom prst="line">
                <a:avLst/>
              </a:prstGeom>
              <a:noFill/>
              <a:ln w="9525">
                <a:solidFill>
                  <a:srgbClr val="2CCB07"/>
                </a:solidFill>
                <a:round/>
                <a:headEnd/>
                <a:tailEnd/>
              </a:ln>
              <a:extLst>
                <a:ext uri="{909E8E84-426E-40DD-AFC4-6F175D3DCCD1}">
                  <a14:hiddenFill xmlns:a14="http://schemas.microsoft.com/office/drawing/2010/main" xmlns="">
                    <a:noFill/>
                  </a14:hiddenFill>
                </a:ext>
              </a:extLst>
            </p:spPr>
            <p:txBody>
              <a:bodyPr/>
              <a:lstStyle/>
              <a:p>
                <a:pPr defTabSz="1069161"/>
                <a:endParaRPr lang="en-US" sz="2852">
                  <a:solidFill>
                    <a:prstClr val="black"/>
                  </a:solidFill>
                  <a:latin typeface="Calibri"/>
                </a:endParaRPr>
              </a:p>
            </p:txBody>
          </p:sp>
        </p:grpSp>
        <p:grpSp>
          <p:nvGrpSpPr>
            <p:cNvPr id="3090" name="Group 10">
              <a:extLst>
                <a:ext uri="{FF2B5EF4-FFF2-40B4-BE49-F238E27FC236}">
                  <a16:creationId xmlns:a16="http://schemas.microsoft.com/office/drawing/2014/main" xmlns="" id="{C8EA2DEB-0AF1-42CB-CC42-41DEDDB63F4E}"/>
                </a:ext>
              </a:extLst>
            </p:cNvPr>
            <p:cNvGrpSpPr>
              <a:grpSpLocks/>
            </p:cNvGrpSpPr>
            <p:nvPr/>
          </p:nvGrpSpPr>
          <p:grpSpPr bwMode="auto">
            <a:xfrm rot="5400000" flipV="1">
              <a:off x="3464" y="2137"/>
              <a:ext cx="4320" cy="46"/>
              <a:chOff x="0" y="2160"/>
              <a:chExt cx="5602" cy="45"/>
            </a:xfrm>
          </p:grpSpPr>
          <p:sp>
            <p:nvSpPr>
              <p:cNvPr id="3105" name="Line 11">
                <a:extLst>
                  <a:ext uri="{FF2B5EF4-FFF2-40B4-BE49-F238E27FC236}">
                    <a16:creationId xmlns:a16="http://schemas.microsoft.com/office/drawing/2014/main" xmlns="" id="{039920B2-B98D-8901-CEFB-E44CB5F435FA}"/>
                  </a:ext>
                </a:extLst>
              </p:cNvPr>
              <p:cNvSpPr>
                <a:spLocks noChangeShapeType="1"/>
              </p:cNvSpPr>
              <p:nvPr/>
            </p:nvSpPr>
            <p:spPr bwMode="auto">
              <a:xfrm>
                <a:off x="45" y="2160"/>
                <a:ext cx="5534" cy="0"/>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lstStyle/>
              <a:p>
                <a:pPr defTabSz="1069161"/>
                <a:endParaRPr lang="en-US" sz="2852">
                  <a:solidFill>
                    <a:prstClr val="black"/>
                  </a:solidFill>
                  <a:latin typeface="Calibri"/>
                </a:endParaRPr>
              </a:p>
            </p:txBody>
          </p:sp>
          <p:sp>
            <p:nvSpPr>
              <p:cNvPr id="3106" name="Line 12">
                <a:extLst>
                  <a:ext uri="{FF2B5EF4-FFF2-40B4-BE49-F238E27FC236}">
                    <a16:creationId xmlns:a16="http://schemas.microsoft.com/office/drawing/2014/main" xmlns="" id="{DED168DB-F499-912D-FB9C-D0F914041E4D}"/>
                  </a:ext>
                </a:extLst>
              </p:cNvPr>
              <p:cNvSpPr>
                <a:spLocks noChangeShapeType="1"/>
              </p:cNvSpPr>
              <p:nvPr/>
            </p:nvSpPr>
            <p:spPr bwMode="auto">
              <a:xfrm>
                <a:off x="0" y="2205"/>
                <a:ext cx="5602" cy="0"/>
              </a:xfrm>
              <a:prstGeom prst="line">
                <a:avLst/>
              </a:prstGeom>
              <a:noFill/>
              <a:ln w="9525">
                <a:solidFill>
                  <a:srgbClr val="2CCB07"/>
                </a:solidFill>
                <a:round/>
                <a:headEnd/>
                <a:tailEnd/>
              </a:ln>
              <a:extLst>
                <a:ext uri="{909E8E84-426E-40DD-AFC4-6F175D3DCCD1}">
                  <a14:hiddenFill xmlns:a14="http://schemas.microsoft.com/office/drawing/2010/main" xmlns="">
                    <a:noFill/>
                  </a14:hiddenFill>
                </a:ext>
              </a:extLst>
            </p:spPr>
            <p:txBody>
              <a:bodyPr/>
              <a:lstStyle/>
              <a:p>
                <a:pPr defTabSz="1069161"/>
                <a:endParaRPr lang="en-US" sz="2852">
                  <a:solidFill>
                    <a:prstClr val="black"/>
                  </a:solidFill>
                  <a:latin typeface="Calibri"/>
                </a:endParaRPr>
              </a:p>
            </p:txBody>
          </p:sp>
        </p:grpSp>
        <p:grpSp>
          <p:nvGrpSpPr>
            <p:cNvPr id="3091" name="Group 13">
              <a:extLst>
                <a:ext uri="{FF2B5EF4-FFF2-40B4-BE49-F238E27FC236}">
                  <a16:creationId xmlns:a16="http://schemas.microsoft.com/office/drawing/2014/main" xmlns="" id="{C68EAE83-38DF-18E8-06AB-7F6E782CB877}"/>
                </a:ext>
              </a:extLst>
            </p:cNvPr>
            <p:cNvGrpSpPr>
              <a:grpSpLocks/>
            </p:cNvGrpSpPr>
            <p:nvPr/>
          </p:nvGrpSpPr>
          <p:grpSpPr bwMode="auto">
            <a:xfrm rot="-5400000" flipH="1" flipV="1">
              <a:off x="-2024" y="2120"/>
              <a:ext cx="4320" cy="45"/>
              <a:chOff x="0" y="2160"/>
              <a:chExt cx="5602" cy="45"/>
            </a:xfrm>
          </p:grpSpPr>
          <p:sp>
            <p:nvSpPr>
              <p:cNvPr id="3103" name="Line 14">
                <a:extLst>
                  <a:ext uri="{FF2B5EF4-FFF2-40B4-BE49-F238E27FC236}">
                    <a16:creationId xmlns:a16="http://schemas.microsoft.com/office/drawing/2014/main" xmlns="" id="{2D18B840-0568-901B-B8FA-195D961EAFCE}"/>
                  </a:ext>
                </a:extLst>
              </p:cNvPr>
              <p:cNvSpPr>
                <a:spLocks noChangeShapeType="1"/>
              </p:cNvSpPr>
              <p:nvPr/>
            </p:nvSpPr>
            <p:spPr bwMode="auto">
              <a:xfrm>
                <a:off x="45" y="2160"/>
                <a:ext cx="5534" cy="0"/>
              </a:xfrm>
              <a:prstGeom prst="line">
                <a:avLst/>
              </a:prstGeom>
              <a:noFill/>
              <a:ln w="12700">
                <a:solidFill>
                  <a:schemeClr val="folHlink"/>
                </a:solidFill>
                <a:round/>
                <a:headEnd/>
                <a:tailEnd/>
              </a:ln>
              <a:extLst>
                <a:ext uri="{909E8E84-426E-40DD-AFC4-6F175D3DCCD1}">
                  <a14:hiddenFill xmlns:a14="http://schemas.microsoft.com/office/drawing/2010/main" xmlns="">
                    <a:noFill/>
                  </a14:hiddenFill>
                </a:ext>
              </a:extLst>
            </p:spPr>
            <p:txBody>
              <a:bodyPr/>
              <a:lstStyle/>
              <a:p>
                <a:pPr defTabSz="1069161"/>
                <a:endParaRPr lang="en-US" sz="2852">
                  <a:solidFill>
                    <a:prstClr val="black"/>
                  </a:solidFill>
                  <a:latin typeface="Calibri"/>
                </a:endParaRPr>
              </a:p>
            </p:txBody>
          </p:sp>
          <p:sp>
            <p:nvSpPr>
              <p:cNvPr id="3104" name="Line 15">
                <a:extLst>
                  <a:ext uri="{FF2B5EF4-FFF2-40B4-BE49-F238E27FC236}">
                    <a16:creationId xmlns:a16="http://schemas.microsoft.com/office/drawing/2014/main" xmlns="" id="{40679DBA-F92D-DD49-CFCF-95597CDCE682}"/>
                  </a:ext>
                </a:extLst>
              </p:cNvPr>
              <p:cNvSpPr>
                <a:spLocks noChangeShapeType="1"/>
              </p:cNvSpPr>
              <p:nvPr/>
            </p:nvSpPr>
            <p:spPr bwMode="auto">
              <a:xfrm>
                <a:off x="0" y="2205"/>
                <a:ext cx="5602" cy="0"/>
              </a:xfrm>
              <a:prstGeom prst="line">
                <a:avLst/>
              </a:prstGeom>
              <a:noFill/>
              <a:ln w="9525">
                <a:solidFill>
                  <a:srgbClr val="2CCB07"/>
                </a:solidFill>
                <a:round/>
                <a:headEnd/>
                <a:tailEnd/>
              </a:ln>
              <a:extLst>
                <a:ext uri="{909E8E84-426E-40DD-AFC4-6F175D3DCCD1}">
                  <a14:hiddenFill xmlns:a14="http://schemas.microsoft.com/office/drawing/2010/main" xmlns="">
                    <a:noFill/>
                  </a14:hiddenFill>
                </a:ext>
              </a:extLst>
            </p:spPr>
            <p:txBody>
              <a:bodyPr/>
              <a:lstStyle/>
              <a:p>
                <a:pPr defTabSz="1069161"/>
                <a:endParaRPr lang="en-US" sz="2852">
                  <a:solidFill>
                    <a:prstClr val="black"/>
                  </a:solidFill>
                  <a:latin typeface="Calibri"/>
                </a:endParaRPr>
              </a:p>
            </p:txBody>
          </p:sp>
        </p:grpSp>
        <p:grpSp>
          <p:nvGrpSpPr>
            <p:cNvPr id="3092" name="Group 16">
              <a:extLst>
                <a:ext uri="{FF2B5EF4-FFF2-40B4-BE49-F238E27FC236}">
                  <a16:creationId xmlns:a16="http://schemas.microsoft.com/office/drawing/2014/main" xmlns="" id="{F5EC39DB-AC31-C72D-0993-28F186533ED6}"/>
                </a:ext>
              </a:extLst>
            </p:cNvPr>
            <p:cNvGrpSpPr>
              <a:grpSpLocks/>
            </p:cNvGrpSpPr>
            <p:nvPr/>
          </p:nvGrpSpPr>
          <p:grpSpPr bwMode="auto">
            <a:xfrm>
              <a:off x="5284" y="3793"/>
              <a:ext cx="590" cy="527"/>
              <a:chOff x="4694" y="2685"/>
              <a:chExt cx="672" cy="625"/>
            </a:xfrm>
          </p:grpSpPr>
          <p:pic>
            <p:nvPicPr>
              <p:cNvPr id="3099" name="Picture 17">
                <a:extLst>
                  <a:ext uri="{FF2B5EF4-FFF2-40B4-BE49-F238E27FC236}">
                    <a16:creationId xmlns:a16="http://schemas.microsoft.com/office/drawing/2014/main" xmlns="" id="{566D3EDC-2741-6DED-03C6-3CF367A8932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rot="8131373" flipV="1">
                <a:off x="4921" y="2886"/>
                <a:ext cx="445" cy="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00" name="Picture 18">
                <a:extLst>
                  <a:ext uri="{FF2B5EF4-FFF2-40B4-BE49-F238E27FC236}">
                    <a16:creationId xmlns:a16="http://schemas.microsoft.com/office/drawing/2014/main" xmlns="" id="{989237DF-588C-3F66-E90A-AEF9735FB92F}"/>
                  </a:ext>
                </a:extLst>
              </p:cNvPr>
              <p:cNvPicPr>
                <a:picLocks noChangeAspect="1" noChangeArrowheads="1"/>
              </p:cNvPicPr>
              <p:nvPr/>
            </p:nvPicPr>
            <p:blipFill>
              <a:blip r:embed="rId2" cstate="print">
                <a:clrChange>
                  <a:clrFrom>
                    <a:srgbClr val="FFFFFF"/>
                  </a:clrFrom>
                  <a:clrTo>
                    <a:srgbClr val="FFFFFF">
                      <a:alpha val="0"/>
                    </a:srgbClr>
                  </a:clrTo>
                </a:clrChange>
                <a:lum bright="12000"/>
                <a:extLst>
                  <a:ext uri="{28A0092B-C50C-407E-A947-70E740481C1C}">
                    <a14:useLocalDpi xmlns:a14="http://schemas.microsoft.com/office/drawing/2010/main" xmlns="" val="0"/>
                  </a:ext>
                </a:extLst>
              </a:blip>
              <a:srcRect/>
              <a:stretch>
                <a:fillRect/>
              </a:stretch>
            </p:blipFill>
            <p:spPr bwMode="auto">
              <a:xfrm rot="6667317" flipV="1">
                <a:off x="4857" y="2795"/>
                <a:ext cx="445" cy="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01" name="Picture 19" descr="sflower">
                <a:extLst>
                  <a:ext uri="{FF2B5EF4-FFF2-40B4-BE49-F238E27FC236}">
                    <a16:creationId xmlns:a16="http://schemas.microsoft.com/office/drawing/2014/main" xmlns="" id="{52AA1252-0BED-95DD-F2D5-2245C5B370EE}"/>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238349">
                <a:off x="4740" y="3022"/>
                <a:ext cx="38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02" name="Picture 20" descr="sflower">
                <a:extLst>
                  <a:ext uri="{FF2B5EF4-FFF2-40B4-BE49-F238E27FC236}">
                    <a16:creationId xmlns:a16="http://schemas.microsoft.com/office/drawing/2014/main" xmlns="" id="{30EA502F-01B6-5485-16D6-4A8DC08C7152}"/>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1551005">
                <a:off x="4694" y="2886"/>
                <a:ext cx="335" cy="2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093" name="Picture 21" descr="sflower">
              <a:extLst>
                <a:ext uri="{FF2B5EF4-FFF2-40B4-BE49-F238E27FC236}">
                  <a16:creationId xmlns:a16="http://schemas.microsoft.com/office/drawing/2014/main" xmlns="" id="{94C7D1B4-90BE-94C1-D02B-01984A236940}"/>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7840141">
              <a:off x="-18" y="18"/>
              <a:ext cx="288"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94" name="Picture 22" descr="sflower">
              <a:extLst>
                <a:ext uri="{FF2B5EF4-FFF2-40B4-BE49-F238E27FC236}">
                  <a16:creationId xmlns:a16="http://schemas.microsoft.com/office/drawing/2014/main" xmlns="" id="{015D03E7-73CD-CD0C-9BFB-4EBC74558DD6}"/>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9152797">
              <a:off x="5506" y="0"/>
              <a:ext cx="254" cy="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95" name="Picture 23" descr="sflower">
              <a:extLst>
                <a:ext uri="{FF2B5EF4-FFF2-40B4-BE49-F238E27FC236}">
                  <a16:creationId xmlns:a16="http://schemas.microsoft.com/office/drawing/2014/main" xmlns="" id="{0AF2898A-3504-4430-98E3-CEBFA24C118E}"/>
                </a:ext>
              </a:extLst>
            </p:cNvPr>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rot="-9152797">
              <a:off x="5620" y="210"/>
              <a:ext cx="118" cy="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96" name="Picture 24" descr="sflower">
              <a:extLst>
                <a:ext uri="{FF2B5EF4-FFF2-40B4-BE49-F238E27FC236}">
                  <a16:creationId xmlns:a16="http://schemas.microsoft.com/office/drawing/2014/main" xmlns="" id="{C02D81F4-14E8-CE2F-779B-5CBA1E42782B}"/>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322687">
              <a:off x="275" y="19"/>
              <a:ext cx="198" cy="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97" name="Picture 25" descr="sflower">
              <a:extLst>
                <a:ext uri="{FF2B5EF4-FFF2-40B4-BE49-F238E27FC236}">
                  <a16:creationId xmlns:a16="http://schemas.microsoft.com/office/drawing/2014/main" xmlns="" id="{13A469D2-D2A9-9ABF-513B-52F4745A9042}"/>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3803588">
              <a:off x="-18" y="4050"/>
              <a:ext cx="288"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98" name="Picture 26" descr="sflower">
              <a:extLst>
                <a:ext uri="{FF2B5EF4-FFF2-40B4-BE49-F238E27FC236}">
                  <a16:creationId xmlns:a16="http://schemas.microsoft.com/office/drawing/2014/main" xmlns="" id="{B0A20C76-9D52-9765-CD0A-E95336291042}"/>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rot="-7053276">
              <a:off x="273" y="4178"/>
              <a:ext cx="181" cy="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077" name="Picture 27" descr="TIERE128">
            <a:extLst>
              <a:ext uri="{FF2B5EF4-FFF2-40B4-BE49-F238E27FC236}">
                <a16:creationId xmlns:a16="http://schemas.microsoft.com/office/drawing/2014/main" xmlns="" id="{14EE53C7-E265-963B-4CF4-81E1F849BCB5}"/>
              </a:ext>
            </a:extLst>
          </p:cNvPr>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a:off x="1314735" y="4230626"/>
            <a:ext cx="2680406" cy="2574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8" name="Picture 28" descr="Copy (2) of blumen-pflanzen111">
            <a:extLst>
              <a:ext uri="{FF2B5EF4-FFF2-40B4-BE49-F238E27FC236}">
                <a16:creationId xmlns:a16="http://schemas.microsoft.com/office/drawing/2014/main" xmlns="" id="{8043D397-80DE-5154-5153-91DA975864C9}"/>
              </a:ext>
            </a:extLst>
          </p:cNvPr>
          <p:cNvPicPr>
            <a:picLocks noChangeAspect="1" noChangeArrowheads="1" noCrop="1"/>
          </p:cNvPicPr>
          <p:nvPr/>
        </p:nvPicPr>
        <p:blipFill>
          <a:blip r:embed="rId6">
            <a:extLst>
              <a:ext uri="{28A0092B-C50C-407E-A947-70E740481C1C}">
                <a14:useLocalDpi xmlns:a14="http://schemas.microsoft.com/office/drawing/2010/main" xmlns="" val="0"/>
              </a:ext>
            </a:extLst>
          </a:blip>
          <a:srcRect/>
          <a:stretch>
            <a:fillRect/>
          </a:stretch>
        </p:blipFill>
        <p:spPr bwMode="auto">
          <a:xfrm>
            <a:off x="880704" y="646851"/>
            <a:ext cx="1738642" cy="18020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9" name="Picture 29" descr="POINSET2">
            <a:extLst>
              <a:ext uri="{FF2B5EF4-FFF2-40B4-BE49-F238E27FC236}">
                <a16:creationId xmlns:a16="http://schemas.microsoft.com/office/drawing/2014/main" xmlns="" id="{DA80DE07-8651-2380-D1E4-BB6F2CB756C7}"/>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38605" y="415052"/>
            <a:ext cx="1159095" cy="11545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0" name="Picture 30" descr="POINSET3">
            <a:extLst>
              <a:ext uri="{FF2B5EF4-FFF2-40B4-BE49-F238E27FC236}">
                <a16:creationId xmlns:a16="http://schemas.microsoft.com/office/drawing/2014/main" xmlns="" id="{39D06B44-F35D-C79F-B6BC-EADB8C63C270}"/>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776407" y="5102746"/>
            <a:ext cx="1666198" cy="1566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1" name="Picture 31" descr="Flower-06-june">
            <a:extLst>
              <a:ext uri="{FF2B5EF4-FFF2-40B4-BE49-F238E27FC236}">
                <a16:creationId xmlns:a16="http://schemas.microsoft.com/office/drawing/2014/main" xmlns="" id="{3896B7EA-FC03-FF89-C989-7CB76D51C8F2}"/>
              </a:ext>
            </a:extLst>
          </p:cNvPr>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3651035" y="2106908"/>
            <a:ext cx="651991" cy="615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2" name="Picture 4" descr="rose9">
            <a:extLst>
              <a:ext uri="{FF2B5EF4-FFF2-40B4-BE49-F238E27FC236}">
                <a16:creationId xmlns:a16="http://schemas.microsoft.com/office/drawing/2014/main" xmlns="" id="{636A81EE-F2DB-AC4E-6437-3D87A8799118}"/>
              </a:ext>
            </a:extLst>
          </p:cNvPr>
          <p:cNvPicPr>
            <a:picLocks noChangeAspect="1" noChangeArrowheads="1" noCrop="1"/>
          </p:cNvPicPr>
          <p:nvPr/>
        </p:nvPicPr>
        <p:blipFill>
          <a:blip r:embed="rId10">
            <a:extLst>
              <a:ext uri="{28A0092B-C50C-407E-A947-70E740481C1C}">
                <a14:useLocalDpi xmlns:a14="http://schemas.microsoft.com/office/drawing/2010/main" xmlns="" val="0"/>
              </a:ext>
            </a:extLst>
          </a:blip>
          <a:srcRect/>
          <a:stretch>
            <a:fillRect/>
          </a:stretch>
        </p:blipFill>
        <p:spPr bwMode="auto">
          <a:xfrm>
            <a:off x="3995141" y="5573627"/>
            <a:ext cx="4636378" cy="1187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3" name="Picture 4" descr="single flower">
            <a:extLst>
              <a:ext uri="{FF2B5EF4-FFF2-40B4-BE49-F238E27FC236}">
                <a16:creationId xmlns:a16="http://schemas.microsoft.com/office/drawing/2014/main" xmlns="" id="{AAAD0913-B064-BD06-16E7-F7E25ABFA735}"/>
              </a:ext>
            </a:extLst>
          </p:cNvPr>
          <p:cNvPicPr>
            <a:picLocks noChangeAspect="1" noChangeArrowheads="1" noCrop="1"/>
          </p:cNvPicPr>
          <p:nvPr/>
        </p:nvPicPr>
        <p:blipFill>
          <a:blip r:embed="rId11">
            <a:extLst>
              <a:ext uri="{28A0092B-C50C-407E-A947-70E740481C1C}">
                <a14:useLocalDpi xmlns:a14="http://schemas.microsoft.com/office/drawing/2010/main" xmlns="" val="0"/>
              </a:ext>
            </a:extLst>
          </a:blip>
          <a:srcRect/>
          <a:stretch>
            <a:fillRect/>
          </a:stretch>
        </p:blipFill>
        <p:spPr bwMode="auto">
          <a:xfrm>
            <a:off x="5878672" y="5674746"/>
            <a:ext cx="902524" cy="796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4" name="Picture 34" descr="Flower-06-june">
            <a:extLst>
              <a:ext uri="{FF2B5EF4-FFF2-40B4-BE49-F238E27FC236}">
                <a16:creationId xmlns:a16="http://schemas.microsoft.com/office/drawing/2014/main" xmlns="" id="{A9BF1A39-BE10-08FC-8830-8B98ACFD4673}"/>
              </a:ext>
            </a:extLst>
          </p:cNvPr>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8160637" y="2125019"/>
            <a:ext cx="651991" cy="615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85" name="Picture 35" descr="Flower-06-june">
            <a:extLst>
              <a:ext uri="{FF2B5EF4-FFF2-40B4-BE49-F238E27FC236}">
                <a16:creationId xmlns:a16="http://schemas.microsoft.com/office/drawing/2014/main" xmlns="" id="{B2E3BA1C-DFA8-D769-483D-534B9511142F}"/>
              </a:ext>
            </a:extLst>
          </p:cNvPr>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8196859" y="5149531"/>
            <a:ext cx="651991" cy="615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6" name="WordArt 36">
            <a:extLst>
              <a:ext uri="{FF2B5EF4-FFF2-40B4-BE49-F238E27FC236}">
                <a16:creationId xmlns:a16="http://schemas.microsoft.com/office/drawing/2014/main" xmlns="" id="{35A24931-49D4-4B25-0E13-AC9709C7F78B}"/>
              </a:ext>
            </a:extLst>
          </p:cNvPr>
          <p:cNvSpPr>
            <a:spLocks noChangeArrowheads="1" noChangeShapeType="1" noTextEdit="1"/>
          </p:cNvSpPr>
          <p:nvPr/>
        </p:nvSpPr>
        <p:spPr bwMode="auto">
          <a:xfrm>
            <a:off x="2098858" y="970453"/>
            <a:ext cx="8017752" cy="5718501"/>
          </a:xfrm>
          <a:prstGeom prst="rect">
            <a:avLst/>
          </a:prstGeom>
        </p:spPr>
        <p:txBody>
          <a:bodyPr spcFirstLastPara="1" wrap="none" fromWordArt="1">
            <a:prstTxWarp prst="textArchUp">
              <a:avLst>
                <a:gd name="adj" fmla="val 10883460"/>
              </a:avLst>
            </a:prstTxWarp>
          </a:bodyPr>
          <a:lstStyle/>
          <a:p>
            <a:pPr algn="ctr" defTabSz="1069161"/>
            <a:endParaRPr lang="en-US" sz="4563" kern="10" dirty="0">
              <a:ln w="9525">
                <a:solidFill>
                  <a:srgbClr val="0000FF"/>
                </a:solidFill>
                <a:round/>
                <a:headEnd/>
                <a:tailEnd/>
              </a:ln>
              <a:solidFill>
                <a:srgbClr val="FF0000"/>
              </a:solidFill>
              <a:latin typeface="Calibri"/>
              <a:cs typeface="Times New Roman" panose="02020603050405020304" pitchFamily="18" charset="0"/>
            </a:endParaRPr>
          </a:p>
        </p:txBody>
      </p:sp>
      <p:sp>
        <p:nvSpPr>
          <p:cNvPr id="37" name="Rectangle 36"/>
          <p:cNvSpPr/>
          <p:nvPr/>
        </p:nvSpPr>
        <p:spPr>
          <a:xfrm>
            <a:off x="3368753" y="3103004"/>
            <a:ext cx="5546647" cy="618952"/>
          </a:xfrm>
          <a:prstGeom prst="rect">
            <a:avLst/>
          </a:prstGeom>
        </p:spPr>
        <p:txBody>
          <a:bodyPr wrap="none">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defTabSz="1035650"/>
            <a:r>
              <a:rPr lang="en-US" sz="3422"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422"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422"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12: BÀI TẬP LÀM VĂN</a:t>
            </a:r>
            <a:endParaRPr lang="en-US" sz="3422"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8" name="Rectangle 37"/>
          <p:cNvSpPr/>
          <p:nvPr/>
        </p:nvSpPr>
        <p:spPr>
          <a:xfrm>
            <a:off x="3675929" y="3809328"/>
            <a:ext cx="4782271" cy="575094"/>
          </a:xfrm>
          <a:prstGeom prst="rect">
            <a:avLst/>
          </a:prstGeom>
        </p:spPr>
        <p:txBody>
          <a:bodyPr wrap="none">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defTabSz="1035650"/>
            <a:r>
              <a:rPr lang="en-US" sz="3137"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37"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Đọc</a:t>
            </a:r>
            <a:r>
              <a:rPr lang="en-US" sz="3137"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37"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137"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37"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3137"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37"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sz="3137" b="1" dirty="0"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37" b="1" dirty="0" err="1" smtClean="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VĂN</a:t>
            </a:r>
            <a:endParaRPr lang="en-US" sz="3137"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9" name="Rectangle 38"/>
          <p:cNvSpPr/>
          <p:nvPr/>
        </p:nvSpPr>
        <p:spPr>
          <a:xfrm>
            <a:off x="3731661" y="223380"/>
            <a:ext cx="4371166" cy="417023"/>
          </a:xfrm>
          <a:prstGeom prst="rect">
            <a:avLst/>
          </a:prstGeom>
          <a:noFill/>
        </p:spPr>
        <p:txBody>
          <a:bodyPr wrap="none" lIns="65199" tIns="32600" rIns="65199" bIns="32600">
            <a:spAutoFit/>
          </a:bodyPr>
          <a:lstStyle>
            <a:defPPr>
              <a:defRPr lang="en-US"/>
            </a:defPPr>
            <a:lvl1pPr marL="0" algn="l" defTabSz="1452524" rtl="0" eaLnBrk="1" latinLnBrk="0" hangingPunct="1">
              <a:defRPr sz="2900" kern="1200">
                <a:solidFill>
                  <a:schemeClr val="tx1"/>
                </a:solidFill>
                <a:latin typeface="+mn-lt"/>
                <a:ea typeface="+mn-ea"/>
                <a:cs typeface="+mn-cs"/>
              </a:defRPr>
            </a:lvl1pPr>
            <a:lvl2pPr marL="726262" algn="l" defTabSz="1452524" rtl="0" eaLnBrk="1" latinLnBrk="0" hangingPunct="1">
              <a:defRPr sz="2900" kern="1200">
                <a:solidFill>
                  <a:schemeClr val="tx1"/>
                </a:solidFill>
                <a:latin typeface="+mn-lt"/>
                <a:ea typeface="+mn-ea"/>
                <a:cs typeface="+mn-cs"/>
              </a:defRPr>
            </a:lvl2pPr>
            <a:lvl3pPr marL="1452524" algn="l" defTabSz="1452524" rtl="0" eaLnBrk="1" latinLnBrk="0" hangingPunct="1">
              <a:defRPr sz="2900" kern="1200">
                <a:solidFill>
                  <a:schemeClr val="tx1"/>
                </a:solidFill>
                <a:latin typeface="+mn-lt"/>
                <a:ea typeface="+mn-ea"/>
                <a:cs typeface="+mn-cs"/>
              </a:defRPr>
            </a:lvl3pPr>
            <a:lvl4pPr marL="2178787" algn="l" defTabSz="1452524" rtl="0" eaLnBrk="1" latinLnBrk="0" hangingPunct="1">
              <a:defRPr sz="2900" kern="1200">
                <a:solidFill>
                  <a:schemeClr val="tx1"/>
                </a:solidFill>
                <a:latin typeface="+mn-lt"/>
                <a:ea typeface="+mn-ea"/>
                <a:cs typeface="+mn-cs"/>
              </a:defRPr>
            </a:lvl4pPr>
            <a:lvl5pPr marL="2905049" algn="l" defTabSz="1452524" rtl="0" eaLnBrk="1" latinLnBrk="0" hangingPunct="1">
              <a:defRPr sz="2900" kern="1200">
                <a:solidFill>
                  <a:schemeClr val="tx1"/>
                </a:solidFill>
                <a:latin typeface="+mn-lt"/>
                <a:ea typeface="+mn-ea"/>
                <a:cs typeface="+mn-cs"/>
              </a:defRPr>
            </a:lvl5pPr>
            <a:lvl6pPr marL="3631311" algn="l" defTabSz="1452524" rtl="0" eaLnBrk="1" latinLnBrk="0" hangingPunct="1">
              <a:defRPr sz="2900" kern="1200">
                <a:solidFill>
                  <a:schemeClr val="tx1"/>
                </a:solidFill>
                <a:latin typeface="+mn-lt"/>
                <a:ea typeface="+mn-ea"/>
                <a:cs typeface="+mn-cs"/>
              </a:defRPr>
            </a:lvl6pPr>
            <a:lvl7pPr marL="4357573" algn="l" defTabSz="1452524" rtl="0" eaLnBrk="1" latinLnBrk="0" hangingPunct="1">
              <a:defRPr sz="2900" kern="1200">
                <a:solidFill>
                  <a:schemeClr val="tx1"/>
                </a:solidFill>
                <a:latin typeface="+mn-lt"/>
                <a:ea typeface="+mn-ea"/>
                <a:cs typeface="+mn-cs"/>
              </a:defRPr>
            </a:lvl7pPr>
            <a:lvl8pPr marL="5083835" algn="l" defTabSz="1452524" rtl="0" eaLnBrk="1" latinLnBrk="0" hangingPunct="1">
              <a:defRPr sz="2900" kern="1200">
                <a:solidFill>
                  <a:schemeClr val="tx1"/>
                </a:solidFill>
                <a:latin typeface="+mn-lt"/>
                <a:ea typeface="+mn-ea"/>
                <a:cs typeface="+mn-cs"/>
              </a:defRPr>
            </a:lvl8pPr>
            <a:lvl9pPr marL="5810098" algn="l" defTabSz="1452524" rtl="0" eaLnBrk="1" latinLnBrk="0" hangingPunct="1">
              <a:defRPr sz="2900" kern="1200">
                <a:solidFill>
                  <a:schemeClr val="tx1"/>
                </a:solidFill>
                <a:latin typeface="+mn-lt"/>
                <a:ea typeface="+mn-ea"/>
                <a:cs typeface="+mn-cs"/>
              </a:defRPr>
            </a:lvl9pPr>
          </a:lstStyle>
          <a:p>
            <a:pPr algn="ctr" defTabSz="1035650"/>
            <a:r>
              <a:rPr lang="en-US" sz="228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TRƯỜNG </a:t>
            </a:r>
            <a:r>
              <a:rPr lang="en-US" sz="2282" b="1" cap="all"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TH&amp;thcs</a:t>
            </a:r>
            <a:r>
              <a:rPr lang="en-US" sz="2282"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2282" b="1" cap="all" dirty="0" err="1"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CẨM</a:t>
            </a:r>
            <a:r>
              <a:rPr lang="en-US" sz="2282" b="1"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 </a:t>
            </a:r>
            <a:r>
              <a:rPr lang="en-US" sz="2282" b="1" cap="all" dirty="0" err="1"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rPr>
              <a:t>HẢI</a:t>
            </a:r>
            <a:endParaRPr lang="en-US" sz="2282"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Tree>
    <p:extLst>
      <p:ext uri="{BB962C8B-B14F-4D97-AF65-F5344CB8AC3E}">
        <p14:creationId xmlns:p14="http://schemas.microsoft.com/office/powerpoint/2010/main" xmlns="" val="28525074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32099"/>
                                        </p:tgtEl>
                                        <p:attrNameLst>
                                          <p:attrName>style.visibility</p:attrName>
                                        </p:attrNameLst>
                                      </p:cBhvr>
                                      <p:to>
                                        <p:strVal val="visible"/>
                                      </p:to>
                                    </p:set>
                                    <p:animEffect transition="in" filter="wipe(down)">
                                      <p:cBhvr>
                                        <p:cTn id="7" dur="500"/>
                                        <p:tgtEl>
                                          <p:spTgt spid="132099"/>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132098"/>
                                        </p:tgtEl>
                                        <p:attrNameLst>
                                          <p:attrName>style.visibility</p:attrName>
                                        </p:attrNameLst>
                                      </p:cBhvr>
                                      <p:to>
                                        <p:strVal val="visible"/>
                                      </p:to>
                                    </p:set>
                                    <p:animEffect transition="in" filter="blinds(horizontal)">
                                      <p:cBhvr>
                                        <p:cTn id="11"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363200" y="2743200"/>
            <a:ext cx="1815444" cy="4026308"/>
          </a:xfrm>
          <a:prstGeom prst="rect">
            <a:avLst/>
          </a:prstGeom>
        </p:spPr>
      </p:pic>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371600" y="12098"/>
            <a:ext cx="9143999" cy="6842759"/>
          </a:xfrm>
          <a:prstGeom prst="rect">
            <a:avLst/>
          </a:prstGeom>
        </p:spPr>
      </p:pic>
      <p:grpSp>
        <p:nvGrpSpPr>
          <p:cNvPr id="20" name="Group 19"/>
          <p:cNvGrpSpPr/>
          <p:nvPr/>
        </p:nvGrpSpPr>
        <p:grpSpPr>
          <a:xfrm>
            <a:off x="1600200" y="1359710"/>
            <a:ext cx="8349084" cy="2076910"/>
            <a:chOff x="1795606" y="1646988"/>
            <a:chExt cx="7847456" cy="2076910"/>
          </a:xfrm>
        </p:grpSpPr>
        <p:sp>
          <p:nvSpPr>
            <p:cNvPr id="9" name="Rectangle 8"/>
            <p:cNvSpPr/>
            <p:nvPr/>
          </p:nvSpPr>
          <p:spPr>
            <a:xfrm>
              <a:off x="1795606" y="1653984"/>
              <a:ext cx="1938527" cy="523220"/>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loay</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hoay</a:t>
              </a:r>
              <a:endParaRPr lang="en-US" sz="2800" dirty="0">
                <a:solidFill>
                  <a:srgbClr val="F79646">
                    <a:lumMod val="50000"/>
                  </a:srgbClr>
                </a:solidFill>
                <a:latin typeface="Nunito Black" pitchFamily="2" charset="0"/>
                <a:cs typeface="Baloo 2 SemiBold" pitchFamily="2" charset="0"/>
              </a:endParaRPr>
            </a:p>
          </p:txBody>
        </p:sp>
        <p:sp>
          <p:nvSpPr>
            <p:cNvPr id="13" name="Rectangle 12"/>
            <p:cNvSpPr/>
            <p:nvPr/>
          </p:nvSpPr>
          <p:spPr>
            <a:xfrm>
              <a:off x="4322207" y="1661068"/>
              <a:ext cx="1146468"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lia</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lịa</a:t>
              </a:r>
              <a:endParaRPr lang="en-US" sz="2800" dirty="0">
                <a:solidFill>
                  <a:srgbClr val="F79646">
                    <a:lumMod val="50000"/>
                  </a:srgbClr>
                </a:solidFill>
                <a:latin typeface="Nunito Black" pitchFamily="2" charset="0"/>
                <a:cs typeface="Baloo 2 SemiBold" pitchFamily="2" charset="0"/>
              </a:endParaRPr>
            </a:p>
          </p:txBody>
        </p:sp>
        <p:sp>
          <p:nvSpPr>
            <p:cNvPr id="14" name="Rectangle 13"/>
            <p:cNvSpPr/>
            <p:nvPr/>
          </p:nvSpPr>
          <p:spPr>
            <a:xfrm>
              <a:off x="6180176" y="1661068"/>
              <a:ext cx="1542410" cy="523220"/>
            </a:xfrm>
            <a:prstGeom prst="rect">
              <a:avLst/>
            </a:prstGeom>
          </p:spPr>
          <p:txBody>
            <a:bodyPr wrap="none">
              <a:spAutoFit/>
            </a:bodyPr>
            <a:lstStyle/>
            <a:p>
              <a:pPr lvl="0" algn="ctr"/>
              <a:r>
                <a:rPr lang="en-US" sz="2800" dirty="0">
                  <a:solidFill>
                    <a:srgbClr val="F79646">
                      <a:lumMod val="50000"/>
                    </a:srgbClr>
                  </a:solidFill>
                  <a:latin typeface="Nunito Black" pitchFamily="2" charset="0"/>
                  <a:cs typeface="Baloo 2 SemiBold" pitchFamily="2" charset="0"/>
                </a:rPr>
                <a:t>Liu-xi-a</a:t>
              </a:r>
            </a:p>
          </p:txBody>
        </p:sp>
        <p:sp>
          <p:nvSpPr>
            <p:cNvPr id="15" name="Rectangle 14"/>
            <p:cNvSpPr/>
            <p:nvPr/>
          </p:nvSpPr>
          <p:spPr>
            <a:xfrm>
              <a:off x="8244922" y="1646988"/>
              <a:ext cx="139814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Cô</a:t>
              </a:r>
              <a:r>
                <a:rPr lang="en-US" sz="2800" dirty="0">
                  <a:solidFill>
                    <a:srgbClr val="F79646">
                      <a:lumMod val="50000"/>
                    </a:srgbClr>
                  </a:solidFill>
                  <a:latin typeface="Nunito Black" pitchFamily="2" charset="0"/>
                  <a:cs typeface="Baloo 2 SemiBold" pitchFamily="2" charset="0"/>
                </a:rPr>
                <a:t>-li-a</a:t>
              </a:r>
            </a:p>
          </p:txBody>
        </p:sp>
        <p:sp>
          <p:nvSpPr>
            <p:cNvPr id="17" name="Rectangle 16"/>
            <p:cNvSpPr/>
            <p:nvPr/>
          </p:nvSpPr>
          <p:spPr>
            <a:xfrm>
              <a:off x="2884734" y="3200678"/>
              <a:ext cx="202812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ngắn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ngủn</a:t>
              </a:r>
              <a:endParaRPr lang="en-US" sz="2800" dirty="0">
                <a:solidFill>
                  <a:srgbClr val="F79646">
                    <a:lumMod val="50000"/>
                  </a:srgbClr>
                </a:solidFill>
                <a:latin typeface="Nunito Black" pitchFamily="2" charset="0"/>
                <a:cs typeface="Baloo 2 SemiBold" pitchFamily="2" charset="0"/>
              </a:endParaRPr>
            </a:p>
          </p:txBody>
        </p:sp>
        <p:sp>
          <p:nvSpPr>
            <p:cNvPr id="19" name="Rectangle 18"/>
            <p:cNvSpPr/>
            <p:nvPr/>
          </p:nvSpPr>
          <p:spPr>
            <a:xfrm>
              <a:off x="7077008" y="3200678"/>
              <a:ext cx="1624515" cy="523220"/>
            </a:xfrm>
            <a:prstGeom prst="rect">
              <a:avLst/>
            </a:prstGeom>
          </p:spPr>
          <p:txBody>
            <a:bodyPr wrap="none">
              <a:spAutoFit/>
            </a:bodyPr>
            <a:lstStyle/>
            <a:p>
              <a:pPr lvl="0" algn="ctr"/>
              <a:r>
                <a:rPr lang="en-US" sz="2800" smtClean="0">
                  <a:solidFill>
                    <a:srgbClr val="F79646">
                      <a:lumMod val="50000"/>
                    </a:srgbClr>
                  </a:solidFill>
                  <a:latin typeface="Nunito Black" pitchFamily="2" charset="0"/>
                  <a:cs typeface="Baloo 2 SemiBold" pitchFamily="2" charset="0"/>
                </a:rPr>
                <a:t>Tròn xoe</a:t>
              </a:r>
              <a:endParaRPr lang="en-US" sz="2800" dirty="0">
                <a:solidFill>
                  <a:srgbClr val="F79646">
                    <a:lumMod val="50000"/>
                  </a:srgbClr>
                </a:solidFill>
                <a:latin typeface="Nunito Black" pitchFamily="2" charset="0"/>
                <a:cs typeface="Baloo 2 SemiBold" pitchFamily="2" charset="0"/>
              </a:endParaRPr>
            </a:p>
          </p:txBody>
        </p:sp>
      </p:grpSp>
      <p:sp>
        <p:nvSpPr>
          <p:cNvPr id="21" name="Rectangle 20"/>
          <p:cNvSpPr/>
          <p:nvPr/>
        </p:nvSpPr>
        <p:spPr>
          <a:xfrm>
            <a:off x="4907013" y="4318115"/>
            <a:ext cx="1984612" cy="954107"/>
          </a:xfrm>
          <a:prstGeom prst="rect">
            <a:avLst/>
          </a:prstGeom>
        </p:spPr>
        <p:txBody>
          <a:bodyPr wrap="square">
            <a:spAutoFit/>
          </a:bodyPr>
          <a:lstStyle/>
          <a:p>
            <a:pPr lvl="0"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pic>
        <p:nvPicPr>
          <p:cNvPr id="23" name="Picture 22"/>
          <p:cNvPicPr>
            <a:picLocks noChangeAspect="1"/>
          </p:cNvPicPr>
          <p:nvPr/>
        </p:nvPicPr>
        <p:blipFill>
          <a:blip r:embed="rId6"/>
          <a:stretch>
            <a:fillRect/>
          </a:stretch>
        </p:blipFill>
        <p:spPr>
          <a:xfrm>
            <a:off x="0" y="3657600"/>
            <a:ext cx="2247900" cy="3197257"/>
          </a:xfrm>
          <a:prstGeom prst="rect">
            <a:avLst/>
          </a:prstGeom>
        </p:spPr>
      </p:pic>
    </p:spTree>
    <p:extLst>
      <p:ext uri="{BB962C8B-B14F-4D97-AF65-F5344CB8AC3E}">
        <p14:creationId xmlns:p14="http://schemas.microsoft.com/office/powerpoint/2010/main" xmlns="" val="341916309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2"/>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xmlns="" id="{93717FB4-F4D2-8B3D-8523-8E63C4138DB2}"/>
              </a:ext>
            </a:extLst>
          </p:cNvPr>
          <p:cNvSpPr txBox="1"/>
          <p:nvPr/>
        </p:nvSpPr>
        <p:spPr>
          <a:xfrm>
            <a:off x="3900086" y="-152400"/>
            <a:ext cx="4419600" cy="738664"/>
          </a:xfrm>
          <a:prstGeom prst="rect">
            <a:avLst/>
          </a:prstGeom>
        </p:spPr>
        <p:txBody>
          <a:bodyPr wrap="square" lIns="0" tIns="0" rIns="0" bIns="0" rtlCol="0" anchor="t">
            <a:spAutoFit/>
          </a:bodyPr>
          <a:lstStyle/>
          <a:p>
            <a:pPr algn="ctr">
              <a:lnSpc>
                <a:spcPts val="6400"/>
              </a:lnSpc>
              <a:spcBef>
                <a:spcPct val="0"/>
              </a:spcBef>
            </a:pPr>
            <a:r>
              <a:rPr lang="en-US" sz="3200" spc="-133" dirty="0" err="1">
                <a:solidFill>
                  <a:srgbClr val="FF0000"/>
                </a:solidFill>
                <a:latin typeface="Sriracha"/>
              </a:rPr>
              <a:t>Bài</a:t>
            </a:r>
            <a:r>
              <a:rPr lang="en-US" sz="3200" spc="-133" dirty="0">
                <a:solidFill>
                  <a:srgbClr val="FF0000"/>
                </a:solidFill>
                <a:latin typeface="Sriracha"/>
              </a:rPr>
              <a:t> </a:t>
            </a:r>
            <a:r>
              <a:rPr lang="en-US" sz="3200" spc="-133" dirty="0" err="1">
                <a:solidFill>
                  <a:srgbClr val="FF0000"/>
                </a:solidFill>
                <a:latin typeface="Sriracha"/>
              </a:rPr>
              <a:t>tập</a:t>
            </a:r>
            <a:r>
              <a:rPr lang="en-US" sz="3200" spc="-133" dirty="0">
                <a:solidFill>
                  <a:srgbClr val="FF0000"/>
                </a:solidFill>
                <a:latin typeface="Sriracha"/>
              </a:rPr>
              <a:t> </a:t>
            </a:r>
            <a:r>
              <a:rPr lang="en-US" sz="3200" spc="-133" dirty="0" err="1">
                <a:solidFill>
                  <a:srgbClr val="FF0000"/>
                </a:solidFill>
                <a:latin typeface="Sriracha"/>
              </a:rPr>
              <a:t>làm</a:t>
            </a:r>
            <a:r>
              <a:rPr lang="en-US" sz="3200" spc="-133" dirty="0">
                <a:solidFill>
                  <a:srgbClr val="FF0000"/>
                </a:solidFill>
                <a:latin typeface="Sriracha"/>
              </a:rPr>
              <a:t> </a:t>
            </a:r>
            <a:r>
              <a:rPr lang="en-US" sz="3200" spc="-133" dirty="0" err="1">
                <a:solidFill>
                  <a:srgbClr val="FF0000"/>
                </a:solidFill>
                <a:latin typeface="Sriracha"/>
              </a:rPr>
              <a:t>văn</a:t>
            </a:r>
            <a:endParaRPr lang="en-US" sz="3200" spc="-133" dirty="0">
              <a:solidFill>
                <a:srgbClr val="FF0000"/>
              </a:solidFill>
              <a:latin typeface="Sriracha"/>
            </a:endParaRPr>
          </a:p>
        </p:txBody>
      </p:sp>
      <p:sp>
        <p:nvSpPr>
          <p:cNvPr id="9" name="TextBox 8">
            <a:extLst>
              <a:ext uri="{FF2B5EF4-FFF2-40B4-BE49-F238E27FC236}">
                <a16:creationId xmlns:a16="http://schemas.microsoft.com/office/drawing/2014/main" xmlns="" id="{AB010EE4-2D5C-B5CF-5E1D-6B867978BE57}"/>
              </a:ext>
            </a:extLst>
          </p:cNvPr>
          <p:cNvSpPr txBox="1"/>
          <p:nvPr/>
        </p:nvSpPr>
        <p:spPr>
          <a:xfrm>
            <a:off x="523852" y="533400"/>
            <a:ext cx="11303820" cy="1310997"/>
          </a:xfrm>
          <a:prstGeom prst="roundRect">
            <a:avLst/>
          </a:prstGeom>
          <a:solidFill>
            <a:srgbClr val="EAF9FF"/>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Có lần, cô giáo ra cho chúng tôi một đề văn ở lớp: “Em đã làm gì để giúp đỡ mẹ?”</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loay hoay mất một lúc, rồi cầm bút và bắt đầu viết: “Em đã nhiều lần giúp đỡ mẹ. Em quét nhà và rửa bát đĩa. Đôi khi, em giặt khăn mùi soa”</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sp>
        <p:nvSpPr>
          <p:cNvPr id="15" name="TextBox 14">
            <a:extLst>
              <a:ext uri="{FF2B5EF4-FFF2-40B4-BE49-F238E27FC236}">
                <a16:creationId xmlns:a16="http://schemas.microsoft.com/office/drawing/2014/main" xmlns="" id="{D7B8EFAF-B64F-A28B-C067-90F211A874A3}"/>
              </a:ext>
            </a:extLst>
          </p:cNvPr>
          <p:cNvSpPr txBox="1"/>
          <p:nvPr/>
        </p:nvSpPr>
        <p:spPr>
          <a:xfrm>
            <a:off x="550495" y="1752600"/>
            <a:ext cx="11303820" cy="1801344"/>
          </a:xfrm>
          <a:prstGeom prst="roundRect">
            <a:avLst/>
          </a:prstGeom>
          <a:solidFill>
            <a:schemeClr val="accent6">
              <a:lumMod val="20000"/>
              <a:lumOff val="8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sp>
        <p:nvSpPr>
          <p:cNvPr id="18" name="TextBox 17">
            <a:extLst>
              <a:ext uri="{FF2B5EF4-FFF2-40B4-BE49-F238E27FC236}">
                <a16:creationId xmlns:a16="http://schemas.microsoft.com/office/drawing/2014/main" xmlns="" id="{12654F4A-DE93-4D5B-BC1C-6360B6238757}"/>
              </a:ext>
            </a:extLst>
          </p:cNvPr>
          <p:cNvSpPr txBox="1"/>
          <p:nvPr/>
        </p:nvSpPr>
        <p:spPr>
          <a:xfrm>
            <a:off x="533400" y="3429000"/>
            <a:ext cx="11353515" cy="1818370"/>
          </a:xfrm>
          <a:prstGeom prst="roundRect">
            <a:avLst/>
          </a:prstGeom>
          <a:solidFill>
            <a:srgbClr val="F5F6BC"/>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000" b="1" dirty="0">
              <a:solidFill>
                <a:srgbClr val="4F81BD">
                  <a:lumMod val="75000"/>
                </a:srgbClr>
              </a:solidFill>
              <a:latin typeface="Nunito Black" pitchFamily="2" charset="0"/>
            </a:endParaRPr>
          </a:p>
        </p:txBody>
      </p:sp>
      <p:sp>
        <p:nvSpPr>
          <p:cNvPr id="22" name="TextBox 21">
            <a:extLst>
              <a:ext uri="{FF2B5EF4-FFF2-40B4-BE49-F238E27FC236}">
                <a16:creationId xmlns:a16="http://schemas.microsoft.com/office/drawing/2014/main" xmlns="" id="{9D029BD6-555E-62DC-5A01-C87A977BDCD1}"/>
              </a:ext>
            </a:extLst>
          </p:cNvPr>
          <p:cNvSpPr txBox="1"/>
          <p:nvPr/>
        </p:nvSpPr>
        <p:spPr>
          <a:xfrm>
            <a:off x="533400" y="5105400"/>
            <a:ext cx="11434721" cy="1818370"/>
          </a:xfrm>
          <a:prstGeom prst="roundRect">
            <a:avLst/>
          </a:prstGeom>
          <a:solidFill>
            <a:schemeClr val="accent3">
              <a:lumMod val="60000"/>
              <a:lumOff val="4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Mấy hôm sau, sáng Chủ nhật, mẹ bảo tôi: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 Cô-li-a này! Hôm nay con giặt áo sơ mi và quần áo lót đi nhé!</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tròn xoe mắt. Nhưng rồi tôi vui vẻ nhận lời, vì đó là việc làm mà tôi đã nói trong bài tập làm văn.</a:t>
            </a:r>
          </a:p>
        </p:txBody>
      </p:sp>
      <p:cxnSp>
        <p:nvCxnSpPr>
          <p:cNvPr id="5" name="Straight Connector 4"/>
          <p:cNvCxnSpPr/>
          <p:nvPr/>
        </p:nvCxnSpPr>
        <p:spPr>
          <a:xfrm>
            <a:off x="3352800" y="6400800"/>
            <a:ext cx="8501515"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798172" y="6705600"/>
            <a:ext cx="1487828" cy="0"/>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xmlns="" val="2650117932"/>
      </p:ext>
    </p:extLst>
  </p:cSld>
  <p:clrMapOvr>
    <a:masterClrMapping/>
  </p:clrMapOvr>
  <mc:AlternateContent xmlns:mc="http://schemas.openxmlformats.org/markup-compatibility/2006">
    <mc:Choice xmlns:p14="http://schemas.microsoft.com/office/powerpoint/2010/main" xmlns=""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8"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a:off x="0" y="2289184"/>
            <a:ext cx="2819400" cy="4579026"/>
            <a:chOff x="0" y="2289184"/>
            <a:chExt cx="2819400" cy="4579026"/>
          </a:xfrm>
        </p:grpSpPr>
        <p:pic>
          <p:nvPicPr>
            <p:cNvPr id="5" name="Picture 4"/>
            <p:cNvPicPr>
              <a:picLocks noChangeAspect="1"/>
            </p:cNvPicPr>
            <p:nvPr/>
          </p:nvPicPr>
          <p:blipFill>
            <a:blip r:embed="rId3"/>
            <a:stretch>
              <a:fillRect/>
            </a:stretch>
          </p:blipFill>
          <p:spPr>
            <a:xfrm>
              <a:off x="0" y="2289184"/>
              <a:ext cx="2819400" cy="4579026"/>
            </a:xfrm>
            <a:prstGeom prst="rect">
              <a:avLst/>
            </a:prstGeom>
          </p:spPr>
        </p:pic>
        <p:sp>
          <p:nvSpPr>
            <p:cNvPr id="6" name="Rectangle 5"/>
            <p:cNvSpPr/>
            <p:nvPr/>
          </p:nvSpPr>
          <p:spPr>
            <a:xfrm>
              <a:off x="914400" y="4114800"/>
              <a:ext cx="1219200" cy="1384995"/>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câu</a:t>
              </a:r>
              <a:endParaRPr lang="en-US" sz="2800" dirty="0">
                <a:solidFill>
                  <a:srgbClr val="F79646">
                    <a:lumMod val="50000"/>
                  </a:srgbClr>
                </a:solidFill>
                <a:latin typeface="Nunito Black" pitchFamily="2" charset="0"/>
                <a:cs typeface="Baloo 2 SemiBold" pitchFamily="2" charset="0"/>
              </a:endParaRPr>
            </a:p>
          </p:txBody>
        </p:sp>
      </p:grpSp>
      <p:pic>
        <p:nvPicPr>
          <p:cNvPr id="3" name="Picture 2"/>
          <p:cNvPicPr>
            <a:picLocks noChangeAspect="1"/>
          </p:cNvPicPr>
          <p:nvPr/>
        </p:nvPicPr>
        <p:blipFill>
          <a:blip r:embed="rId4"/>
          <a:stretch>
            <a:fillRect/>
          </a:stretch>
        </p:blipFill>
        <p:spPr>
          <a:xfrm>
            <a:off x="2819400" y="3058801"/>
            <a:ext cx="9144000" cy="3953133"/>
          </a:xfrm>
          <a:prstGeom prst="rect">
            <a:avLst/>
          </a:prstGeom>
        </p:spPr>
      </p:pic>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sp>
        <p:nvSpPr>
          <p:cNvPr id="2" name="Rectangle 1"/>
          <p:cNvSpPr/>
          <p:nvPr/>
        </p:nvSpPr>
        <p:spPr>
          <a:xfrm>
            <a:off x="2590800" y="1219200"/>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Nhưng rồi tôi vui vẻ nhận lời, vì đó là việc làm mà tôi đã nói trong bài tập làm văn.</a:t>
            </a:r>
          </a:p>
        </p:txBody>
      </p:sp>
      <p:cxnSp>
        <p:nvCxnSpPr>
          <p:cNvPr id="16" name="Straight Connector 15"/>
          <p:cNvCxnSpPr/>
          <p:nvPr/>
        </p:nvCxnSpPr>
        <p:spPr>
          <a:xfrm flipH="1">
            <a:off x="7162800" y="1263948"/>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9829800" y="1263948"/>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7426036" y="1650285"/>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7467600" y="1691706"/>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xmlns=""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30" name="Picture 6" descr="https://i.pinimg.com/564x/29/0b/bd/290bbdd5b4be74c3ef1e8702b23abaf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0295" y="1989841"/>
            <a:ext cx="3768890" cy="4863297"/>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6" name="Group 25"/>
          <p:cNvGrpSpPr/>
          <p:nvPr/>
        </p:nvGrpSpPr>
        <p:grpSpPr>
          <a:xfrm>
            <a:off x="3151477" y="76199"/>
            <a:ext cx="2598311" cy="2438401"/>
            <a:chOff x="3544815" y="94972"/>
            <a:chExt cx="2204974" cy="2343428"/>
          </a:xfrm>
        </p:grpSpPr>
        <p:pic>
          <p:nvPicPr>
            <p:cNvPr id="24" name="Picture 23"/>
            <p:cNvPicPr>
              <a:picLocks noChangeAspect="1"/>
            </p:cNvPicPr>
            <p:nvPr/>
          </p:nvPicPr>
          <p:blipFill>
            <a:blip r:embed="rId4"/>
            <a:stretch>
              <a:fillRect/>
            </a:stretch>
          </p:blipFill>
          <p:spPr>
            <a:xfrm>
              <a:off x="3544815" y="94972"/>
              <a:ext cx="2204974" cy="2343428"/>
            </a:xfrm>
            <a:prstGeom prst="rect">
              <a:avLst/>
            </a:prstGeom>
          </p:spPr>
        </p:pic>
        <p:sp>
          <p:nvSpPr>
            <p:cNvPr id="4" name="Rectangle 3"/>
            <p:cNvSpPr/>
            <p:nvPr/>
          </p:nvSpPr>
          <p:spPr>
            <a:xfrm>
              <a:off x="3962400" y="1497398"/>
              <a:ext cx="158829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latin typeface="Nunito Black" pitchFamily="2" charset="0"/>
                </a:rPr>
                <a:t>Mùi</a:t>
              </a:r>
              <a:r>
                <a:rPr lang="vi-VN" sz="2600" dirty="0">
                  <a:latin typeface="Nunito Black" pitchFamily="2" charset="0"/>
                </a:rPr>
                <a:t> </a:t>
              </a:r>
              <a:r>
                <a:rPr lang="vi-VN" sz="2800" dirty="0">
                  <a:latin typeface="Nunito Black" pitchFamily="2" charset="0"/>
                </a:rPr>
                <a:t>soa</a:t>
              </a:r>
              <a:endParaRPr lang="en-US" sz="2800" dirty="0">
                <a:solidFill>
                  <a:schemeClr val="accent6">
                    <a:lumMod val="75000"/>
                  </a:schemeClr>
                </a:solidFill>
                <a:latin typeface="Nunito Black" pitchFamily="2" charset="0"/>
              </a:endParaRPr>
            </a:p>
          </p:txBody>
        </p:sp>
      </p:grpSp>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grpSp>
        <p:nvGrpSpPr>
          <p:cNvPr id="27" name="Group 26"/>
          <p:cNvGrpSpPr/>
          <p:nvPr/>
        </p:nvGrpSpPr>
        <p:grpSpPr>
          <a:xfrm>
            <a:off x="9753600" y="4267200"/>
            <a:ext cx="2384952" cy="2795349"/>
            <a:chOff x="9791337" y="4267200"/>
            <a:chExt cx="2384952" cy="2795349"/>
          </a:xfrm>
        </p:grpSpPr>
        <p:pic>
          <p:nvPicPr>
            <p:cNvPr id="25" name="Picture 24"/>
            <p:cNvPicPr>
              <a:picLocks noChangeAspect="1"/>
            </p:cNvPicPr>
            <p:nvPr/>
          </p:nvPicPr>
          <p:blipFill>
            <a:blip r:embed="rId6"/>
            <a:stretch>
              <a:fillRect/>
            </a:stretch>
          </p:blipFill>
          <p:spPr>
            <a:xfrm>
              <a:off x="9791337" y="4267200"/>
              <a:ext cx="2384952" cy="2795349"/>
            </a:xfrm>
            <a:prstGeom prst="rect">
              <a:avLst/>
            </a:prstGeom>
          </p:spPr>
        </p:pic>
        <p:sp>
          <p:nvSpPr>
            <p:cNvPr id="5" name="Rectangle 4"/>
            <p:cNvSpPr/>
            <p:nvPr/>
          </p:nvSpPr>
          <p:spPr>
            <a:xfrm>
              <a:off x="9978301" y="4732039"/>
              <a:ext cx="1447800"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dirty="0" err="1">
                  <a:latin typeface="Nunito Black" pitchFamily="2" charset="0"/>
                </a:rPr>
                <a:t>Lia</a:t>
              </a:r>
              <a:r>
                <a:rPr lang="en-US" sz="3200" dirty="0">
                  <a:latin typeface="Nunito Black" pitchFamily="2" charset="0"/>
                </a:rPr>
                <a:t> </a:t>
              </a:r>
              <a:r>
                <a:rPr lang="en-US" sz="3200" dirty="0" err="1">
                  <a:latin typeface="Nunito Black" pitchFamily="2" charset="0"/>
                </a:rPr>
                <a:t>lịa</a:t>
              </a:r>
              <a:endParaRPr lang="en-US" sz="3200" dirty="0">
                <a:solidFill>
                  <a:srgbClr val="0070C0"/>
                </a:solidFill>
                <a:latin typeface="Nunito Black" pitchFamily="2" charset="0"/>
              </a:endParaRPr>
            </a:p>
          </p:txBody>
        </p:sp>
      </p:grpSp>
      <p:sp>
        <p:nvSpPr>
          <p:cNvPr id="9" name="Rectangle 8"/>
          <p:cNvSpPr/>
          <p:nvPr/>
        </p:nvSpPr>
        <p:spPr>
          <a:xfrm rot="21231434">
            <a:off x="401165" y="3069780"/>
            <a:ext cx="2855270" cy="523220"/>
          </a:xfrm>
          <a:prstGeom prst="rect">
            <a:avLst/>
          </a:prstGeom>
        </p:spPr>
        <p:txBody>
          <a:bodyPr wrap="none">
            <a:spAutoFit/>
          </a:bodyPr>
          <a:lstStyle/>
          <a:p>
            <a:pPr lvl="0" algn="ctr"/>
            <a:r>
              <a:rPr lang="en-US" sz="2800" dirty="0">
                <a:solidFill>
                  <a:srgbClr val="0070C0"/>
                </a:solidFill>
                <a:latin typeface="Nunito Black" pitchFamily="2" charset="0"/>
                <a:cs typeface="Baloo 2 SemiBold" pitchFamily="2" charset="0"/>
              </a:rPr>
              <a:t>GIẢI</a:t>
            </a:r>
            <a:r>
              <a:rPr lang="en-US" sz="2800" dirty="0">
                <a:solidFill>
                  <a:srgbClr val="0070C0"/>
                </a:solidFill>
                <a:latin typeface="Nunito" pitchFamily="2" charset="0"/>
                <a:cs typeface="Baloo 2 SemiBold" pitchFamily="2" charset="0"/>
              </a:rPr>
              <a:t> </a:t>
            </a:r>
            <a:r>
              <a:rPr lang="en-US" sz="2800" dirty="0">
                <a:solidFill>
                  <a:srgbClr val="0070C0"/>
                </a:solidFill>
                <a:latin typeface="Nunito Black" pitchFamily="2" charset="0"/>
                <a:cs typeface="Baloo 2 SemiBold" pitchFamily="2" charset="0"/>
              </a:rPr>
              <a:t>NGHĨA TỪ</a:t>
            </a:r>
          </a:p>
        </p:txBody>
      </p:sp>
      <p:grpSp>
        <p:nvGrpSpPr>
          <p:cNvPr id="29" name="Group 28"/>
          <p:cNvGrpSpPr/>
          <p:nvPr/>
        </p:nvGrpSpPr>
        <p:grpSpPr>
          <a:xfrm>
            <a:off x="5791200" y="0"/>
            <a:ext cx="6400800" cy="3346009"/>
            <a:chOff x="5791200" y="0"/>
            <a:chExt cx="6400800" cy="3346009"/>
          </a:xfrm>
        </p:grpSpPr>
        <p:pic>
          <p:nvPicPr>
            <p:cNvPr id="11" name="Picture 10"/>
            <p:cNvPicPr>
              <a:picLocks noChangeAspect="1"/>
            </p:cNvPicPr>
            <p:nvPr/>
          </p:nvPicPr>
          <p:blipFill>
            <a:blip r:embed="rId7"/>
            <a:stretch>
              <a:fillRect/>
            </a:stretch>
          </p:blipFill>
          <p:spPr>
            <a:xfrm>
              <a:off x="5791200" y="0"/>
              <a:ext cx="6400800" cy="3346009"/>
            </a:xfrm>
            <a:prstGeom prst="rect">
              <a:avLst/>
            </a:prstGeom>
          </p:spPr>
        </p:pic>
        <p:sp>
          <p:nvSpPr>
            <p:cNvPr id="16" name="Rectangle 15"/>
            <p:cNvSpPr/>
            <p:nvPr/>
          </p:nvSpPr>
          <p:spPr>
            <a:xfrm>
              <a:off x="6007252" y="1143000"/>
              <a:ext cx="5944241" cy="1032590"/>
            </a:xfrm>
            <a:prstGeom prst="rect">
              <a:avLst/>
            </a:prstGeom>
          </p:spPr>
          <p:txBody>
            <a:bodyPr wrap="square">
              <a:spAutoFit/>
            </a:bodyPr>
            <a:lstStyle/>
            <a:p>
              <a:pPr lvl="0">
                <a:lnSpc>
                  <a:spcPct val="120000"/>
                </a:lnSpc>
              </a:pPr>
              <a:r>
                <a:rPr lang="vi-VN" sz="2600" dirty="0">
                  <a:solidFill>
                    <a:srgbClr val="F79646">
                      <a:lumMod val="75000"/>
                    </a:srgbClr>
                  </a:solidFill>
                  <a:latin typeface="Nunito Black" pitchFamily="2" charset="0"/>
                </a:rPr>
                <a:t>khăn nhỏ và mỏng, thường bỏ túi, dùng để lau mặt, lau tay</a:t>
              </a:r>
              <a:r>
                <a:rPr lang="en-US" sz="2600" dirty="0">
                  <a:solidFill>
                    <a:srgbClr val="F79646">
                      <a:lumMod val="75000"/>
                    </a:srgbClr>
                  </a:solidFill>
                  <a:latin typeface="Nunito Black" pitchFamily="2" charset="0"/>
                </a:rPr>
                <a:t>.</a:t>
              </a:r>
            </a:p>
          </p:txBody>
        </p:sp>
      </p:grpSp>
      <p:grpSp>
        <p:nvGrpSpPr>
          <p:cNvPr id="30" name="Group 29"/>
          <p:cNvGrpSpPr/>
          <p:nvPr/>
        </p:nvGrpSpPr>
        <p:grpSpPr>
          <a:xfrm>
            <a:off x="3463195" y="2667000"/>
            <a:ext cx="6241023" cy="4724400"/>
            <a:chOff x="3544815" y="2971800"/>
            <a:chExt cx="6159404" cy="4114800"/>
          </a:xfrm>
        </p:grpSpPr>
        <p:pic>
          <p:nvPicPr>
            <p:cNvPr id="14" name="Picture 13"/>
            <p:cNvPicPr>
              <a:picLocks noChangeAspect="1"/>
            </p:cNvPicPr>
            <p:nvPr/>
          </p:nvPicPr>
          <p:blipFill>
            <a:blip r:embed="rId8"/>
            <a:stretch>
              <a:fillRect/>
            </a:stretch>
          </p:blipFill>
          <p:spPr>
            <a:xfrm>
              <a:off x="3544815" y="2971800"/>
              <a:ext cx="6159404" cy="4114800"/>
            </a:xfrm>
            <a:prstGeom prst="rect">
              <a:avLst/>
            </a:prstGeom>
          </p:spPr>
        </p:pic>
        <p:sp>
          <p:nvSpPr>
            <p:cNvPr id="17" name="Rectangle 16"/>
            <p:cNvSpPr/>
            <p:nvPr/>
          </p:nvSpPr>
          <p:spPr>
            <a:xfrm>
              <a:off x="3917324" y="4830097"/>
              <a:ext cx="5534817" cy="1032590"/>
            </a:xfrm>
            <a:prstGeom prst="rect">
              <a:avLst/>
            </a:prstGeom>
          </p:spPr>
          <p:txBody>
            <a:bodyPr wrap="square">
              <a:spAutoFit/>
            </a:bodyPr>
            <a:lstStyle/>
            <a:p>
              <a:pPr lvl="0" algn="just">
                <a:lnSpc>
                  <a:spcPct val="120000"/>
                </a:lnSpc>
              </a:pPr>
              <a:r>
                <a:rPr lang="en-US" sz="2600" dirty="0" err="1">
                  <a:solidFill>
                    <a:srgbClr val="0070C0"/>
                  </a:solidFill>
                  <a:latin typeface="Nunito Black" pitchFamily="2" charset="0"/>
                </a:rPr>
                <a:t>nhanh</a:t>
              </a:r>
              <a:r>
                <a:rPr lang="en-US" sz="2600" dirty="0">
                  <a:solidFill>
                    <a:srgbClr val="0070C0"/>
                  </a:solidFill>
                  <a:latin typeface="Nunito Black" pitchFamily="2" charset="0"/>
                </a:rPr>
                <a:t> </a:t>
              </a:r>
              <a:r>
                <a:rPr lang="en-US" sz="2600" dirty="0" err="1">
                  <a:solidFill>
                    <a:srgbClr val="0070C0"/>
                  </a:solidFill>
                  <a:latin typeface="Nunito Black" pitchFamily="2" charset="0"/>
                </a:rPr>
                <a:t>và</a:t>
              </a:r>
              <a:r>
                <a:rPr lang="en-US" sz="2600" dirty="0">
                  <a:solidFill>
                    <a:srgbClr val="0070C0"/>
                  </a:solidFill>
                  <a:latin typeface="Nunito Black" pitchFamily="2" charset="0"/>
                </a:rPr>
                <a:t> </a:t>
              </a:r>
              <a:r>
                <a:rPr lang="en-US" sz="2600" dirty="0" err="1">
                  <a:solidFill>
                    <a:srgbClr val="0070C0"/>
                  </a:solidFill>
                  <a:latin typeface="Nunito Black" pitchFamily="2" charset="0"/>
                </a:rPr>
                <a:t>liên</a:t>
              </a:r>
              <a:r>
                <a:rPr lang="en-US" sz="2600" dirty="0">
                  <a:solidFill>
                    <a:srgbClr val="0070C0"/>
                  </a:solidFill>
                  <a:latin typeface="Nunito Black" pitchFamily="2" charset="0"/>
                </a:rPr>
                <a:t> </a:t>
              </a:r>
              <a:r>
                <a:rPr lang="en-US" sz="2600" dirty="0" err="1">
                  <a:solidFill>
                    <a:srgbClr val="0070C0"/>
                  </a:solidFill>
                  <a:latin typeface="Nunito Black" pitchFamily="2" charset="0"/>
                </a:rPr>
                <a:t>tiếp</a:t>
              </a:r>
              <a:r>
                <a:rPr lang="en-US" sz="2600" dirty="0">
                  <a:solidFill>
                    <a:srgbClr val="0070C0"/>
                  </a:solidFill>
                  <a:latin typeface="Nunito Black" pitchFamily="2" charset="0"/>
                </a:rPr>
                <a:t>, </a:t>
              </a:r>
              <a:r>
                <a:rPr lang="en-US" sz="2600" dirty="0" err="1">
                  <a:solidFill>
                    <a:srgbClr val="0070C0"/>
                  </a:solidFill>
                  <a:latin typeface="Nunito Black" pitchFamily="2" charset="0"/>
                </a:rPr>
                <a:t>không</a:t>
              </a:r>
              <a:r>
                <a:rPr lang="en-US" sz="2600" dirty="0">
                  <a:solidFill>
                    <a:srgbClr val="0070C0"/>
                  </a:solidFill>
                  <a:latin typeface="Nunito Black" pitchFamily="2" charset="0"/>
                </a:rPr>
                <a:t> </a:t>
              </a:r>
              <a:r>
                <a:rPr lang="en-US" sz="2600" dirty="0" err="1">
                  <a:solidFill>
                    <a:srgbClr val="0070C0"/>
                  </a:solidFill>
                  <a:latin typeface="Nunito Black" pitchFamily="2" charset="0"/>
                </a:rPr>
                <a:t>ngừng</a:t>
              </a:r>
              <a:r>
                <a:rPr lang="en-US" sz="2600" dirty="0">
                  <a:solidFill>
                    <a:srgbClr val="0070C0"/>
                  </a:solidFill>
                  <a:latin typeface="Nunito Black" pitchFamily="2" charset="0"/>
                </a:rPr>
                <a:t> </a:t>
              </a:r>
              <a:r>
                <a:rPr lang="en-US" sz="2600" dirty="0" err="1">
                  <a:solidFill>
                    <a:srgbClr val="0070C0"/>
                  </a:solidFill>
                  <a:latin typeface="Nunito Black" pitchFamily="2" charset="0"/>
                </a:rPr>
                <a:t>trong</a:t>
              </a:r>
              <a:r>
                <a:rPr lang="en-US" sz="2600" dirty="0">
                  <a:solidFill>
                    <a:srgbClr val="0070C0"/>
                  </a:solidFill>
                  <a:latin typeface="Nunito Black" pitchFamily="2" charset="0"/>
                </a:rPr>
                <a:t> </a:t>
              </a:r>
              <a:r>
                <a:rPr lang="en-US" sz="2600" dirty="0" err="1">
                  <a:solidFill>
                    <a:srgbClr val="0070C0"/>
                  </a:solidFill>
                  <a:latin typeface="Nunito Black" pitchFamily="2" charset="0"/>
                </a:rPr>
                <a:t>một</a:t>
              </a:r>
              <a:r>
                <a:rPr lang="en-US" sz="2600" dirty="0">
                  <a:solidFill>
                    <a:srgbClr val="0070C0"/>
                  </a:solidFill>
                  <a:latin typeface="Nunito Black" pitchFamily="2" charset="0"/>
                </a:rPr>
                <a:t> </a:t>
              </a:r>
              <a:r>
                <a:rPr lang="en-US" sz="2600" dirty="0" err="1">
                  <a:solidFill>
                    <a:srgbClr val="0070C0"/>
                  </a:solidFill>
                  <a:latin typeface="Nunito Black" pitchFamily="2" charset="0"/>
                </a:rPr>
                <a:t>thời</a:t>
              </a:r>
              <a:r>
                <a:rPr lang="en-US" sz="2600" dirty="0">
                  <a:solidFill>
                    <a:srgbClr val="0070C0"/>
                  </a:solidFill>
                  <a:latin typeface="Nunito Black" pitchFamily="2" charset="0"/>
                </a:rPr>
                <a:t> </a:t>
              </a:r>
              <a:r>
                <a:rPr lang="en-US" sz="2600" dirty="0" err="1">
                  <a:solidFill>
                    <a:srgbClr val="0070C0"/>
                  </a:solidFill>
                  <a:latin typeface="Nunito Black" pitchFamily="2" charset="0"/>
                </a:rPr>
                <a:t>gian</a:t>
              </a:r>
              <a:r>
                <a:rPr lang="en-US" sz="2600" dirty="0">
                  <a:solidFill>
                    <a:srgbClr val="0070C0"/>
                  </a:solidFill>
                  <a:latin typeface="Nunito Black" pitchFamily="2" charset="0"/>
                </a:rPr>
                <a:t> </a:t>
              </a:r>
              <a:r>
                <a:rPr lang="en-US" sz="2600" dirty="0" err="1">
                  <a:solidFill>
                    <a:srgbClr val="0070C0"/>
                  </a:solidFill>
                  <a:latin typeface="Nunito Black" pitchFamily="2" charset="0"/>
                </a:rPr>
                <a:t>ngắn</a:t>
              </a:r>
              <a:r>
                <a:rPr lang="en-US" sz="2600" dirty="0">
                  <a:solidFill>
                    <a:srgbClr val="0070C0"/>
                  </a:solidFill>
                  <a:latin typeface="Nunito Black" pitchFamily="2" charset="0"/>
                </a:rPr>
                <a:t>.</a:t>
              </a:r>
            </a:p>
          </p:txBody>
        </p:sp>
      </p:grpSp>
      <p:pic>
        <p:nvPicPr>
          <p:cNvPr id="18" name="Picture 4" descr="Ví Giặm đò đưa, Ẩm thực xứ Nghệ-Khăn mùi soa">
            <a:extLst>
              <a:ext uri="{FF2B5EF4-FFF2-40B4-BE49-F238E27FC236}">
                <a16:creationId xmlns:a16="http://schemas.microsoft.com/office/drawing/2014/main" xmlns="" id="{D834E73D-F19A-4167-9074-20F788A56412}"/>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702139" y="76199"/>
            <a:ext cx="5686225" cy="2910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98607018"/>
      </p:ext>
    </p:extLst>
  </p:cSld>
  <p:clrMapOvr>
    <a:masterClrMapping/>
  </p:clrMapOvr>
  <mc:AlternateContent xmlns:mc="http://schemas.openxmlformats.org/markup-compatibility/2006">
    <mc:Choice xmlns:p14="http://schemas.microsoft.com/office/powerpoint/2010/main" xmlns=""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29"/>
                                        </p:tgtEl>
                                      </p:cBhvr>
                                    </p:animEffect>
                                    <p:set>
                                      <p:cBhvr>
                                        <p:cTn id="17" dur="1" fill="hold">
                                          <p:stCondLst>
                                            <p:cond delay="499"/>
                                          </p:stCondLst>
                                        </p:cTn>
                                        <p:tgtEl>
                                          <p:spTgt spid="29"/>
                                        </p:tgtEl>
                                        <p:attrNameLst>
                                          <p:attrName>style.visibility</p:attrName>
                                        </p:attrNameLst>
                                      </p:cBhvr>
                                      <p:to>
                                        <p:strVal val="hidden"/>
                                      </p:to>
                                    </p:se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xmlns="" id="{1995EE51-ADA4-18BE-1D76-7E718C94BE44}"/>
              </a:ext>
            </a:extLst>
          </p:cNvPr>
          <p:cNvGrpSpPr/>
          <p:nvPr/>
        </p:nvGrpSpPr>
        <p:grpSpPr>
          <a:xfrm>
            <a:off x="1672861" y="1334942"/>
            <a:ext cx="5982900" cy="2174331"/>
            <a:chOff x="2975205" y="1255651"/>
            <a:chExt cx="5432196" cy="2287081"/>
          </a:xfrm>
        </p:grpSpPr>
        <p:sp>
          <p:nvSpPr>
            <p:cNvPr id="547" name="Rectangle: Rounded Corners 9">
              <a:extLst>
                <a:ext uri="{FF2B5EF4-FFF2-40B4-BE49-F238E27FC236}">
                  <a16:creationId xmlns:a16="http://schemas.microsoft.com/office/drawing/2014/main" xmlns="" id="{BC8ECF5F-F755-78D8-1B48-1A127F32838B}"/>
                </a:ext>
              </a:extLst>
            </p:cNvPr>
            <p:cNvSpPr/>
            <p:nvPr/>
          </p:nvSpPr>
          <p:spPr>
            <a:xfrm>
              <a:off x="2975205" y="1724298"/>
              <a:ext cx="5432196" cy="1818434"/>
            </a:xfrm>
            <a:custGeom>
              <a:avLst/>
              <a:gdLst>
                <a:gd name="connsiteX0" fmla="*/ 0 w 4719860"/>
                <a:gd name="connsiteY0" fmla="*/ 275111 h 1363826"/>
                <a:gd name="connsiteX1" fmla="*/ 275111 w 4719860"/>
                <a:gd name="connsiteY1" fmla="*/ 0 h 1363826"/>
                <a:gd name="connsiteX2" fmla="*/ 796316 w 4719860"/>
                <a:gd name="connsiteY2" fmla="*/ 0 h 1363826"/>
                <a:gd name="connsiteX3" fmla="*/ 1234127 w 4719860"/>
                <a:gd name="connsiteY3" fmla="*/ 0 h 1363826"/>
                <a:gd name="connsiteX4" fmla="*/ 1671939 w 4719860"/>
                <a:gd name="connsiteY4" fmla="*/ 0 h 1363826"/>
                <a:gd name="connsiteX5" fmla="*/ 2234840 w 4719860"/>
                <a:gd name="connsiteY5" fmla="*/ 0 h 1363826"/>
                <a:gd name="connsiteX6" fmla="*/ 2630956 w 4719860"/>
                <a:gd name="connsiteY6" fmla="*/ 0 h 1363826"/>
                <a:gd name="connsiteX7" fmla="*/ 3068768 w 4719860"/>
                <a:gd name="connsiteY7" fmla="*/ 0 h 1363826"/>
                <a:gd name="connsiteX8" fmla="*/ 3673365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3923543 w 4719860"/>
                <a:gd name="connsiteY14" fmla="*/ 1363826 h 1363826"/>
                <a:gd name="connsiteX15" fmla="*/ 3402339 w 4719860"/>
                <a:gd name="connsiteY15" fmla="*/ 1363826 h 1363826"/>
                <a:gd name="connsiteX16" fmla="*/ 2839438 w 4719860"/>
                <a:gd name="connsiteY16" fmla="*/ 1363826 h 1363826"/>
                <a:gd name="connsiteX17" fmla="*/ 2318233 w 4719860"/>
                <a:gd name="connsiteY17" fmla="*/ 1363826 h 1363826"/>
                <a:gd name="connsiteX18" fmla="*/ 1838725 w 4719860"/>
                <a:gd name="connsiteY18" fmla="*/ 1363826 h 1363826"/>
                <a:gd name="connsiteX19" fmla="*/ 1359216 w 4719860"/>
                <a:gd name="connsiteY19" fmla="*/ 1363826 h 1363826"/>
                <a:gd name="connsiteX20" fmla="*/ 963101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90049 h 1363826"/>
                <a:gd name="connsiteX24" fmla="*/ 0 w 4719860"/>
                <a:gd name="connsiteY24" fmla="*/ 275111 h 1363826"/>
                <a:gd name="connsiteX0" fmla="*/ 0 w 4719860"/>
                <a:gd name="connsiteY0" fmla="*/ 275111 h 1363826"/>
                <a:gd name="connsiteX1" fmla="*/ 275111 w 4719860"/>
                <a:gd name="connsiteY1" fmla="*/ 0 h 1363826"/>
                <a:gd name="connsiteX2" fmla="*/ 838012 w 4719860"/>
                <a:gd name="connsiteY2" fmla="*/ 0 h 1363826"/>
                <a:gd name="connsiteX3" fmla="*/ 1275824 w 4719860"/>
                <a:gd name="connsiteY3" fmla="*/ 0 h 1363826"/>
                <a:gd name="connsiteX4" fmla="*/ 1713635 w 4719860"/>
                <a:gd name="connsiteY4" fmla="*/ 0 h 1363826"/>
                <a:gd name="connsiteX5" fmla="*/ 2276537 w 4719860"/>
                <a:gd name="connsiteY5" fmla="*/ 0 h 1363826"/>
                <a:gd name="connsiteX6" fmla="*/ 2756045 w 4719860"/>
                <a:gd name="connsiteY6" fmla="*/ 0 h 1363826"/>
                <a:gd name="connsiteX7" fmla="*/ 3360643 w 4719860"/>
                <a:gd name="connsiteY7" fmla="*/ 0 h 1363826"/>
                <a:gd name="connsiteX8" fmla="*/ 3965240 w 4719860"/>
                <a:gd name="connsiteY8" fmla="*/ 0 h 1363826"/>
                <a:gd name="connsiteX9" fmla="*/ 4444748 w 4719860"/>
                <a:gd name="connsiteY9" fmla="*/ 0 h 1363826"/>
                <a:gd name="connsiteX10" fmla="*/ 4719860 w 4719860"/>
                <a:gd name="connsiteY10" fmla="*/ 275111 h 1363826"/>
                <a:gd name="connsiteX11" fmla="*/ 4719860 w 4719860"/>
                <a:gd name="connsiteY11" fmla="*/ 681913 h 1363826"/>
                <a:gd name="connsiteX12" fmla="*/ 4719860 w 4719860"/>
                <a:gd name="connsiteY12" fmla="*/ 1088714 h 1363826"/>
                <a:gd name="connsiteX13" fmla="*/ 4444748 w 4719860"/>
                <a:gd name="connsiteY13" fmla="*/ 1363826 h 1363826"/>
                <a:gd name="connsiteX14" fmla="*/ 4048633 w 4719860"/>
                <a:gd name="connsiteY14" fmla="*/ 1363826 h 1363826"/>
                <a:gd name="connsiteX15" fmla="*/ 3444035 w 4719860"/>
                <a:gd name="connsiteY15" fmla="*/ 1363826 h 1363826"/>
                <a:gd name="connsiteX16" fmla="*/ 2964527 w 4719860"/>
                <a:gd name="connsiteY16" fmla="*/ 1363826 h 1363826"/>
                <a:gd name="connsiteX17" fmla="*/ 2485019 w 4719860"/>
                <a:gd name="connsiteY17" fmla="*/ 1363826 h 1363826"/>
                <a:gd name="connsiteX18" fmla="*/ 1880421 w 4719860"/>
                <a:gd name="connsiteY18" fmla="*/ 1363826 h 1363826"/>
                <a:gd name="connsiteX19" fmla="*/ 1317520 w 4719860"/>
                <a:gd name="connsiteY19" fmla="*/ 1363826 h 1363826"/>
                <a:gd name="connsiteX20" fmla="*/ 838012 w 4719860"/>
                <a:gd name="connsiteY20" fmla="*/ 1363826 h 1363826"/>
                <a:gd name="connsiteX21" fmla="*/ 275111 w 4719860"/>
                <a:gd name="connsiteY21" fmla="*/ 1363826 h 1363826"/>
                <a:gd name="connsiteX22" fmla="*/ 0 w 4719860"/>
                <a:gd name="connsiteY22" fmla="*/ 1088714 h 1363826"/>
                <a:gd name="connsiteX23" fmla="*/ 0 w 4719860"/>
                <a:gd name="connsiteY23" fmla="*/ 673776 h 1363826"/>
                <a:gd name="connsiteX24" fmla="*/ 0 w 4719860"/>
                <a:gd name="connsiteY24" fmla="*/ 275111 h 136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9860" h="1363826" fill="none" extrusionOk="0">
                  <a:moveTo>
                    <a:pt x="0" y="275111"/>
                  </a:moveTo>
                  <a:cubicBezTo>
                    <a:pt x="-7451" y="141420"/>
                    <a:pt x="128004" y="12613"/>
                    <a:pt x="275111" y="0"/>
                  </a:cubicBezTo>
                  <a:cubicBezTo>
                    <a:pt x="492477" y="-15379"/>
                    <a:pt x="620008" y="7306"/>
                    <a:pt x="796316" y="0"/>
                  </a:cubicBezTo>
                  <a:cubicBezTo>
                    <a:pt x="986901" y="-8993"/>
                    <a:pt x="1042269" y="-13048"/>
                    <a:pt x="1234127" y="0"/>
                  </a:cubicBezTo>
                  <a:cubicBezTo>
                    <a:pt x="1418316" y="-1996"/>
                    <a:pt x="1562253" y="29218"/>
                    <a:pt x="1671939" y="0"/>
                  </a:cubicBezTo>
                  <a:cubicBezTo>
                    <a:pt x="1812696" y="-22197"/>
                    <a:pt x="2052942" y="5442"/>
                    <a:pt x="2234840" y="0"/>
                  </a:cubicBezTo>
                  <a:cubicBezTo>
                    <a:pt x="2414959" y="10457"/>
                    <a:pt x="2455929" y="13330"/>
                    <a:pt x="2630956" y="0"/>
                  </a:cubicBezTo>
                  <a:cubicBezTo>
                    <a:pt x="2796327" y="-929"/>
                    <a:pt x="2917757" y="-1505"/>
                    <a:pt x="3068768" y="0"/>
                  </a:cubicBezTo>
                  <a:cubicBezTo>
                    <a:pt x="3216791" y="-8662"/>
                    <a:pt x="3427735" y="7483"/>
                    <a:pt x="3673365" y="0"/>
                  </a:cubicBezTo>
                  <a:cubicBezTo>
                    <a:pt x="3949422" y="-24926"/>
                    <a:pt x="4113075" y="-23487"/>
                    <a:pt x="4444748" y="0"/>
                  </a:cubicBezTo>
                  <a:cubicBezTo>
                    <a:pt x="4593526" y="41574"/>
                    <a:pt x="4711019" y="148718"/>
                    <a:pt x="4719860" y="275111"/>
                  </a:cubicBezTo>
                  <a:cubicBezTo>
                    <a:pt x="4692125" y="391528"/>
                    <a:pt x="4729781" y="536898"/>
                    <a:pt x="4719860" y="681913"/>
                  </a:cubicBezTo>
                  <a:cubicBezTo>
                    <a:pt x="4674472" y="826054"/>
                    <a:pt x="4732388" y="942700"/>
                    <a:pt x="4719860" y="1088714"/>
                  </a:cubicBezTo>
                  <a:cubicBezTo>
                    <a:pt x="4698650" y="1243987"/>
                    <a:pt x="4595244" y="1346251"/>
                    <a:pt x="4444748" y="1363826"/>
                  </a:cubicBezTo>
                  <a:cubicBezTo>
                    <a:pt x="4192584" y="1402271"/>
                    <a:pt x="4093825" y="1359730"/>
                    <a:pt x="3923543" y="1363826"/>
                  </a:cubicBezTo>
                  <a:cubicBezTo>
                    <a:pt x="3742379" y="1339669"/>
                    <a:pt x="3594075" y="1365257"/>
                    <a:pt x="3402339" y="1363826"/>
                  </a:cubicBezTo>
                  <a:cubicBezTo>
                    <a:pt x="3172336" y="1358123"/>
                    <a:pt x="2996690" y="1356100"/>
                    <a:pt x="2839438" y="1363826"/>
                  </a:cubicBezTo>
                  <a:cubicBezTo>
                    <a:pt x="2684867" y="1376433"/>
                    <a:pt x="2550279" y="1383350"/>
                    <a:pt x="2318233" y="1363826"/>
                  </a:cubicBezTo>
                  <a:cubicBezTo>
                    <a:pt x="2090973" y="1380874"/>
                    <a:pt x="1944973" y="1357168"/>
                    <a:pt x="1838725" y="1363826"/>
                  </a:cubicBezTo>
                  <a:cubicBezTo>
                    <a:pt x="1720916" y="1328206"/>
                    <a:pt x="1487669" y="1334594"/>
                    <a:pt x="1359216" y="1363826"/>
                  </a:cubicBezTo>
                  <a:cubicBezTo>
                    <a:pt x="1234308" y="1386864"/>
                    <a:pt x="1147335" y="1393810"/>
                    <a:pt x="963101" y="1363826"/>
                  </a:cubicBezTo>
                  <a:cubicBezTo>
                    <a:pt x="804630" y="1326377"/>
                    <a:pt x="630562" y="1376335"/>
                    <a:pt x="275111" y="1363826"/>
                  </a:cubicBezTo>
                  <a:cubicBezTo>
                    <a:pt x="105128" y="1386110"/>
                    <a:pt x="507" y="1238560"/>
                    <a:pt x="0" y="1088714"/>
                  </a:cubicBezTo>
                  <a:cubicBezTo>
                    <a:pt x="2150" y="914617"/>
                    <a:pt x="13099" y="841836"/>
                    <a:pt x="0" y="690049"/>
                  </a:cubicBezTo>
                  <a:cubicBezTo>
                    <a:pt x="7908" y="552592"/>
                    <a:pt x="-20677" y="393711"/>
                    <a:pt x="0" y="275111"/>
                  </a:cubicBezTo>
                  <a:close/>
                </a:path>
                <a:path w="4719860" h="1363826" stroke="0" extrusionOk="0">
                  <a:moveTo>
                    <a:pt x="0" y="275111"/>
                  </a:moveTo>
                  <a:cubicBezTo>
                    <a:pt x="26406" y="133444"/>
                    <a:pt x="136504" y="22031"/>
                    <a:pt x="275111" y="0"/>
                  </a:cubicBezTo>
                  <a:cubicBezTo>
                    <a:pt x="416007" y="-25139"/>
                    <a:pt x="704434" y="1301"/>
                    <a:pt x="838012" y="0"/>
                  </a:cubicBezTo>
                  <a:cubicBezTo>
                    <a:pt x="950051" y="-30693"/>
                    <a:pt x="1187963" y="-14929"/>
                    <a:pt x="1275824" y="0"/>
                  </a:cubicBezTo>
                  <a:cubicBezTo>
                    <a:pt x="1362621" y="28723"/>
                    <a:pt x="1630241" y="-2616"/>
                    <a:pt x="1713635" y="0"/>
                  </a:cubicBezTo>
                  <a:cubicBezTo>
                    <a:pt x="1775456" y="-2124"/>
                    <a:pt x="2064013" y="7598"/>
                    <a:pt x="2276537" y="0"/>
                  </a:cubicBezTo>
                  <a:cubicBezTo>
                    <a:pt x="2468614" y="-2868"/>
                    <a:pt x="2552235" y="-1319"/>
                    <a:pt x="2756045" y="0"/>
                  </a:cubicBezTo>
                  <a:cubicBezTo>
                    <a:pt x="2972532" y="4131"/>
                    <a:pt x="3190282" y="40264"/>
                    <a:pt x="3360643" y="0"/>
                  </a:cubicBezTo>
                  <a:cubicBezTo>
                    <a:pt x="3554575" y="-7091"/>
                    <a:pt x="3783434" y="62759"/>
                    <a:pt x="3965240" y="0"/>
                  </a:cubicBezTo>
                  <a:cubicBezTo>
                    <a:pt x="4134897" y="-22984"/>
                    <a:pt x="4226728" y="-38677"/>
                    <a:pt x="4444748" y="0"/>
                  </a:cubicBezTo>
                  <a:cubicBezTo>
                    <a:pt x="4577237" y="410"/>
                    <a:pt x="4725421" y="104111"/>
                    <a:pt x="4719860" y="275111"/>
                  </a:cubicBezTo>
                  <a:cubicBezTo>
                    <a:pt x="4706655" y="438970"/>
                    <a:pt x="4732910" y="583269"/>
                    <a:pt x="4719860" y="681913"/>
                  </a:cubicBezTo>
                  <a:cubicBezTo>
                    <a:pt x="4718960" y="808668"/>
                    <a:pt x="4708130" y="898058"/>
                    <a:pt x="4719860" y="1088714"/>
                  </a:cubicBezTo>
                  <a:cubicBezTo>
                    <a:pt x="4715651" y="1175346"/>
                    <a:pt x="4554094" y="1342588"/>
                    <a:pt x="4444748" y="1363826"/>
                  </a:cubicBezTo>
                  <a:cubicBezTo>
                    <a:pt x="4293043" y="1344161"/>
                    <a:pt x="4236884" y="1349233"/>
                    <a:pt x="4048633" y="1363826"/>
                  </a:cubicBezTo>
                  <a:cubicBezTo>
                    <a:pt x="3836230" y="1387697"/>
                    <a:pt x="3625905" y="1365459"/>
                    <a:pt x="3444035" y="1363826"/>
                  </a:cubicBezTo>
                  <a:cubicBezTo>
                    <a:pt x="3261411" y="1366288"/>
                    <a:pt x="3089995" y="1337619"/>
                    <a:pt x="2964527" y="1363826"/>
                  </a:cubicBezTo>
                  <a:cubicBezTo>
                    <a:pt x="2824918" y="1348563"/>
                    <a:pt x="2720454" y="1370287"/>
                    <a:pt x="2485019" y="1363826"/>
                  </a:cubicBezTo>
                  <a:cubicBezTo>
                    <a:pt x="2277942" y="1358062"/>
                    <a:pt x="2029347" y="1361682"/>
                    <a:pt x="1880421" y="1363826"/>
                  </a:cubicBezTo>
                  <a:cubicBezTo>
                    <a:pt x="1757262" y="1390377"/>
                    <a:pt x="1490268" y="1378413"/>
                    <a:pt x="1317520" y="1363826"/>
                  </a:cubicBezTo>
                  <a:cubicBezTo>
                    <a:pt x="1108512" y="1375174"/>
                    <a:pt x="1021556" y="1358570"/>
                    <a:pt x="838012" y="1363826"/>
                  </a:cubicBezTo>
                  <a:cubicBezTo>
                    <a:pt x="677812" y="1361738"/>
                    <a:pt x="496923" y="1402251"/>
                    <a:pt x="275111" y="1363826"/>
                  </a:cubicBezTo>
                  <a:cubicBezTo>
                    <a:pt x="134368" y="1371031"/>
                    <a:pt x="-57116" y="1246331"/>
                    <a:pt x="0" y="1088714"/>
                  </a:cubicBezTo>
                  <a:cubicBezTo>
                    <a:pt x="18332" y="988617"/>
                    <a:pt x="-1728" y="851403"/>
                    <a:pt x="0" y="673776"/>
                  </a:cubicBezTo>
                  <a:cubicBezTo>
                    <a:pt x="19082" y="501044"/>
                    <a:pt x="16122" y="408073"/>
                    <a:pt x="0" y="275111"/>
                  </a:cubicBezTo>
                  <a:close/>
                </a:path>
                <a:path w="4719860" h="1363826" fill="none" stroke="0" extrusionOk="0">
                  <a:moveTo>
                    <a:pt x="0" y="275111"/>
                  </a:moveTo>
                  <a:cubicBezTo>
                    <a:pt x="-3672" y="116168"/>
                    <a:pt x="157947" y="55571"/>
                    <a:pt x="275111" y="0"/>
                  </a:cubicBezTo>
                  <a:cubicBezTo>
                    <a:pt x="436575" y="-6558"/>
                    <a:pt x="580992" y="21774"/>
                    <a:pt x="796316" y="0"/>
                  </a:cubicBezTo>
                  <a:cubicBezTo>
                    <a:pt x="985702" y="-3683"/>
                    <a:pt x="1020666" y="-4473"/>
                    <a:pt x="1234127" y="0"/>
                  </a:cubicBezTo>
                  <a:cubicBezTo>
                    <a:pt x="1410790" y="10335"/>
                    <a:pt x="1578135" y="-16250"/>
                    <a:pt x="1671939" y="0"/>
                  </a:cubicBezTo>
                  <a:cubicBezTo>
                    <a:pt x="1814727" y="-9244"/>
                    <a:pt x="2074025" y="-15977"/>
                    <a:pt x="2234840" y="0"/>
                  </a:cubicBezTo>
                  <a:cubicBezTo>
                    <a:pt x="2404598" y="365"/>
                    <a:pt x="2445574" y="12601"/>
                    <a:pt x="2630956" y="0"/>
                  </a:cubicBezTo>
                  <a:cubicBezTo>
                    <a:pt x="2817788" y="-23513"/>
                    <a:pt x="2917953" y="8101"/>
                    <a:pt x="3068768" y="0"/>
                  </a:cubicBezTo>
                  <a:cubicBezTo>
                    <a:pt x="3193522" y="-5642"/>
                    <a:pt x="3382109" y="12202"/>
                    <a:pt x="3673365" y="0"/>
                  </a:cubicBezTo>
                  <a:cubicBezTo>
                    <a:pt x="3947421" y="-14725"/>
                    <a:pt x="4132465" y="-45587"/>
                    <a:pt x="4444748" y="0"/>
                  </a:cubicBezTo>
                  <a:cubicBezTo>
                    <a:pt x="4579460" y="13863"/>
                    <a:pt x="4765997" y="140640"/>
                    <a:pt x="4719860" y="275111"/>
                  </a:cubicBezTo>
                  <a:cubicBezTo>
                    <a:pt x="4675911" y="410803"/>
                    <a:pt x="4741957" y="528714"/>
                    <a:pt x="4719860" y="681913"/>
                  </a:cubicBezTo>
                  <a:cubicBezTo>
                    <a:pt x="4693834" y="794238"/>
                    <a:pt x="4708364" y="969833"/>
                    <a:pt x="4719860" y="1088714"/>
                  </a:cubicBezTo>
                  <a:cubicBezTo>
                    <a:pt x="4750998" y="1232066"/>
                    <a:pt x="4582377" y="1373461"/>
                    <a:pt x="4444748" y="1363826"/>
                  </a:cubicBezTo>
                  <a:cubicBezTo>
                    <a:pt x="4191440" y="1390411"/>
                    <a:pt x="4089622" y="1360654"/>
                    <a:pt x="3923543" y="1363826"/>
                  </a:cubicBezTo>
                  <a:cubicBezTo>
                    <a:pt x="3770943" y="1378723"/>
                    <a:pt x="3618286" y="1356608"/>
                    <a:pt x="3402339" y="1363826"/>
                  </a:cubicBezTo>
                  <a:cubicBezTo>
                    <a:pt x="3155693" y="1369582"/>
                    <a:pt x="2982643" y="1369839"/>
                    <a:pt x="2839438" y="1363826"/>
                  </a:cubicBezTo>
                  <a:cubicBezTo>
                    <a:pt x="2683278" y="1377196"/>
                    <a:pt x="2581357" y="1356010"/>
                    <a:pt x="2318233" y="1363826"/>
                  </a:cubicBezTo>
                  <a:cubicBezTo>
                    <a:pt x="2082936" y="1366840"/>
                    <a:pt x="1963829" y="1387064"/>
                    <a:pt x="1838725" y="1363826"/>
                  </a:cubicBezTo>
                  <a:cubicBezTo>
                    <a:pt x="1739433" y="1366367"/>
                    <a:pt x="1449506" y="1333307"/>
                    <a:pt x="1359216" y="1363826"/>
                  </a:cubicBezTo>
                  <a:cubicBezTo>
                    <a:pt x="1245910" y="1395756"/>
                    <a:pt x="1150056" y="1384661"/>
                    <a:pt x="963101" y="1363826"/>
                  </a:cubicBezTo>
                  <a:cubicBezTo>
                    <a:pt x="750455" y="1392467"/>
                    <a:pt x="597217" y="1386660"/>
                    <a:pt x="275111" y="1363826"/>
                  </a:cubicBezTo>
                  <a:cubicBezTo>
                    <a:pt x="91701" y="1353440"/>
                    <a:pt x="12313" y="1242162"/>
                    <a:pt x="0" y="1088714"/>
                  </a:cubicBezTo>
                  <a:cubicBezTo>
                    <a:pt x="-6407" y="923368"/>
                    <a:pt x="782" y="831378"/>
                    <a:pt x="0" y="690049"/>
                  </a:cubicBezTo>
                  <a:cubicBezTo>
                    <a:pt x="-11433" y="555885"/>
                    <a:pt x="-24208" y="382599"/>
                    <a:pt x="0" y="275111"/>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40295" algn="just" defTabSz="869300">
                <a:lnSpc>
                  <a:spcPct val="120000"/>
                </a:lnSpc>
              </a:pPr>
              <a:r>
                <a:rPr lang="en-US" sz="3422" dirty="0" err="1">
                  <a:solidFill>
                    <a:srgbClr val="000000"/>
                  </a:solidFill>
                  <a:latin typeface="Calibri"/>
                </a:rPr>
                <a:t>Phân</a:t>
              </a:r>
              <a:r>
                <a:rPr lang="en-US" sz="3422" dirty="0">
                  <a:solidFill>
                    <a:srgbClr val="000000"/>
                  </a:solidFill>
                  <a:latin typeface="Calibri"/>
                </a:rPr>
                <a:t> </a:t>
              </a:r>
              <a:r>
                <a:rPr lang="en-US" sz="3422" dirty="0" err="1">
                  <a:solidFill>
                    <a:srgbClr val="000000"/>
                  </a:solidFill>
                  <a:latin typeface="Calibri"/>
                </a:rPr>
                <a:t>công</a:t>
              </a:r>
              <a:r>
                <a:rPr lang="en-US" sz="3422" dirty="0">
                  <a:solidFill>
                    <a:srgbClr val="000000"/>
                  </a:solidFill>
                  <a:latin typeface="Calibri"/>
                </a:rPr>
                <a:t> </a:t>
              </a:r>
              <a:r>
                <a:rPr lang="en-US" sz="3422" dirty="0" err="1">
                  <a:solidFill>
                    <a:srgbClr val="000000"/>
                  </a:solidFill>
                  <a:latin typeface="Calibri"/>
                </a:rPr>
                <a:t>đọc</a:t>
              </a:r>
              <a:r>
                <a:rPr lang="en-US" sz="3422" dirty="0">
                  <a:solidFill>
                    <a:srgbClr val="000000"/>
                  </a:solidFill>
                  <a:latin typeface="Calibri"/>
                </a:rPr>
                <a:t> </a:t>
              </a:r>
              <a:r>
                <a:rPr lang="en-US" sz="3422" dirty="0" err="1">
                  <a:solidFill>
                    <a:srgbClr val="000000"/>
                  </a:solidFill>
                  <a:latin typeface="Calibri"/>
                </a:rPr>
                <a:t>theo</a:t>
              </a:r>
              <a:r>
                <a:rPr lang="en-US" sz="3422" dirty="0">
                  <a:solidFill>
                    <a:srgbClr val="000000"/>
                  </a:solidFill>
                  <a:latin typeface="Calibri"/>
                </a:rPr>
                <a:t> </a:t>
              </a:r>
              <a:r>
                <a:rPr lang="en-US" sz="3422" dirty="0" err="1">
                  <a:solidFill>
                    <a:srgbClr val="000000"/>
                  </a:solidFill>
                  <a:latin typeface="Calibri"/>
                </a:rPr>
                <a:t>đoạn</a:t>
              </a:r>
              <a:r>
                <a:rPr lang="en-US" sz="3422" dirty="0">
                  <a:solidFill>
                    <a:srgbClr val="000000"/>
                  </a:solidFill>
                  <a:latin typeface="Calibri"/>
                </a:rPr>
                <a:t>.</a:t>
              </a:r>
            </a:p>
            <a:p>
              <a:pPr marL="540295" algn="just" defTabSz="869300">
                <a:lnSpc>
                  <a:spcPct val="120000"/>
                </a:lnSpc>
              </a:pPr>
              <a:r>
                <a:rPr lang="en-US" sz="3422" dirty="0" err="1">
                  <a:solidFill>
                    <a:srgbClr val="000000"/>
                  </a:solidFill>
                  <a:latin typeface="Calibri"/>
                </a:rPr>
                <a:t>Tất</a:t>
              </a:r>
              <a:r>
                <a:rPr lang="en-US" sz="3422" dirty="0">
                  <a:solidFill>
                    <a:srgbClr val="000000"/>
                  </a:solidFill>
                  <a:latin typeface="Calibri"/>
                </a:rPr>
                <a:t> </a:t>
              </a:r>
              <a:r>
                <a:rPr lang="en-US" sz="3422" dirty="0" err="1">
                  <a:solidFill>
                    <a:srgbClr val="000000"/>
                  </a:solidFill>
                  <a:latin typeface="Calibri"/>
                </a:rPr>
                <a:t>cả</a:t>
              </a:r>
              <a:r>
                <a:rPr lang="en-US" sz="3422" dirty="0">
                  <a:solidFill>
                    <a:srgbClr val="000000"/>
                  </a:solidFill>
                  <a:latin typeface="Calibri"/>
                </a:rPr>
                <a:t> </a:t>
              </a:r>
              <a:r>
                <a:rPr lang="en-US" sz="3422" dirty="0" err="1">
                  <a:solidFill>
                    <a:srgbClr val="000000"/>
                  </a:solidFill>
                  <a:latin typeface="Calibri"/>
                </a:rPr>
                <a:t>thành</a:t>
              </a:r>
              <a:r>
                <a:rPr lang="en-US" sz="3422" dirty="0">
                  <a:solidFill>
                    <a:srgbClr val="000000"/>
                  </a:solidFill>
                  <a:latin typeface="Calibri"/>
                </a:rPr>
                <a:t> </a:t>
              </a:r>
              <a:r>
                <a:rPr lang="en-US" sz="3422" dirty="0" err="1">
                  <a:solidFill>
                    <a:srgbClr val="000000"/>
                  </a:solidFill>
                  <a:latin typeface="Calibri"/>
                </a:rPr>
                <a:t>viên</a:t>
              </a:r>
              <a:r>
                <a:rPr lang="en-US" sz="3422" dirty="0">
                  <a:solidFill>
                    <a:srgbClr val="000000"/>
                  </a:solidFill>
                  <a:latin typeface="Calibri"/>
                </a:rPr>
                <a:t> </a:t>
              </a:r>
              <a:r>
                <a:rPr lang="en-US" sz="3422" dirty="0" err="1">
                  <a:solidFill>
                    <a:srgbClr val="000000"/>
                  </a:solidFill>
                  <a:latin typeface="Calibri"/>
                </a:rPr>
                <a:t>đều</a:t>
              </a:r>
              <a:r>
                <a:rPr lang="en-US" sz="3422" dirty="0">
                  <a:solidFill>
                    <a:srgbClr val="000000"/>
                  </a:solidFill>
                  <a:latin typeface="Calibri"/>
                </a:rPr>
                <a:t> </a:t>
              </a:r>
              <a:r>
                <a:rPr lang="en-US" sz="3422" dirty="0" err="1">
                  <a:solidFill>
                    <a:srgbClr val="000000"/>
                  </a:solidFill>
                  <a:latin typeface="Calibri"/>
                </a:rPr>
                <a:t>đọc</a:t>
              </a:r>
              <a:r>
                <a:rPr lang="en-US" sz="3422" dirty="0">
                  <a:solidFill>
                    <a:srgbClr val="000000"/>
                  </a:solidFill>
                  <a:latin typeface="Calibri"/>
                </a:rPr>
                <a:t>.</a:t>
              </a:r>
            </a:p>
          </p:txBody>
        </p:sp>
        <p:sp>
          <p:nvSpPr>
            <p:cNvPr id="550" name="Rectangle: Rounded Corners 549">
              <a:extLst>
                <a:ext uri="{FF2B5EF4-FFF2-40B4-BE49-F238E27FC236}">
                  <a16:creationId xmlns:a16="http://schemas.microsoft.com/office/drawing/2014/main" xmlns=""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9300"/>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Yêu</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Cầu</a:t>
              </a:r>
              <a:endPar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51" name="Picture 550">
              <a:extLst>
                <a:ext uri="{FF2B5EF4-FFF2-40B4-BE49-F238E27FC236}">
                  <a16:creationId xmlns:a16="http://schemas.microsoft.com/office/drawing/2014/main" xmlns="" id="{7ADF4F07-9524-78C9-2A0A-A2C79BD55A27}"/>
                </a:ext>
              </a:extLst>
            </p:cNvPr>
            <p:cNvPicPr>
              <a:picLocks noChangeAspect="1"/>
            </p:cNvPicPr>
            <p:nvPr/>
          </p:nvPicPr>
          <p:blipFill>
            <a:blip r:embed="rId3" cstate="print"/>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xmlns="" id="{AEE83BC8-4698-8E42-23CB-D946354790AE}"/>
                </a:ext>
              </a:extLst>
            </p:cNvPr>
            <p:cNvPicPr>
              <a:picLocks noChangeAspect="1"/>
            </p:cNvPicPr>
            <p:nvPr/>
          </p:nvPicPr>
          <p:blipFill>
            <a:blip r:embed="rId3" cstate="print"/>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xmlns="" id="{42C763D7-0AFC-E154-2529-F1A50D6802AC}"/>
              </a:ext>
            </a:extLst>
          </p:cNvPr>
          <p:cNvGrpSpPr/>
          <p:nvPr/>
        </p:nvGrpSpPr>
        <p:grpSpPr>
          <a:xfrm>
            <a:off x="542804" y="3769436"/>
            <a:ext cx="6725105" cy="2702550"/>
            <a:chOff x="4433137" y="3817600"/>
            <a:chExt cx="7073839" cy="2842692"/>
          </a:xfrm>
        </p:grpSpPr>
        <p:grpSp>
          <p:nvGrpSpPr>
            <p:cNvPr id="554" name="Group 553">
              <a:extLst>
                <a:ext uri="{FF2B5EF4-FFF2-40B4-BE49-F238E27FC236}">
                  <a16:creationId xmlns:a16="http://schemas.microsoft.com/office/drawing/2014/main" xmlns=""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xmlns="" id="{7056CF8D-14D1-003F-BE20-3E780FA2285C}"/>
                  </a:ext>
                </a:extLst>
              </p:cNvPr>
              <p:cNvSpPr/>
              <p:nvPr/>
            </p:nvSpPr>
            <p:spPr>
              <a:xfrm>
                <a:off x="2567237" y="1724298"/>
                <a:ext cx="7073839" cy="2374045"/>
              </a:xfrm>
              <a:custGeom>
                <a:avLst/>
                <a:gdLst>
                  <a:gd name="connsiteX0" fmla="*/ 0 w 5305379"/>
                  <a:gd name="connsiteY0" fmla="*/ 359169 h 1780534"/>
                  <a:gd name="connsiteX1" fmla="*/ 359169 w 5305379"/>
                  <a:gd name="connsiteY1" fmla="*/ 0 h 1780534"/>
                  <a:gd name="connsiteX2" fmla="*/ 968590 w 5305379"/>
                  <a:gd name="connsiteY2" fmla="*/ 0 h 1780534"/>
                  <a:gd name="connsiteX3" fmla="*/ 1578011 w 5305379"/>
                  <a:gd name="connsiteY3" fmla="*/ 0 h 1780534"/>
                  <a:gd name="connsiteX4" fmla="*/ 2095692 w 5305379"/>
                  <a:gd name="connsiteY4" fmla="*/ 0 h 1780534"/>
                  <a:gd name="connsiteX5" fmla="*/ 2659242 w 5305379"/>
                  <a:gd name="connsiteY5" fmla="*/ 0 h 1780534"/>
                  <a:gd name="connsiteX6" fmla="*/ 3222793 w 5305379"/>
                  <a:gd name="connsiteY6" fmla="*/ 0 h 1780534"/>
                  <a:gd name="connsiteX7" fmla="*/ 3923955 w 5305379"/>
                  <a:gd name="connsiteY7" fmla="*/ 0 h 1780534"/>
                  <a:gd name="connsiteX8" fmla="*/ 4946210 w 5305379"/>
                  <a:gd name="connsiteY8" fmla="*/ 0 h 1780534"/>
                  <a:gd name="connsiteX9" fmla="*/ 5305379 w 5305379"/>
                  <a:gd name="connsiteY9" fmla="*/ 359169 h 1780534"/>
                  <a:gd name="connsiteX10" fmla="*/ 5305379 w 5305379"/>
                  <a:gd name="connsiteY10" fmla="*/ 879645 h 1780534"/>
                  <a:gd name="connsiteX11" fmla="*/ 5305379 w 5305379"/>
                  <a:gd name="connsiteY11" fmla="*/ 1421365 h 1780534"/>
                  <a:gd name="connsiteX12" fmla="*/ 4946210 w 5305379"/>
                  <a:gd name="connsiteY12" fmla="*/ 1780534 h 1780534"/>
                  <a:gd name="connsiteX13" fmla="*/ 4245048 w 5305379"/>
                  <a:gd name="connsiteY13" fmla="*/ 1780534 h 1780534"/>
                  <a:gd name="connsiteX14" fmla="*/ 3589756 w 5305379"/>
                  <a:gd name="connsiteY14" fmla="*/ 1780534 h 1780534"/>
                  <a:gd name="connsiteX15" fmla="*/ 2842724 w 5305379"/>
                  <a:gd name="connsiteY15" fmla="*/ 1780534 h 1780534"/>
                  <a:gd name="connsiteX16" fmla="*/ 2187432 w 5305379"/>
                  <a:gd name="connsiteY16" fmla="*/ 1780534 h 1780534"/>
                  <a:gd name="connsiteX17" fmla="*/ 1532141 w 5305379"/>
                  <a:gd name="connsiteY17" fmla="*/ 1780534 h 1780534"/>
                  <a:gd name="connsiteX18" fmla="*/ 359169 w 5305379"/>
                  <a:gd name="connsiteY18" fmla="*/ 1780534 h 1780534"/>
                  <a:gd name="connsiteX19" fmla="*/ 0 w 5305379"/>
                  <a:gd name="connsiteY19" fmla="*/ 1421365 h 1780534"/>
                  <a:gd name="connsiteX20" fmla="*/ 0 w 5305379"/>
                  <a:gd name="connsiteY20" fmla="*/ 900889 h 1780534"/>
                  <a:gd name="connsiteX21" fmla="*/ 0 w 5305379"/>
                  <a:gd name="connsiteY21" fmla="*/ 359169 h 178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05379" h="1780534" fill="none" extrusionOk="0">
                    <a:moveTo>
                      <a:pt x="0" y="359169"/>
                    </a:moveTo>
                    <a:cubicBezTo>
                      <a:pt x="18542" y="187069"/>
                      <a:pt x="133323" y="25154"/>
                      <a:pt x="359169" y="0"/>
                    </a:cubicBezTo>
                    <a:cubicBezTo>
                      <a:pt x="635051" y="-14275"/>
                      <a:pt x="719368" y="2951"/>
                      <a:pt x="968590" y="0"/>
                    </a:cubicBezTo>
                    <a:cubicBezTo>
                      <a:pt x="1217812" y="-2951"/>
                      <a:pt x="1328514" y="7605"/>
                      <a:pt x="1578011" y="0"/>
                    </a:cubicBezTo>
                    <a:cubicBezTo>
                      <a:pt x="1827508" y="-7605"/>
                      <a:pt x="1866315" y="5124"/>
                      <a:pt x="2095692" y="0"/>
                    </a:cubicBezTo>
                    <a:cubicBezTo>
                      <a:pt x="2325069" y="-5124"/>
                      <a:pt x="2428975" y="-9940"/>
                      <a:pt x="2659242" y="0"/>
                    </a:cubicBezTo>
                    <a:cubicBezTo>
                      <a:pt x="2889509" y="9940"/>
                      <a:pt x="3092038" y="25054"/>
                      <a:pt x="3222793" y="0"/>
                    </a:cubicBezTo>
                    <a:cubicBezTo>
                      <a:pt x="3353548" y="-25054"/>
                      <a:pt x="3742837" y="-17988"/>
                      <a:pt x="3923955" y="0"/>
                    </a:cubicBezTo>
                    <a:cubicBezTo>
                      <a:pt x="4105073" y="17988"/>
                      <a:pt x="4498236" y="1532"/>
                      <a:pt x="4946210" y="0"/>
                    </a:cubicBezTo>
                    <a:cubicBezTo>
                      <a:pt x="5189930" y="-3727"/>
                      <a:pt x="5300583" y="151499"/>
                      <a:pt x="5305379" y="359169"/>
                    </a:cubicBezTo>
                    <a:cubicBezTo>
                      <a:pt x="5328736" y="522174"/>
                      <a:pt x="5328944" y="695989"/>
                      <a:pt x="5305379" y="879645"/>
                    </a:cubicBezTo>
                    <a:cubicBezTo>
                      <a:pt x="5281814" y="1063301"/>
                      <a:pt x="5293987" y="1205679"/>
                      <a:pt x="5305379" y="1421365"/>
                    </a:cubicBezTo>
                    <a:cubicBezTo>
                      <a:pt x="5324353" y="1619891"/>
                      <a:pt x="5158869" y="1805748"/>
                      <a:pt x="4946210" y="1780534"/>
                    </a:cubicBezTo>
                    <a:cubicBezTo>
                      <a:pt x="4661073" y="1789269"/>
                      <a:pt x="4495426" y="1760894"/>
                      <a:pt x="4245048" y="1780534"/>
                    </a:cubicBezTo>
                    <a:cubicBezTo>
                      <a:pt x="3994670" y="1800174"/>
                      <a:pt x="3844532" y="1767101"/>
                      <a:pt x="3589756" y="1780534"/>
                    </a:cubicBezTo>
                    <a:cubicBezTo>
                      <a:pt x="3334980" y="1793967"/>
                      <a:pt x="3041338" y="1764417"/>
                      <a:pt x="2842724" y="1780534"/>
                    </a:cubicBezTo>
                    <a:cubicBezTo>
                      <a:pt x="2644110" y="1796651"/>
                      <a:pt x="2350041" y="1756717"/>
                      <a:pt x="2187432" y="1780534"/>
                    </a:cubicBezTo>
                    <a:cubicBezTo>
                      <a:pt x="2024823" y="1804351"/>
                      <a:pt x="1772274" y="1811397"/>
                      <a:pt x="1532141" y="1780534"/>
                    </a:cubicBezTo>
                    <a:cubicBezTo>
                      <a:pt x="1292008" y="1749671"/>
                      <a:pt x="600081" y="1790027"/>
                      <a:pt x="359169" y="1780534"/>
                    </a:cubicBezTo>
                    <a:cubicBezTo>
                      <a:pt x="160182" y="1787828"/>
                      <a:pt x="-532" y="1613616"/>
                      <a:pt x="0" y="1421365"/>
                    </a:cubicBezTo>
                    <a:cubicBezTo>
                      <a:pt x="2551" y="1257641"/>
                      <a:pt x="7405" y="1148842"/>
                      <a:pt x="0" y="900889"/>
                    </a:cubicBezTo>
                    <a:cubicBezTo>
                      <a:pt x="-7405" y="652936"/>
                      <a:pt x="-17374" y="563976"/>
                      <a:pt x="0" y="359169"/>
                    </a:cubicBezTo>
                    <a:close/>
                  </a:path>
                  <a:path w="5305379" h="1780534" stroke="0" extrusionOk="0">
                    <a:moveTo>
                      <a:pt x="0" y="359169"/>
                    </a:moveTo>
                    <a:cubicBezTo>
                      <a:pt x="553" y="177723"/>
                      <a:pt x="163945" y="5611"/>
                      <a:pt x="359169" y="0"/>
                    </a:cubicBezTo>
                    <a:cubicBezTo>
                      <a:pt x="585193" y="1"/>
                      <a:pt x="888394" y="-317"/>
                      <a:pt x="1060331" y="0"/>
                    </a:cubicBezTo>
                    <a:cubicBezTo>
                      <a:pt x="1232268" y="317"/>
                      <a:pt x="1445676" y="1176"/>
                      <a:pt x="1623882" y="0"/>
                    </a:cubicBezTo>
                    <a:cubicBezTo>
                      <a:pt x="1802088" y="-1176"/>
                      <a:pt x="2042732" y="-26013"/>
                      <a:pt x="2187432" y="0"/>
                    </a:cubicBezTo>
                    <a:cubicBezTo>
                      <a:pt x="2332132" y="26013"/>
                      <a:pt x="2689475" y="-3790"/>
                      <a:pt x="2888594" y="0"/>
                    </a:cubicBezTo>
                    <a:cubicBezTo>
                      <a:pt x="3087713" y="3790"/>
                      <a:pt x="3349146" y="12039"/>
                      <a:pt x="3498016" y="0"/>
                    </a:cubicBezTo>
                    <a:cubicBezTo>
                      <a:pt x="3646886" y="-12039"/>
                      <a:pt x="3893552" y="17106"/>
                      <a:pt x="4245048" y="0"/>
                    </a:cubicBezTo>
                    <a:cubicBezTo>
                      <a:pt x="4596544" y="-17106"/>
                      <a:pt x="4636315" y="-30107"/>
                      <a:pt x="4946210" y="0"/>
                    </a:cubicBezTo>
                    <a:cubicBezTo>
                      <a:pt x="5125887" y="9836"/>
                      <a:pt x="5311520" y="154007"/>
                      <a:pt x="5305379" y="359169"/>
                    </a:cubicBezTo>
                    <a:cubicBezTo>
                      <a:pt x="5318188" y="595167"/>
                      <a:pt x="5289970" y="701109"/>
                      <a:pt x="5305379" y="869023"/>
                    </a:cubicBezTo>
                    <a:cubicBezTo>
                      <a:pt x="5320788" y="1036937"/>
                      <a:pt x="5323567" y="1165974"/>
                      <a:pt x="5305379" y="1421365"/>
                    </a:cubicBezTo>
                    <a:cubicBezTo>
                      <a:pt x="5348317" y="1640864"/>
                      <a:pt x="5141427" y="1760815"/>
                      <a:pt x="4946210" y="1780534"/>
                    </a:cubicBezTo>
                    <a:cubicBezTo>
                      <a:pt x="4818636" y="1794314"/>
                      <a:pt x="4594612" y="1767282"/>
                      <a:pt x="4382659" y="1780534"/>
                    </a:cubicBezTo>
                    <a:cubicBezTo>
                      <a:pt x="4170706" y="1793786"/>
                      <a:pt x="3968885" y="1786325"/>
                      <a:pt x="3681497" y="1780534"/>
                    </a:cubicBezTo>
                    <a:cubicBezTo>
                      <a:pt x="3394109" y="1774743"/>
                      <a:pt x="3249645" y="1783572"/>
                      <a:pt x="2934465" y="1780534"/>
                    </a:cubicBezTo>
                    <a:cubicBezTo>
                      <a:pt x="2619285" y="1777496"/>
                      <a:pt x="2517549" y="1784203"/>
                      <a:pt x="2325044" y="1780534"/>
                    </a:cubicBezTo>
                    <a:cubicBezTo>
                      <a:pt x="2132539" y="1776865"/>
                      <a:pt x="1953270" y="1793231"/>
                      <a:pt x="1715623" y="1780534"/>
                    </a:cubicBezTo>
                    <a:cubicBezTo>
                      <a:pt x="1477976" y="1767837"/>
                      <a:pt x="1149667" y="1798722"/>
                      <a:pt x="968590" y="1780534"/>
                    </a:cubicBezTo>
                    <a:cubicBezTo>
                      <a:pt x="787513" y="1762346"/>
                      <a:pt x="584527" y="1762928"/>
                      <a:pt x="359169" y="1780534"/>
                    </a:cubicBezTo>
                    <a:cubicBezTo>
                      <a:pt x="187442" y="1773290"/>
                      <a:pt x="24398" y="1632149"/>
                      <a:pt x="0" y="1421365"/>
                    </a:cubicBezTo>
                    <a:cubicBezTo>
                      <a:pt x="-11987" y="1281474"/>
                      <a:pt x="12544" y="1069401"/>
                      <a:pt x="0" y="911511"/>
                    </a:cubicBezTo>
                    <a:cubicBezTo>
                      <a:pt x="-12544" y="753621"/>
                      <a:pt x="7156" y="532693"/>
                      <a:pt x="0" y="359169"/>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869300">
                  <a:lnSpc>
                    <a:spcPct val="110000"/>
                  </a:lnSpc>
                </a:pPr>
                <a:r>
                  <a:rPr lang="en-US" sz="3422" dirty="0">
                    <a:solidFill>
                      <a:srgbClr val="000000"/>
                    </a:solidFill>
                    <a:latin typeface="Calibri"/>
                  </a:rPr>
                  <a:t>1. </a:t>
                </a:r>
                <a:r>
                  <a:rPr lang="en-US" sz="3422" dirty="0" err="1">
                    <a:solidFill>
                      <a:srgbClr val="000000"/>
                    </a:solidFill>
                    <a:latin typeface="Calibri"/>
                  </a:rPr>
                  <a:t>Đọc</a:t>
                </a:r>
                <a:r>
                  <a:rPr lang="en-US" sz="3422" dirty="0">
                    <a:solidFill>
                      <a:srgbClr val="000000"/>
                    </a:solidFill>
                    <a:latin typeface="Calibri"/>
                  </a:rPr>
                  <a:t> </a:t>
                </a:r>
                <a:r>
                  <a:rPr lang="en-US" sz="3422" dirty="0" err="1">
                    <a:solidFill>
                      <a:srgbClr val="000000"/>
                    </a:solidFill>
                    <a:latin typeface="Calibri"/>
                  </a:rPr>
                  <a:t>đúng</a:t>
                </a:r>
                <a:r>
                  <a:rPr lang="en-US" sz="3422" dirty="0">
                    <a:solidFill>
                      <a:srgbClr val="000000"/>
                    </a:solidFill>
                    <a:latin typeface="Calibri"/>
                  </a:rPr>
                  <a:t>.</a:t>
                </a:r>
              </a:p>
              <a:p>
                <a:pPr algn="just" defTabSz="869300">
                  <a:lnSpc>
                    <a:spcPct val="110000"/>
                  </a:lnSpc>
                </a:pPr>
                <a:r>
                  <a:rPr lang="en-US" sz="3422" dirty="0">
                    <a:solidFill>
                      <a:srgbClr val="000000"/>
                    </a:solidFill>
                    <a:latin typeface="Calibri"/>
                  </a:rPr>
                  <a:t>2. </a:t>
                </a:r>
                <a:r>
                  <a:rPr lang="en-US" sz="3422" dirty="0" err="1">
                    <a:solidFill>
                      <a:srgbClr val="000000"/>
                    </a:solidFill>
                    <a:latin typeface="Calibri"/>
                  </a:rPr>
                  <a:t>Đọc</a:t>
                </a:r>
                <a:r>
                  <a:rPr lang="en-US" sz="3422" dirty="0">
                    <a:solidFill>
                      <a:srgbClr val="000000"/>
                    </a:solidFill>
                    <a:latin typeface="Calibri"/>
                  </a:rPr>
                  <a:t> to, </a:t>
                </a:r>
                <a:r>
                  <a:rPr lang="en-US" sz="3422" dirty="0" err="1">
                    <a:solidFill>
                      <a:srgbClr val="000000"/>
                    </a:solidFill>
                    <a:latin typeface="Calibri"/>
                  </a:rPr>
                  <a:t>rõ</a:t>
                </a:r>
                <a:r>
                  <a:rPr lang="en-US" sz="3422" dirty="0">
                    <a:solidFill>
                      <a:srgbClr val="000000"/>
                    </a:solidFill>
                    <a:latin typeface="Calibri"/>
                  </a:rPr>
                  <a:t>.</a:t>
                </a:r>
              </a:p>
              <a:p>
                <a:pPr algn="just" defTabSz="869300">
                  <a:lnSpc>
                    <a:spcPct val="110000"/>
                  </a:lnSpc>
                </a:pPr>
                <a:r>
                  <a:rPr lang="en-US" sz="3422" dirty="0">
                    <a:solidFill>
                      <a:srgbClr val="000000"/>
                    </a:solidFill>
                    <a:latin typeface="Calibri"/>
                  </a:rPr>
                  <a:t>3. </a:t>
                </a:r>
                <a:r>
                  <a:rPr lang="en-US" sz="3422" dirty="0" err="1">
                    <a:solidFill>
                      <a:srgbClr val="000000"/>
                    </a:solidFill>
                    <a:latin typeface="Calibri"/>
                  </a:rPr>
                  <a:t>Đọc</a:t>
                </a:r>
                <a:r>
                  <a:rPr lang="en-US" sz="3422" dirty="0">
                    <a:solidFill>
                      <a:srgbClr val="000000"/>
                    </a:solidFill>
                    <a:latin typeface="Calibri"/>
                  </a:rPr>
                  <a:t> </a:t>
                </a:r>
                <a:r>
                  <a:rPr lang="en-US" sz="3422" dirty="0" err="1">
                    <a:solidFill>
                      <a:srgbClr val="000000"/>
                    </a:solidFill>
                    <a:latin typeface="Calibri"/>
                  </a:rPr>
                  <a:t>ngắt</a:t>
                </a:r>
                <a:r>
                  <a:rPr lang="en-US" sz="3422" dirty="0">
                    <a:solidFill>
                      <a:srgbClr val="000000"/>
                    </a:solidFill>
                    <a:latin typeface="Calibri"/>
                  </a:rPr>
                  <a:t>, </a:t>
                </a:r>
                <a:r>
                  <a:rPr lang="en-US" sz="3422" dirty="0" err="1">
                    <a:solidFill>
                      <a:srgbClr val="000000"/>
                    </a:solidFill>
                    <a:latin typeface="Calibri"/>
                  </a:rPr>
                  <a:t>nghỉ</a:t>
                </a:r>
                <a:r>
                  <a:rPr lang="en-US" sz="3422" dirty="0">
                    <a:solidFill>
                      <a:srgbClr val="000000"/>
                    </a:solidFill>
                    <a:latin typeface="Calibri"/>
                  </a:rPr>
                  <a:t> </a:t>
                </a:r>
                <a:r>
                  <a:rPr lang="en-US" sz="3422" dirty="0" err="1">
                    <a:solidFill>
                      <a:srgbClr val="000000"/>
                    </a:solidFill>
                    <a:latin typeface="Calibri"/>
                  </a:rPr>
                  <a:t>đúng</a:t>
                </a:r>
                <a:r>
                  <a:rPr lang="en-US" sz="3422" dirty="0">
                    <a:solidFill>
                      <a:srgbClr val="000000"/>
                    </a:solidFill>
                    <a:latin typeface="Calibri"/>
                  </a:rPr>
                  <a:t> </a:t>
                </a:r>
                <a:r>
                  <a:rPr lang="en-US" sz="3422" dirty="0" err="1">
                    <a:solidFill>
                      <a:srgbClr val="000000"/>
                    </a:solidFill>
                    <a:latin typeface="Calibri"/>
                  </a:rPr>
                  <a:t>chỗ</a:t>
                </a:r>
                <a:r>
                  <a:rPr lang="en-US" sz="3422" dirty="0">
                    <a:solidFill>
                      <a:srgbClr val="000000"/>
                    </a:solidFill>
                    <a:latin typeface="Calibri"/>
                  </a:rPr>
                  <a:t>.</a:t>
                </a:r>
              </a:p>
            </p:txBody>
          </p:sp>
          <p:sp>
            <p:nvSpPr>
              <p:cNvPr id="565" name="Rectangle: Rounded Corners 564">
                <a:extLst>
                  <a:ext uri="{FF2B5EF4-FFF2-40B4-BE49-F238E27FC236}">
                    <a16:creationId xmlns:a16="http://schemas.microsoft.com/office/drawing/2014/main" xmlns=""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9300"/>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Tiêu</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chí</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đánh</a:t>
                </a:r>
                <a:r>
                  <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 </a:t>
                </a:r>
                <a:r>
                  <a:rPr lang="en-US" sz="4563"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giá</a:t>
                </a:r>
                <a:endParaRPr lang="en-US" sz="4563"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grpSp>
        <p:pic>
          <p:nvPicPr>
            <p:cNvPr id="555" name="Picture 554">
              <a:extLst>
                <a:ext uri="{FF2B5EF4-FFF2-40B4-BE49-F238E27FC236}">
                  <a16:creationId xmlns:a16="http://schemas.microsoft.com/office/drawing/2014/main" xmlns="" id="{270C2636-E2DD-3713-FA77-BB00A6CAE403}"/>
                </a:ext>
              </a:extLst>
            </p:cNvPr>
            <p:cNvPicPr>
              <a:picLocks noChangeAspect="1"/>
            </p:cNvPicPr>
            <p:nvPr/>
          </p:nvPicPr>
          <p:blipFill>
            <a:blip r:embed="rId4" cstate="print"/>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xmlns="" id="{0844A6AF-5056-4AA4-2B43-59C1BEB61B81}"/>
                </a:ext>
              </a:extLst>
            </p:cNvPr>
            <p:cNvPicPr>
              <a:picLocks noChangeAspect="1"/>
            </p:cNvPicPr>
            <p:nvPr/>
          </p:nvPicPr>
          <p:blipFill>
            <a:blip r:embed="rId5" cstate="print"/>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xmlns="" id="{874A1071-06CF-AA94-095A-CE2B30546CA3}"/>
                </a:ext>
              </a:extLst>
            </p:cNvPr>
            <p:cNvPicPr>
              <a:picLocks noChangeAspect="1"/>
            </p:cNvPicPr>
            <p:nvPr/>
          </p:nvPicPr>
          <p:blipFill>
            <a:blip r:embed="rId6" cstate="print"/>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xmlns="" id="{F7ABECC3-687B-D1BB-3B63-2A35C6B91757}"/>
                </a:ext>
              </a:extLst>
            </p:cNvPr>
            <p:cNvPicPr>
              <a:picLocks noChangeAspect="1"/>
            </p:cNvPicPr>
            <p:nvPr/>
          </p:nvPicPr>
          <p:blipFill>
            <a:blip r:embed="rId4" cstate="print"/>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xmlns="" id="{7B833792-C030-12C9-963E-34FC68667538}"/>
                </a:ext>
              </a:extLst>
            </p:cNvPr>
            <p:cNvPicPr>
              <a:picLocks noChangeAspect="1"/>
            </p:cNvPicPr>
            <p:nvPr/>
          </p:nvPicPr>
          <p:blipFill>
            <a:blip r:embed="rId5" cstate="print"/>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xmlns="" id="{B7B81179-0441-899C-F31F-A7B8EB5D1A25}"/>
                </a:ext>
              </a:extLst>
            </p:cNvPr>
            <p:cNvPicPr>
              <a:picLocks noChangeAspect="1"/>
            </p:cNvPicPr>
            <p:nvPr/>
          </p:nvPicPr>
          <p:blipFill>
            <a:blip r:embed="rId6" cstate="print"/>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xmlns="" id="{088417C5-3459-43A8-869B-090E9956C0E0}"/>
                </a:ext>
              </a:extLst>
            </p:cNvPr>
            <p:cNvPicPr>
              <a:picLocks noChangeAspect="1"/>
            </p:cNvPicPr>
            <p:nvPr/>
          </p:nvPicPr>
          <p:blipFill>
            <a:blip r:embed="rId4" cstate="print"/>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xmlns="" id="{50B2C3A8-BCC6-61BB-7625-3C6416D1AF49}"/>
                </a:ext>
              </a:extLst>
            </p:cNvPr>
            <p:cNvPicPr>
              <a:picLocks noChangeAspect="1"/>
            </p:cNvPicPr>
            <p:nvPr/>
          </p:nvPicPr>
          <p:blipFill>
            <a:blip r:embed="rId5" cstate="print"/>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xmlns="" id="{388FBDD9-8D83-0DE4-EC65-5FBD64DE782B}"/>
                </a:ext>
              </a:extLst>
            </p:cNvPr>
            <p:cNvPicPr>
              <a:picLocks noChangeAspect="1"/>
            </p:cNvPicPr>
            <p:nvPr/>
          </p:nvPicPr>
          <p:blipFill>
            <a:blip r:embed="rId6" cstate="print"/>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xmlns="" id="{1FD86BAC-B2E9-D4BB-8674-E78738981A3B}"/>
              </a:ext>
            </a:extLst>
          </p:cNvPr>
          <p:cNvSpPr/>
          <p:nvPr/>
        </p:nvSpPr>
        <p:spPr>
          <a:xfrm>
            <a:off x="8366338" y="2364203"/>
            <a:ext cx="2423588" cy="854074"/>
          </a:xfrm>
          <a:custGeom>
            <a:avLst/>
            <a:gdLst>
              <a:gd name="connsiteX0" fmla="*/ 0 w 1911948"/>
              <a:gd name="connsiteY0" fmla="*/ 112298 h 673772"/>
              <a:gd name="connsiteX1" fmla="*/ 112298 w 1911948"/>
              <a:gd name="connsiteY1" fmla="*/ 0 h 673772"/>
              <a:gd name="connsiteX2" fmla="*/ 1799650 w 1911948"/>
              <a:gd name="connsiteY2" fmla="*/ 0 h 673772"/>
              <a:gd name="connsiteX3" fmla="*/ 1911948 w 1911948"/>
              <a:gd name="connsiteY3" fmla="*/ 112298 h 673772"/>
              <a:gd name="connsiteX4" fmla="*/ 1911948 w 1911948"/>
              <a:gd name="connsiteY4" fmla="*/ 561474 h 673772"/>
              <a:gd name="connsiteX5" fmla="*/ 1799650 w 1911948"/>
              <a:gd name="connsiteY5" fmla="*/ 673772 h 673772"/>
              <a:gd name="connsiteX6" fmla="*/ 112298 w 1911948"/>
              <a:gd name="connsiteY6" fmla="*/ 673772 h 673772"/>
              <a:gd name="connsiteX7" fmla="*/ 0 w 1911948"/>
              <a:gd name="connsiteY7" fmla="*/ 561474 h 673772"/>
              <a:gd name="connsiteX8" fmla="*/ 0 w 1911948"/>
              <a:gd name="connsiteY8" fmla="*/ 112298 h 6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1948" h="673772" fill="none" extrusionOk="0">
                <a:moveTo>
                  <a:pt x="0" y="112298"/>
                </a:moveTo>
                <a:cubicBezTo>
                  <a:pt x="100" y="52993"/>
                  <a:pt x="52702" y="4068"/>
                  <a:pt x="112298" y="0"/>
                </a:cubicBezTo>
                <a:cubicBezTo>
                  <a:pt x="740012" y="88884"/>
                  <a:pt x="1616785" y="70769"/>
                  <a:pt x="1799650" y="0"/>
                </a:cubicBezTo>
                <a:cubicBezTo>
                  <a:pt x="1861136" y="-3678"/>
                  <a:pt x="1902282" y="47354"/>
                  <a:pt x="1911948" y="112298"/>
                </a:cubicBezTo>
                <a:cubicBezTo>
                  <a:pt x="1873874" y="272035"/>
                  <a:pt x="1941437" y="405212"/>
                  <a:pt x="1911948" y="561474"/>
                </a:cubicBezTo>
                <a:cubicBezTo>
                  <a:pt x="1913988" y="613142"/>
                  <a:pt x="1854184" y="665380"/>
                  <a:pt x="1799650" y="673772"/>
                </a:cubicBezTo>
                <a:cubicBezTo>
                  <a:pt x="1030623" y="540817"/>
                  <a:pt x="390529" y="708060"/>
                  <a:pt x="112298" y="673772"/>
                </a:cubicBezTo>
                <a:cubicBezTo>
                  <a:pt x="60304" y="672639"/>
                  <a:pt x="-2118" y="623913"/>
                  <a:pt x="0" y="561474"/>
                </a:cubicBezTo>
                <a:cubicBezTo>
                  <a:pt x="10736" y="515978"/>
                  <a:pt x="-39661" y="199700"/>
                  <a:pt x="0" y="112298"/>
                </a:cubicBezTo>
                <a:close/>
              </a:path>
              <a:path w="1911948" h="673772" stroke="0" extrusionOk="0">
                <a:moveTo>
                  <a:pt x="0" y="112298"/>
                </a:moveTo>
                <a:cubicBezTo>
                  <a:pt x="2967" y="51087"/>
                  <a:pt x="53084" y="5845"/>
                  <a:pt x="112298" y="0"/>
                </a:cubicBezTo>
                <a:cubicBezTo>
                  <a:pt x="915775" y="86632"/>
                  <a:pt x="977415" y="-31739"/>
                  <a:pt x="1799650" y="0"/>
                </a:cubicBezTo>
                <a:cubicBezTo>
                  <a:pt x="1858574" y="-2359"/>
                  <a:pt x="1912705" y="48753"/>
                  <a:pt x="1911948" y="112298"/>
                </a:cubicBezTo>
                <a:cubicBezTo>
                  <a:pt x="1949175" y="226628"/>
                  <a:pt x="1902555" y="441373"/>
                  <a:pt x="1911948" y="561474"/>
                </a:cubicBezTo>
                <a:cubicBezTo>
                  <a:pt x="1907543" y="625090"/>
                  <a:pt x="1852039" y="672196"/>
                  <a:pt x="1799650" y="673772"/>
                </a:cubicBezTo>
                <a:cubicBezTo>
                  <a:pt x="1021449" y="704402"/>
                  <a:pt x="483519" y="600397"/>
                  <a:pt x="112298" y="673772"/>
                </a:cubicBezTo>
                <a:cubicBezTo>
                  <a:pt x="42505" y="672202"/>
                  <a:pt x="-10477" y="618748"/>
                  <a:pt x="0" y="561474"/>
                </a:cubicBezTo>
                <a:cubicBezTo>
                  <a:pt x="-10230" y="474832"/>
                  <a:pt x="-22924" y="270098"/>
                  <a:pt x="0" y="112298"/>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9300"/>
            <a:r>
              <a:rPr lang="en-US" sz="3802" b="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rPr>
              <a:t>NHÓM </a:t>
            </a:r>
            <a:r>
              <a:rPr lang="en-US" sz="3802"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4</a:t>
            </a:r>
            <a:endParaRPr lang="en-US" sz="3802"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xmlns=""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xmlns="">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xmlns="" val="0"/>
              </a:ext>
            </a:extLst>
          </a:blip>
          <a:srcRect/>
          <a:stretch>
            <a:fillRect/>
          </a:stretch>
        </p:blipFill>
        <p:spPr bwMode="auto">
          <a:xfrm>
            <a:off x="7346950" y="2779509"/>
            <a:ext cx="4765017" cy="3812013"/>
          </a:xfrm>
          <a:prstGeom prst="rect">
            <a:avLst/>
          </a:prstGeom>
          <a:noFill/>
          <a:extLst>
            <a:ext uri="{909E8E84-426E-40DD-AFC4-6F175D3DCCD1}">
              <a14:hiddenFill xmlns:a14="http://schemas.microsoft.com/office/drawing/2010/main" xmlns="">
                <a:solidFill>
                  <a:srgbClr val="FFFFFF"/>
                </a:solidFill>
              </a14:hiddenFill>
            </a:ext>
          </a:extLst>
        </p:spPr>
      </p:pic>
      <p:pic>
        <p:nvPicPr>
          <p:cNvPr id="568" name="Picture 567">
            <a:extLst>
              <a:ext uri="{FF2B5EF4-FFF2-40B4-BE49-F238E27FC236}">
                <a16:creationId xmlns:a16="http://schemas.microsoft.com/office/drawing/2014/main" xmlns="" id="{CF6FD5AD-88D3-97B1-AEF4-86CFB64B3191}"/>
              </a:ext>
            </a:extLst>
          </p:cNvPr>
          <p:cNvPicPr>
            <a:picLocks noChangeAspect="1"/>
          </p:cNvPicPr>
          <p:nvPr/>
        </p:nvPicPr>
        <p:blipFill>
          <a:blip r:embed="rId9"/>
          <a:stretch>
            <a:fillRect/>
          </a:stretch>
        </p:blipFill>
        <p:spPr>
          <a:xfrm>
            <a:off x="2252132" y="393688"/>
            <a:ext cx="7505788" cy="794048"/>
          </a:xfrm>
          <a:prstGeom prst="rect">
            <a:avLst/>
          </a:prstGeom>
        </p:spPr>
      </p:pic>
    </p:spTree>
    <p:extLst>
      <p:ext uri="{BB962C8B-B14F-4D97-AF65-F5344CB8AC3E}">
        <p14:creationId xmlns:p14="http://schemas.microsoft.com/office/powerpoint/2010/main" xmlns="" val="2527392885"/>
      </p:ext>
    </p:extLst>
  </p:cSld>
  <p:clrMapOvr>
    <a:masterClrMapping/>
  </p:clrMapOvr>
  <p:transition spd="slow">
    <p:push dir="u"/>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xmlns="" id="{3CF2D403-C07F-76D8-4439-0602A08C3D84}"/>
              </a:ext>
            </a:extLst>
          </p:cNvPr>
          <p:cNvPicPr>
            <a:picLocks noChangeAspect="1"/>
          </p:cNvPicPr>
          <p:nvPr/>
        </p:nvPicPr>
        <p:blipFill>
          <a:blip r:embed="rId3"/>
          <a:stretch>
            <a:fillRect/>
          </a:stretch>
        </p:blipFill>
        <p:spPr>
          <a:xfrm>
            <a:off x="660962" y="1357034"/>
            <a:ext cx="7850983" cy="3243328"/>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xmlns="" id="{DE60D37F-7E7D-F7C9-1C00-9F101C706E2C}"/>
              </a:ext>
            </a:extLst>
          </p:cNvPr>
          <p:cNvPicPr>
            <a:picLocks noChangeAspect="1"/>
          </p:cNvPicPr>
          <p:nvPr/>
        </p:nvPicPr>
        <p:blipFill>
          <a:blip r:embed="rId4"/>
          <a:stretch>
            <a:fillRect/>
          </a:stretch>
        </p:blipFill>
        <p:spPr>
          <a:xfrm>
            <a:off x="6738080" y="3714891"/>
            <a:ext cx="4929954" cy="2883984"/>
          </a:xfrm>
          <a:prstGeom prst="rect">
            <a:avLst/>
          </a:prstGeom>
        </p:spPr>
      </p:pic>
      <p:pic>
        <p:nvPicPr>
          <p:cNvPr id="2" name="Picture 1">
            <a:extLst>
              <a:ext uri="{FF2B5EF4-FFF2-40B4-BE49-F238E27FC236}">
                <a16:creationId xmlns:a16="http://schemas.microsoft.com/office/drawing/2014/main" xmlns="" id="{71B606D3-AF3F-DF3C-32A6-27EB5FB3A90E}"/>
              </a:ext>
            </a:extLst>
          </p:cNvPr>
          <p:cNvPicPr>
            <a:picLocks noChangeAspect="1"/>
          </p:cNvPicPr>
          <p:nvPr/>
        </p:nvPicPr>
        <p:blipFill>
          <a:blip r:embed="rId5"/>
          <a:stretch>
            <a:fillRect/>
          </a:stretch>
        </p:blipFill>
        <p:spPr>
          <a:xfrm>
            <a:off x="198713" y="169047"/>
            <a:ext cx="11394888" cy="944744"/>
          </a:xfrm>
          <a:prstGeom prst="rect">
            <a:avLst/>
          </a:prstGeom>
        </p:spPr>
      </p:pic>
    </p:spTree>
    <p:extLst>
      <p:ext uri="{BB962C8B-B14F-4D97-AF65-F5344CB8AC3E}">
        <p14:creationId xmlns:p14="http://schemas.microsoft.com/office/powerpoint/2010/main" xmlns="" val="715670606"/>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xmlns="">
                  <a14:imgLayer r:embed="rId4">
                    <a14:imgEffect>
                      <a14:sharpenSoften amount="25000"/>
                    </a14:imgEffect>
                    <a14:imgEffect>
                      <a14:saturation sat="200000"/>
                    </a14:imgEffect>
                  </a14:imgLayer>
                </a14:imgProps>
              </a:ext>
            </a:extLst>
          </a:blip>
          <a:srcRect l="1772" t="2351" r="1"/>
          <a:stretch/>
        </p:blipFill>
        <p:spPr>
          <a:xfrm>
            <a:off x="75565" y="116044"/>
            <a:ext cx="735274" cy="512975"/>
          </a:xfrm>
          <a:prstGeom prst="rect">
            <a:avLst/>
          </a:prstGeom>
        </p:spPr>
      </p:pic>
      <p:sp>
        <p:nvSpPr>
          <p:cNvPr id="16" name="Rectangle 15">
            <a:extLst>
              <a:ext uri="{FF2B5EF4-FFF2-40B4-BE49-F238E27FC236}">
                <a16:creationId xmlns:a16="http://schemas.microsoft.com/office/drawing/2014/main" xmlns="" id="{241DD05F-53F1-7044-87A3-08799544343E}"/>
              </a:ext>
            </a:extLst>
          </p:cNvPr>
          <p:cNvSpPr/>
          <p:nvPr/>
        </p:nvSpPr>
        <p:spPr>
          <a:xfrm rot="21163024">
            <a:off x="2049123" y="4111516"/>
            <a:ext cx="453913" cy="830997"/>
          </a:xfrm>
          <a:prstGeom prst="rect">
            <a:avLst/>
          </a:prstGeom>
        </p:spPr>
        <p:txBody>
          <a:bodyPr wrap="square" lIns="91428" tIns="45714" rIns="91428" bIns="45714">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endParaRPr kumimoji="0" lang="x-none" sz="4800" b="1" i="1"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xmlns="" id="{4416D4F5-BBDE-424D-B4E0-7F92148AB33F}"/>
              </a:ext>
            </a:extLst>
          </p:cNvPr>
          <p:cNvSpPr/>
          <p:nvPr/>
        </p:nvSpPr>
        <p:spPr>
          <a:xfrm>
            <a:off x="5549806" y="6288604"/>
            <a:ext cx="3600741" cy="400097"/>
          </a:xfrm>
          <a:prstGeom prst="rect">
            <a:avLst/>
          </a:prstGeom>
        </p:spPr>
        <p:txBody>
          <a:bodyPr wrap="square" lIns="91428" tIns="45714" rIns="91428" bIns="45714">
            <a:spAutoFit/>
          </a:bodyPr>
          <a:lstStyle/>
          <a:p>
            <a:pPr marL="59257" marR="0" lvl="0" indent="0" algn="just" defTabSz="1219007"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Theo Pi-</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vô</a:t>
            </a: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va-rô-va</a:t>
            </a:r>
            <a:endParaRPr kumimoji="0" lang="vi-VN"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8" name="TextBox 7"/>
          <p:cNvSpPr txBox="1"/>
          <p:nvPr/>
        </p:nvSpPr>
        <p:spPr>
          <a:xfrm>
            <a:off x="386366" y="1156514"/>
            <a:ext cx="11539471" cy="5396686"/>
          </a:xfrm>
          <a:prstGeom prst="rect">
            <a:avLst/>
          </a:prstGeom>
          <a:noFill/>
        </p:spPr>
        <p:txBody>
          <a:bodyPr wrap="square" lIns="86694" tIns="43347" rIns="86694" bIns="4334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Có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lần, cô giáo cho chúng tôi một đề văn ở lớp : "Em đã làm gì để giúp đỡ mẹ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loay hoay mất một lúc, rồi cầm bút và bắt đầu viết : "Em đã nhiều lần giúp đỡ mẹ. Em quét nhà và rửa bát đĩa. Đôi khi, em giặt khăn mùi soa</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Đến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đây, tôi bỗng thấy bí. Quả thật, ở nhà, mẹ thường làm mọi việc. Thỉnh thoảng, mẹ bận, định gọi tôi giúp việc này, việc kia, nhưng thấy tôi đang học, mẹ lại thôi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nhìn sang Liu-xi-a, thấy bạn ấy đang viết lia lịa. Thế là tôi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bỗng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a:t>
            </a:r>
            <a:r>
              <a:rPr lang="en-US" sz="2300" noProof="0" smtClean="0">
                <a:solidFill>
                  <a:prstClr val="black"/>
                </a:solidFill>
                <a:latin typeface="Times New Roman" pitchFamily="18" charset="0"/>
                <a:cs typeface="Times New Roman" pitchFamily="18" charset="0"/>
              </a:rPr>
              <a:t>ớ</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có lần tôi nhặt thêm cả bít tất của mình, bèn viết thêm : "Em còn giặt bít tất</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Nhưng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chẳng lẽ lại nộp bài văn ngắn ngủn như thế này ? Tôi nhìn xung quanh, mọi người vẫn viết. Lạ thật, các bạn viết gì mà nhiều thế ? Tôi cố nghĩ, rồi viết tiếp :"Em giặt cả áo lót, áo sơ mi và quần." Cuối cùng, tôi kết thúc bài văn của mình :"Em muốn giúp mẹ nhiều việc hơn, để mẹ đỡ vất vả</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Mấy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hôm sau, sáng chủ nhật, mẹ bảo tôi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Cô-li-a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này ! Hôm nay con giặt áo sơ mi và quần áo lót đi nhé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tròn xoe mắt. Nhưng rồi tôi vui vẻ nhận lời, vì đó là việc làm mà tôi đã nói trong bài tập làm văn.</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5" name="TextBox 24">
            <a:extLst>
              <a:ext uri="{FF2B5EF4-FFF2-40B4-BE49-F238E27FC236}">
                <a16:creationId xmlns:a16="http://schemas.microsoft.com/office/drawing/2014/main" xmlns="" id="{EF839EB8-8201-63F3-BBB7-AFBB0E77BB6D}"/>
              </a:ext>
            </a:extLst>
          </p:cNvPr>
          <p:cNvSpPr txBox="1"/>
          <p:nvPr/>
        </p:nvSpPr>
        <p:spPr>
          <a:xfrm>
            <a:off x="263630" y="152400"/>
            <a:ext cx="11013970" cy="1311083"/>
          </a:xfrm>
          <a:prstGeom prst="rect">
            <a:avLst/>
          </a:prstGeom>
          <a:noFill/>
        </p:spPr>
        <p:txBody>
          <a:bodyPr vert="horz" lIns="60960" tIns="30480" rIns="60960" bIns="30480" rtlCol="0" anchor="ctr">
            <a:normAutofit/>
          </a:bodyPr>
          <a:lstStyle/>
          <a:p>
            <a:pPr algn="ctr">
              <a:spcBef>
                <a:spcPct val="0"/>
              </a:spcBef>
              <a:spcAft>
                <a:spcPts val="400"/>
              </a:spcAft>
            </a:pPr>
            <a:r>
              <a:rPr lang="en-US" sz="2600" b="1" u="sng" dirty="0" err="1" smtClean="0">
                <a:solidFill>
                  <a:srgbClr val="0070C0"/>
                </a:solidFill>
                <a:latin typeface="Times New Roman" panose="02020603050405020304" pitchFamily="18" charset="0"/>
                <a:ea typeface="+mj-ea"/>
                <a:cs typeface="Times New Roman" panose="02020603050405020304" pitchFamily="18" charset="0"/>
              </a:rPr>
              <a:t>TIẾNG</a:t>
            </a:r>
            <a:r>
              <a:rPr lang="en-US" sz="2600" b="1" u="sng" dirty="0" smtClean="0">
                <a:solidFill>
                  <a:srgbClr val="0070C0"/>
                </a:solidFill>
                <a:latin typeface="Times New Roman" panose="02020603050405020304" pitchFamily="18" charset="0"/>
                <a:ea typeface="+mj-ea"/>
                <a:cs typeface="Times New Roman" panose="02020603050405020304" pitchFamily="18" charset="0"/>
              </a:rPr>
              <a:t> </a:t>
            </a:r>
            <a:r>
              <a:rPr lang="en-US" sz="2600" b="1" u="sng" dirty="0" err="1" smtClean="0">
                <a:solidFill>
                  <a:srgbClr val="0070C0"/>
                </a:solidFill>
                <a:latin typeface="Times New Roman" panose="02020603050405020304" pitchFamily="18" charset="0"/>
                <a:ea typeface="+mj-ea"/>
                <a:cs typeface="Times New Roman" panose="02020603050405020304" pitchFamily="18" charset="0"/>
              </a:rPr>
              <a:t>VIỆT</a:t>
            </a:r>
            <a:endParaRPr lang="en-US" sz="2600" b="1" u="sng" dirty="0" smtClean="0">
              <a:solidFill>
                <a:srgbClr val="0070C0"/>
              </a:solidFill>
              <a:latin typeface="Times New Roman" panose="02020603050405020304" pitchFamily="18" charset="0"/>
              <a:ea typeface="+mj-ea"/>
              <a:cs typeface="Times New Roman" panose="02020603050405020304" pitchFamily="18" charset="0"/>
            </a:endParaRPr>
          </a:p>
          <a:p>
            <a:pPr algn="ctr">
              <a:spcBef>
                <a:spcPct val="0"/>
              </a:spcBef>
              <a:spcAft>
                <a:spcPts val="400"/>
              </a:spcAft>
            </a:pPr>
            <a:r>
              <a:rPr lang="en-US" sz="2600" b="1" dirty="0" err="1" smtClean="0">
                <a:solidFill>
                  <a:srgbClr val="FF0000"/>
                </a:solidFill>
                <a:latin typeface="Times New Roman" panose="02020603050405020304" pitchFamily="18" charset="0"/>
                <a:ea typeface="+mj-ea"/>
                <a:cs typeface="Times New Roman" panose="02020603050405020304" pitchFamily="18" charset="0"/>
              </a:rPr>
              <a:t>ĐỌC</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BÀI</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TẬP</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LÀM</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VĂN</a:t>
            </a:r>
            <a:endParaRPr lang="en-US" sz="2600" b="1" dirty="0">
              <a:solidFill>
                <a:srgbClr val="FF0000"/>
              </a:solidFill>
              <a:latin typeface="Times New Roman" panose="02020603050405020304" pitchFamily="18" charset="0"/>
              <a:ea typeface="+mj-ea"/>
              <a:cs typeface="Times New Roman" panose="02020603050405020304" pitchFamily="18" charset="0"/>
            </a:endParaRP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Tree>
    <p:extLst>
      <p:ext uri="{BB962C8B-B14F-4D97-AF65-F5344CB8AC3E}">
        <p14:creationId xmlns:p14="http://schemas.microsoft.com/office/powerpoint/2010/main" xmlns="" val="347952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tretch>
            <a:fillRect/>
          </a:stretch>
        </p:blipFill>
        <p:spPr>
          <a:xfrm rot="16200000">
            <a:off x="361781" y="1352381"/>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562600" y="1955800"/>
            <a:ext cx="5921325"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b="1" smtClean="0">
                <a:solidFill>
                  <a:srgbClr val="F9A72D"/>
                </a:solidFill>
                <a:latin typeface="Times New Roman" panose="02020603050405020304" pitchFamily="18" charset="0"/>
                <a:ea typeface="+mj-ea"/>
                <a:cs typeface="Times New Roman" panose="02020603050405020304" pitchFamily="18" charset="0"/>
              </a:rPr>
              <a:t>TÌM HIỂU BÀI</a:t>
            </a:r>
            <a:endParaRPr lang="en-US" sz="6400" b="1">
              <a:solidFill>
                <a:srgbClr val="F9A72D"/>
              </a:solidFill>
              <a:latin typeface="Times New Roman" panose="02020603050405020304" pitchFamily="18" charset="0"/>
              <a:ea typeface="+mj-ea"/>
              <a:cs typeface="Times New Roman" panose="02020603050405020304" pitchFamily="18" charset="0"/>
            </a:endParaRPr>
          </a:p>
        </p:txBody>
      </p:sp>
      <p:sp>
        <p:nvSpPr>
          <p:cNvPr id="7" name="TextBox 6">
            <a:extLst>
              <a:ext uri="{FF2B5EF4-FFF2-40B4-BE49-F238E27FC236}">
                <a16:creationId xmlns:a16="http://schemas.microsoft.com/office/drawing/2014/main" xmlns="" id="{EF839EB8-8201-63F3-BBB7-AFBB0E77BB6D}"/>
              </a:ext>
            </a:extLst>
          </p:cNvPr>
          <p:cNvSpPr txBox="1"/>
          <p:nvPr/>
        </p:nvSpPr>
        <p:spPr>
          <a:xfrm>
            <a:off x="263630" y="152400"/>
            <a:ext cx="11013970" cy="1491068"/>
          </a:xfrm>
          <a:prstGeom prst="rect">
            <a:avLst/>
          </a:prstGeom>
          <a:noFill/>
        </p:spPr>
        <p:txBody>
          <a:bodyPr vert="horz" lIns="60960" tIns="30480" rIns="60960" bIns="30480" rtlCol="0" anchor="ctr">
            <a:normAutofit/>
          </a:bodyPr>
          <a:lstStyle/>
          <a:p>
            <a:pPr algn="ctr">
              <a:spcBef>
                <a:spcPct val="0"/>
              </a:spcBef>
              <a:spcAft>
                <a:spcPts val="400"/>
              </a:spcAft>
            </a:pPr>
            <a:endParaRPr lang="en-US" sz="2800" b="1" dirty="0" smtClean="0">
              <a:solidFill>
                <a:srgbClr val="0070C0"/>
              </a:solidFill>
              <a:latin typeface="Times New Roman" panose="02020603050405020304" pitchFamily="18" charset="0"/>
              <a:ea typeface="+mj-ea"/>
              <a:cs typeface="Times New Roman" panose="02020603050405020304" pitchFamily="18" charset="0"/>
            </a:endParaRPr>
          </a:p>
          <a:p>
            <a:pPr algn="ctr">
              <a:spcBef>
                <a:spcPct val="0"/>
              </a:spcBef>
              <a:spcAft>
                <a:spcPts val="400"/>
              </a:spcAft>
            </a:pPr>
            <a:r>
              <a:rPr lang="en-US" sz="2600" b="1" u="sng" dirty="0" err="1" smtClean="0">
                <a:solidFill>
                  <a:srgbClr val="0070C0"/>
                </a:solidFill>
                <a:latin typeface="Times New Roman" panose="02020603050405020304" pitchFamily="18" charset="0"/>
                <a:ea typeface="+mj-ea"/>
                <a:cs typeface="Times New Roman" panose="02020603050405020304" pitchFamily="18" charset="0"/>
              </a:rPr>
              <a:t>TIẾNG</a:t>
            </a:r>
            <a:r>
              <a:rPr lang="en-US" sz="2600" b="1" u="sng" dirty="0" smtClean="0">
                <a:solidFill>
                  <a:srgbClr val="0070C0"/>
                </a:solidFill>
                <a:latin typeface="Times New Roman" panose="02020603050405020304" pitchFamily="18" charset="0"/>
                <a:ea typeface="+mj-ea"/>
                <a:cs typeface="Times New Roman" panose="02020603050405020304" pitchFamily="18" charset="0"/>
              </a:rPr>
              <a:t> </a:t>
            </a:r>
            <a:r>
              <a:rPr lang="en-US" sz="2600" b="1" u="sng" dirty="0" err="1" smtClean="0">
                <a:solidFill>
                  <a:srgbClr val="0070C0"/>
                </a:solidFill>
                <a:latin typeface="Times New Roman" panose="02020603050405020304" pitchFamily="18" charset="0"/>
                <a:ea typeface="+mj-ea"/>
                <a:cs typeface="Times New Roman" panose="02020603050405020304" pitchFamily="18" charset="0"/>
              </a:rPr>
              <a:t>VIỆT</a:t>
            </a:r>
            <a:endParaRPr lang="en-US" sz="2600" b="1" u="sng" dirty="0" smtClean="0">
              <a:solidFill>
                <a:srgbClr val="0070C0"/>
              </a:solidFill>
              <a:latin typeface="Times New Roman" panose="02020603050405020304" pitchFamily="18" charset="0"/>
              <a:ea typeface="+mj-ea"/>
              <a:cs typeface="Times New Roman" panose="02020603050405020304" pitchFamily="18" charset="0"/>
            </a:endParaRPr>
          </a:p>
          <a:p>
            <a:pPr algn="ctr">
              <a:spcBef>
                <a:spcPct val="0"/>
              </a:spcBef>
              <a:spcAft>
                <a:spcPts val="400"/>
              </a:spcAft>
            </a:pPr>
            <a:r>
              <a:rPr lang="en-US" sz="2600" b="1" dirty="0" err="1" smtClean="0">
                <a:solidFill>
                  <a:srgbClr val="FF0000"/>
                </a:solidFill>
                <a:latin typeface="Times New Roman" panose="02020603050405020304" pitchFamily="18" charset="0"/>
                <a:ea typeface="+mj-ea"/>
                <a:cs typeface="Times New Roman" panose="02020603050405020304" pitchFamily="18" charset="0"/>
              </a:rPr>
              <a:t>ĐỌC</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BÀI</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TẬP</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LÀM</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VĂN</a:t>
            </a:r>
            <a:endParaRPr lang="en-US" sz="2600" b="1" dirty="0">
              <a:solidFill>
                <a:srgbClr val="FF0000"/>
              </a:solidFill>
              <a:latin typeface="Times New Roman" panose="02020603050405020304" pitchFamily="18" charset="0"/>
              <a:ea typeface="+mj-ea"/>
              <a:cs typeface="Times New Roman" panose="02020603050405020304" pitchFamily="18" charset="0"/>
            </a:endParaRP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Tree>
    <p:extLst>
      <p:ext uri="{BB962C8B-B14F-4D97-AF65-F5344CB8AC3E}">
        <p14:creationId xmlns:p14="http://schemas.microsoft.com/office/powerpoint/2010/main" xmlns="" val="1202234289"/>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DB2DD22-29B2-C4C4-DD77-80D26F326D35}"/>
              </a:ext>
            </a:extLst>
          </p:cNvPr>
          <p:cNvSpPr txBox="1"/>
          <p:nvPr/>
        </p:nvSpPr>
        <p:spPr>
          <a:xfrm>
            <a:off x="1295400" y="228600"/>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1</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Nhắc</a:t>
            </a:r>
            <a:r>
              <a:rPr lang="en-US" sz="2800" dirty="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10575679" y="5345421"/>
            <a:ext cx="1616321" cy="1496501"/>
          </a:xfrm>
          <a:prstGeom prst="rect">
            <a:avLst/>
          </a:prstGeom>
        </p:spPr>
      </p:pic>
      <p:pic>
        <p:nvPicPr>
          <p:cNvPr id="21" name="Picture 20">
            <a:extLst>
              <a:ext uri="{FF2B5EF4-FFF2-40B4-BE49-F238E27FC236}">
                <a16:creationId xmlns:a16="http://schemas.microsoft.com/office/drawing/2014/main" xmlns="" id="{9D6D37C3-74AB-08F2-9B01-B89BFEB6AD03}"/>
              </a:ext>
            </a:extLst>
          </p:cNvPr>
          <p:cNvPicPr>
            <a:picLocks noChangeAspect="1"/>
          </p:cNvPicPr>
          <p:nvPr/>
        </p:nvPicPr>
        <p:blipFill rotWithShape="1">
          <a:blip r:embed="rId4"/>
          <a:srcRect t="14694" b="21814"/>
          <a:stretch/>
        </p:blipFill>
        <p:spPr>
          <a:xfrm>
            <a:off x="4997" y="-1"/>
            <a:ext cx="1002831" cy="838201"/>
          </a:xfrm>
          <a:prstGeom prst="rect">
            <a:avLst/>
          </a:prstGeom>
        </p:spPr>
      </p:pic>
      <p:sp>
        <p:nvSpPr>
          <p:cNvPr id="13" name="TextBox 12">
            <a:extLst>
              <a:ext uri="{FF2B5EF4-FFF2-40B4-BE49-F238E27FC236}">
                <a16:creationId xmlns:a16="http://schemas.microsoft.com/office/drawing/2014/main" xmlns="" id="{8DB2DD22-29B2-C4C4-DD77-80D26F326D35}"/>
              </a:ext>
            </a:extLst>
          </p:cNvPr>
          <p:cNvSpPr txBox="1"/>
          <p:nvPr/>
        </p:nvSpPr>
        <p:spPr>
          <a:xfrm>
            <a:off x="1330036" y="914400"/>
            <a:ext cx="9245644"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2</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gặp</a:t>
            </a:r>
            <a:r>
              <a:rPr lang="en-US" sz="2800" dirty="0">
                <a:solidFill>
                  <a:srgbClr val="000000"/>
                </a:solidFill>
                <a:latin typeface="Nunito Black" pitchFamily="2" charset="0"/>
              </a:rPr>
              <a:t> </a:t>
            </a:r>
            <a:r>
              <a:rPr lang="en-US" sz="2800" dirty="0" err="1">
                <a:solidFill>
                  <a:srgbClr val="000000"/>
                </a:solidFill>
                <a:latin typeface="Nunito Black" pitchFamily="2" charset="0"/>
              </a:rPr>
              <a:t>khó</a:t>
            </a:r>
            <a:r>
              <a:rPr lang="en-US" sz="2800" dirty="0">
                <a:solidFill>
                  <a:srgbClr val="000000"/>
                </a:solidFill>
                <a:latin typeface="Nunito Black" pitchFamily="2" charset="0"/>
              </a:rPr>
              <a:t> </a:t>
            </a:r>
            <a:r>
              <a:rPr lang="en-US" sz="2800" dirty="0" err="1">
                <a:solidFill>
                  <a:srgbClr val="000000"/>
                </a:solidFill>
                <a:latin typeface="Nunito Black" pitchFamily="2" charset="0"/>
              </a:rPr>
              <a:t>khăn</a:t>
            </a:r>
            <a:r>
              <a:rPr lang="en-US" sz="2800" dirty="0">
                <a:solidFill>
                  <a:srgbClr val="000000"/>
                </a:solidFill>
                <a:latin typeface="Nunito Black" pitchFamily="2" charset="0"/>
              </a:rPr>
              <a:t> </a:t>
            </a:r>
            <a:r>
              <a:rPr lang="en-US" sz="2800" dirty="0" err="1">
                <a:solidFill>
                  <a:srgbClr val="000000"/>
                </a:solidFill>
                <a:latin typeface="Nunito Black" pitchFamily="2" charset="0"/>
              </a:rPr>
              <a:t>với</a:t>
            </a:r>
            <a:r>
              <a:rPr lang="en-US" sz="2800" dirty="0">
                <a:solidFill>
                  <a:srgbClr val="000000"/>
                </a:solidFill>
                <a:latin typeface="Nunito Black" pitchFamily="2" charset="0"/>
              </a:rPr>
              <a:t> </a:t>
            </a:r>
            <a:r>
              <a:rPr lang="en-US" sz="2800" dirty="0" err="1">
                <a:solidFill>
                  <a:srgbClr val="000000"/>
                </a:solidFill>
                <a:latin typeface="Nunito Black" pitchFamily="2" charset="0"/>
              </a:rPr>
              <a:t>đề</a:t>
            </a:r>
            <a:r>
              <a:rPr lang="en-US" sz="2800" dirty="0">
                <a:solidFill>
                  <a:srgbClr val="000000"/>
                </a:solidFill>
                <a:latin typeface="Nunito Black" pitchFamily="2" charset="0"/>
              </a:rPr>
              <a:t> </a:t>
            </a:r>
            <a:r>
              <a:rPr lang="en-US" sz="2800" dirty="0" err="1">
                <a:solidFill>
                  <a:srgbClr val="000000"/>
                </a:solidFill>
                <a:latin typeface="Nunito Black" pitchFamily="2" charset="0"/>
              </a:rPr>
              <a:t>văn</a:t>
            </a:r>
            <a:r>
              <a:rPr lang="en-US" sz="2800" dirty="0">
                <a:solidFill>
                  <a:srgbClr val="000000"/>
                </a:solidFill>
                <a:latin typeface="Nunito Black" pitchFamily="2" charset="0"/>
              </a:rPr>
              <a:t> </a:t>
            </a:r>
            <a:r>
              <a:rPr lang="en-US" sz="2800" dirty="0" err="1">
                <a:solidFill>
                  <a:srgbClr val="000000"/>
                </a:solidFill>
                <a:latin typeface="Nunito Black" pitchFamily="2" charset="0"/>
              </a:rPr>
              <a:t>này</a:t>
            </a:r>
            <a:r>
              <a:rPr lang="en-US" sz="2800" dirty="0">
                <a:solidFill>
                  <a:srgbClr val="000000"/>
                </a:solidFill>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xmlns="" id="{4F790D0A-4802-11CD-89C7-6CEA47F1CFEE}"/>
              </a:ext>
            </a:extLst>
          </p:cNvPr>
          <p:cNvSpPr txBox="1"/>
          <p:nvPr/>
        </p:nvSpPr>
        <p:spPr>
          <a:xfrm>
            <a:off x="1330036" y="3433306"/>
            <a:ext cx="10058400"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2888E1"/>
                </a:solidFill>
                <a:effectLst/>
                <a:latin typeface="Nunito Black" pitchFamily="2" charset="0"/>
              </a:rPr>
              <a:t>Câu 3</a:t>
            </a:r>
            <a:r>
              <a:rPr lang="en-US" sz="2800" dirty="0">
                <a:solidFill>
                  <a:srgbClr val="000000"/>
                </a:solidFill>
                <a:latin typeface="Nunito Black" pitchFamily="2" charset="0"/>
              </a:rPr>
              <a:t>: </a:t>
            </a:r>
            <a:r>
              <a:rPr lang="vi-VN" sz="2800" dirty="0">
                <a:solidFill>
                  <a:srgbClr val="000000"/>
                </a:solidFill>
                <a:latin typeface="Nunito Black" pitchFamily="2" charset="0"/>
              </a:rPr>
              <a:t>Để bài văn dài hơn, Cô-li-a đã làm gì?</a:t>
            </a:r>
            <a:endParaRPr lang="vi-VN" sz="2800" b="0" i="0" dirty="0">
              <a:solidFill>
                <a:srgbClr val="000000"/>
              </a:solidFill>
              <a:effectLst/>
              <a:latin typeface="Nunito Black" pitchFamily="2" charset="0"/>
            </a:endParaRPr>
          </a:p>
        </p:txBody>
      </p:sp>
      <p:sp>
        <p:nvSpPr>
          <p:cNvPr id="20" name="TextBox 19">
            <a:extLst>
              <a:ext uri="{FF2B5EF4-FFF2-40B4-BE49-F238E27FC236}">
                <a16:creationId xmlns:a16="http://schemas.microsoft.com/office/drawing/2014/main" xmlns="" id="{4F790D0A-4802-11CD-89C7-6CEA47F1CFEE}"/>
              </a:ext>
            </a:extLst>
          </p:cNvPr>
          <p:cNvSpPr txBox="1"/>
          <p:nvPr/>
        </p:nvSpPr>
        <p:spPr>
          <a:xfrm>
            <a:off x="1330036" y="4119106"/>
            <a:ext cx="10058400" cy="1389317"/>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defTabSz="914400">
              <a:lnSpc>
                <a:spcPct val="140000"/>
              </a:lnSpc>
              <a:spcBef>
                <a:spcPct val="0"/>
              </a:spcBef>
              <a:spcAft>
                <a:spcPts val="600"/>
              </a:spcAft>
            </a:pPr>
            <a:r>
              <a:rPr lang="vi-VN" sz="2800" b="1" i="0">
                <a:solidFill>
                  <a:srgbClr val="2888E1"/>
                </a:solidFill>
                <a:effectLst/>
                <a:latin typeface="Nunito Black" pitchFamily="2" charset="0"/>
              </a:rPr>
              <a:t>Câu </a:t>
            </a:r>
            <a:r>
              <a:rPr lang="en-US" sz="2800" b="1" i="0" smtClean="0">
                <a:solidFill>
                  <a:srgbClr val="2888E1"/>
                </a:solidFill>
                <a:effectLst/>
                <a:latin typeface="Nunito Black" pitchFamily="2" charset="0"/>
              </a:rPr>
              <a:t>4</a:t>
            </a:r>
            <a:r>
              <a:rPr lang="en-US" sz="2800">
                <a:solidFill>
                  <a:srgbClr val="000000"/>
                </a:solidFill>
                <a:latin typeface="Nunito Black" pitchFamily="2" charset="0"/>
              </a:rPr>
              <a:t>: Em hãy giải thích vì sao Cô-li-a vui vẻ nhận lời mẹ làm việc nhà?</a:t>
            </a:r>
            <a:endParaRPr lang="en-US" sz="2800" b="1" dirty="0">
              <a:latin typeface="Nunito Black" pitchFamily="2"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xmlns="" id="{8DB2DD22-29B2-C4C4-DD77-80D26F326D35}"/>
              </a:ext>
            </a:extLst>
          </p:cNvPr>
          <p:cNvSpPr txBox="1"/>
          <p:nvPr/>
        </p:nvSpPr>
        <p:spPr>
          <a:xfrm>
            <a:off x="1330036" y="5516718"/>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5</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Em</a:t>
            </a:r>
            <a:r>
              <a:rPr lang="en-US" sz="2800" dirty="0">
                <a:latin typeface="Nunito Black" pitchFamily="2" charset="0"/>
              </a:rPr>
              <a:t> </a:t>
            </a:r>
            <a:r>
              <a:rPr lang="en-US" sz="2800" dirty="0" err="1">
                <a:latin typeface="Nunito Black" pitchFamily="2" charset="0"/>
              </a:rPr>
              <a:t>có</a:t>
            </a:r>
            <a:r>
              <a:rPr lang="en-US" sz="2800" dirty="0">
                <a:latin typeface="Nunito Black" pitchFamily="2" charset="0"/>
              </a:rPr>
              <a:t> </a:t>
            </a:r>
            <a:r>
              <a:rPr lang="en-US" sz="2800" dirty="0" err="1">
                <a:latin typeface="Nunito Black" pitchFamily="2" charset="0"/>
              </a:rPr>
              <a:t>nhận</a:t>
            </a:r>
            <a:r>
              <a:rPr lang="en-US" sz="2800" dirty="0">
                <a:latin typeface="Nunito Black" pitchFamily="2" charset="0"/>
              </a:rPr>
              <a:t> </a:t>
            </a:r>
            <a:r>
              <a:rPr lang="en-US" sz="2800" dirty="0" err="1">
                <a:latin typeface="Nunito Black" pitchFamily="2" charset="0"/>
              </a:rPr>
              <a:t>xét</a:t>
            </a:r>
            <a:r>
              <a:rPr lang="en-US" sz="2800" dirty="0">
                <a:latin typeface="Nunito Black" pitchFamily="2" charset="0"/>
              </a:rPr>
              <a:t> </a:t>
            </a:r>
            <a:r>
              <a:rPr lang="en-US" sz="2800" dirty="0" err="1">
                <a:latin typeface="Nunito Black" pitchFamily="2" charset="0"/>
              </a:rPr>
              <a:t>gì</a:t>
            </a:r>
            <a:r>
              <a:rPr lang="en-US" sz="2800" dirty="0">
                <a:latin typeface="Nunito Black" pitchFamily="2" charset="0"/>
              </a:rPr>
              <a:t> </a:t>
            </a:r>
            <a:r>
              <a:rPr lang="en-US" sz="2800" dirty="0" err="1">
                <a:latin typeface="Nunito Black" pitchFamily="2" charset="0"/>
              </a:rPr>
              <a:t>về</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23" name="Picture 22"/>
          <p:cNvPicPr>
            <a:picLocks noChangeAspect="1"/>
          </p:cNvPicPr>
          <p:nvPr/>
        </p:nvPicPr>
        <p:blipFill>
          <a:blip r:embed="rId5"/>
          <a:stretch>
            <a:fillRect/>
          </a:stretch>
        </p:blipFill>
        <p:spPr>
          <a:xfrm>
            <a:off x="1330036" y="1500398"/>
            <a:ext cx="8229600" cy="1905000"/>
          </a:xfrm>
          <a:prstGeom prst="rect">
            <a:avLst/>
          </a:prstGeom>
        </p:spPr>
      </p:pic>
    </p:spTree>
    <p:extLst>
      <p:ext uri="{BB962C8B-B14F-4D97-AF65-F5344CB8AC3E}">
        <p14:creationId xmlns:p14="http://schemas.microsoft.com/office/powerpoint/2010/main" xmlns=""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20"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9372599" y="4038600"/>
            <a:ext cx="2819397" cy="2667000"/>
          </a:xfrm>
          <a:prstGeom prst="rect">
            <a:avLst/>
          </a:prstGeom>
        </p:spPr>
      </p:pic>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4"/>
          <a:srcRect t="14694" b="21814"/>
          <a:stretch/>
        </p:blipFill>
        <p:spPr>
          <a:xfrm>
            <a:off x="4997" y="0"/>
            <a:ext cx="1002831" cy="838201"/>
          </a:xfrm>
          <a:prstGeom prst="rect">
            <a:avLst/>
          </a:prstGeom>
        </p:spPr>
      </p:pic>
      <p:sp>
        <p:nvSpPr>
          <p:cNvPr id="4" name="Oval 3"/>
          <p:cNvSpPr/>
          <p:nvPr/>
        </p:nvSpPr>
        <p:spPr>
          <a:xfrm>
            <a:off x="228600" y="5334000"/>
            <a:ext cx="381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72394C7F-54D6-6ADA-CA74-0E777B76041C}"/>
              </a:ext>
            </a:extLst>
          </p:cNvPr>
          <p:cNvSpPr txBox="1"/>
          <p:nvPr/>
        </p:nvSpPr>
        <p:spPr>
          <a:xfrm>
            <a:off x="1524000" y="1259601"/>
            <a:ext cx="6235506" cy="1180323"/>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nSpc>
                <a:spcPct val="130000"/>
              </a:lnSpc>
            </a:pPr>
            <a:r>
              <a:rPr lang="en-US" sz="2800" dirty="0" err="1">
                <a:solidFill>
                  <a:schemeClr val="tx2"/>
                </a:solidFill>
                <a:latin typeface="Nunito Black" pitchFamily="2" charset="0"/>
              </a:rPr>
              <a:t>Đề</a:t>
            </a:r>
            <a:r>
              <a:rPr lang="en-US" sz="2800" dirty="0">
                <a:solidFill>
                  <a:schemeClr val="tx2"/>
                </a:solidFill>
                <a:latin typeface="Nunito Black" pitchFamily="2" charset="0"/>
              </a:rPr>
              <a:t> </a:t>
            </a:r>
            <a:r>
              <a:rPr lang="en-US" sz="2800" dirty="0" err="1">
                <a:solidFill>
                  <a:schemeClr val="tx2"/>
                </a:solidFill>
                <a:latin typeface="Nunito Black" pitchFamily="2" charset="0"/>
              </a:rPr>
              <a:t>văn</a:t>
            </a:r>
            <a:r>
              <a:rPr lang="en-US" sz="2800" dirty="0">
                <a:solidFill>
                  <a:schemeClr val="tx2"/>
                </a:solidFill>
                <a:latin typeface="Nunito Black" pitchFamily="2" charset="0"/>
              </a:rPr>
              <a:t> </a:t>
            </a:r>
            <a:r>
              <a:rPr lang="en-US" sz="2800" dirty="0" err="1">
                <a:solidFill>
                  <a:schemeClr val="tx2"/>
                </a:solidFill>
                <a:latin typeface="Nunito Black" pitchFamily="2" charset="0"/>
              </a:rPr>
              <a:t>mà</a:t>
            </a:r>
            <a:r>
              <a:rPr lang="en-US" sz="2800" dirty="0">
                <a:solidFill>
                  <a:schemeClr val="tx2"/>
                </a:solidFill>
                <a:latin typeface="Nunito Black" pitchFamily="2" charset="0"/>
              </a:rPr>
              <a:t> </a:t>
            </a:r>
            <a:r>
              <a:rPr lang="en-US" sz="2800" dirty="0" err="1">
                <a:solidFill>
                  <a:schemeClr val="tx2"/>
                </a:solidFill>
                <a:latin typeface="Nunito Black" pitchFamily="2" charset="0"/>
              </a:rPr>
              <a:t>cô</a:t>
            </a:r>
            <a:r>
              <a:rPr lang="en-US" sz="2800" dirty="0">
                <a:solidFill>
                  <a:schemeClr val="tx2"/>
                </a:solidFill>
                <a:latin typeface="Nunito Black" pitchFamily="2" charset="0"/>
              </a:rPr>
              <a:t> </a:t>
            </a:r>
            <a:r>
              <a:rPr lang="en-US" sz="2800" dirty="0" err="1">
                <a:solidFill>
                  <a:schemeClr val="tx2"/>
                </a:solidFill>
                <a:latin typeface="Nunito Black" pitchFamily="2" charset="0"/>
              </a:rPr>
              <a:t>giáo</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giao</a:t>
            </a:r>
            <a:r>
              <a:rPr lang="en-US" sz="2800" dirty="0">
                <a:solidFill>
                  <a:schemeClr val="tx2"/>
                </a:solidFill>
                <a:latin typeface="Nunito Black" pitchFamily="2" charset="0"/>
              </a:rPr>
              <a:t> </a:t>
            </a:r>
            <a:r>
              <a:rPr lang="en-US" sz="2800" dirty="0" err="1">
                <a:solidFill>
                  <a:schemeClr val="tx2"/>
                </a:solidFill>
                <a:latin typeface="Nunito Black" pitchFamily="2" charset="0"/>
              </a:rPr>
              <a:t>cho</a:t>
            </a:r>
            <a:r>
              <a:rPr lang="en-US" sz="2800" dirty="0">
                <a:solidFill>
                  <a:schemeClr val="tx2"/>
                </a:solidFill>
                <a:latin typeface="Nunito Black" pitchFamily="2" charset="0"/>
              </a:rPr>
              <a:t> </a:t>
            </a:r>
            <a:r>
              <a:rPr lang="en-US" sz="2800" dirty="0" err="1">
                <a:solidFill>
                  <a:schemeClr val="tx2"/>
                </a:solidFill>
                <a:latin typeface="Nunito Black" pitchFamily="2" charset="0"/>
              </a:rPr>
              <a:t>lớp</a:t>
            </a:r>
            <a:r>
              <a:rPr lang="en-US" sz="2800" dirty="0">
                <a:solidFill>
                  <a:schemeClr val="tx2"/>
                </a:solidFill>
                <a:latin typeface="Nunito Black" pitchFamily="2" charset="0"/>
              </a:rPr>
              <a:t> </a:t>
            </a:r>
            <a:r>
              <a:rPr lang="en-US" sz="2800" dirty="0" err="1">
                <a:solidFill>
                  <a:schemeClr val="tx2"/>
                </a:solidFill>
                <a:latin typeface="Nunito Black" pitchFamily="2" charset="0"/>
              </a:rPr>
              <a:t>là</a:t>
            </a:r>
            <a:r>
              <a:rPr lang="en-US" sz="2800" dirty="0">
                <a:solidFill>
                  <a:schemeClr val="tx2"/>
                </a:solidFill>
                <a:latin typeface="Nunito Black" pitchFamily="2" charset="0"/>
              </a:rPr>
              <a:t>: </a:t>
            </a:r>
            <a:r>
              <a:rPr lang="en-US" sz="2800" dirty="0" err="1">
                <a:solidFill>
                  <a:schemeClr val="tx2"/>
                </a:solidFill>
                <a:latin typeface="Nunito Black" pitchFamily="2" charset="0"/>
              </a:rPr>
              <a:t>Em</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làm</a:t>
            </a:r>
            <a:r>
              <a:rPr lang="en-US" sz="2800" dirty="0">
                <a:solidFill>
                  <a:schemeClr val="tx2"/>
                </a:solidFill>
                <a:latin typeface="Nunito Black" pitchFamily="2" charset="0"/>
              </a:rPr>
              <a:t> </a:t>
            </a:r>
            <a:r>
              <a:rPr lang="en-US" sz="2800" dirty="0" err="1">
                <a:solidFill>
                  <a:schemeClr val="tx2"/>
                </a:solidFill>
                <a:latin typeface="Nunito Black" pitchFamily="2" charset="0"/>
              </a:rPr>
              <a:t>gì</a:t>
            </a:r>
            <a:r>
              <a:rPr lang="en-US" sz="2800" dirty="0">
                <a:solidFill>
                  <a:schemeClr val="tx2"/>
                </a:solidFill>
                <a:latin typeface="Nunito Black" pitchFamily="2" charset="0"/>
              </a:rPr>
              <a:t> </a:t>
            </a:r>
            <a:r>
              <a:rPr lang="en-US" sz="2800" dirty="0" err="1">
                <a:solidFill>
                  <a:schemeClr val="tx2"/>
                </a:solidFill>
                <a:latin typeface="Nunito Black" pitchFamily="2" charset="0"/>
              </a:rPr>
              <a:t>để</a:t>
            </a:r>
            <a:r>
              <a:rPr lang="en-US" sz="2800" dirty="0">
                <a:solidFill>
                  <a:schemeClr val="tx2"/>
                </a:solidFill>
                <a:latin typeface="Nunito Black" pitchFamily="2" charset="0"/>
              </a:rPr>
              <a:t> </a:t>
            </a:r>
            <a:r>
              <a:rPr lang="en-US" sz="2800" dirty="0" err="1">
                <a:solidFill>
                  <a:schemeClr val="tx2"/>
                </a:solidFill>
                <a:latin typeface="Nunito Black" pitchFamily="2" charset="0"/>
              </a:rPr>
              <a:t>giúp</a:t>
            </a:r>
            <a:r>
              <a:rPr lang="en-US" sz="2800" dirty="0">
                <a:solidFill>
                  <a:schemeClr val="tx2"/>
                </a:solidFill>
                <a:latin typeface="Nunito Black" pitchFamily="2" charset="0"/>
              </a:rPr>
              <a:t> </a:t>
            </a:r>
            <a:r>
              <a:rPr lang="en-US" sz="2800" dirty="0" err="1">
                <a:solidFill>
                  <a:schemeClr val="tx2"/>
                </a:solidFill>
                <a:latin typeface="Nunito Black" pitchFamily="2" charset="0"/>
              </a:rPr>
              <a:t>đỡ</a:t>
            </a:r>
            <a:r>
              <a:rPr lang="en-US" sz="2800" dirty="0">
                <a:solidFill>
                  <a:schemeClr val="tx2"/>
                </a:solidFill>
                <a:latin typeface="Nunito Black" pitchFamily="2" charset="0"/>
              </a:rPr>
              <a:t> </a:t>
            </a:r>
            <a:r>
              <a:rPr lang="en-US" sz="2800" dirty="0" err="1">
                <a:solidFill>
                  <a:schemeClr val="tx2"/>
                </a:solidFill>
                <a:latin typeface="Nunito Black" pitchFamily="2" charset="0"/>
              </a:rPr>
              <a:t>mẹ</a:t>
            </a:r>
            <a:r>
              <a:rPr lang="en-US" sz="2800" dirty="0">
                <a:solidFill>
                  <a:schemeClr val="tx2"/>
                </a:solidFill>
                <a:latin typeface="Nunito Black" pitchFamily="2" charset="0"/>
              </a:rPr>
              <a:t>?</a:t>
            </a:r>
            <a:endParaRPr lang="en-US" sz="2800" b="1" dirty="0">
              <a:solidFill>
                <a:schemeClr val="tx2"/>
              </a:solidFill>
              <a:latin typeface="Nunito Black" pitchFamily="2" charset="0"/>
            </a:endParaRPr>
          </a:p>
        </p:txBody>
      </p:sp>
      <p:sp>
        <p:nvSpPr>
          <p:cNvPr id="15" name="TextBox 14">
            <a:extLst>
              <a:ext uri="{FF2B5EF4-FFF2-40B4-BE49-F238E27FC236}">
                <a16:creationId xmlns:a16="http://schemas.microsoft.com/office/drawing/2014/main" xmlns="" id="{8DB2DD22-29B2-C4C4-DD77-80D26F326D35}"/>
              </a:ext>
            </a:extLst>
          </p:cNvPr>
          <p:cNvSpPr txBox="1"/>
          <p:nvPr/>
        </p:nvSpPr>
        <p:spPr>
          <a:xfrm>
            <a:off x="1295400" y="228600"/>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1</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Nhắc</a:t>
            </a:r>
            <a:r>
              <a:rPr lang="en-US" sz="2800" dirty="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6" name="Arrow: Right 16">
            <a:extLst>
              <a:ext uri="{FF2B5EF4-FFF2-40B4-BE49-F238E27FC236}">
                <a16:creationId xmlns:a16="http://schemas.microsoft.com/office/drawing/2014/main" xmlns="" id="{20A2D69E-61A8-ECFB-AD2D-86A364EF4EC5}"/>
              </a:ext>
            </a:extLst>
          </p:cNvPr>
          <p:cNvSpPr/>
          <p:nvPr/>
        </p:nvSpPr>
        <p:spPr>
          <a:xfrm>
            <a:off x="1007828" y="1551889"/>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529888963"/>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A72D"/>
                </a:solidFill>
                <a:latin typeface="Sigmar One" panose="00000500000000000000" pitchFamily="2" charset="0"/>
                <a:ea typeface="+mj-ea"/>
                <a:cs typeface="+mj-cs"/>
              </a:rPr>
              <a:t>Khởi</a:t>
            </a:r>
            <a:r>
              <a:rPr lang="en-US" sz="6400" dirty="0">
                <a:solidFill>
                  <a:srgbClr val="F9A72D"/>
                </a:solidFill>
                <a:latin typeface="Sigmar One" panose="00000500000000000000" pitchFamily="2" charset="0"/>
                <a:ea typeface="+mj-ea"/>
                <a:cs typeface="+mj-cs"/>
              </a:rPr>
              <a:t> </a:t>
            </a:r>
            <a:r>
              <a:rPr lang="en-US" sz="6400" dirty="0" err="1">
                <a:solidFill>
                  <a:srgbClr val="F9A72D"/>
                </a:solidFill>
                <a:latin typeface="Sigmar One" panose="00000500000000000000" pitchFamily="2" charset="0"/>
                <a:ea typeface="+mj-ea"/>
                <a:cs typeface="+mj-cs"/>
              </a:rPr>
              <a:t>động</a:t>
            </a:r>
            <a:endParaRPr lang="en-US" sz="6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xmlns="" val="398659179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7828" y="990600"/>
            <a:ext cx="8229600" cy="1905000"/>
          </a:xfrm>
          <a:prstGeom prst="rect">
            <a:avLst/>
          </a:prstGeom>
        </p:spPr>
      </p:pic>
      <p:sp>
        <p:nvSpPr>
          <p:cNvPr id="2" name="TextBox 1">
            <a:extLst>
              <a:ext uri="{FF2B5EF4-FFF2-40B4-BE49-F238E27FC236}">
                <a16:creationId xmlns:a16="http://schemas.microsoft.com/office/drawing/2014/main" xmlns="" id="{8DB2DD22-29B2-C4C4-DD77-80D26F326D35}"/>
              </a:ext>
            </a:extLst>
          </p:cNvPr>
          <p:cNvSpPr txBox="1"/>
          <p:nvPr/>
        </p:nvSpPr>
        <p:spPr>
          <a:xfrm>
            <a:off x="1041357" y="152400"/>
            <a:ext cx="9245644"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2</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gặp</a:t>
            </a:r>
            <a:r>
              <a:rPr lang="en-US" sz="2800" dirty="0">
                <a:solidFill>
                  <a:srgbClr val="000000"/>
                </a:solidFill>
                <a:latin typeface="Nunito Black" pitchFamily="2" charset="0"/>
              </a:rPr>
              <a:t> </a:t>
            </a:r>
            <a:r>
              <a:rPr lang="en-US" sz="2800" dirty="0" err="1">
                <a:solidFill>
                  <a:srgbClr val="000000"/>
                </a:solidFill>
                <a:latin typeface="Nunito Black" pitchFamily="2" charset="0"/>
              </a:rPr>
              <a:t>khó</a:t>
            </a:r>
            <a:r>
              <a:rPr lang="en-US" sz="2800" dirty="0">
                <a:solidFill>
                  <a:srgbClr val="000000"/>
                </a:solidFill>
                <a:latin typeface="Nunito Black" pitchFamily="2" charset="0"/>
              </a:rPr>
              <a:t> </a:t>
            </a:r>
            <a:r>
              <a:rPr lang="en-US" sz="2800" dirty="0" err="1">
                <a:solidFill>
                  <a:srgbClr val="000000"/>
                </a:solidFill>
                <a:latin typeface="Nunito Black" pitchFamily="2" charset="0"/>
              </a:rPr>
              <a:t>khăn</a:t>
            </a:r>
            <a:r>
              <a:rPr lang="en-US" sz="2800" dirty="0">
                <a:solidFill>
                  <a:srgbClr val="000000"/>
                </a:solidFill>
                <a:latin typeface="Nunito Black" pitchFamily="2" charset="0"/>
              </a:rPr>
              <a:t> </a:t>
            </a:r>
            <a:r>
              <a:rPr lang="en-US" sz="2800" dirty="0" err="1">
                <a:solidFill>
                  <a:srgbClr val="000000"/>
                </a:solidFill>
                <a:latin typeface="Nunito Black" pitchFamily="2" charset="0"/>
              </a:rPr>
              <a:t>với</a:t>
            </a:r>
            <a:r>
              <a:rPr lang="en-US" sz="2800" dirty="0">
                <a:solidFill>
                  <a:srgbClr val="000000"/>
                </a:solidFill>
                <a:latin typeface="Nunito Black" pitchFamily="2" charset="0"/>
              </a:rPr>
              <a:t> </a:t>
            </a:r>
            <a:r>
              <a:rPr lang="en-US" sz="2800" dirty="0" err="1">
                <a:solidFill>
                  <a:srgbClr val="000000"/>
                </a:solidFill>
                <a:latin typeface="Nunito Black" pitchFamily="2" charset="0"/>
              </a:rPr>
              <a:t>đề</a:t>
            </a:r>
            <a:r>
              <a:rPr lang="en-US" sz="2800" dirty="0">
                <a:solidFill>
                  <a:srgbClr val="000000"/>
                </a:solidFill>
                <a:latin typeface="Nunito Black" pitchFamily="2" charset="0"/>
              </a:rPr>
              <a:t> </a:t>
            </a:r>
            <a:r>
              <a:rPr lang="en-US" sz="2800" dirty="0" err="1">
                <a:solidFill>
                  <a:srgbClr val="000000"/>
                </a:solidFill>
                <a:latin typeface="Nunito Black" pitchFamily="2" charset="0"/>
              </a:rPr>
              <a:t>văn</a:t>
            </a:r>
            <a:r>
              <a:rPr lang="en-US" sz="2800" dirty="0">
                <a:solidFill>
                  <a:srgbClr val="000000"/>
                </a:solidFill>
                <a:latin typeface="Nunito Black" pitchFamily="2" charset="0"/>
              </a:rPr>
              <a:t> </a:t>
            </a:r>
            <a:r>
              <a:rPr lang="en-US" sz="2800" dirty="0" err="1">
                <a:solidFill>
                  <a:srgbClr val="000000"/>
                </a:solidFill>
                <a:latin typeface="Nunito Black" pitchFamily="2" charset="0"/>
              </a:rPr>
              <a:t>này</a:t>
            </a:r>
            <a:r>
              <a:rPr lang="en-US" sz="2800" dirty="0">
                <a:solidFill>
                  <a:srgbClr val="000000"/>
                </a:solidFill>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9372599" y="4038600"/>
            <a:ext cx="2819397" cy="2667000"/>
          </a:xfrm>
          <a:prstGeom prst="rect">
            <a:avLst/>
          </a:prstGeom>
        </p:spPr>
      </p:pic>
      <p:pic>
        <p:nvPicPr>
          <p:cNvPr id="21" name="Picture 20">
            <a:extLst>
              <a:ext uri="{FF2B5EF4-FFF2-40B4-BE49-F238E27FC236}">
                <a16:creationId xmlns:a16="http://schemas.microsoft.com/office/drawing/2014/main" xmlns="" id="{DA462E8E-561A-8511-57C2-CAAF611ED809}"/>
              </a:ext>
            </a:extLst>
          </p:cNvPr>
          <p:cNvPicPr>
            <a:picLocks noChangeAspect="1"/>
          </p:cNvPicPr>
          <p:nvPr/>
        </p:nvPicPr>
        <p:blipFill rotWithShape="1">
          <a:blip r:embed="rId4"/>
          <a:srcRect t="14694" b="21814"/>
          <a:stretch/>
        </p:blipFill>
        <p:spPr>
          <a:xfrm>
            <a:off x="4997" y="0"/>
            <a:ext cx="1002831" cy="838201"/>
          </a:xfrm>
          <a:prstGeom prst="rect">
            <a:avLst/>
          </a:prstGeom>
        </p:spPr>
      </p:pic>
      <p:sp>
        <p:nvSpPr>
          <p:cNvPr id="4" name="Oval 3"/>
          <p:cNvSpPr/>
          <p:nvPr/>
        </p:nvSpPr>
        <p:spPr>
          <a:xfrm>
            <a:off x="1219200" y="2317173"/>
            <a:ext cx="381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5805682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F790D0A-4802-11CD-89C7-6CEA47F1CFEE}"/>
              </a:ext>
            </a:extLst>
          </p:cNvPr>
          <p:cNvSpPr txBox="1"/>
          <p:nvPr/>
        </p:nvSpPr>
        <p:spPr>
          <a:xfrm>
            <a:off x="1066800" y="388203"/>
            <a:ext cx="10058400"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2888E1"/>
                </a:solidFill>
                <a:effectLst/>
                <a:latin typeface="Nunito Black" pitchFamily="2" charset="0"/>
              </a:rPr>
              <a:t>Câu 3</a:t>
            </a:r>
            <a:r>
              <a:rPr lang="en-US" sz="2800" dirty="0">
                <a:solidFill>
                  <a:srgbClr val="000000"/>
                </a:solidFill>
                <a:latin typeface="Nunito Black" pitchFamily="2" charset="0"/>
              </a:rPr>
              <a:t>: </a:t>
            </a:r>
            <a:r>
              <a:rPr lang="vi-VN" sz="2800" dirty="0">
                <a:solidFill>
                  <a:srgbClr val="000000"/>
                </a:solidFill>
                <a:latin typeface="Nunito Black" pitchFamily="2" charset="0"/>
              </a:rPr>
              <a:t>Để bài văn dài hơn, Cô-li-a đã làm gì?</a:t>
            </a:r>
            <a:endParaRPr lang="vi-VN" sz="2800" b="0" i="0" dirty="0">
              <a:solidFill>
                <a:srgbClr val="000000"/>
              </a:solidFill>
              <a:effectLst/>
              <a:latin typeface="Nunito Black" pitchFamily="2" charset="0"/>
            </a:endParaRPr>
          </a:p>
        </p:txBody>
      </p:sp>
      <p:sp>
        <p:nvSpPr>
          <p:cNvPr id="5" name="TextBox 4">
            <a:extLst>
              <a:ext uri="{FF2B5EF4-FFF2-40B4-BE49-F238E27FC236}">
                <a16:creationId xmlns:a16="http://schemas.microsoft.com/office/drawing/2014/main" xmlns="" id="{D8471E8C-A71F-C6F5-349A-425217BBEAA1}"/>
              </a:ext>
            </a:extLst>
          </p:cNvPr>
          <p:cNvSpPr txBox="1"/>
          <p:nvPr/>
        </p:nvSpPr>
        <p:spPr>
          <a:xfrm>
            <a:off x="1066800" y="1516746"/>
            <a:ext cx="9448800" cy="1104918"/>
          </a:xfrm>
          <a:prstGeom prst="rect">
            <a:avLst/>
          </a:prstGeom>
          <a:solidFill>
            <a:srgbClr val="F5F6BC"/>
          </a:solidFill>
        </p:spPr>
        <p:txBody>
          <a:bodyPr wrap="square">
            <a:spAutoFit/>
          </a:bodyPr>
          <a:lstStyle/>
          <a:p>
            <a:pPr>
              <a:lnSpc>
                <a:spcPct val="120000"/>
              </a:lnSpc>
            </a:pPr>
            <a:r>
              <a:rPr lang="vi-VN" sz="2800" dirty="0">
                <a:solidFill>
                  <a:srgbClr val="C00000"/>
                </a:solidFill>
                <a:latin typeface="Nunito Black" pitchFamily="2" charset="0"/>
              </a:rPr>
              <a:t>Để bài văn của mình trở nên dài hơn, Cô-li-a đã viết thêm cả những việc mà bạn ấy chưa làm.</a:t>
            </a:r>
            <a:endParaRPr lang="en-US" sz="2800" b="1" dirty="0">
              <a:solidFill>
                <a:srgbClr val="C00000"/>
              </a:solidFill>
              <a:latin typeface="Nunito Black" pitchFamily="2" charset="0"/>
            </a:endParaRPr>
          </a:p>
        </p:txBody>
      </p:sp>
      <p:pic>
        <p:nvPicPr>
          <p:cNvPr id="16" name="Picture 15">
            <a:extLst>
              <a:ext uri="{FF2B5EF4-FFF2-40B4-BE49-F238E27FC236}">
                <a16:creationId xmlns:a16="http://schemas.microsoft.com/office/drawing/2014/main" xmlns="" id="{6BFE2710-531C-73A6-32DF-1C951A66C102}"/>
              </a:ext>
            </a:extLst>
          </p:cNvPr>
          <p:cNvPicPr>
            <a:picLocks noChangeAspect="1"/>
          </p:cNvPicPr>
          <p:nvPr/>
        </p:nvPicPr>
        <p:blipFill rotWithShape="1">
          <a:blip r:embed="rId3"/>
          <a:srcRect t="14694" b="21814"/>
          <a:stretch/>
        </p:blipFill>
        <p:spPr>
          <a:xfrm>
            <a:off x="4997" y="109176"/>
            <a:ext cx="1002831" cy="838201"/>
          </a:xfrm>
          <a:prstGeom prst="rect">
            <a:avLst/>
          </a:prstGeom>
        </p:spPr>
      </p:pic>
      <p:sp>
        <p:nvSpPr>
          <p:cNvPr id="21" name="Arrow: Right 16">
            <a:extLst>
              <a:ext uri="{FF2B5EF4-FFF2-40B4-BE49-F238E27FC236}">
                <a16:creationId xmlns:a16="http://schemas.microsoft.com/office/drawing/2014/main" xmlns="" id="{20A2D69E-61A8-ECFB-AD2D-86A364EF4EC5}"/>
              </a:ext>
            </a:extLst>
          </p:cNvPr>
          <p:cNvSpPr/>
          <p:nvPr/>
        </p:nvSpPr>
        <p:spPr>
          <a:xfrm>
            <a:off x="685819" y="1916805"/>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BEBA8EAE-BF5A-486C-A8C5-ECC9F3942E4B}">
                <a14:imgProps xmlns:a14="http://schemas.microsoft.com/office/drawing/2010/main" xmlns="">
                  <a14:imgLayer r:embed="rId5">
                    <a14:imgEffect>
                      <a14:backgroundRemoval t="10000" b="96163" l="10000" r="90000"/>
                    </a14:imgEffect>
                  </a14:imgLayer>
                </a14:imgProps>
              </a:ext>
            </a:extLst>
          </a:blip>
          <a:stretch>
            <a:fillRect/>
          </a:stretch>
        </p:blipFill>
        <p:spPr>
          <a:xfrm>
            <a:off x="9788321" y="3157472"/>
            <a:ext cx="2969968" cy="3961922"/>
          </a:xfrm>
          <a:prstGeom prst="rect">
            <a:avLst/>
          </a:prstGeom>
        </p:spPr>
      </p:pic>
    </p:spTree>
    <p:extLst>
      <p:ext uri="{BB962C8B-B14F-4D97-AF65-F5344CB8AC3E}">
        <p14:creationId xmlns:p14="http://schemas.microsoft.com/office/powerpoint/2010/main" xmlns=""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xmlns=""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4F790D0A-4802-11CD-89C7-6CEA47F1CFEE}"/>
              </a:ext>
            </a:extLst>
          </p:cNvPr>
          <p:cNvSpPr txBox="1"/>
          <p:nvPr/>
        </p:nvSpPr>
        <p:spPr>
          <a:xfrm>
            <a:off x="1029164" y="221087"/>
            <a:ext cx="10477036" cy="76951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85000" lnSpcReduction="10000"/>
          </a:bodyPr>
          <a:lstStyle/>
          <a:p>
            <a:pPr defTabSz="914400">
              <a:lnSpc>
                <a:spcPct val="140000"/>
              </a:lnSpc>
              <a:spcBef>
                <a:spcPct val="0"/>
              </a:spcBef>
              <a:spcAft>
                <a:spcPts val="600"/>
              </a:spcAft>
            </a:pPr>
            <a:r>
              <a:rPr lang="en-US" sz="2800" b="1" dirty="0" err="1">
                <a:solidFill>
                  <a:srgbClr val="C00000"/>
                </a:solidFill>
                <a:effectLst/>
                <a:latin typeface="Nunito Black" pitchFamily="2" charset="0"/>
                <a:ea typeface="Open Sans" panose="020B0606030504020204" pitchFamily="34" charset="0"/>
                <a:cs typeface="Open Sans" panose="020B0606030504020204" pitchFamily="34" charset="0"/>
              </a:rPr>
              <a:t>Câu</a:t>
            </a:r>
            <a:r>
              <a:rPr lang="en-US" sz="2800" b="1" dirty="0">
                <a:solidFill>
                  <a:srgbClr val="C00000"/>
                </a:solidFill>
                <a:effectLst/>
                <a:latin typeface="Nunito Black" pitchFamily="2" charset="0"/>
                <a:ea typeface="Open Sans" panose="020B0606030504020204" pitchFamily="34" charset="0"/>
                <a:cs typeface="Open Sans" panose="020B0606030504020204" pitchFamily="34" charset="0"/>
              </a:rPr>
              <a:t> 4</a:t>
            </a:r>
            <a:r>
              <a:rPr lang="en-US" sz="2800" b="1" dirty="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 </a:t>
            </a:r>
            <a:r>
              <a:rPr lang="en-US" sz="2800" dirty="0" err="1">
                <a:solidFill>
                  <a:srgbClr val="000000"/>
                </a:solidFill>
                <a:latin typeface="Nunito Black" pitchFamily="2" charset="0"/>
              </a:rPr>
              <a:t>hãy</a:t>
            </a:r>
            <a:r>
              <a:rPr lang="en-US" sz="2800" dirty="0">
                <a:solidFill>
                  <a:srgbClr val="000000"/>
                </a:solidFill>
                <a:latin typeface="Nunito Black" pitchFamily="2" charset="0"/>
              </a:rPr>
              <a:t> </a:t>
            </a:r>
            <a:r>
              <a:rPr lang="en-US" sz="2800" dirty="0" err="1">
                <a:solidFill>
                  <a:srgbClr val="000000"/>
                </a:solidFill>
                <a:latin typeface="Nunito Black" pitchFamily="2" charset="0"/>
              </a:rPr>
              <a:t>giải</a:t>
            </a:r>
            <a:r>
              <a:rPr lang="en-US" sz="2800" dirty="0">
                <a:solidFill>
                  <a:srgbClr val="000000"/>
                </a:solidFill>
                <a:latin typeface="Nunito Black" pitchFamily="2" charset="0"/>
              </a:rPr>
              <a:t> </a:t>
            </a:r>
            <a:r>
              <a:rPr lang="en-US" sz="2800" dirty="0" err="1">
                <a:solidFill>
                  <a:srgbClr val="000000"/>
                </a:solidFill>
                <a:latin typeface="Nunito Black" pitchFamily="2" charset="0"/>
              </a:rPr>
              <a:t>thích</a:t>
            </a:r>
            <a:r>
              <a:rPr lang="en-US" sz="2800" dirty="0">
                <a:solidFill>
                  <a:srgbClr val="000000"/>
                </a:solidFill>
                <a:latin typeface="Nunito Black" pitchFamily="2"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vui</a:t>
            </a:r>
            <a:r>
              <a:rPr lang="en-US" sz="2800" dirty="0">
                <a:solidFill>
                  <a:srgbClr val="000000"/>
                </a:solidFill>
                <a:latin typeface="Nunito Black" pitchFamily="2" charset="0"/>
              </a:rPr>
              <a:t> </a:t>
            </a:r>
            <a:r>
              <a:rPr lang="en-US" sz="2800" dirty="0" err="1">
                <a:solidFill>
                  <a:srgbClr val="000000"/>
                </a:solidFill>
                <a:latin typeface="Nunito Black" pitchFamily="2" charset="0"/>
              </a:rPr>
              <a:t>vẻ</a:t>
            </a:r>
            <a:r>
              <a:rPr lang="en-US" sz="2800" dirty="0">
                <a:solidFill>
                  <a:srgbClr val="000000"/>
                </a:solidFill>
                <a:latin typeface="Nunito Black" pitchFamily="2" charset="0"/>
              </a:rPr>
              <a:t> </a:t>
            </a:r>
            <a:r>
              <a:rPr lang="en-US" sz="2800" dirty="0" err="1">
                <a:solidFill>
                  <a:srgbClr val="000000"/>
                </a:solidFill>
                <a:latin typeface="Nunito Black" pitchFamily="2" charset="0"/>
              </a:rPr>
              <a:t>nhận</a:t>
            </a:r>
            <a:r>
              <a:rPr lang="en-US" sz="2800" dirty="0">
                <a:solidFill>
                  <a:srgbClr val="000000"/>
                </a:solidFill>
                <a:latin typeface="Nunito Black" pitchFamily="2" charset="0"/>
              </a:rPr>
              <a:t> </a:t>
            </a:r>
            <a:r>
              <a:rPr lang="en-US" sz="2800" dirty="0" err="1">
                <a:solidFill>
                  <a:srgbClr val="000000"/>
                </a:solidFill>
                <a:latin typeface="Nunito Black" pitchFamily="2" charset="0"/>
              </a:rPr>
              <a:t>lời</a:t>
            </a:r>
            <a:r>
              <a:rPr lang="en-US" sz="2800" dirty="0">
                <a:solidFill>
                  <a:srgbClr val="000000"/>
                </a:solidFill>
                <a:latin typeface="Nunito Black" pitchFamily="2" charset="0"/>
              </a:rPr>
              <a:t> </a:t>
            </a:r>
            <a:r>
              <a:rPr lang="en-US" sz="2800" dirty="0" err="1">
                <a:solidFill>
                  <a:srgbClr val="000000"/>
                </a:solidFill>
                <a:latin typeface="Nunito Black" pitchFamily="2" charset="0"/>
              </a:rPr>
              <a:t>mẹ</a:t>
            </a:r>
            <a:r>
              <a:rPr lang="en-US" sz="2800" dirty="0">
                <a:solidFill>
                  <a:srgbClr val="000000"/>
                </a:solidFill>
                <a:latin typeface="Nunito Black" pitchFamily="2" charset="0"/>
              </a:rPr>
              <a:t> </a:t>
            </a:r>
            <a:r>
              <a:rPr lang="en-US" sz="2800" dirty="0" err="1">
                <a:solidFill>
                  <a:srgbClr val="000000"/>
                </a:solidFill>
                <a:latin typeface="Nunito Black" pitchFamily="2" charset="0"/>
              </a:rPr>
              <a:t>làm</a:t>
            </a:r>
            <a:r>
              <a:rPr lang="en-US" sz="2800" dirty="0">
                <a:solidFill>
                  <a:srgbClr val="000000"/>
                </a:solidFill>
                <a:latin typeface="Nunito Black" pitchFamily="2" charset="0"/>
              </a:rPr>
              <a:t> </a:t>
            </a:r>
            <a:r>
              <a:rPr lang="en-US" sz="2800" dirty="0" err="1">
                <a:solidFill>
                  <a:srgbClr val="000000"/>
                </a:solidFill>
                <a:latin typeface="Nunito Black" pitchFamily="2" charset="0"/>
              </a:rPr>
              <a:t>việc</a:t>
            </a:r>
            <a:r>
              <a:rPr lang="en-US" sz="2800" dirty="0">
                <a:solidFill>
                  <a:srgbClr val="000000"/>
                </a:solidFill>
                <a:latin typeface="Nunito Black" pitchFamily="2" charset="0"/>
              </a:rPr>
              <a:t> </a:t>
            </a:r>
            <a:r>
              <a:rPr lang="en-US" sz="2800" dirty="0" err="1">
                <a:solidFill>
                  <a:srgbClr val="000000"/>
                </a:solidFill>
                <a:latin typeface="Nunito Black" pitchFamily="2" charset="0"/>
              </a:rPr>
              <a:t>nhà</a:t>
            </a:r>
            <a:r>
              <a:rPr lang="en-US" sz="2800" dirty="0">
                <a:solidFill>
                  <a:srgbClr val="000000"/>
                </a:solidFill>
                <a:latin typeface="Nunito Black" pitchFamily="2" charset="0"/>
              </a:rPr>
              <a:t>?</a:t>
            </a:r>
            <a:endParaRPr lang="en-US" sz="2800" b="1" dirty="0">
              <a:effectLst/>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xmlns="" id="{02906BC4-38EF-F9B6-A2AC-4E44B36A7779}"/>
              </a:ext>
            </a:extLst>
          </p:cNvPr>
          <p:cNvSpPr txBox="1"/>
          <p:nvPr/>
        </p:nvSpPr>
        <p:spPr>
          <a:xfrm>
            <a:off x="1233186" y="1140078"/>
            <a:ext cx="7346112" cy="1066800"/>
          </a:xfrm>
          <a:prstGeom prst="rect">
            <a:avLst/>
          </a:prstGeom>
        </p:spPr>
        <p:txBody>
          <a:bodyPr vert="horz" lIns="91440" tIns="45720" rIns="91440" bIns="45720" rtlCol="0">
            <a:noAutofit/>
          </a:bodyPr>
          <a:lstStyle/>
          <a:p>
            <a:pPr algn="just" defTabSz="914400">
              <a:lnSpc>
                <a:spcPct val="130000"/>
              </a:lnSpc>
            </a:pPr>
            <a:r>
              <a:rPr lang="en-US" sz="2400" b="1">
                <a:solidFill>
                  <a:srgbClr val="C00000"/>
                </a:solidFill>
                <a:latin typeface="Nunito Black" pitchFamily="2" charset="0"/>
              </a:rPr>
              <a:t>V</a:t>
            </a:r>
            <a:r>
              <a:rPr lang="en-US" sz="2400" b="1" smtClean="0">
                <a:solidFill>
                  <a:srgbClr val="C00000"/>
                </a:solidFill>
                <a:latin typeface="Nunito Black" pitchFamily="2" charset="0"/>
              </a:rPr>
              <a:t>ì </a:t>
            </a:r>
            <a:r>
              <a:rPr lang="en-US" sz="2400" b="1" dirty="0" err="1">
                <a:solidFill>
                  <a:srgbClr val="C00000"/>
                </a:solidFill>
                <a:latin typeface="Nunito Black" pitchFamily="2" charset="0"/>
              </a:rPr>
              <a:t>bạn</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ấy</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phải</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thực</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hiện</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đúng</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với</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những</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gì</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bạn</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ấy</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đã</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viết</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trong</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bài</a:t>
            </a:r>
            <a:r>
              <a:rPr lang="en-US" sz="2400" b="1" dirty="0">
                <a:solidFill>
                  <a:srgbClr val="C00000"/>
                </a:solidFill>
                <a:latin typeface="Nunito Black" pitchFamily="2" charset="0"/>
              </a:rPr>
              <a:t> </a:t>
            </a:r>
            <a:r>
              <a:rPr lang="en-US" sz="2400" b="1" dirty="0" err="1">
                <a:solidFill>
                  <a:srgbClr val="C00000"/>
                </a:solidFill>
                <a:latin typeface="Nunito Black" pitchFamily="2" charset="0"/>
              </a:rPr>
              <a:t>tập</a:t>
            </a:r>
            <a:r>
              <a:rPr lang="en-US" sz="2400" b="1" dirty="0">
                <a:solidFill>
                  <a:srgbClr val="C00000"/>
                </a:solidFill>
                <a:latin typeface="Nunito Black" pitchFamily="2" charset="0"/>
              </a:rPr>
              <a:t> </a:t>
            </a:r>
            <a:r>
              <a:rPr lang="en-US" sz="2400" b="1" err="1">
                <a:solidFill>
                  <a:srgbClr val="C00000"/>
                </a:solidFill>
                <a:latin typeface="Nunito Black" pitchFamily="2" charset="0"/>
              </a:rPr>
              <a:t>làm</a:t>
            </a:r>
            <a:r>
              <a:rPr lang="en-US" sz="2400" b="1">
                <a:solidFill>
                  <a:srgbClr val="C00000"/>
                </a:solidFill>
                <a:latin typeface="Nunito Black" pitchFamily="2" charset="0"/>
              </a:rPr>
              <a:t> </a:t>
            </a:r>
            <a:r>
              <a:rPr lang="en-US" sz="2400" b="1" smtClean="0">
                <a:solidFill>
                  <a:srgbClr val="C00000"/>
                </a:solidFill>
                <a:latin typeface="Nunito Black" pitchFamily="2" charset="0"/>
              </a:rPr>
              <a:t>văn.</a:t>
            </a:r>
            <a:endParaRPr lang="en-US" sz="2400" b="1" dirty="0">
              <a:solidFill>
                <a:srgbClr val="C00000"/>
              </a:solidFill>
              <a:latin typeface="Nunito Black" pitchFamily="2" charset="0"/>
            </a:endParaRPr>
          </a:p>
        </p:txBody>
      </p:sp>
      <p:pic>
        <p:nvPicPr>
          <p:cNvPr id="17" name="Picture 16">
            <a:extLst>
              <a:ext uri="{FF2B5EF4-FFF2-40B4-BE49-F238E27FC236}">
                <a16:creationId xmlns:a16="http://schemas.microsoft.com/office/drawing/2014/main" xmlns=""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xmlns="" id="{7BAAB50E-1425-F429-67EF-8F7936DBDD40}"/>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9288403" y="4183930"/>
            <a:ext cx="2751197" cy="2667000"/>
          </a:xfrm>
          <a:prstGeom prst="rect">
            <a:avLst/>
          </a:prstGeom>
        </p:spPr>
      </p:pic>
      <p:sp>
        <p:nvSpPr>
          <p:cNvPr id="14" name="Arrow: Right 16">
            <a:extLst>
              <a:ext uri="{FF2B5EF4-FFF2-40B4-BE49-F238E27FC236}">
                <a16:creationId xmlns:a16="http://schemas.microsoft.com/office/drawing/2014/main" xmlns="" id="{20A2D69E-61A8-ECFB-AD2D-86A364EF4EC5}"/>
              </a:ext>
            </a:extLst>
          </p:cNvPr>
          <p:cNvSpPr/>
          <p:nvPr/>
        </p:nvSpPr>
        <p:spPr>
          <a:xfrm>
            <a:off x="737864" y="1431023"/>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stretch>
            <a:fillRect/>
          </a:stretch>
        </p:blipFill>
        <p:spPr>
          <a:xfrm>
            <a:off x="0" y="4345326"/>
            <a:ext cx="4267199" cy="2448478"/>
          </a:xfrm>
          <a:prstGeom prst="rect">
            <a:avLst/>
          </a:prstGeom>
        </p:spPr>
      </p:pic>
    </p:spTree>
    <p:extLst>
      <p:ext uri="{BB962C8B-B14F-4D97-AF65-F5344CB8AC3E}">
        <p14:creationId xmlns:p14="http://schemas.microsoft.com/office/powerpoint/2010/main" xmlns=""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sp>
        <p:nvSpPr>
          <p:cNvPr id="11" name="TextBox 10">
            <a:extLst>
              <a:ext uri="{FF2B5EF4-FFF2-40B4-BE49-F238E27FC236}">
                <a16:creationId xmlns:a16="http://schemas.microsoft.com/office/drawing/2014/main" xmlns="" id="{6F83456C-C951-CDE7-BAE3-6278941DCDEE}"/>
              </a:ext>
            </a:extLst>
          </p:cNvPr>
          <p:cNvSpPr txBox="1"/>
          <p:nvPr/>
        </p:nvSpPr>
        <p:spPr>
          <a:xfrm>
            <a:off x="839725" y="1364612"/>
            <a:ext cx="10515600" cy="1401235"/>
          </a:xfrm>
          <a:prstGeom prst="wedgeRoundRectCallout">
            <a:avLst>
              <a:gd name="adj1" fmla="val 30273"/>
              <a:gd name="adj2" fmla="val 4517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00">
              <a:lnSpc>
                <a:spcPct val="90000"/>
              </a:lnSpc>
              <a:spcAft>
                <a:spcPts val="600"/>
              </a:spcAft>
            </a:pPr>
            <a:r>
              <a:rPr lang="en-US" sz="2800" dirty="0">
                <a:solidFill>
                  <a:srgbClr val="C00000"/>
                </a:solidFill>
                <a:latin typeface="Nunito Black" pitchFamily="2" charset="0"/>
              </a:rPr>
              <a:t>    </a:t>
            </a:r>
            <a:r>
              <a:rPr lang="en-US" sz="2800" dirty="0" err="1">
                <a:solidFill>
                  <a:srgbClr val="C00000"/>
                </a:solidFill>
                <a:latin typeface="Nunito Black" pitchFamily="2" charset="0"/>
              </a:rPr>
              <a:t>Cô</a:t>
            </a:r>
            <a:r>
              <a:rPr lang="en-US" sz="2800" dirty="0">
                <a:solidFill>
                  <a:srgbClr val="C00000"/>
                </a:solidFill>
                <a:latin typeface="Nunito Black" pitchFamily="2" charset="0"/>
              </a:rPr>
              <a:t>-li-a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sinh</a:t>
            </a:r>
            <a:r>
              <a:rPr lang="en-US" sz="2800" dirty="0">
                <a:solidFill>
                  <a:srgbClr val="C00000"/>
                </a:solidFill>
                <a:latin typeface="Nunito Black" pitchFamily="2" charset="0"/>
              </a:rPr>
              <a:t> </a:t>
            </a:r>
            <a:r>
              <a:rPr lang="en-US" sz="2800" dirty="0" err="1">
                <a:solidFill>
                  <a:srgbClr val="C00000"/>
                </a:solidFill>
                <a:latin typeface="Nunito Black" pitchFamily="2" charset="0"/>
              </a:rPr>
              <a:t>có</a:t>
            </a:r>
            <a:r>
              <a:rPr lang="en-US" sz="2800" dirty="0">
                <a:solidFill>
                  <a:srgbClr val="C00000"/>
                </a:solidFill>
                <a:latin typeface="Nunito Black" pitchFamily="2" charset="0"/>
              </a:rPr>
              <a:t> ý </a:t>
            </a:r>
            <a:r>
              <a:rPr lang="en-US" sz="2800" dirty="0" err="1">
                <a:solidFill>
                  <a:srgbClr val="C00000"/>
                </a:solidFill>
                <a:latin typeface="Nunito Black" pitchFamily="2" charset="0"/>
              </a:rPr>
              <a:t>thức</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người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biết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giữ</a:t>
            </a:r>
            <a:r>
              <a:rPr lang="en-US" sz="2800" dirty="0">
                <a:solidFill>
                  <a:srgbClr val="C00000"/>
                </a:solidFill>
                <a:latin typeface="Nunito Black" pitchFamily="2" charset="0"/>
              </a:rPr>
              <a:t> </a:t>
            </a:r>
            <a:r>
              <a:rPr lang="en-US" sz="2800" dirty="0" err="1">
                <a:solidFill>
                  <a:srgbClr val="C00000"/>
                </a:solidFill>
                <a:latin typeface="Nunito Black" pitchFamily="2" charset="0"/>
              </a:rPr>
              <a:t>lời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đi</a:t>
            </a:r>
            <a:r>
              <a:rPr lang="en-US" sz="2800" dirty="0">
                <a:solidFill>
                  <a:srgbClr val="C00000"/>
                </a:solidFill>
                <a:latin typeface="Nunito Black" pitchFamily="2" charset="0"/>
              </a:rPr>
              <a:t> </a:t>
            </a:r>
            <a:r>
              <a:rPr lang="en-US" sz="2800" dirty="0" err="1">
                <a:solidFill>
                  <a:srgbClr val="C00000"/>
                </a:solidFill>
                <a:latin typeface="Nunito Black" pitchFamily="2" charset="0"/>
              </a:rPr>
              <a:t>đôi</a:t>
            </a:r>
            <a:r>
              <a:rPr lang="en-US" sz="2800" dirty="0">
                <a:solidFill>
                  <a:srgbClr val="C00000"/>
                </a:solidFill>
                <a:latin typeface="Nunito Black" pitchFamily="2" charset="0"/>
              </a:rPr>
              <a:t> </a:t>
            </a:r>
            <a:r>
              <a:rPr lang="en-US" sz="2800" dirty="0" err="1">
                <a:solidFill>
                  <a:srgbClr val="C00000"/>
                </a:solidFill>
                <a:latin typeface="Nunito Black" pitchFamily="2" charset="0"/>
              </a:rPr>
              <a:t>với</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nên</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vui</a:t>
            </a:r>
            <a:r>
              <a:rPr lang="en-US" sz="2800" dirty="0">
                <a:solidFill>
                  <a:srgbClr val="C00000"/>
                </a:solidFill>
                <a:latin typeface="Nunito Black" pitchFamily="2" charset="0"/>
              </a:rPr>
              <a:t> </a:t>
            </a:r>
            <a:r>
              <a:rPr lang="en-US" sz="2800" dirty="0" err="1">
                <a:solidFill>
                  <a:srgbClr val="C00000"/>
                </a:solidFill>
                <a:latin typeface="Nunito Black" pitchFamily="2" charset="0"/>
              </a:rPr>
              <a:t>vẻ</a:t>
            </a:r>
            <a:r>
              <a:rPr lang="en-US" sz="2800" dirty="0">
                <a:solidFill>
                  <a:srgbClr val="C00000"/>
                </a:solidFill>
                <a:latin typeface="Nunito Black" pitchFamily="2" charset="0"/>
              </a:rPr>
              <a:t> </a:t>
            </a:r>
            <a:r>
              <a:rPr lang="en-US" sz="2800" dirty="0" err="1">
                <a:solidFill>
                  <a:srgbClr val="C00000"/>
                </a:solidFill>
                <a:latin typeface="Nunito Black" pitchFamily="2" charset="0"/>
              </a:rPr>
              <a:t>thực</a:t>
            </a:r>
            <a:r>
              <a:rPr lang="en-US" sz="2800" dirty="0">
                <a:solidFill>
                  <a:srgbClr val="C00000"/>
                </a:solidFill>
                <a:latin typeface="Nunito Black" pitchFamily="2" charset="0"/>
              </a:rPr>
              <a:t> </a:t>
            </a:r>
            <a:r>
              <a:rPr lang="en-US" sz="2800" dirty="0" err="1">
                <a:solidFill>
                  <a:srgbClr val="C00000"/>
                </a:solidFill>
                <a:latin typeface="Nunito Black" pitchFamily="2" charset="0"/>
              </a:rPr>
              <a:t>hiện</a:t>
            </a:r>
            <a:r>
              <a:rPr lang="en-US" sz="2800" dirty="0">
                <a:solidFill>
                  <a:srgbClr val="C00000"/>
                </a:solidFill>
                <a:latin typeface="Nunito Black" pitchFamily="2" charset="0"/>
              </a:rPr>
              <a:t> </a:t>
            </a:r>
            <a:r>
              <a:rPr lang="en-US" sz="2800" dirty="0" err="1">
                <a:solidFill>
                  <a:srgbClr val="C00000"/>
                </a:solidFill>
                <a:latin typeface="Nunito Black" pitchFamily="2" charset="0"/>
              </a:rPr>
              <a:t>các</a:t>
            </a:r>
            <a:r>
              <a:rPr lang="en-US" sz="2800" dirty="0">
                <a:solidFill>
                  <a:srgbClr val="C00000"/>
                </a:solidFill>
                <a:latin typeface="Nunito Black" pitchFamily="2" charset="0"/>
              </a:rPr>
              <a:t> </a:t>
            </a:r>
            <a:r>
              <a:rPr lang="en-US" sz="2800" dirty="0" err="1">
                <a:solidFill>
                  <a:srgbClr val="C00000"/>
                </a:solidFill>
                <a:latin typeface="Nunito Black" pitchFamily="2" charset="0"/>
              </a:rPr>
              <a:t>việc</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trong</a:t>
            </a:r>
            <a:r>
              <a:rPr lang="en-US" sz="2800" dirty="0">
                <a:solidFill>
                  <a:srgbClr val="C00000"/>
                </a:solidFill>
                <a:latin typeface="Nunito Black" pitchFamily="2" charset="0"/>
              </a:rPr>
              <a:t> </a:t>
            </a:r>
            <a:r>
              <a:rPr lang="en-US" sz="2800" dirty="0" err="1">
                <a:solidFill>
                  <a:srgbClr val="C00000"/>
                </a:solidFill>
                <a:latin typeface="Nunito Black" pitchFamily="2" charset="0"/>
              </a:rPr>
              <a:t>bài</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văn</a:t>
            </a:r>
            <a:r>
              <a:rPr lang="en-US" sz="2800" dirty="0">
                <a:solidFill>
                  <a:srgbClr val="C00000"/>
                </a:solidFill>
                <a:latin typeface="Nunito Black" pitchFamily="2" charset="0"/>
              </a:rPr>
              <a:t>.</a:t>
            </a:r>
            <a:endParaRPr lang="en-US" sz="2800" b="1" dirty="0">
              <a:solidFill>
                <a:srgbClr val="C00000"/>
              </a:solidFill>
              <a:latin typeface="Nunito Black" pitchFamily="2" charset="0"/>
            </a:endParaRPr>
          </a:p>
        </p:txBody>
      </p:sp>
      <p:sp>
        <p:nvSpPr>
          <p:cNvPr id="12" name="TextBox 11">
            <a:extLst>
              <a:ext uri="{FF2B5EF4-FFF2-40B4-BE49-F238E27FC236}">
                <a16:creationId xmlns:a16="http://schemas.microsoft.com/office/drawing/2014/main" xmlns="" id="{8DB2DD22-29B2-C4C4-DD77-80D26F326D35}"/>
              </a:ext>
            </a:extLst>
          </p:cNvPr>
          <p:cNvSpPr txBox="1"/>
          <p:nvPr/>
        </p:nvSpPr>
        <p:spPr>
          <a:xfrm>
            <a:off x="1007828" y="259318"/>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5</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latin typeface="Nunito Black" pitchFamily="2" charset="0"/>
              </a:rPr>
              <a:t>Em</a:t>
            </a:r>
            <a:r>
              <a:rPr lang="en-US" sz="2800" dirty="0">
                <a:latin typeface="Nunito Black" pitchFamily="2" charset="0"/>
              </a:rPr>
              <a:t> </a:t>
            </a:r>
            <a:r>
              <a:rPr lang="en-US" sz="2800" dirty="0" err="1">
                <a:latin typeface="Nunito Black" pitchFamily="2" charset="0"/>
              </a:rPr>
              <a:t>có</a:t>
            </a:r>
            <a:r>
              <a:rPr lang="en-US" sz="2800" dirty="0">
                <a:latin typeface="Nunito Black" pitchFamily="2" charset="0"/>
              </a:rPr>
              <a:t> </a:t>
            </a:r>
            <a:r>
              <a:rPr lang="en-US" sz="2800" dirty="0" err="1">
                <a:latin typeface="Nunito Black" pitchFamily="2" charset="0"/>
              </a:rPr>
              <a:t>nhận</a:t>
            </a:r>
            <a:r>
              <a:rPr lang="en-US" sz="2800" dirty="0">
                <a:latin typeface="Nunito Black" pitchFamily="2" charset="0"/>
              </a:rPr>
              <a:t> </a:t>
            </a:r>
            <a:r>
              <a:rPr lang="en-US" sz="2800" dirty="0" err="1">
                <a:latin typeface="Nunito Black" pitchFamily="2" charset="0"/>
              </a:rPr>
              <a:t>xét</a:t>
            </a:r>
            <a:r>
              <a:rPr lang="en-US" sz="2800" dirty="0">
                <a:latin typeface="Nunito Black" pitchFamily="2" charset="0"/>
              </a:rPr>
              <a:t> </a:t>
            </a:r>
            <a:r>
              <a:rPr lang="en-US" sz="2800" dirty="0" err="1">
                <a:latin typeface="Nunito Black" pitchFamily="2" charset="0"/>
              </a:rPr>
              <a:t>gì</a:t>
            </a:r>
            <a:r>
              <a:rPr lang="en-US" sz="2800" dirty="0">
                <a:latin typeface="Nunito Black" pitchFamily="2" charset="0"/>
              </a:rPr>
              <a:t> </a:t>
            </a:r>
            <a:r>
              <a:rPr lang="en-US" sz="2800" dirty="0" err="1">
                <a:latin typeface="Nunito Black" pitchFamily="2" charset="0"/>
              </a:rPr>
              <a:t>về</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xmlns="">
                  <a14:imgLayer r:embed="rId4">
                    <a14:imgEffect>
                      <a14:backgroundRemoval t="6798" b="95961" l="7917" r="92167">
                        <a14:foregroundMark x1="18667" y1="11429" x2="27667" y2="18621"/>
                        <a14:foregroundMark x1="37250" y1="47291" x2="34917" y2="52315"/>
                        <a14:foregroundMark x1="71000" y1="69458" x2="71000" y2="69458"/>
                      </a14:backgroundRemoval>
                    </a14:imgEffect>
                  </a14:imgLayer>
                </a14:imgProps>
              </a:ext>
            </a:extLst>
          </a:blip>
          <a:stretch>
            <a:fillRect/>
          </a:stretch>
        </p:blipFill>
        <p:spPr>
          <a:xfrm>
            <a:off x="624454" y="3536191"/>
            <a:ext cx="3735383" cy="3159511"/>
          </a:xfrm>
          <a:prstGeom prst="rect">
            <a:avLst/>
          </a:prstGeom>
        </p:spPr>
      </p:pic>
      <p:pic>
        <p:nvPicPr>
          <p:cNvPr id="7" name="Picture 6"/>
          <p:cNvPicPr>
            <a:picLocks noChangeAspect="1"/>
          </p:cNvPicPr>
          <p:nvPr/>
        </p:nvPicPr>
        <p:blipFill>
          <a:blip r:embed="rId5"/>
          <a:stretch>
            <a:fillRect/>
          </a:stretch>
        </p:blipFill>
        <p:spPr>
          <a:xfrm>
            <a:off x="4724400" y="3829540"/>
            <a:ext cx="2900798" cy="2900798"/>
          </a:xfrm>
          <a:prstGeom prst="rect">
            <a:avLst/>
          </a:prstGeom>
        </p:spPr>
      </p:pic>
      <p:pic>
        <p:nvPicPr>
          <p:cNvPr id="13" name="Picture 12"/>
          <p:cNvPicPr>
            <a:picLocks noChangeAspect="1"/>
          </p:cNvPicPr>
          <p:nvPr/>
        </p:nvPicPr>
        <p:blipFill>
          <a:blip r:embed="rId6" cstate="print">
            <a:extLst>
              <a:ext uri="{BEBA8EAE-BF5A-486C-A8C5-ECC9F3942E4B}">
                <a14:imgProps xmlns:a14="http://schemas.microsoft.com/office/drawing/2010/main" xmlns="">
                  <a14:imgLayer r:embed="rId7">
                    <a14:imgEffect>
                      <a14:backgroundRemoval t="3769" b="99000" l="5170" r="94290"/>
                    </a14:imgEffect>
                  </a14:imgLayer>
                </a14:imgProps>
              </a:ext>
            </a:extLst>
          </a:blip>
          <a:stretch>
            <a:fillRect/>
          </a:stretch>
        </p:blipFill>
        <p:spPr>
          <a:xfrm>
            <a:off x="8610600" y="3864176"/>
            <a:ext cx="2905477" cy="2914445"/>
          </a:xfrm>
          <a:prstGeom prst="rect">
            <a:avLst/>
          </a:prstGeom>
        </p:spPr>
      </p:pic>
    </p:spTree>
    <p:extLst>
      <p:ext uri="{BB962C8B-B14F-4D97-AF65-F5344CB8AC3E}">
        <p14:creationId xmlns:p14="http://schemas.microsoft.com/office/powerpoint/2010/main" xmlns="" val="3272669032"/>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0E3B216-451D-43D3-9C14-D804E4D3B0D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597" y="0"/>
            <a:ext cx="12190413" cy="7021063"/>
          </a:xfrm>
          <a:prstGeom prst="rect">
            <a:avLst/>
          </a:prstGeom>
        </p:spPr>
      </p:pic>
      <p:pic>
        <p:nvPicPr>
          <p:cNvPr id="5" name="图片 7">
            <a:extLst>
              <a:ext uri="{FF2B5EF4-FFF2-40B4-BE49-F238E27FC236}">
                <a16:creationId xmlns:a16="http://schemas.microsoft.com/office/drawing/2014/main" xmlns="" id="{DBF19B06-A268-4B7C-80BF-A91BA692F33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3869875"/>
            <a:ext cx="4600056" cy="2988471"/>
          </a:xfrm>
          <a:prstGeom prst="rect">
            <a:avLst/>
          </a:prstGeom>
        </p:spPr>
      </p:pic>
      <p:pic>
        <p:nvPicPr>
          <p:cNvPr id="6" name="图片 10">
            <a:extLst>
              <a:ext uri="{FF2B5EF4-FFF2-40B4-BE49-F238E27FC236}">
                <a16:creationId xmlns:a16="http://schemas.microsoft.com/office/drawing/2014/main" xmlns="" id="{444CB6C1-FDAB-4A41-A9E3-7CA31250687E}"/>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40320" y="3002167"/>
            <a:ext cx="4550094" cy="3857421"/>
          </a:xfrm>
          <a:prstGeom prst="rect">
            <a:avLst/>
          </a:prstGeom>
        </p:spPr>
      </p:pic>
      <p:sp>
        <p:nvSpPr>
          <p:cNvPr id="2" name="TextBox 1">
            <a:extLst>
              <a:ext uri="{FF2B5EF4-FFF2-40B4-BE49-F238E27FC236}">
                <a16:creationId xmlns:a16="http://schemas.microsoft.com/office/drawing/2014/main" xmlns="" id="{9ABA1AED-0B6F-4540-8778-EF74B9BEBC1E}"/>
              </a:ext>
            </a:extLst>
          </p:cNvPr>
          <p:cNvSpPr txBox="1"/>
          <p:nvPr/>
        </p:nvSpPr>
        <p:spPr>
          <a:xfrm>
            <a:off x="3993852" y="941106"/>
            <a:ext cx="4388148" cy="110799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70C0"/>
                </a:solidFill>
                <a:effectLst/>
                <a:uLnTx/>
                <a:uFillTx/>
                <a:latin typeface="Bookman Old Style" panose="02050604050505020204" pitchFamily="18" charset="0"/>
                <a:ea typeface="+mn-ea"/>
                <a:cs typeface="+mn-cs"/>
              </a:rPr>
              <a:t>Nội</a:t>
            </a:r>
            <a:r>
              <a:rPr kumimoji="0" lang="en-US" sz="6600" b="1" i="0" u="none" strike="noStrike" kern="1200" cap="none" spc="0" normalizeH="0" baseline="0" noProof="0" dirty="0">
                <a:ln>
                  <a:noFill/>
                </a:ln>
                <a:solidFill>
                  <a:srgbClr val="0070C0"/>
                </a:solidFill>
                <a:effectLst/>
                <a:uLnTx/>
                <a:uFillTx/>
                <a:latin typeface="Bookman Old Style" panose="02050604050505020204" pitchFamily="18" charset="0"/>
                <a:ea typeface="+mn-ea"/>
                <a:cs typeface="+mn-cs"/>
              </a:rPr>
              <a:t> dung</a:t>
            </a:r>
          </a:p>
        </p:txBody>
      </p:sp>
      <p:sp>
        <p:nvSpPr>
          <p:cNvPr id="11" name="TextBox 10">
            <a:extLst>
              <a:ext uri="{FF2B5EF4-FFF2-40B4-BE49-F238E27FC236}">
                <a16:creationId xmlns:a16="http://schemas.microsoft.com/office/drawing/2014/main" xmlns="" id="{408662CB-748E-4D70-ACD1-DC52ABBD1C86}"/>
              </a:ext>
            </a:extLst>
          </p:cNvPr>
          <p:cNvSpPr txBox="1"/>
          <p:nvPr/>
        </p:nvSpPr>
        <p:spPr>
          <a:xfrm>
            <a:off x="1143000" y="2269737"/>
            <a:ext cx="104127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Khuyên</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chúng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ta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lời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phải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đôi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với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err="1">
                <a:ln>
                  <a:noFill/>
                </a:ln>
                <a:solidFill>
                  <a:srgbClr val="FF0000"/>
                </a:solidFill>
                <a:effectLst/>
                <a:uLnTx/>
                <a:uFillTx/>
                <a:latin typeface="Times New Roman" pitchFamily="18" charset="0"/>
                <a:ea typeface="+mn-ea"/>
                <a:cs typeface="Times New Roman" pitchFamily="18" charset="0"/>
              </a:rPr>
              <a:t>việc</a:t>
            </a:r>
            <a:r>
              <a:rPr kumimoji="0" lang="en-US" sz="44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smtClean="0">
                <a:ln>
                  <a:noFill/>
                </a:ln>
                <a:solidFill>
                  <a:srgbClr val="FF0000"/>
                </a:solidFill>
                <a:effectLst/>
                <a:uLnTx/>
                <a:uFillTx/>
                <a:latin typeface="Times New Roman" pitchFamily="18" charset="0"/>
                <a:ea typeface="+mn-ea"/>
                <a:cs typeface="Times New Roman" pitchFamily="18" charset="0"/>
              </a:rPr>
              <a:t>làm</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đã</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phải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cố</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làm</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được</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những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gì</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mà</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mình</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đã</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xmlns="" val="190820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xmlns=""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xmlns=""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xmlns=""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xmlns="" id="{0381C55F-8E9F-B550-DCE4-AC458AEE27B3}"/>
              </a:ext>
            </a:extLst>
          </p:cNvPr>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 xmlns:asvg="http://schemas.microsoft.com/office/drawing/2016/SVG/main" r:embed="rId3"/>
              </a:ext>
            </a:extLst>
          </a:blip>
          <a:stretch>
            <a:fillRect/>
          </a:stretch>
        </p:blipFill>
        <p:spPr>
          <a:xfrm rot="16200000">
            <a:off x="502588" y="1662422"/>
            <a:ext cx="4648200" cy="4492650"/>
          </a:xfrm>
          <a:prstGeom prst="rect">
            <a:avLst/>
          </a:prstGeom>
        </p:spPr>
      </p:pic>
      <p:sp>
        <p:nvSpPr>
          <p:cNvPr id="4" name="TextBox 3">
            <a:extLst>
              <a:ext uri="{FF2B5EF4-FFF2-40B4-BE49-F238E27FC236}">
                <a16:creationId xmlns:a16="http://schemas.microsoft.com/office/drawing/2014/main" xmlns="" id="{CA0E28F7-C2FC-6CA9-E824-0E775DE5C238}"/>
              </a:ext>
            </a:extLst>
          </p:cNvPr>
          <p:cNvSpPr txBox="1"/>
          <p:nvPr/>
        </p:nvSpPr>
        <p:spPr>
          <a:xfrm>
            <a:off x="4811580" y="1752600"/>
            <a:ext cx="6883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smtClean="0">
                <a:solidFill>
                  <a:srgbClr val="F9A72D"/>
                </a:solidFill>
                <a:latin typeface="Sigmar One" panose="00000500000000000000" pitchFamily="2" charset="0"/>
                <a:ea typeface="+mj-ea"/>
                <a:cs typeface="+mj-cs"/>
              </a:rPr>
              <a:t>LUYỆN ĐỌC LẠI</a:t>
            </a:r>
            <a:endParaRPr lang="en-US" sz="5400" dirty="0">
              <a:solidFill>
                <a:srgbClr val="F9A72D"/>
              </a:solidFill>
              <a:latin typeface="Sigmar One" panose="00000500000000000000" pitchFamily="2" charset="0"/>
              <a:ea typeface="+mj-ea"/>
              <a:cs typeface="+mj-cs"/>
            </a:endParaRPr>
          </a:p>
        </p:txBody>
      </p:sp>
      <p:sp>
        <p:nvSpPr>
          <p:cNvPr id="8" name="TextBox 7">
            <a:extLst>
              <a:ext uri="{FF2B5EF4-FFF2-40B4-BE49-F238E27FC236}">
                <a16:creationId xmlns:a16="http://schemas.microsoft.com/office/drawing/2014/main" xmlns="" id="{EF839EB8-8201-63F3-BBB7-AFBB0E77BB6D}"/>
              </a:ext>
            </a:extLst>
          </p:cNvPr>
          <p:cNvSpPr txBox="1"/>
          <p:nvPr/>
        </p:nvSpPr>
        <p:spPr>
          <a:xfrm>
            <a:off x="263630" y="152400"/>
            <a:ext cx="11013970" cy="1491068"/>
          </a:xfrm>
          <a:prstGeom prst="rect">
            <a:avLst/>
          </a:prstGeom>
          <a:noFill/>
        </p:spPr>
        <p:txBody>
          <a:bodyPr vert="horz" lIns="60960" tIns="30480" rIns="60960" bIns="30480" rtlCol="0" anchor="ctr">
            <a:normAutofit/>
          </a:bodyPr>
          <a:lstStyle/>
          <a:p>
            <a:pPr algn="ctr">
              <a:spcBef>
                <a:spcPct val="0"/>
              </a:spcBef>
              <a:spcAft>
                <a:spcPts val="400"/>
              </a:spcAft>
            </a:pPr>
            <a:r>
              <a:rPr lang="en-US" sz="2600" b="1" u="sng" dirty="0" err="1" smtClean="0">
                <a:solidFill>
                  <a:srgbClr val="0070C0"/>
                </a:solidFill>
                <a:latin typeface="Times New Roman" panose="02020603050405020304" pitchFamily="18" charset="0"/>
                <a:ea typeface="+mj-ea"/>
                <a:cs typeface="Times New Roman" panose="02020603050405020304" pitchFamily="18" charset="0"/>
              </a:rPr>
              <a:t>TIẾNG</a:t>
            </a:r>
            <a:r>
              <a:rPr lang="en-US" sz="2600" b="1" u="sng" dirty="0" smtClean="0">
                <a:solidFill>
                  <a:srgbClr val="0070C0"/>
                </a:solidFill>
                <a:latin typeface="Times New Roman" panose="02020603050405020304" pitchFamily="18" charset="0"/>
                <a:ea typeface="+mj-ea"/>
                <a:cs typeface="Times New Roman" panose="02020603050405020304" pitchFamily="18" charset="0"/>
              </a:rPr>
              <a:t> </a:t>
            </a:r>
            <a:r>
              <a:rPr lang="en-US" sz="2600" b="1" u="sng" dirty="0" err="1" smtClean="0">
                <a:solidFill>
                  <a:srgbClr val="0070C0"/>
                </a:solidFill>
                <a:latin typeface="Times New Roman" panose="02020603050405020304" pitchFamily="18" charset="0"/>
                <a:ea typeface="+mj-ea"/>
                <a:cs typeface="Times New Roman" panose="02020603050405020304" pitchFamily="18" charset="0"/>
              </a:rPr>
              <a:t>VIỆT</a:t>
            </a:r>
            <a:endParaRPr lang="en-US" sz="2600" b="1" u="sng" dirty="0" smtClean="0">
              <a:solidFill>
                <a:srgbClr val="0070C0"/>
              </a:solidFill>
              <a:latin typeface="Times New Roman" panose="02020603050405020304" pitchFamily="18" charset="0"/>
              <a:ea typeface="+mj-ea"/>
              <a:cs typeface="Times New Roman" panose="02020603050405020304" pitchFamily="18" charset="0"/>
            </a:endParaRPr>
          </a:p>
          <a:p>
            <a:pPr algn="ctr">
              <a:spcBef>
                <a:spcPct val="0"/>
              </a:spcBef>
              <a:spcAft>
                <a:spcPts val="400"/>
              </a:spcAft>
            </a:pPr>
            <a:r>
              <a:rPr lang="en-US" sz="2600" b="1" dirty="0" err="1" smtClean="0">
                <a:solidFill>
                  <a:srgbClr val="FF0000"/>
                </a:solidFill>
                <a:latin typeface="Times New Roman" panose="02020603050405020304" pitchFamily="18" charset="0"/>
                <a:ea typeface="+mj-ea"/>
                <a:cs typeface="Times New Roman" panose="02020603050405020304" pitchFamily="18" charset="0"/>
              </a:rPr>
              <a:t>ĐỌC</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BÀI</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TẬP</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LÀM</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VĂN</a:t>
            </a:r>
            <a:endParaRPr lang="en-US" sz="2600" b="1" dirty="0">
              <a:solidFill>
                <a:srgbClr val="FF0000"/>
              </a:solidFill>
              <a:latin typeface="Times New Roman" panose="02020603050405020304" pitchFamily="18" charset="0"/>
              <a:ea typeface="+mj-ea"/>
              <a:cs typeface="Times New Roman" panose="02020603050405020304" pitchFamily="18" charset="0"/>
            </a:endParaRP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Tree>
    <p:extLst>
      <p:ext uri="{BB962C8B-B14F-4D97-AF65-F5344CB8AC3E}">
        <p14:creationId xmlns:p14="http://schemas.microsoft.com/office/powerpoint/2010/main" xmlns="" val="49947491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19237" y="0"/>
            <a:ext cx="9148763" cy="69187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圆角矩形 2"/>
          <p:cNvSpPr/>
          <p:nvPr/>
        </p:nvSpPr>
        <p:spPr>
          <a:xfrm>
            <a:off x="2538414" y="2795588"/>
            <a:ext cx="7343775" cy="1993900"/>
          </a:xfrm>
          <a:prstGeom prst="roundRect">
            <a:avLst>
              <a:gd name="adj" fmla="val 0"/>
            </a:avLst>
          </a:prstGeom>
          <a:no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799">
              <a:solidFill>
                <a:prstClr val="white"/>
              </a:solidFill>
              <a:latin typeface="Calibri"/>
            </a:endParaRPr>
          </a:p>
        </p:txBody>
      </p:sp>
      <p:sp>
        <p:nvSpPr>
          <p:cNvPr id="10" name="矩形 93"/>
          <p:cNvSpPr/>
          <p:nvPr/>
        </p:nvSpPr>
        <p:spPr>
          <a:xfrm>
            <a:off x="2500314" y="2781300"/>
            <a:ext cx="287337" cy="287338"/>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799">
              <a:solidFill>
                <a:prstClr val="white"/>
              </a:solidFill>
              <a:latin typeface="Calibri"/>
            </a:endParaRPr>
          </a:p>
        </p:txBody>
      </p:sp>
      <p:sp>
        <p:nvSpPr>
          <p:cNvPr id="11" name="矩形 93"/>
          <p:cNvSpPr/>
          <p:nvPr/>
        </p:nvSpPr>
        <p:spPr>
          <a:xfrm rot="10800000">
            <a:off x="9645657" y="4556138"/>
            <a:ext cx="288925" cy="288925"/>
          </a:xfrm>
          <a:custGeom>
            <a:avLst/>
            <a:gdLst/>
            <a:ahLst/>
            <a:cxnLst/>
            <a:rect l="l" t="t" r="r" b="b"/>
            <a:pathLst>
              <a:path w="504056" h="504056">
                <a:moveTo>
                  <a:pt x="0" y="0"/>
                </a:moveTo>
                <a:lnTo>
                  <a:pt x="504056" y="0"/>
                </a:lnTo>
                <a:lnTo>
                  <a:pt x="504056" y="144016"/>
                </a:lnTo>
                <a:lnTo>
                  <a:pt x="144016" y="144016"/>
                </a:lnTo>
                <a:lnTo>
                  <a:pt x="144016" y="504056"/>
                </a:lnTo>
                <a:lnTo>
                  <a:pt x="0" y="504056"/>
                </a:lnTo>
                <a:close/>
              </a:path>
            </a:pathLst>
          </a:custGeom>
          <a:solidFill>
            <a:srgbClr val="6EBA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900">
              <a:defRPr/>
            </a:pPr>
            <a:endParaRPr lang="zh-CN" altLang="en-US" sz="1799">
              <a:solidFill>
                <a:prstClr val="white"/>
              </a:solidFill>
              <a:latin typeface="Calibri"/>
            </a:endParaRPr>
          </a:p>
        </p:txBody>
      </p:sp>
      <p:sp>
        <p:nvSpPr>
          <p:cNvPr id="12" name="TextBox 7"/>
          <p:cNvSpPr txBox="1">
            <a:spLocks noChangeArrowheads="1"/>
          </p:cNvSpPr>
          <p:nvPr/>
        </p:nvSpPr>
        <p:spPr bwMode="auto">
          <a:xfrm>
            <a:off x="4502151" y="4330700"/>
            <a:ext cx="9699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defTabSz="342900">
              <a:defRPr i="1">
                <a:solidFill>
                  <a:schemeClr val="tx1"/>
                </a:solidFill>
                <a:latin typeface="Arial" pitchFamily="34" charset="0"/>
              </a:defRPr>
            </a:lvl1pPr>
            <a:lvl2pPr marL="742950" indent="-285750" defTabSz="342900">
              <a:defRPr i="1">
                <a:solidFill>
                  <a:schemeClr val="tx1"/>
                </a:solidFill>
                <a:latin typeface="Arial" pitchFamily="34" charset="0"/>
              </a:defRPr>
            </a:lvl2pPr>
            <a:lvl3pPr marL="1143000" indent="-228600" defTabSz="342900">
              <a:defRPr i="1">
                <a:solidFill>
                  <a:schemeClr val="tx1"/>
                </a:solidFill>
                <a:latin typeface="Arial" pitchFamily="34" charset="0"/>
              </a:defRPr>
            </a:lvl3pPr>
            <a:lvl4pPr marL="1600200" indent="-228600" defTabSz="342900">
              <a:defRPr i="1">
                <a:solidFill>
                  <a:schemeClr val="tx1"/>
                </a:solidFill>
                <a:latin typeface="Arial" pitchFamily="34" charset="0"/>
              </a:defRPr>
            </a:lvl4pPr>
            <a:lvl5pPr marL="2057400" indent="-228600" defTabSz="342900">
              <a:defRPr i="1">
                <a:solidFill>
                  <a:schemeClr val="tx1"/>
                </a:solidFill>
                <a:latin typeface="Arial" pitchFamily="34" charset="0"/>
              </a:defRPr>
            </a:lvl5pPr>
            <a:lvl6pPr marL="2514600" indent="-228600" defTabSz="342900" eaLnBrk="0" fontAlgn="base" hangingPunct="0">
              <a:spcBef>
                <a:spcPct val="0"/>
              </a:spcBef>
              <a:spcAft>
                <a:spcPct val="0"/>
              </a:spcAft>
              <a:defRPr i="1">
                <a:solidFill>
                  <a:schemeClr val="tx1"/>
                </a:solidFill>
                <a:latin typeface="Arial" pitchFamily="34" charset="0"/>
              </a:defRPr>
            </a:lvl6pPr>
            <a:lvl7pPr marL="2971800" indent="-228600" defTabSz="342900" eaLnBrk="0" fontAlgn="base" hangingPunct="0">
              <a:spcBef>
                <a:spcPct val="0"/>
              </a:spcBef>
              <a:spcAft>
                <a:spcPct val="0"/>
              </a:spcAft>
              <a:defRPr i="1">
                <a:solidFill>
                  <a:schemeClr val="tx1"/>
                </a:solidFill>
                <a:latin typeface="Arial" pitchFamily="34" charset="0"/>
              </a:defRPr>
            </a:lvl7pPr>
            <a:lvl8pPr marL="3429000" indent="-228600" defTabSz="342900" eaLnBrk="0" fontAlgn="base" hangingPunct="0">
              <a:spcBef>
                <a:spcPct val="0"/>
              </a:spcBef>
              <a:spcAft>
                <a:spcPct val="0"/>
              </a:spcAft>
              <a:defRPr i="1">
                <a:solidFill>
                  <a:schemeClr val="tx1"/>
                </a:solidFill>
                <a:latin typeface="Arial" pitchFamily="34" charset="0"/>
              </a:defRPr>
            </a:lvl8pPr>
            <a:lvl9pPr marL="3886200" indent="-228600" defTabSz="342900" eaLnBrk="0" fontAlgn="base" hangingPunct="0">
              <a:spcBef>
                <a:spcPct val="0"/>
              </a:spcBef>
              <a:spcAft>
                <a:spcPct val="0"/>
              </a:spcAft>
              <a:defRPr i="1">
                <a:solidFill>
                  <a:schemeClr val="tx1"/>
                </a:solidFill>
                <a:latin typeface="Arial" pitchFamily="34" charset="0"/>
              </a:defRPr>
            </a:lvl9pPr>
          </a:lstStyle>
          <a:p>
            <a:pPr algn="ctr" fontAlgn="base">
              <a:spcBef>
                <a:spcPct val="0"/>
              </a:spcBef>
              <a:spcAft>
                <a:spcPct val="0"/>
              </a:spcAft>
            </a:pPr>
            <a:r>
              <a:rPr lang="zh-CN" altLang="en-US" b="1" i="0">
                <a:solidFill>
                  <a:srgbClr val="E5E5E5"/>
                </a:solidFill>
                <a:latin typeface="Microsoft YaHei" pitchFamily="34" charset="-122"/>
                <a:ea typeface="Microsoft YaHei" pitchFamily="34" charset="-122"/>
              </a:rPr>
              <a:t>添加</a:t>
            </a:r>
            <a:endParaRPr lang="en-US" altLang="zh-CN" b="1" i="0">
              <a:solidFill>
                <a:srgbClr val="E5E5E5"/>
              </a:solidFill>
              <a:latin typeface="Microsoft YaHei" pitchFamily="34" charset="-122"/>
              <a:ea typeface="Microsoft YaHei" pitchFamily="34" charset="-122"/>
            </a:endParaRPr>
          </a:p>
          <a:p>
            <a:pPr algn="ctr" fontAlgn="base">
              <a:spcBef>
                <a:spcPct val="0"/>
              </a:spcBef>
              <a:spcAft>
                <a:spcPct val="0"/>
              </a:spcAft>
            </a:pPr>
            <a:r>
              <a:rPr lang="zh-CN" altLang="en-US" b="1" i="0">
                <a:solidFill>
                  <a:srgbClr val="E5E5E5"/>
                </a:solidFill>
                <a:latin typeface="Microsoft YaHei" pitchFamily="34" charset="-122"/>
                <a:ea typeface="Microsoft YaHei" pitchFamily="34" charset="-122"/>
              </a:rPr>
              <a:t>关键字</a:t>
            </a:r>
          </a:p>
        </p:txBody>
      </p:sp>
      <p:sp>
        <p:nvSpPr>
          <p:cNvPr id="14" name="Rectangle 13">
            <a:extLst>
              <a:ext uri="{FF2B5EF4-FFF2-40B4-BE49-F238E27FC236}">
                <a16:creationId xmlns:a16="http://schemas.microsoft.com/office/drawing/2014/main" xmlns="" id="{3A0D3455-C87A-4B52-BDCE-09EAC2882C53}"/>
              </a:ext>
            </a:extLst>
          </p:cNvPr>
          <p:cNvSpPr/>
          <p:nvPr/>
        </p:nvSpPr>
        <p:spPr>
          <a:xfrm>
            <a:off x="4080958" y="473032"/>
            <a:ext cx="4049138" cy="967535"/>
          </a:xfrm>
          <a:prstGeom prst="rect">
            <a:avLst/>
          </a:prstGeom>
        </p:spPr>
        <p:style>
          <a:lnRef idx="2">
            <a:schemeClr val="accent3"/>
          </a:lnRef>
          <a:fillRef idx="1">
            <a:schemeClr val="lt1"/>
          </a:fillRef>
          <a:effectRef idx="0">
            <a:schemeClr val="accent3"/>
          </a:effectRef>
          <a:fontRef idx="minor">
            <a:schemeClr val="dk1"/>
          </a:fontRef>
        </p:style>
        <p:txBody>
          <a:bodyPr anchor="ctr"/>
          <a:lstStyle/>
          <a:p>
            <a:pPr algn="ctr" defTabSz="342900">
              <a:defRPr/>
            </a:pPr>
            <a:r>
              <a:rPr lang="en-US" sz="4000" b="1" smtClean="0">
                <a:ln>
                  <a:solidFill>
                    <a:srgbClr val="329061"/>
                  </a:solidFill>
                </a:ln>
                <a:solidFill>
                  <a:srgbClr val="0000FF"/>
                </a:solidFill>
                <a:latin typeface="Times New Roman" panose="02020603050405020304" pitchFamily="18" charset="0"/>
                <a:cs typeface="Times New Roman" panose="02020603050405020304" pitchFamily="18" charset="0"/>
              </a:rPr>
              <a:t>Vận dụng</a:t>
            </a:r>
            <a:endParaRPr lang="en-US" sz="4000" b="1" dirty="0">
              <a:ln>
                <a:solidFill>
                  <a:srgbClr val="329061"/>
                </a:solidFill>
              </a:ln>
              <a:solidFill>
                <a:srgbClr val="0000FF"/>
              </a:solidFill>
              <a:latin typeface="Times New Roman" panose="02020603050405020304" pitchFamily="18" charset="0"/>
              <a:cs typeface="Times New Roman" panose="02020603050405020304" pitchFamily="18" charset="0"/>
            </a:endParaRPr>
          </a:p>
        </p:txBody>
      </p:sp>
      <p:pic>
        <p:nvPicPr>
          <p:cNvPr id="15" name="图片 17"/>
          <p:cNvPicPr>
            <a:picLocks noChangeAspect="1"/>
          </p:cNvPicPr>
          <p:nvPr/>
        </p:nvPicPr>
        <p:blipFill>
          <a:blip r:embed="rId3">
            <a:extLst>
              <a:ext uri="{28A0092B-C50C-407E-A947-70E740481C1C}">
                <a14:useLocalDpi xmlns:a14="http://schemas.microsoft.com/office/drawing/2010/main" xmlns="" val="0"/>
              </a:ext>
            </a:extLst>
          </a:blip>
          <a:srcRect l="20023" t="67764"/>
          <a:stretch>
            <a:fillRect/>
          </a:stretch>
        </p:blipFill>
        <p:spPr bwMode="auto">
          <a:xfrm>
            <a:off x="6594477" y="71438"/>
            <a:ext cx="4108450" cy="165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 descr="A picture containing vector graphics&#10;&#10;Description automatically generated"/>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67689" y="1282704"/>
            <a:ext cx="1566862" cy="156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图片 16"/>
          <p:cNvPicPr>
            <a:picLocks noChangeAspect="1"/>
          </p:cNvPicPr>
          <p:nvPr/>
        </p:nvPicPr>
        <p:blipFill>
          <a:blip r:embed="rId5" cstate="print">
            <a:extLst>
              <a:ext uri="{28A0092B-C50C-407E-A947-70E740481C1C}">
                <a14:useLocalDpi xmlns:a14="http://schemas.microsoft.com/office/drawing/2010/main" xmlns="" val="0"/>
              </a:ext>
            </a:extLst>
          </a:blip>
          <a:srcRect t="22717"/>
          <a:stretch>
            <a:fillRect/>
          </a:stretch>
        </p:blipFill>
        <p:spPr bwMode="auto">
          <a:xfrm>
            <a:off x="1495425" y="30163"/>
            <a:ext cx="2840038"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Cloud 17">
            <a:extLst>
              <a:ext uri="{FF2B5EF4-FFF2-40B4-BE49-F238E27FC236}">
                <a16:creationId xmlns:a16="http://schemas.microsoft.com/office/drawing/2014/main" xmlns="" id="{C0755511-67E4-33FC-055D-EE6DCEC743C0}"/>
              </a:ext>
            </a:extLst>
          </p:cNvPr>
          <p:cNvSpPr/>
          <p:nvPr/>
        </p:nvSpPr>
        <p:spPr>
          <a:xfrm>
            <a:off x="2500314" y="2608840"/>
            <a:ext cx="7434268" cy="2572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smtClean="0">
                <a:solidFill>
                  <a:srgbClr val="C00000"/>
                </a:solidFill>
                <a:latin typeface="Times New Roman" panose="02020603050405020304" pitchFamily="18" charset="0"/>
                <a:cs typeface="Times New Roman" panose="02020603050405020304" pitchFamily="18" charset="0"/>
              </a:rPr>
              <a:t>Ở nhà, em </a:t>
            </a:r>
            <a:r>
              <a:rPr lang="en-US" sz="3200" b="1" dirty="0" err="1">
                <a:solidFill>
                  <a:srgbClr val="C00000"/>
                </a:solidFill>
                <a:latin typeface="Times New Roman" panose="02020603050405020304" pitchFamily="18" charset="0"/>
                <a:cs typeface="Times New Roman" panose="02020603050405020304" pitchFamily="18" charset="0"/>
              </a:rPr>
              <a:t>đã</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gì</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err="1">
                <a:solidFill>
                  <a:srgbClr val="C00000"/>
                </a:solidFill>
                <a:latin typeface="Times New Roman" panose="02020603050405020304" pitchFamily="18" charset="0"/>
                <a:cs typeface="Times New Roman" panose="02020603050405020304" pitchFamily="18" charset="0"/>
              </a:rPr>
              <a:t>giúp</a:t>
            </a:r>
            <a:r>
              <a:rPr lang="en-US" sz="3200" b="1">
                <a:solidFill>
                  <a:srgbClr val="C00000"/>
                </a:solidFill>
                <a:latin typeface="Times New Roman" panose="02020603050405020304" pitchFamily="18" charset="0"/>
                <a:cs typeface="Times New Roman" panose="02020603050405020304" pitchFamily="18" charset="0"/>
              </a:rPr>
              <a:t> </a:t>
            </a:r>
            <a:r>
              <a:rPr lang="en-US" sz="3200" b="1" smtClean="0">
                <a:solidFill>
                  <a:srgbClr val="C00000"/>
                </a:solidFill>
                <a:latin typeface="Times New Roman" panose="02020603050405020304" pitchFamily="18" charset="0"/>
                <a:cs typeface="Times New Roman" panose="02020603050405020304" pitchFamily="18" charset="0"/>
              </a:rPr>
              <a:t>đỡ </a:t>
            </a:r>
            <a:r>
              <a:rPr lang="en-US" sz="3200" b="1" dirty="0" err="1">
                <a:solidFill>
                  <a:srgbClr val="C00000"/>
                </a:solidFill>
                <a:latin typeface="Times New Roman" panose="02020603050405020304" pitchFamily="18" charset="0"/>
                <a:cs typeface="Times New Roman" panose="02020603050405020304" pitchFamily="18" charset="0"/>
              </a:rPr>
              <a:t>ông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bố</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mẹ</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anh</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chị</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em</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bạn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bè</a:t>
            </a:r>
            <a:r>
              <a:rPr lang="en-US" sz="3200" b="1" dirty="0">
                <a:solidFill>
                  <a:srgbClr val="C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27651674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0CE1472-3DF4-0955-94B3-0E5ED746F3E8}"/>
              </a:ext>
            </a:extLst>
          </p:cNvPr>
          <p:cNvPicPr>
            <a:picLocks noChangeAspect="1"/>
          </p:cNvPicPr>
          <p:nvPr/>
        </p:nvPicPr>
        <p:blipFill rotWithShape="1">
          <a:blip r:embed="rId3"/>
          <a:srcRect r="88722"/>
          <a:stretch/>
        </p:blipFill>
        <p:spPr>
          <a:xfrm>
            <a:off x="1066800" y="228600"/>
            <a:ext cx="1143000" cy="914400"/>
          </a:xfrm>
          <a:prstGeom prst="rect">
            <a:avLst/>
          </a:prstGeom>
        </p:spPr>
      </p:pic>
      <p:sp>
        <p:nvSpPr>
          <p:cNvPr id="6" name="Cloud 5">
            <a:extLst>
              <a:ext uri="{FF2B5EF4-FFF2-40B4-BE49-F238E27FC236}">
                <a16:creationId xmlns:a16="http://schemas.microsoft.com/office/drawing/2014/main" xmlns="" id="{9983C60C-E901-DAA5-AC1C-ABD9B76BCFAC}"/>
              </a:ext>
            </a:extLst>
          </p:cNvPr>
          <p:cNvSpPr/>
          <p:nvPr/>
        </p:nvSpPr>
        <p:spPr>
          <a:xfrm>
            <a:off x="7909558" y="1685544"/>
            <a:ext cx="4130041" cy="1895856"/>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err="1">
                <a:ln w="0"/>
                <a:solidFill>
                  <a:schemeClr val="accent1"/>
                </a:solidFill>
                <a:effectLst>
                  <a:outerShdw blurRad="38100" dist="25400" dir="5400000" algn="ctr" rotWithShape="0">
                    <a:srgbClr val="6E747A">
                      <a:alpha val="43000"/>
                    </a:srgbClr>
                  </a:outerShdw>
                </a:effectLst>
                <a:latin typeface="Nunito Black" pitchFamily="2" charset="0"/>
              </a:rPr>
              <a:t>Thảo</a:t>
            </a:r>
            <a:r>
              <a:rPr lang="en-US" sz="260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600" smtClean="0">
                <a:ln w="0"/>
                <a:solidFill>
                  <a:schemeClr val="accent1"/>
                </a:solidFill>
                <a:effectLst>
                  <a:outerShdw blurRad="38100" dist="25400" dir="5400000" algn="ctr" rotWithShape="0">
                    <a:srgbClr val="6E747A">
                      <a:alpha val="43000"/>
                    </a:srgbClr>
                  </a:outerShdw>
                </a:effectLst>
                <a:latin typeface="Nunito Black" pitchFamily="2" charset="0"/>
              </a:rPr>
              <a:t>luận</a:t>
            </a:r>
          </a:p>
          <a:p>
            <a:pPr algn="ctr"/>
            <a:r>
              <a:rPr lang="en-US" sz="260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400" smtClean="0">
                <a:ln w="0"/>
                <a:solidFill>
                  <a:schemeClr val="accent1"/>
                </a:solidFill>
                <a:effectLst>
                  <a:outerShdw blurRad="38100" dist="25400" dir="5400000" algn="ctr" rotWithShape="0">
                    <a:srgbClr val="6E747A">
                      <a:alpha val="43000"/>
                    </a:srgbClr>
                  </a:outerShdw>
                </a:effectLst>
                <a:latin typeface="Nunito Black" pitchFamily="2" charset="0"/>
              </a:rPr>
              <a:t>nhóm đôi</a:t>
            </a:r>
            <a:endParaRPr lang="en-US" sz="2600" dirty="0">
              <a:ln w="0"/>
              <a:solidFill>
                <a:schemeClr val="accent1"/>
              </a:solidFill>
              <a:effectLst>
                <a:outerShdw blurRad="38100" dist="25400" dir="5400000" algn="ctr" rotWithShape="0">
                  <a:srgbClr val="6E747A">
                    <a:alpha val="43000"/>
                  </a:srgbClr>
                </a:outerShdw>
              </a:effectLst>
              <a:latin typeface="Nunito Black" pitchFamily="2" charset="0"/>
            </a:endParaRPr>
          </a:p>
        </p:txBody>
      </p:sp>
      <p:pic>
        <p:nvPicPr>
          <p:cNvPr id="2" name="Picture 1"/>
          <p:cNvPicPr>
            <a:picLocks noChangeAspect="1"/>
          </p:cNvPicPr>
          <p:nvPr/>
        </p:nvPicPr>
        <p:blipFill>
          <a:blip r:embed="rId4"/>
          <a:stretch>
            <a:fillRect/>
          </a:stretch>
        </p:blipFill>
        <p:spPr>
          <a:xfrm>
            <a:off x="2194560" y="652272"/>
            <a:ext cx="5423171" cy="1524000"/>
          </a:xfrm>
          <a:prstGeom prst="rect">
            <a:avLst/>
          </a:prstGeom>
        </p:spPr>
      </p:pic>
      <p:pic>
        <p:nvPicPr>
          <p:cNvPr id="8" name="Picture 7"/>
          <p:cNvPicPr>
            <a:picLocks noChangeAspect="1"/>
          </p:cNvPicPr>
          <p:nvPr/>
        </p:nvPicPr>
        <p:blipFill>
          <a:blip r:embed="rId5"/>
          <a:stretch>
            <a:fillRect/>
          </a:stretch>
        </p:blipFill>
        <p:spPr>
          <a:xfrm>
            <a:off x="8229600" y="3761041"/>
            <a:ext cx="3962400" cy="3206330"/>
          </a:xfrm>
          <a:prstGeom prst="rect">
            <a:avLst/>
          </a:prstGeom>
        </p:spPr>
      </p:pic>
      <p:sp>
        <p:nvSpPr>
          <p:cNvPr id="12" name="Rectangle 11"/>
          <p:cNvSpPr/>
          <p:nvPr/>
        </p:nvSpPr>
        <p:spPr>
          <a:xfrm>
            <a:off x="3302600" y="2331221"/>
            <a:ext cx="112164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lvl="0" algn="ctr"/>
            <a:r>
              <a:rPr lang="en-US" sz="2400" dirty="0">
                <a:solidFill>
                  <a:srgbClr val="0070C0"/>
                </a:solidFill>
                <a:latin typeface="Nunito Black" pitchFamily="2" charset="0"/>
              </a:rPr>
              <a:t>GỢI Ý </a:t>
            </a:r>
          </a:p>
        </p:txBody>
      </p:sp>
      <p:grpSp>
        <p:nvGrpSpPr>
          <p:cNvPr id="11" name="Group 10"/>
          <p:cNvGrpSpPr/>
          <p:nvPr/>
        </p:nvGrpSpPr>
        <p:grpSpPr>
          <a:xfrm>
            <a:off x="-245437" y="2985795"/>
            <a:ext cx="7717684" cy="2416394"/>
            <a:chOff x="-245437" y="2985795"/>
            <a:chExt cx="7717684" cy="2416394"/>
          </a:xfrm>
        </p:grpSpPr>
        <p:pic>
          <p:nvPicPr>
            <p:cNvPr id="3" name="Pictur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45437" y="2985795"/>
              <a:ext cx="7717684" cy="2416394"/>
            </a:xfrm>
            <a:prstGeom prst="rect">
              <a:avLst/>
            </a:prstGeom>
          </p:spPr>
        </p:pic>
        <p:sp>
          <p:nvSpPr>
            <p:cNvPr id="5" name="Rectangle 4"/>
            <p:cNvSpPr/>
            <p:nvPr/>
          </p:nvSpPr>
          <p:spPr>
            <a:xfrm>
              <a:off x="1600200" y="3135072"/>
              <a:ext cx="5840408" cy="1200329"/>
            </a:xfrm>
            <a:prstGeom prst="rect">
              <a:avLst/>
            </a:prstGeom>
          </p:spPr>
          <p:txBody>
            <a:bodyPr wrap="square">
              <a:spAutoFit/>
            </a:bodyPr>
            <a:lstStyle/>
            <a:p>
              <a:pPr lvl="0" algn="just"/>
              <a:r>
                <a:rPr lang="en-US" sz="2400" dirty="0" err="1">
                  <a:solidFill>
                    <a:srgbClr val="FF0000"/>
                  </a:solidFill>
                  <a:latin typeface="Nunito Black" pitchFamily="2" charset="0"/>
                </a:rPr>
                <a:t>Đề</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1 </a:t>
              </a:r>
              <a:r>
                <a:rPr lang="en-US" sz="2400" dirty="0" err="1">
                  <a:solidFill>
                    <a:srgbClr val="FF0000"/>
                  </a:solidFill>
                  <a:latin typeface="Nunito Black" pitchFamily="2" charset="0"/>
                </a:rPr>
                <a:t>yêu</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cầu</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về</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thật</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đã</a:t>
              </a:r>
              <a:r>
                <a:rPr lang="en-US" sz="2400" dirty="0">
                  <a:solidFill>
                    <a:srgbClr val="FF0000"/>
                  </a:solidFill>
                  <a:latin typeface="Nunito Black" pitchFamily="2" charset="0"/>
                </a:rPr>
                <a:t> </a:t>
              </a:r>
              <a:r>
                <a:rPr lang="en-US" sz="2400" dirty="0" err="1">
                  <a:solidFill>
                    <a:srgbClr val="FF0000"/>
                  </a:solidFill>
                  <a:latin typeface="Nunito Black" pitchFamily="2" charset="0"/>
                </a:rPr>
                <a:t>từng</a:t>
              </a:r>
              <a:r>
                <a:rPr lang="en-US" sz="2400" dirty="0">
                  <a:solidFill>
                    <a:srgbClr val="FF0000"/>
                  </a:solidFill>
                  <a:latin typeface="Nunito Black" pitchFamily="2" charset="0"/>
                </a:rPr>
                <a:t> </a:t>
              </a:r>
              <a:r>
                <a:rPr lang="en-US" sz="2400" dirty="0" err="1">
                  <a:solidFill>
                    <a:srgbClr val="FF0000"/>
                  </a:solidFill>
                  <a:latin typeface="Nunito Black" pitchFamily="2" charset="0"/>
                </a:rPr>
                <a:t>làm</a:t>
              </a:r>
              <a:r>
                <a:rPr lang="en-US" sz="2400" dirty="0">
                  <a:solidFill>
                    <a:srgbClr val="FF0000"/>
                  </a:solidFill>
                  <a:latin typeface="Nunito Black" pitchFamily="2" charset="0"/>
                </a:rPr>
                <a:t> ở </a:t>
              </a:r>
              <a:r>
                <a:rPr lang="en-US" sz="2400" dirty="0" err="1">
                  <a:solidFill>
                    <a:srgbClr val="FF0000"/>
                  </a:solidFill>
                  <a:latin typeface="Nunito Black" pitchFamily="2" charset="0"/>
                </a:rPr>
                <a:t>nhà</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chỉ</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cần</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 </a:t>
              </a:r>
              <a:r>
                <a:rPr lang="en-US" sz="2400" dirty="0" err="1">
                  <a:solidFill>
                    <a:srgbClr val="FF0000"/>
                  </a:solidFill>
                  <a:latin typeface="Nunito Black" pitchFamily="2" charset="0"/>
                </a:rPr>
                <a:t>lại</a:t>
              </a:r>
              <a:r>
                <a:rPr lang="en-US" sz="2400" dirty="0">
                  <a:solidFill>
                    <a:srgbClr val="FF0000"/>
                  </a:solidFill>
                  <a:latin typeface="Nunito Black" pitchFamily="2" charset="0"/>
                </a:rPr>
                <a:t> </a:t>
              </a:r>
              <a:r>
                <a:rPr lang="en-US" sz="2400" dirty="0" err="1">
                  <a:solidFill>
                    <a:srgbClr val="FF0000"/>
                  </a:solidFill>
                  <a:latin typeface="Nunito Black" pitchFamily="2" charset="0"/>
                </a:rPr>
                <a:t>và</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theo</a:t>
              </a:r>
              <a:r>
                <a:rPr lang="en-US" sz="2400" dirty="0">
                  <a:solidFill>
                    <a:srgbClr val="FF0000"/>
                  </a:solidFill>
                  <a:latin typeface="Nunito Black" pitchFamily="2" charset="0"/>
                </a:rPr>
                <a:t> </a:t>
              </a:r>
              <a:r>
                <a:rPr lang="en-US" sz="2400" dirty="0" err="1">
                  <a:solidFill>
                    <a:srgbClr val="FF0000"/>
                  </a:solidFill>
                  <a:latin typeface="Nunito Black" pitchFamily="2" charset="0"/>
                </a:rPr>
                <a:t>trí</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a:t>
              </a:r>
            </a:p>
          </p:txBody>
        </p:sp>
      </p:grpSp>
      <p:grpSp>
        <p:nvGrpSpPr>
          <p:cNvPr id="13" name="Group 12"/>
          <p:cNvGrpSpPr/>
          <p:nvPr/>
        </p:nvGrpSpPr>
        <p:grpSpPr>
          <a:xfrm>
            <a:off x="1344608" y="4934428"/>
            <a:ext cx="7239000" cy="2203440"/>
            <a:chOff x="1344608" y="4934428"/>
            <a:chExt cx="7239000" cy="2203440"/>
          </a:xfrm>
        </p:grpSpPr>
        <p:pic>
          <p:nvPicPr>
            <p:cNvPr id="7" name="Picture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344608" y="4934428"/>
              <a:ext cx="7239000" cy="2203440"/>
            </a:xfrm>
            <a:prstGeom prst="rect">
              <a:avLst/>
            </a:prstGeom>
          </p:spPr>
        </p:pic>
        <p:sp>
          <p:nvSpPr>
            <p:cNvPr id="10" name="TextBox 9"/>
            <p:cNvSpPr txBox="1"/>
            <p:nvPr/>
          </p:nvSpPr>
          <p:spPr>
            <a:xfrm>
              <a:off x="1556795" y="5105015"/>
              <a:ext cx="5734904" cy="1200329"/>
            </a:xfrm>
            <a:prstGeom prst="rect">
              <a:avLst/>
            </a:prstGeom>
            <a:noFill/>
          </p:spPr>
          <p:txBody>
            <a:bodyPr wrap="square" rtlCol="0">
              <a:spAutoFit/>
            </a:bodyPr>
            <a:lstStyle/>
            <a:p>
              <a:pPr algn="just"/>
              <a:r>
                <a:rPr lang="en-US" sz="2400" dirty="0" err="1">
                  <a:solidFill>
                    <a:srgbClr val="0070C0"/>
                  </a:solidFill>
                  <a:latin typeface="Nunito Black" pitchFamily="2" charset="0"/>
                </a:rPr>
                <a:t>Đề</a:t>
              </a:r>
              <a:r>
                <a:rPr lang="en-US" sz="2400" dirty="0">
                  <a:solidFill>
                    <a:srgbClr val="0070C0"/>
                  </a:solidFill>
                  <a:latin typeface="Nunito Black" pitchFamily="2" charset="0"/>
                </a:rPr>
                <a:t> </a:t>
              </a:r>
              <a:r>
                <a:rPr lang="en-US" sz="2400" dirty="0" err="1">
                  <a:solidFill>
                    <a:srgbClr val="0070C0"/>
                  </a:solidFill>
                  <a:latin typeface="Nunito Black" pitchFamily="2" charset="0"/>
                </a:rPr>
                <a:t>số</a:t>
              </a:r>
              <a:r>
                <a:rPr lang="en-US" sz="2400" dirty="0">
                  <a:solidFill>
                    <a:srgbClr val="0070C0"/>
                  </a:solidFill>
                  <a:latin typeface="Nunito Black" pitchFamily="2" charset="0"/>
                </a:rPr>
                <a:t> 2 </a:t>
              </a:r>
              <a:r>
                <a:rPr lang="en-US" sz="2400" dirty="0" err="1">
                  <a:solidFill>
                    <a:srgbClr val="0070C0"/>
                  </a:solidFill>
                  <a:latin typeface="Nunito Black" pitchFamily="2" charset="0"/>
                </a:rPr>
                <a:t>kể</a:t>
              </a:r>
              <a:r>
                <a:rPr lang="en-US" sz="2400" dirty="0">
                  <a:solidFill>
                    <a:srgbClr val="0070C0"/>
                  </a:solidFill>
                  <a:latin typeface="Nunito Black" pitchFamily="2" charset="0"/>
                </a:rPr>
                <a:t> </a:t>
              </a:r>
              <a:r>
                <a:rPr lang="en-US" sz="2400" dirty="0" err="1">
                  <a:solidFill>
                    <a:srgbClr val="0070C0"/>
                  </a:solidFill>
                  <a:latin typeface="Nunito Black" pitchFamily="2" charset="0"/>
                </a:rPr>
                <a:t>về</a:t>
              </a:r>
              <a:r>
                <a:rPr lang="en-US" sz="2400" dirty="0">
                  <a:solidFill>
                    <a:srgbClr val="0070C0"/>
                  </a:solidFill>
                  <a:latin typeface="Nunito Black" pitchFamily="2" charset="0"/>
                </a:rPr>
                <a:t> </a:t>
              </a:r>
              <a:r>
                <a:rPr lang="en-US" sz="2400" dirty="0" err="1">
                  <a:solidFill>
                    <a:srgbClr val="0070C0"/>
                  </a:solidFill>
                  <a:latin typeface="Nunito Black" pitchFamily="2" charset="0"/>
                </a:rPr>
                <a:t>một</a:t>
              </a:r>
              <a:r>
                <a:rPr lang="en-US" sz="2400" dirty="0">
                  <a:solidFill>
                    <a:srgbClr val="0070C0"/>
                  </a:solidFill>
                  <a:latin typeface="Nunito Black" pitchFamily="2" charset="0"/>
                </a:rPr>
                <a:t> </a:t>
              </a:r>
              <a:r>
                <a:rPr lang="en-US" sz="2400" dirty="0" err="1">
                  <a:solidFill>
                    <a:srgbClr val="0070C0"/>
                  </a:solidFill>
                  <a:latin typeface="Nunito Black" pitchFamily="2" charset="0"/>
                </a:rPr>
                <a:t>việc</a:t>
              </a:r>
              <a:r>
                <a:rPr lang="en-US" sz="2400" dirty="0">
                  <a:solidFill>
                    <a:srgbClr val="0070C0"/>
                  </a:solidFill>
                  <a:latin typeface="Nunito Black" pitchFamily="2" charset="0"/>
                </a:rPr>
                <a:t> </a:t>
              </a:r>
              <a:r>
                <a:rPr lang="en-US" sz="2400" dirty="0" err="1">
                  <a:solidFill>
                    <a:srgbClr val="0070C0"/>
                  </a:solidFill>
                  <a:latin typeface="Nunito Black" pitchFamily="2" charset="0"/>
                </a:rPr>
                <a:t>không</a:t>
              </a:r>
              <a:r>
                <a:rPr lang="en-US" sz="2400" dirty="0">
                  <a:solidFill>
                    <a:srgbClr val="0070C0"/>
                  </a:solidFill>
                  <a:latin typeface="Nunito Black" pitchFamily="2" charset="0"/>
                </a:rPr>
                <a:t> </a:t>
              </a:r>
              <a:r>
                <a:rPr lang="en-US" sz="2400" dirty="0" err="1">
                  <a:solidFill>
                    <a:srgbClr val="0070C0"/>
                  </a:solidFill>
                  <a:latin typeface="Nunito Black" pitchFamily="2" charset="0"/>
                </a:rPr>
                <a:t>có</a:t>
              </a:r>
              <a:r>
                <a:rPr lang="en-US" sz="2400" dirty="0">
                  <a:solidFill>
                    <a:srgbClr val="0070C0"/>
                  </a:solidFill>
                  <a:latin typeface="Nunito Black" pitchFamily="2" charset="0"/>
                </a:rPr>
                <a:t> </a:t>
              </a:r>
              <a:r>
                <a:rPr lang="en-US" sz="2400" dirty="0" err="1">
                  <a:solidFill>
                    <a:srgbClr val="0070C0"/>
                  </a:solidFill>
                  <a:latin typeface="Nunito Black" pitchFamily="2" charset="0"/>
                </a:rPr>
                <a:t>thật</a:t>
              </a:r>
              <a:r>
                <a:rPr lang="en-US" sz="2400" dirty="0">
                  <a:solidFill>
                    <a:srgbClr val="0070C0"/>
                  </a:solidFill>
                  <a:latin typeface="Nunito Black" pitchFamily="2" charset="0"/>
                </a:rPr>
                <a:t> </a:t>
              </a:r>
              <a:r>
                <a:rPr lang="en-US" sz="2400" dirty="0" err="1">
                  <a:solidFill>
                    <a:srgbClr val="0070C0"/>
                  </a:solidFill>
                  <a:latin typeface="Nunito Black" pitchFamily="2" charset="0"/>
                </a:rPr>
                <a:t>em</a:t>
              </a:r>
              <a:r>
                <a:rPr lang="en-US" sz="2400" dirty="0">
                  <a:solidFill>
                    <a:srgbClr val="0070C0"/>
                  </a:solidFill>
                  <a:latin typeface="Nunito Black" pitchFamily="2" charset="0"/>
                </a:rPr>
                <a:t> </a:t>
              </a:r>
              <a:r>
                <a:rPr lang="en-US" sz="2400" dirty="0" err="1">
                  <a:solidFill>
                    <a:srgbClr val="0070C0"/>
                  </a:solidFill>
                  <a:latin typeface="Nunito Black" pitchFamily="2" charset="0"/>
                </a:rPr>
                <a:t>chưa</a:t>
              </a:r>
              <a:r>
                <a:rPr lang="en-US" sz="2400" dirty="0">
                  <a:solidFill>
                    <a:srgbClr val="0070C0"/>
                  </a:solidFill>
                  <a:latin typeface="Nunito Black" pitchFamily="2" charset="0"/>
                </a:rPr>
                <a:t> </a:t>
              </a:r>
              <a:r>
                <a:rPr lang="en-US" sz="2400" dirty="0" err="1">
                  <a:solidFill>
                    <a:srgbClr val="0070C0"/>
                  </a:solidFill>
                  <a:latin typeface="Nunito Black" pitchFamily="2" charset="0"/>
                </a:rPr>
                <a:t>từng</a:t>
              </a:r>
              <a:r>
                <a:rPr lang="en-US" sz="2400" dirty="0">
                  <a:solidFill>
                    <a:srgbClr val="0070C0"/>
                  </a:solidFill>
                  <a:latin typeface="Nunito Black" pitchFamily="2" charset="0"/>
                </a:rPr>
                <a:t> </a:t>
              </a:r>
              <a:r>
                <a:rPr lang="en-US" sz="2400" dirty="0" err="1">
                  <a:solidFill>
                    <a:srgbClr val="0070C0"/>
                  </a:solidFill>
                  <a:latin typeface="Nunito Black" pitchFamily="2" charset="0"/>
                </a:rPr>
                <a:t>làm</a:t>
              </a:r>
              <a:r>
                <a:rPr lang="en-US" sz="2400" dirty="0">
                  <a:solidFill>
                    <a:srgbClr val="0070C0"/>
                  </a:solidFill>
                  <a:latin typeface="Nunito Black" pitchFamily="2" charset="0"/>
                </a:rPr>
                <a:t>. </a:t>
              </a:r>
              <a:r>
                <a:rPr lang="en-US" sz="2400" dirty="0" err="1">
                  <a:solidFill>
                    <a:srgbClr val="0070C0"/>
                  </a:solidFill>
                  <a:latin typeface="Nunito Black" pitchFamily="2" charset="0"/>
                </a:rPr>
                <a:t>Em</a:t>
              </a:r>
              <a:r>
                <a:rPr lang="en-US" sz="2400" dirty="0">
                  <a:solidFill>
                    <a:srgbClr val="0070C0"/>
                  </a:solidFill>
                  <a:latin typeface="Nunito Black" pitchFamily="2" charset="0"/>
                </a:rPr>
                <a:t> </a:t>
              </a:r>
              <a:r>
                <a:rPr lang="en-US" sz="2400" dirty="0" err="1">
                  <a:solidFill>
                    <a:srgbClr val="0070C0"/>
                  </a:solidFill>
                  <a:latin typeface="Nunito Black" pitchFamily="2" charset="0"/>
                </a:rPr>
                <a:t>cần</a:t>
              </a:r>
              <a:r>
                <a:rPr lang="en-US" sz="2400" dirty="0">
                  <a:solidFill>
                    <a:srgbClr val="0070C0"/>
                  </a:solidFill>
                  <a:latin typeface="Nunito Black" pitchFamily="2" charset="0"/>
                </a:rPr>
                <a:t> </a:t>
              </a:r>
              <a:r>
                <a:rPr lang="en-US" sz="2400" dirty="0" err="1">
                  <a:solidFill>
                    <a:srgbClr val="0070C0"/>
                  </a:solidFill>
                  <a:latin typeface="Nunito Black" pitchFamily="2" charset="0"/>
                </a:rPr>
                <a:t>tưởng</a:t>
              </a:r>
              <a:r>
                <a:rPr lang="en-US" sz="2400" dirty="0">
                  <a:solidFill>
                    <a:srgbClr val="0070C0"/>
                  </a:solidFill>
                  <a:latin typeface="Nunito Black" pitchFamily="2" charset="0"/>
                </a:rPr>
                <a:t> </a:t>
              </a:r>
              <a:r>
                <a:rPr lang="en-US" sz="2400" dirty="0" err="1">
                  <a:solidFill>
                    <a:srgbClr val="0070C0"/>
                  </a:solidFill>
                  <a:latin typeface="Nunito Black" pitchFamily="2" charset="0"/>
                </a:rPr>
                <a:t>tượng</a:t>
              </a:r>
              <a:r>
                <a:rPr lang="en-US" sz="2400" dirty="0">
                  <a:solidFill>
                    <a:srgbClr val="0070C0"/>
                  </a:solidFill>
                  <a:latin typeface="Nunito Black" pitchFamily="2" charset="0"/>
                </a:rPr>
                <a:t> </a:t>
              </a:r>
              <a:r>
                <a:rPr lang="en-US" sz="2400" dirty="0" err="1">
                  <a:solidFill>
                    <a:srgbClr val="0070C0"/>
                  </a:solidFill>
                  <a:latin typeface="Nunito Black" pitchFamily="2" charset="0"/>
                </a:rPr>
                <a:t>rồi</a:t>
              </a:r>
              <a:r>
                <a:rPr lang="en-US" sz="2400" dirty="0">
                  <a:solidFill>
                    <a:srgbClr val="0070C0"/>
                  </a:solidFill>
                  <a:latin typeface="Nunito Black" pitchFamily="2" charset="0"/>
                </a:rPr>
                <a:t> </a:t>
              </a:r>
              <a:r>
                <a:rPr lang="en-US" sz="2400" dirty="0" err="1">
                  <a:solidFill>
                    <a:srgbClr val="0070C0"/>
                  </a:solidFill>
                  <a:latin typeface="Nunito Black" pitchFamily="2" charset="0"/>
                </a:rPr>
                <a:t>nói</a:t>
              </a:r>
              <a:r>
                <a:rPr lang="en-US" sz="2400" dirty="0">
                  <a:solidFill>
                    <a:srgbClr val="0070C0"/>
                  </a:solidFill>
                  <a:latin typeface="Nunito Black" pitchFamily="2" charset="0"/>
                </a:rPr>
                <a:t> </a:t>
              </a:r>
              <a:r>
                <a:rPr lang="en-US" sz="2400" dirty="0" err="1">
                  <a:solidFill>
                    <a:srgbClr val="0070C0"/>
                  </a:solidFill>
                  <a:latin typeface="Nunito Black" pitchFamily="2" charset="0"/>
                </a:rPr>
                <a:t>hoặc</a:t>
              </a:r>
              <a:r>
                <a:rPr lang="en-US" sz="2400" dirty="0">
                  <a:solidFill>
                    <a:srgbClr val="0070C0"/>
                  </a:solidFill>
                  <a:latin typeface="Nunito Black" pitchFamily="2" charset="0"/>
                </a:rPr>
                <a:t> </a:t>
              </a:r>
              <a:r>
                <a:rPr lang="en-US" sz="2400" dirty="0" err="1">
                  <a:solidFill>
                    <a:srgbClr val="0070C0"/>
                  </a:solidFill>
                  <a:latin typeface="Nunito Black" pitchFamily="2" charset="0"/>
                </a:rPr>
                <a:t>viết</a:t>
              </a:r>
              <a:r>
                <a:rPr lang="en-US" sz="2400" dirty="0">
                  <a:solidFill>
                    <a:srgbClr val="0070C0"/>
                  </a:solidFill>
                  <a:latin typeface="Nunito Black" pitchFamily="2" charset="0"/>
                </a:rPr>
                <a:t> </a:t>
              </a:r>
              <a:r>
                <a:rPr lang="en-US" sz="2400" dirty="0" err="1">
                  <a:solidFill>
                    <a:srgbClr val="0070C0"/>
                  </a:solidFill>
                  <a:latin typeface="Nunito Black" pitchFamily="2" charset="0"/>
                </a:rPr>
                <a:t>ra.</a:t>
              </a:r>
              <a:endParaRPr lang="en-US" sz="2400" dirty="0">
                <a:solidFill>
                  <a:srgbClr val="0070C0"/>
                </a:solidFill>
                <a:latin typeface="Nunito Black" pitchFamily="2" charset="0"/>
              </a:endParaRPr>
            </a:p>
          </p:txBody>
        </p:sp>
      </p:grpSp>
    </p:spTree>
    <p:extLst>
      <p:ext uri="{BB962C8B-B14F-4D97-AF65-F5344CB8AC3E}">
        <p14:creationId xmlns:p14="http://schemas.microsoft.com/office/powerpoint/2010/main" xmlns="" val="211025647"/>
      </p:ext>
    </p:extLst>
  </p:cSld>
  <p:clrMapOvr>
    <a:masterClrMapping/>
  </p:clrMapOvr>
  <mc:AlternateContent xmlns:mc="http://schemas.openxmlformats.org/markup-compatibility/2006">
    <mc:Choice xmlns:p14="http://schemas.microsoft.com/office/powerpoint/2010/main" xmlns="" Requires="p14">
      <p:transition spd="slow" p14:dur="1500">
        <p14:ripple dir="l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3440"/>
            <a:ext cx="9220200" cy="5867400"/>
          </a:xfrm>
          <a:prstGeom prst="rect">
            <a:avLst/>
          </a:prstGeom>
          <a:ln>
            <a:noFill/>
          </a:ln>
          <a:effectLst>
            <a:softEdge rad="112500"/>
          </a:effectLst>
        </p:spPr>
      </p:pic>
      <p:sp>
        <p:nvSpPr>
          <p:cNvPr id="8" name="Speech Bubble: Rectangle with Corners Rounded 7">
            <a:extLst>
              <a:ext uri="{FF2B5EF4-FFF2-40B4-BE49-F238E27FC236}">
                <a16:creationId xmlns:a16="http://schemas.microsoft.com/office/drawing/2014/main" xmlns="" id="{C42408ED-562A-4EAC-2176-453F286291C9}"/>
              </a:ext>
            </a:extLst>
          </p:cNvPr>
          <p:cNvSpPr/>
          <p:nvPr/>
        </p:nvSpPr>
        <p:spPr>
          <a:xfrm>
            <a:off x="8229600" y="381000"/>
            <a:ext cx="2834640" cy="1706880"/>
          </a:xfrm>
          <a:prstGeom prst="wedgeRoundRectCallout">
            <a:avLst>
              <a:gd name="adj1" fmla="val -40397"/>
              <a:gd name="adj2" fmla="val 76325"/>
              <a:gd name="adj3" fmla="val 16667"/>
            </a:avLst>
          </a:prstGeom>
          <a:solidFill>
            <a:schemeClr val="accent5">
              <a:lumMod val="20000"/>
              <a:lumOff val="80000"/>
            </a:schemeClr>
          </a:solidFill>
          <a:ln w="28575">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9Slide03 AmpleSoft Bold" panose="02000000000000000000" pitchFamily="2" charset="0"/>
              </a:rPr>
              <a:t>Bức</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tranh</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vẽ</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gì</a:t>
            </a:r>
            <a:r>
              <a:rPr lang="en-US" sz="2800" dirty="0">
                <a:solidFill>
                  <a:srgbClr val="FF0000"/>
                </a:solidFill>
                <a:latin typeface="#9Slide03 AmpleSoft Bold" panose="02000000000000000000" pitchFamily="2" charset="0"/>
              </a:rPr>
              <a:t>?</a:t>
            </a:r>
          </a:p>
        </p:txBody>
      </p:sp>
    </p:spTree>
    <p:extLst>
      <p:ext uri="{BB962C8B-B14F-4D97-AF65-F5344CB8AC3E}">
        <p14:creationId xmlns:p14="http://schemas.microsoft.com/office/powerpoint/2010/main" xmlns="" val="2596451339"/>
      </p:ext>
    </p:extLst>
  </p:cSld>
  <p:clrMapOvr>
    <a:masterClrMapping/>
  </p:clrMapOvr>
  <mc:AlternateContent xmlns:mc="http://schemas.openxmlformats.org/markup-compatibility/2006">
    <mc:Choice xmlns:p14="http://schemas.microsoft.com/office/powerpoint/2010/main" xmlns="" Requires="p14">
      <p:transition spd="slow" p14:dur="1500">
        <p14:ripple dir="l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xmlns="" id="{5707F116-8EC0-4822-9067-186AC8C96E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xmlns="" id="{49F1A7E4-819D-4D21-8E8B-32671A9F98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xmlns="" id="{EF839EB8-8201-63F3-BBB7-AFBB0E77BB6D}"/>
              </a:ext>
            </a:extLst>
          </p:cNvPr>
          <p:cNvSpPr txBox="1"/>
          <p:nvPr/>
        </p:nvSpPr>
        <p:spPr>
          <a:xfrm>
            <a:off x="263630" y="561653"/>
            <a:ext cx="11013970" cy="1952947"/>
          </a:xfrm>
          <a:prstGeom prst="rect">
            <a:avLst/>
          </a:prstGeom>
          <a:noFill/>
        </p:spPr>
        <p:txBody>
          <a:bodyPr vert="horz" lIns="60960" tIns="30480" rIns="60960" bIns="30480" rtlCol="0" anchor="ctr">
            <a:normAutofit/>
          </a:bodyPr>
          <a:lstStyle/>
          <a:p>
            <a:pPr algn="ctr">
              <a:spcBef>
                <a:spcPct val="0"/>
              </a:spcBef>
              <a:spcAft>
                <a:spcPts val="400"/>
              </a:spcAft>
            </a:pPr>
            <a:r>
              <a:rPr lang="en-US" sz="3600" b="1" u="sng" dirty="0" err="1" smtClean="0">
                <a:solidFill>
                  <a:srgbClr val="0070C0"/>
                </a:solidFill>
                <a:latin typeface="Times New Roman" panose="02020603050405020304" pitchFamily="18" charset="0"/>
                <a:ea typeface="+mj-ea"/>
                <a:cs typeface="Times New Roman" panose="02020603050405020304" pitchFamily="18" charset="0"/>
              </a:rPr>
              <a:t>TIẾNG</a:t>
            </a:r>
            <a:r>
              <a:rPr lang="en-US" sz="3600" b="1" u="sng" dirty="0" smtClean="0">
                <a:solidFill>
                  <a:srgbClr val="0070C0"/>
                </a:solidFill>
                <a:latin typeface="Times New Roman" panose="02020603050405020304" pitchFamily="18" charset="0"/>
                <a:ea typeface="+mj-ea"/>
                <a:cs typeface="Times New Roman" panose="02020603050405020304" pitchFamily="18" charset="0"/>
              </a:rPr>
              <a:t> </a:t>
            </a:r>
            <a:r>
              <a:rPr lang="en-US" sz="3600" b="1" u="sng" dirty="0" err="1" smtClean="0">
                <a:solidFill>
                  <a:srgbClr val="0070C0"/>
                </a:solidFill>
                <a:latin typeface="Times New Roman" panose="02020603050405020304" pitchFamily="18" charset="0"/>
                <a:ea typeface="+mj-ea"/>
                <a:cs typeface="Times New Roman" panose="02020603050405020304" pitchFamily="18" charset="0"/>
              </a:rPr>
              <a:t>VIỆT</a:t>
            </a:r>
            <a:endParaRPr lang="en-US" sz="3600" b="1" u="sng" dirty="0" smtClean="0">
              <a:solidFill>
                <a:srgbClr val="0070C0"/>
              </a:solidFill>
              <a:latin typeface="Times New Roman" panose="02020603050405020304" pitchFamily="18" charset="0"/>
              <a:ea typeface="+mj-ea"/>
              <a:cs typeface="Times New Roman" panose="02020603050405020304" pitchFamily="18" charset="0"/>
            </a:endParaRPr>
          </a:p>
          <a:p>
            <a:pPr algn="ctr">
              <a:spcBef>
                <a:spcPct val="0"/>
              </a:spcBef>
              <a:spcAft>
                <a:spcPts val="400"/>
              </a:spcAft>
            </a:pPr>
            <a:r>
              <a:rPr lang="en-US" sz="3600" b="1" dirty="0" err="1" smtClean="0">
                <a:solidFill>
                  <a:srgbClr val="FF0000"/>
                </a:solidFill>
                <a:latin typeface="Times New Roman" panose="02020603050405020304" pitchFamily="18" charset="0"/>
                <a:ea typeface="+mj-ea"/>
                <a:cs typeface="Times New Roman" panose="02020603050405020304" pitchFamily="18" charset="0"/>
              </a:rPr>
              <a:t>ĐỌC</a:t>
            </a:r>
            <a:r>
              <a:rPr lang="en-US" sz="3600" b="1" dirty="0" smtClean="0">
                <a:solidFill>
                  <a:srgbClr val="FF0000"/>
                </a:solidFill>
                <a:latin typeface="Times New Roman" panose="02020603050405020304" pitchFamily="18" charset="0"/>
                <a:ea typeface="+mj-ea"/>
                <a:cs typeface="Times New Roman" panose="02020603050405020304" pitchFamily="18" charset="0"/>
              </a:rPr>
              <a:t>: </a:t>
            </a:r>
            <a:r>
              <a:rPr lang="en-US" sz="3600" b="1" dirty="0" err="1" smtClean="0">
                <a:solidFill>
                  <a:srgbClr val="FF0000"/>
                </a:solidFill>
                <a:latin typeface="Times New Roman" panose="02020603050405020304" pitchFamily="18" charset="0"/>
                <a:ea typeface="+mj-ea"/>
                <a:cs typeface="Times New Roman" panose="02020603050405020304" pitchFamily="18" charset="0"/>
              </a:rPr>
              <a:t>BÀI</a:t>
            </a:r>
            <a:r>
              <a:rPr lang="en-US" sz="3600" b="1" dirty="0" smtClean="0">
                <a:solidFill>
                  <a:srgbClr val="FF0000"/>
                </a:solidFill>
                <a:latin typeface="Times New Roman" panose="02020603050405020304" pitchFamily="18" charset="0"/>
                <a:ea typeface="+mj-ea"/>
                <a:cs typeface="Times New Roman" panose="02020603050405020304" pitchFamily="18" charset="0"/>
              </a:rPr>
              <a:t> </a:t>
            </a:r>
            <a:r>
              <a:rPr lang="en-US" sz="3600" b="1" dirty="0" err="1" smtClean="0">
                <a:solidFill>
                  <a:srgbClr val="FF0000"/>
                </a:solidFill>
                <a:latin typeface="Times New Roman" panose="02020603050405020304" pitchFamily="18" charset="0"/>
                <a:ea typeface="+mj-ea"/>
                <a:cs typeface="Times New Roman" panose="02020603050405020304" pitchFamily="18" charset="0"/>
              </a:rPr>
              <a:t>TẬP</a:t>
            </a:r>
            <a:r>
              <a:rPr lang="en-US" sz="3600" b="1" dirty="0" smtClean="0">
                <a:solidFill>
                  <a:srgbClr val="FF0000"/>
                </a:solidFill>
                <a:latin typeface="Times New Roman" panose="02020603050405020304" pitchFamily="18" charset="0"/>
                <a:ea typeface="+mj-ea"/>
                <a:cs typeface="Times New Roman" panose="02020603050405020304" pitchFamily="18" charset="0"/>
              </a:rPr>
              <a:t> </a:t>
            </a:r>
            <a:r>
              <a:rPr lang="en-US" sz="3600" b="1" dirty="0" err="1" smtClean="0">
                <a:solidFill>
                  <a:srgbClr val="FF0000"/>
                </a:solidFill>
                <a:latin typeface="Times New Roman" panose="02020603050405020304" pitchFamily="18" charset="0"/>
                <a:ea typeface="+mj-ea"/>
                <a:cs typeface="Times New Roman" panose="02020603050405020304" pitchFamily="18" charset="0"/>
              </a:rPr>
              <a:t>LÀM</a:t>
            </a:r>
            <a:r>
              <a:rPr lang="en-US" sz="3600" b="1" dirty="0" smtClean="0">
                <a:solidFill>
                  <a:srgbClr val="FF0000"/>
                </a:solidFill>
                <a:latin typeface="Times New Roman" panose="02020603050405020304" pitchFamily="18" charset="0"/>
                <a:ea typeface="+mj-ea"/>
                <a:cs typeface="Times New Roman" panose="02020603050405020304" pitchFamily="18" charset="0"/>
              </a:rPr>
              <a:t> </a:t>
            </a:r>
            <a:r>
              <a:rPr lang="en-US" sz="3600" b="1" dirty="0" err="1" smtClean="0">
                <a:solidFill>
                  <a:srgbClr val="FF0000"/>
                </a:solidFill>
                <a:latin typeface="Times New Roman" panose="02020603050405020304" pitchFamily="18" charset="0"/>
                <a:ea typeface="+mj-ea"/>
                <a:cs typeface="Times New Roman" panose="02020603050405020304" pitchFamily="18" charset="0"/>
              </a:rPr>
              <a:t>VĂN</a:t>
            </a:r>
            <a:endParaRPr lang="en-US" sz="3600" b="1" dirty="0">
              <a:solidFill>
                <a:srgbClr val="FF0000"/>
              </a:solidFill>
              <a:latin typeface="Times New Roman" panose="02020603050405020304" pitchFamily="18" charset="0"/>
              <a:ea typeface="+mj-ea"/>
              <a:cs typeface="Times New Roman" panose="02020603050405020304" pitchFamily="18" charset="0"/>
            </a:endParaRP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xmlns="" id="{B1ECBAC9-8FF8-4D44-BD49-6B81C38167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xmlns="" id="{530F234A-713C-4B90-B43E-8F10C8B67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xmlns="" id="{A2C8816B-132C-4433-807D-BE8737D4604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xmlns="" id="{3D9E8922-1B3D-4020-A05C-C539C0C550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xmlns="" id="{A8064EBB-920B-4259-AC3A-6F286FAF21A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xmlns="" id="{3FE43375-339B-4A67-BEC7-44D202CA1F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xmlns="" id="{52329D9A-3D48-4B69-939D-2A480F1478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xmlns="" id="{2D5CC4CB-7B78-480A-A0AE-A8A35C08E19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xmlns="" id="{89DECC1B-0AAB-435F-81AE-4C770DACCAF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xmlns="" id="{DC580C66-5435-4F00-873E-679D3D5049C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xmlns="" id="{B4AFD177-1A38-4FAE-87D4-840AE22C861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xmlns="" id="{FB1CDD8E-A095-9B0A-25AF-6330DA73F9DB}"/>
              </a:ext>
            </a:extLst>
          </p:cNvPr>
          <p:cNvPicPr>
            <a:picLocks noChangeAspect="1"/>
          </p:cNvPicPr>
          <p:nvPr/>
        </p:nvPicPr>
        <p:blipFill>
          <a:blip r:embed="rId3">
            <a:extLst>
              <a:ext uri="{28A0092B-C50C-407E-A947-70E740481C1C}">
                <a14:useLocalDpi xmlns:a14="http://schemas.microsoft.com/office/drawing/2010/main" xmlns="" val="0"/>
              </a:ext>
              <a:ext uri="{96DAC541-7B7A-43D3-8B79-37D633B846F1}">
                <asvg:svgBlip xmlns="" xmlns:asvg="http://schemas.microsoft.com/office/drawing/2016/SVG/main"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xmlns="" val="2625448808"/>
      </p:ext>
    </p:extLst>
  </p:cSld>
  <p:clrMapOvr>
    <a:masterClrMapping/>
  </p:clrMapOvr>
  <mc:AlternateContent xmlns:mc="http://schemas.openxmlformats.org/markup-compatibility/2006">
    <mc:Choice xmlns:p14="http://schemas.microsoft.com/office/powerpoint/2010/main" xmlns="" Requires="p14">
      <p:transition spd="slow" p14:dur="1500">
        <p14:ripple dir="rd"/>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F3DD3406-2712-834B-AB0F-2A570271E8D5}"/>
              </a:ext>
            </a:extLst>
          </p:cNvPr>
          <p:cNvGrpSpPr/>
          <p:nvPr/>
        </p:nvGrpSpPr>
        <p:grpSpPr>
          <a:xfrm>
            <a:off x="285453" y="286035"/>
            <a:ext cx="3284526" cy="584776"/>
            <a:chOff x="-217500" y="512264"/>
            <a:chExt cx="1905607" cy="438582"/>
          </a:xfrm>
        </p:grpSpPr>
        <p:sp>
          <p:nvSpPr>
            <p:cNvPr id="3" name="TextBox 2">
              <a:extLst>
                <a:ext uri="{FF2B5EF4-FFF2-40B4-BE49-F238E27FC236}">
                  <a16:creationId xmlns:a16="http://schemas.microsoft.com/office/drawing/2014/main" xmlns="" id="{C07B3502-F58A-46C0-88F8-3DE26F98CD3F}"/>
                </a:ext>
              </a:extLst>
            </p:cNvPr>
            <p:cNvSpPr txBox="1"/>
            <p:nvPr/>
          </p:nvSpPr>
          <p:spPr>
            <a:xfrm>
              <a:off x="-35644" y="512264"/>
              <a:ext cx="1723751" cy="438582"/>
            </a:xfrm>
            <a:prstGeom prst="rect">
              <a:avLst/>
            </a:prstGeom>
            <a:noFill/>
          </p:spPr>
          <p:txBody>
            <a:bodyPr wrap="square" rtlCol="0">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MẪU</a:t>
              </a:r>
            </a:p>
          </p:txBody>
        </p:sp>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xmlns="">
                    <a14:imgLayer r:embed="rId4">
                      <a14:imgEffect>
                        <a14:sharpenSoften amount="25000"/>
                      </a14:imgEffect>
                      <a14:imgEffect>
                        <a14:saturation sat="200000"/>
                      </a14:imgEffect>
                    </a14:imgLayer>
                  </a14:imgProps>
                </a:ext>
              </a:extLst>
            </a:blip>
            <a:srcRect l="1772" t="2351" r="1"/>
            <a:stretch/>
          </p:blipFill>
          <p:spPr>
            <a:xfrm>
              <a:off x="-217500" y="537534"/>
              <a:ext cx="426589" cy="384731"/>
            </a:xfrm>
            <a:prstGeom prst="rect">
              <a:avLst/>
            </a:prstGeom>
          </p:spPr>
        </p:pic>
      </p:grpSp>
      <p:sp>
        <p:nvSpPr>
          <p:cNvPr id="5" name="TextBox 4">
            <a:extLst>
              <a:ext uri="{FF2B5EF4-FFF2-40B4-BE49-F238E27FC236}">
                <a16:creationId xmlns:a16="http://schemas.microsoft.com/office/drawing/2014/main" xmlns="" id="{83C8FAFC-C1D0-49BB-A45E-D744951A028F}"/>
              </a:ext>
            </a:extLst>
          </p:cNvPr>
          <p:cNvSpPr txBox="1"/>
          <p:nvPr/>
        </p:nvSpPr>
        <p:spPr>
          <a:xfrm>
            <a:off x="1235311" y="372532"/>
            <a:ext cx="9248600" cy="707886"/>
          </a:xfrm>
          <a:prstGeom prst="rect">
            <a:avLst/>
          </a:prstGeom>
          <a:noFill/>
        </p:spPr>
        <p:txBody>
          <a:bodyPr wrap="square" lIns="91428" tIns="45714" rIns="91428" bIns="45714" rtlCol="0">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r>
              <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tập</a:t>
            </a:r>
            <a:r>
              <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làm</a:t>
            </a:r>
            <a:r>
              <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4000" b="1" i="0" u="none" strike="noStrike" kern="0" cap="none" spc="0" normalizeH="0" baseline="0" noProof="0" dirty="0" err="1">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văn</a:t>
            </a:r>
            <a:endParaRPr kumimoji="0" lang="en-US" sz="4000" b="1" i="0" u="none" strike="noStrike" kern="0" cap="none" spc="0" normalizeH="0" baseline="0" noProof="0" dirty="0">
              <a:ln>
                <a:noFill/>
              </a:ln>
              <a:solidFill>
                <a:srgbClr val="FFAB4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xmlns="" id="{241DD05F-53F1-7044-87A3-08799544343E}"/>
              </a:ext>
            </a:extLst>
          </p:cNvPr>
          <p:cNvSpPr/>
          <p:nvPr/>
        </p:nvSpPr>
        <p:spPr>
          <a:xfrm rot="21163024">
            <a:off x="2049123" y="4111516"/>
            <a:ext cx="453913" cy="830997"/>
          </a:xfrm>
          <a:prstGeom prst="rect">
            <a:avLst/>
          </a:prstGeom>
        </p:spPr>
        <p:txBody>
          <a:bodyPr wrap="square" lIns="91428" tIns="45714" rIns="91428" bIns="45714">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endParaRPr kumimoji="0" lang="x-none" sz="4800" b="1" i="1"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xmlns="" id="{4416D4F5-BBDE-424D-B4E0-7F92148AB33F}"/>
              </a:ext>
            </a:extLst>
          </p:cNvPr>
          <p:cNvSpPr/>
          <p:nvPr/>
        </p:nvSpPr>
        <p:spPr>
          <a:xfrm>
            <a:off x="5549806" y="6288604"/>
            <a:ext cx="3600741" cy="400097"/>
          </a:xfrm>
          <a:prstGeom prst="rect">
            <a:avLst/>
          </a:prstGeom>
        </p:spPr>
        <p:txBody>
          <a:bodyPr wrap="square" lIns="91428" tIns="45714" rIns="91428" bIns="45714">
            <a:spAutoFit/>
          </a:bodyPr>
          <a:lstStyle/>
          <a:p>
            <a:pPr marL="59257" marR="0" lvl="0" indent="0" algn="just" defTabSz="1219007"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Theo Pi-</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vô</a:t>
            </a: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va-rô-va</a:t>
            </a:r>
            <a:endParaRPr kumimoji="0" lang="vi-VN"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23" name="Cloud 22">
            <a:extLst>
              <a:ext uri="{FF2B5EF4-FFF2-40B4-BE49-F238E27FC236}">
                <a16:creationId xmlns:a16="http://schemas.microsoft.com/office/drawing/2014/main" xmlns="" id="{6BBAF353-26CD-4411-8CC9-9D53EB475F83}"/>
              </a:ext>
            </a:extLst>
          </p:cNvPr>
          <p:cNvSpPr/>
          <p:nvPr/>
        </p:nvSpPr>
        <p:spPr>
          <a:xfrm>
            <a:off x="8040610" y="36848"/>
            <a:ext cx="3763925" cy="839221"/>
          </a:xfrm>
          <a:prstGeom prst="cloud">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p:cNvSpPr txBox="1"/>
          <p:nvPr/>
        </p:nvSpPr>
        <p:spPr>
          <a:xfrm>
            <a:off x="386366" y="1076578"/>
            <a:ext cx="11539471" cy="5396686"/>
          </a:xfrm>
          <a:prstGeom prst="rect">
            <a:avLst/>
          </a:prstGeom>
          <a:noFill/>
        </p:spPr>
        <p:txBody>
          <a:bodyPr wrap="square" lIns="86694" tIns="43347" rIns="86694" bIns="4334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Có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lần, cô giáo cho chúng tôi một đề văn ở lớp : "Em đã làm gì để giúp đỡ mẹ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loay hoay mất một lúc, rồi cầm bút và bắt đầu viết : "Em đã nhiều lần giúp đỡ mẹ. Em quét nhà và rửa bát đĩa. Đôi khi, em giặt khăn mùi soa</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Đến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đây, tôi bỗng thấy bí. Quả thật, ở nhà, mẹ thường làm mọi việc. Thỉnh thoảng, mẹ bận, định gọi tôi giúp việc này, việc kia, nhưng thấy tôi đang học, mẹ lại thôi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nhìn sang Liu-xi-a, thấy bạn ấy đang viết lia lịa. Thế là tôi </a:t>
            </a:r>
            <a:r>
              <a:rPr kumimoji="0" lang="vi-VN" sz="2300" b="0"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bỗng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a:t>
            </a:r>
            <a:r>
              <a:rPr lang="en-US" sz="2300" noProof="0" smtClean="0">
                <a:solidFill>
                  <a:prstClr val="black"/>
                </a:solidFill>
                <a:latin typeface="Times New Roman" pitchFamily="18" charset="0"/>
                <a:cs typeface="Times New Roman" pitchFamily="18" charset="0"/>
              </a:rPr>
              <a:t>ớ</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có lần tôi nhặt thêm cả bít tất của mình, bèn viết thêm : "Em còn giặt bít tất</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Nhưng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chẳng lẽ lại nộp bài văn ngắn ngủn như thế này ? Tôi nhìn xung quanh, mọi người vẫn viết. Lạ thật, các bạn viết gì mà nhiều thế ? Tôi cố nghĩ, rồi viết tiếp :"Em giặt cả áo lót, áo sơ mi và quần." Cuối cùng, tôi kết thúc bài văn của mình :"Em muốn giúp mẹ nhiều việc hơn, để mẹ đỡ vất vả</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Mấy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hôm sau, sáng chủ nhật, mẹ bảo tôi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Cô-li-a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này ! Hôm nay con giặt áo sơ mi và quần áo lót đi nhé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tròn xoe mắt. Nhưng rồi tôi vui vẻ nhận lời, vì đó là việc làm mà tôi đã nói trong bài tập làm văn.</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xmlns="" val="2634692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Hộp Văn bản 5"/>
          <p:cNvSpPr txBox="1">
            <a:spLocks noChangeArrowheads="1"/>
          </p:cNvSpPr>
          <p:nvPr/>
        </p:nvSpPr>
        <p:spPr bwMode="auto">
          <a:xfrm>
            <a:off x="2286000" y="1676400"/>
            <a:ext cx="76200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400" eaLnBrk="0" fontAlgn="base" hangingPunct="0">
              <a:spcBef>
                <a:spcPct val="0"/>
              </a:spcBef>
              <a:spcAft>
                <a:spcPct val="0"/>
              </a:spcAft>
              <a:buNone/>
              <a:defRPr/>
            </a:pPr>
            <a:r>
              <a:rPr lang="en-US" altLang="en-US" sz="3600" i="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Chú</a:t>
            </a:r>
            <a:r>
              <a:rPr lang="en-US" altLang="en-US" sz="3600" b="1" dirty="0">
                <a:solidFill>
                  <a:srgbClr val="FF0000"/>
                </a:solidFill>
                <a:latin typeface="Times New Roman" panose="02020603050405020304" pitchFamily="18" charset="0"/>
                <a:cs typeface="Times New Roman" panose="02020603050405020304" pitchFamily="18" charset="0"/>
              </a:rPr>
              <a:t> ý </a:t>
            </a:r>
            <a:r>
              <a:rPr lang="en-US" altLang="en-US" sz="3600" b="1" dirty="0" err="1">
                <a:solidFill>
                  <a:srgbClr val="FF0000"/>
                </a:solidFill>
                <a:latin typeface="Times New Roman" panose="02020603050405020304" pitchFamily="18" charset="0"/>
                <a:cs typeface="Times New Roman" panose="02020603050405020304" pitchFamily="18" charset="0"/>
              </a:rPr>
              <a:t>giọng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đọc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của</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nhân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err="1">
                <a:solidFill>
                  <a:srgbClr val="FF0000"/>
                </a:solidFill>
                <a:latin typeface="Times New Roman" panose="02020603050405020304" pitchFamily="18" charset="0"/>
                <a:cs typeface="Times New Roman" panose="02020603050405020304" pitchFamily="18" charset="0"/>
              </a:rPr>
              <a:t>vật</a:t>
            </a:r>
            <a:r>
              <a:rPr lang="en-US" altLang="en-US" sz="3600" b="1">
                <a:solidFill>
                  <a:srgbClr val="FF0000"/>
                </a:solidFill>
                <a:latin typeface="Times New Roman" panose="02020603050405020304" pitchFamily="18" charset="0"/>
                <a:cs typeface="Times New Roman" panose="02020603050405020304" pitchFamily="18" charset="0"/>
              </a:rPr>
              <a:t> :</a:t>
            </a:r>
            <a:endParaRPr lang="en-US" altLang="en-US" sz="3600" b="1" dirty="0">
              <a:solidFill>
                <a:srgbClr val="FF0000"/>
              </a:solidFill>
              <a:latin typeface="Times New Roman" panose="02020603050405020304" pitchFamily="18" charset="0"/>
              <a:cs typeface="Times New Roman" panose="02020603050405020304" pitchFamily="18" charset="0"/>
            </a:endParaRPr>
          </a:p>
          <a:p>
            <a:pPr defTabSz="914400" eaLnBrk="0" fontAlgn="base" hangingPunct="0">
              <a:spcBef>
                <a:spcPct val="0"/>
              </a:spcBef>
              <a:spcAft>
                <a:spcPct val="0"/>
              </a:spcAft>
              <a:buNone/>
              <a:defRPr/>
            </a:pPr>
            <a:r>
              <a:rPr lang="en-US" altLang="en-US" sz="3600" smtClean="0">
                <a:solidFill>
                  <a:prstClr val="black"/>
                </a:solidFill>
                <a:latin typeface="Times New Roman" panose="02020603050405020304" pitchFamily="18" charset="0"/>
                <a:cs typeface="Times New Roman" panose="02020603050405020304" pitchFamily="18" charset="0"/>
              </a:rPr>
              <a:t>- Giọng </a:t>
            </a:r>
            <a:r>
              <a:rPr lang="en-US" altLang="en-US" sz="3600" dirty="0" err="1">
                <a:solidFill>
                  <a:prstClr val="black"/>
                </a:solidFill>
                <a:latin typeface="Times New Roman" panose="02020603050405020304" pitchFamily="18" charset="0"/>
                <a:cs typeface="Times New Roman" panose="02020603050405020304" pitchFamily="18" charset="0"/>
              </a:rPr>
              <a:t>nhân</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vật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err="1">
                <a:solidFill>
                  <a:srgbClr val="FF0000"/>
                </a:solidFill>
                <a:latin typeface="Times New Roman" panose="02020603050405020304" pitchFamily="18" charset="0"/>
                <a:cs typeface="Times New Roman" panose="02020603050405020304" pitchFamily="18" charset="0"/>
              </a:rPr>
              <a:t>tôi</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a:solidFill>
                  <a:prstClr val="black"/>
                </a:solidFill>
                <a:latin typeface="Times New Roman" panose="02020603050405020304" pitchFamily="18" charset="0"/>
                <a:cs typeface="Times New Roman" panose="02020603050405020304" pitchFamily="18" charset="0"/>
              </a:rPr>
              <a: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hồn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nhiên</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nhẹ</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nhàng</a:t>
            </a:r>
            <a:r>
              <a:rPr lang="en-US" altLang="en-US" sz="3600" dirty="0">
                <a:solidFill>
                  <a:srgbClr val="0000FF"/>
                </a:solidFill>
                <a:latin typeface="Times New Roman" panose="02020603050405020304" pitchFamily="18" charset="0"/>
                <a:cs typeface="Times New Roman" panose="02020603050405020304" pitchFamily="18" charset="0"/>
              </a:rPr>
              <a:t>.</a:t>
            </a:r>
          </a:p>
          <a:p>
            <a:pPr defTabSz="914400" eaLnBrk="0" fontAlgn="base" hangingPunct="0">
              <a:spcBef>
                <a:spcPct val="0"/>
              </a:spcBef>
              <a:spcAft>
                <a:spcPct val="0"/>
              </a:spcAft>
              <a:buNone/>
              <a:defRPr/>
            </a:pP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prstClr val="black"/>
                </a:solidFill>
                <a:latin typeface="Times New Roman" panose="02020603050405020304" pitchFamily="18" charset="0"/>
                <a:cs typeface="Times New Roman" panose="02020603050405020304" pitchFamily="18" charset="0"/>
              </a:rPr>
              <a:t>Giọng</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err="1">
                <a:solidFill>
                  <a:srgbClr val="FF0000"/>
                </a:solidFill>
                <a:latin typeface="Times New Roman" panose="02020603050405020304" pitchFamily="18" charset="0"/>
                <a:cs typeface="Times New Roman" panose="02020603050405020304" pitchFamily="18" charset="0"/>
              </a:rPr>
              <a:t>mẹ</a:t>
            </a:r>
            <a:r>
              <a:rPr lang="en-US" altLang="en-US" sz="3600" dirty="0">
                <a:solidFill>
                  <a:srgbClr val="FF0000"/>
                </a:solidFill>
                <a:latin typeface="Times New Roman" panose="02020603050405020304" pitchFamily="18" charset="0"/>
                <a:cs typeface="Times New Roman" panose="02020603050405020304" pitchFamily="18" charset="0"/>
              </a:rPr>
              <a:t>”</a:t>
            </a:r>
            <a:r>
              <a:rPr lang="en-US" altLang="en-US" sz="3600" dirty="0">
                <a:solidFill>
                  <a:prstClr val="black"/>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ấm</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áp</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dịu</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dàng</a:t>
            </a:r>
            <a:r>
              <a:rPr lang="en-US" altLang="en-US" sz="36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8539484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outVertic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37"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out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xmlns="" id="{93717FB4-F4D2-8B3D-8523-8E63C4138DB2}"/>
              </a:ext>
            </a:extLst>
          </p:cNvPr>
          <p:cNvSpPr txBox="1"/>
          <p:nvPr/>
        </p:nvSpPr>
        <p:spPr>
          <a:xfrm>
            <a:off x="3900086" y="-152400"/>
            <a:ext cx="4419600" cy="738664"/>
          </a:xfrm>
          <a:prstGeom prst="rect">
            <a:avLst/>
          </a:prstGeom>
        </p:spPr>
        <p:txBody>
          <a:bodyPr wrap="square" lIns="0" tIns="0" rIns="0" bIns="0" rtlCol="0" anchor="t">
            <a:spAutoFit/>
          </a:bodyPr>
          <a:lstStyle/>
          <a:p>
            <a:pPr algn="ctr">
              <a:lnSpc>
                <a:spcPts val="6400"/>
              </a:lnSpc>
              <a:spcBef>
                <a:spcPct val="0"/>
              </a:spcBef>
            </a:pPr>
            <a:r>
              <a:rPr lang="en-US" sz="3200" spc="-133" dirty="0" err="1">
                <a:solidFill>
                  <a:srgbClr val="FF0000"/>
                </a:solidFill>
                <a:latin typeface="Sriracha"/>
              </a:rPr>
              <a:t>Bài</a:t>
            </a:r>
            <a:r>
              <a:rPr lang="en-US" sz="3200" spc="-133" dirty="0">
                <a:solidFill>
                  <a:srgbClr val="FF0000"/>
                </a:solidFill>
                <a:latin typeface="Sriracha"/>
              </a:rPr>
              <a:t> </a:t>
            </a:r>
            <a:r>
              <a:rPr lang="en-US" sz="3200" spc="-133" dirty="0" err="1">
                <a:solidFill>
                  <a:srgbClr val="FF0000"/>
                </a:solidFill>
                <a:latin typeface="Sriracha"/>
              </a:rPr>
              <a:t>tập</a:t>
            </a:r>
            <a:r>
              <a:rPr lang="en-US" sz="3200" spc="-133" dirty="0">
                <a:solidFill>
                  <a:srgbClr val="FF0000"/>
                </a:solidFill>
                <a:latin typeface="Sriracha"/>
              </a:rPr>
              <a:t> </a:t>
            </a:r>
            <a:r>
              <a:rPr lang="en-US" sz="3200" spc="-133" dirty="0" err="1">
                <a:solidFill>
                  <a:srgbClr val="FF0000"/>
                </a:solidFill>
                <a:latin typeface="Sriracha"/>
              </a:rPr>
              <a:t>làm</a:t>
            </a:r>
            <a:r>
              <a:rPr lang="en-US" sz="3200" spc="-133" dirty="0">
                <a:solidFill>
                  <a:srgbClr val="FF0000"/>
                </a:solidFill>
                <a:latin typeface="Sriracha"/>
              </a:rPr>
              <a:t> </a:t>
            </a:r>
            <a:r>
              <a:rPr lang="en-US" sz="3200" spc="-133" dirty="0" err="1">
                <a:solidFill>
                  <a:srgbClr val="FF0000"/>
                </a:solidFill>
                <a:latin typeface="Sriracha"/>
              </a:rPr>
              <a:t>văn</a:t>
            </a:r>
            <a:endParaRPr lang="en-US" sz="3200" spc="-133" dirty="0">
              <a:solidFill>
                <a:srgbClr val="FF0000"/>
              </a:solidFill>
              <a:latin typeface="Sriracha"/>
            </a:endParaRPr>
          </a:p>
        </p:txBody>
      </p:sp>
      <p:sp>
        <p:nvSpPr>
          <p:cNvPr id="9" name="TextBox 8">
            <a:extLst>
              <a:ext uri="{FF2B5EF4-FFF2-40B4-BE49-F238E27FC236}">
                <a16:creationId xmlns:a16="http://schemas.microsoft.com/office/drawing/2014/main" xmlns="" id="{AB010EE4-2D5C-B5CF-5E1D-6B867978BE57}"/>
              </a:ext>
            </a:extLst>
          </p:cNvPr>
          <p:cNvSpPr txBox="1"/>
          <p:nvPr/>
        </p:nvSpPr>
        <p:spPr>
          <a:xfrm>
            <a:off x="523852" y="533400"/>
            <a:ext cx="11303820" cy="1310997"/>
          </a:xfrm>
          <a:prstGeom prst="roundRect">
            <a:avLst/>
          </a:prstGeom>
          <a:solidFill>
            <a:srgbClr val="EAF9FF"/>
          </a:solidFill>
        </p:spPr>
        <p:txBody>
          <a:bodyPr wrap="square">
            <a:spAutoFit/>
          </a:bodyPr>
          <a:lstStyle/>
          <a:p>
            <a:pPr lvl="0" algn="just"/>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Có lần, cô giáo ra cho chúng tôi một đề văn ở lớp: “Em đã làm gì để giúp đỡ mẹ?”</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loay hoay mất một lúc, rồi cầm bút và bắt đầu viết: “Em đã nhiều lần giúp đỡ mẹ. Em quét nhà và rửa bát đĩa. Đôi khi, em giặt khăn mùi soa”</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grpSp>
        <p:nvGrpSpPr>
          <p:cNvPr id="3" name="Group 2"/>
          <p:cNvGrpSpPr/>
          <p:nvPr/>
        </p:nvGrpSpPr>
        <p:grpSpPr>
          <a:xfrm>
            <a:off x="259673" y="505800"/>
            <a:ext cx="851094" cy="584333"/>
            <a:chOff x="-28110" y="914314"/>
            <a:chExt cx="851094" cy="584333"/>
          </a:xfrm>
        </p:grpSpPr>
        <p:pic>
          <p:nvPicPr>
            <p:cNvPr id="13" name="Picture 12">
              <a:extLst>
                <a:ext uri="{FF2B5EF4-FFF2-40B4-BE49-F238E27FC236}">
                  <a16:creationId xmlns:a16="http://schemas.microsoft.com/office/drawing/2014/main" xmlns="" id="{83614C93-E449-DA3B-C4CC-2BB767F07E6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xmlns=""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a16="http://schemas.microsoft.com/office/drawing/2014/main" xmlns="" id="{D7B8EFAF-B64F-A28B-C067-90F211A874A3}"/>
              </a:ext>
            </a:extLst>
          </p:cNvPr>
          <p:cNvSpPr txBox="1"/>
          <p:nvPr/>
        </p:nvSpPr>
        <p:spPr>
          <a:xfrm>
            <a:off x="550495" y="1752600"/>
            <a:ext cx="11303820" cy="1801344"/>
          </a:xfrm>
          <a:prstGeom prst="roundRect">
            <a:avLst/>
          </a:prstGeom>
          <a:solidFill>
            <a:schemeClr val="accent6">
              <a:lumMod val="20000"/>
              <a:lumOff val="8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Đến đây, tôi bỗng thấy bí. Quả thật, ở nhà, mẹ thường làm mọi việc. Thỉnh thoảng, mẹ bận, định bảo tôi giúp việc này việc kia, nhưng thấy tôi đang học, mẹ lại thôi.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000" b="1" dirty="0">
                <a:solidFill>
                  <a:srgbClr val="4F81BD">
                    <a:lumMod val="75000"/>
                  </a:srgbClr>
                </a:solidFill>
                <a:latin typeface="Nunito Black" pitchFamily="2" charset="0"/>
              </a:rPr>
              <a:t>.</a:t>
            </a:r>
            <a:endParaRPr lang="vi-VN" sz="2000" b="1" dirty="0">
              <a:solidFill>
                <a:srgbClr val="4F81BD">
                  <a:lumMod val="75000"/>
                </a:srgbClr>
              </a:solidFill>
              <a:latin typeface="Nunito Black" pitchFamily="2" charset="0"/>
            </a:endParaRPr>
          </a:p>
        </p:txBody>
      </p:sp>
      <p:grpSp>
        <p:nvGrpSpPr>
          <p:cNvPr id="2" name="Group 1"/>
          <p:cNvGrpSpPr/>
          <p:nvPr/>
        </p:nvGrpSpPr>
        <p:grpSpPr>
          <a:xfrm>
            <a:off x="291416" y="1868839"/>
            <a:ext cx="851094" cy="584333"/>
            <a:chOff x="5151" y="2592841"/>
            <a:chExt cx="851094" cy="584333"/>
          </a:xfrm>
        </p:grpSpPr>
        <p:pic>
          <p:nvPicPr>
            <p:cNvPr id="16" name="Picture 15">
              <a:extLst>
                <a:ext uri="{FF2B5EF4-FFF2-40B4-BE49-F238E27FC236}">
                  <a16:creationId xmlns:a16="http://schemas.microsoft.com/office/drawing/2014/main" xmlns="" id="{9F66600B-8204-D4FD-05D4-79DAEBB62B13}"/>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151" y="2592841"/>
              <a:ext cx="851094" cy="584333"/>
            </a:xfrm>
            <a:prstGeom prst="rect">
              <a:avLst/>
            </a:prstGeom>
          </p:spPr>
        </p:pic>
        <p:sp>
          <p:nvSpPr>
            <p:cNvPr id="17" name="TextBox 16">
              <a:extLst>
                <a:ext uri="{FF2B5EF4-FFF2-40B4-BE49-F238E27FC236}">
                  <a16:creationId xmlns:a16="http://schemas.microsoft.com/office/drawing/2014/main" xmlns=""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a16="http://schemas.microsoft.com/office/drawing/2014/main" xmlns="" id="{C0755511-67E4-33FC-055D-EE6DCEC743C0}"/>
              </a:ext>
            </a:extLst>
          </p:cNvPr>
          <p:cNvSpPr/>
          <p:nvPr/>
        </p:nvSpPr>
        <p:spPr>
          <a:xfrm>
            <a:off x="1066305" y="0"/>
            <a:ext cx="2757086" cy="478017"/>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smtClean="0">
                <a:solidFill>
                  <a:srgbClr val="C00000"/>
                </a:solidFill>
                <a:latin typeface="#9Slide03 AmpleSoft Bold" panose="02000000000000000000" pitchFamily="2" charset="0"/>
              </a:rPr>
              <a:t>Chia đoạn</a:t>
            </a:r>
            <a:endParaRPr lang="en-US" sz="2800" dirty="0">
              <a:solidFill>
                <a:srgbClr val="C00000"/>
              </a:solidFill>
              <a:latin typeface="#9Slide03 AmpleSoft Bold" panose="02000000000000000000" pitchFamily="2" charset="0"/>
            </a:endParaRPr>
          </a:p>
        </p:txBody>
      </p:sp>
      <p:sp>
        <p:nvSpPr>
          <p:cNvPr id="18" name="TextBox 17">
            <a:extLst>
              <a:ext uri="{FF2B5EF4-FFF2-40B4-BE49-F238E27FC236}">
                <a16:creationId xmlns:a16="http://schemas.microsoft.com/office/drawing/2014/main" xmlns="" id="{12654F4A-DE93-4D5B-BC1C-6360B6238757}"/>
              </a:ext>
            </a:extLst>
          </p:cNvPr>
          <p:cNvSpPr txBox="1"/>
          <p:nvPr/>
        </p:nvSpPr>
        <p:spPr>
          <a:xfrm>
            <a:off x="533400" y="3429000"/>
            <a:ext cx="11353515" cy="1818370"/>
          </a:xfrm>
          <a:prstGeom prst="roundRect">
            <a:avLst/>
          </a:prstGeom>
          <a:solidFill>
            <a:srgbClr val="F5F6BC"/>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000" b="1" dirty="0">
              <a:solidFill>
                <a:srgbClr val="4F81BD">
                  <a:lumMod val="75000"/>
                </a:srgbClr>
              </a:solidFill>
              <a:latin typeface="Nunito Black" pitchFamily="2" charset="0"/>
            </a:endParaRPr>
          </a:p>
        </p:txBody>
      </p:sp>
      <p:grpSp>
        <p:nvGrpSpPr>
          <p:cNvPr id="19" name="Group 18"/>
          <p:cNvGrpSpPr/>
          <p:nvPr/>
        </p:nvGrpSpPr>
        <p:grpSpPr>
          <a:xfrm>
            <a:off x="139506" y="3657600"/>
            <a:ext cx="851094" cy="584333"/>
            <a:chOff x="17282" y="4884387"/>
            <a:chExt cx="851094" cy="584333"/>
          </a:xfrm>
        </p:grpSpPr>
        <p:pic>
          <p:nvPicPr>
            <p:cNvPr id="20" name="Picture 19">
              <a:extLst>
                <a:ext uri="{FF2B5EF4-FFF2-40B4-BE49-F238E27FC236}">
                  <a16:creationId xmlns:a16="http://schemas.microsoft.com/office/drawing/2014/main" xmlns="" id="{F45952D5-A9DE-10D6-D4C0-4788227DA0CA}"/>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282" y="4884387"/>
              <a:ext cx="851094" cy="584333"/>
            </a:xfrm>
            <a:prstGeom prst="rect">
              <a:avLst/>
            </a:prstGeom>
          </p:spPr>
        </p:pic>
        <p:sp>
          <p:nvSpPr>
            <p:cNvPr id="21" name="TextBox 20">
              <a:extLst>
                <a:ext uri="{FF2B5EF4-FFF2-40B4-BE49-F238E27FC236}">
                  <a16:creationId xmlns:a16="http://schemas.microsoft.com/office/drawing/2014/main" xmlns=""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2" name="TextBox 21">
            <a:extLst>
              <a:ext uri="{FF2B5EF4-FFF2-40B4-BE49-F238E27FC236}">
                <a16:creationId xmlns:a16="http://schemas.microsoft.com/office/drawing/2014/main" xmlns="" id="{9D029BD6-555E-62DC-5A01-C87A977BDCD1}"/>
              </a:ext>
            </a:extLst>
          </p:cNvPr>
          <p:cNvSpPr txBox="1"/>
          <p:nvPr/>
        </p:nvSpPr>
        <p:spPr>
          <a:xfrm>
            <a:off x="609885" y="5105400"/>
            <a:ext cx="11434721" cy="1818370"/>
          </a:xfrm>
          <a:prstGeom prst="roundRect">
            <a:avLst/>
          </a:prstGeom>
          <a:solidFill>
            <a:schemeClr val="accent3">
              <a:lumMod val="60000"/>
              <a:lumOff val="40000"/>
            </a:schemeClr>
          </a:solidFill>
        </p:spPr>
        <p:txBody>
          <a:bodyPr wrap="square">
            <a:spAutoFit/>
          </a:bodyPr>
          <a:lstStyle/>
          <a:p>
            <a:pPr lvl="0" algn="just">
              <a:lnSpc>
                <a:spcPct val="120000"/>
              </a:lnSpc>
            </a:pPr>
            <a:r>
              <a:rPr lang="en-US" sz="24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Mấy hôm sau, sáng Chủ nhật, mẹ bảo tôi:</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 Cô-li-a này! Hôm nay con giặt áo sơ mi và quần áo lót đi nhé!</a:t>
            </a:r>
          </a:p>
          <a:p>
            <a:pPr lvl="0" algn="just">
              <a:lnSpc>
                <a:spcPct val="120000"/>
              </a:lnSpc>
            </a:pPr>
            <a:r>
              <a:rPr lang="en-US" sz="2000" b="1" dirty="0">
                <a:solidFill>
                  <a:srgbClr val="4F81BD">
                    <a:lumMod val="75000"/>
                  </a:srgbClr>
                </a:solidFill>
                <a:latin typeface="Nunito Black" pitchFamily="2" charset="0"/>
              </a:rPr>
              <a:t>    </a:t>
            </a:r>
            <a:r>
              <a:rPr lang="vi-VN" sz="2000" b="1" dirty="0">
                <a:solidFill>
                  <a:srgbClr val="4F81BD">
                    <a:lumMod val="75000"/>
                  </a:srgbClr>
                </a:solidFill>
                <a:latin typeface="Nunito Black" pitchFamily="2" charset="0"/>
              </a:rPr>
              <a:t>Tôi tròn xoe mắt. Nhưng rồi tôi vui vẻ nhận lời, vì đó là việc làm mà tôi đã nói trong bài tập làm văn.</a:t>
            </a:r>
          </a:p>
        </p:txBody>
      </p:sp>
      <p:grpSp>
        <p:nvGrpSpPr>
          <p:cNvPr id="23" name="Group 22"/>
          <p:cNvGrpSpPr/>
          <p:nvPr/>
        </p:nvGrpSpPr>
        <p:grpSpPr>
          <a:xfrm>
            <a:off x="259673" y="5366440"/>
            <a:ext cx="851094" cy="584333"/>
            <a:chOff x="4038600" y="3505200"/>
            <a:chExt cx="851094" cy="584333"/>
          </a:xfrm>
        </p:grpSpPr>
        <p:pic>
          <p:nvPicPr>
            <p:cNvPr id="24" name="Picture 23">
              <a:extLst>
                <a:ext uri="{FF2B5EF4-FFF2-40B4-BE49-F238E27FC236}">
                  <a16:creationId xmlns:a16="http://schemas.microsoft.com/office/drawing/2014/main" xmlns="" id="{A40F46F7-8AA4-63FE-397A-CF77677BE1C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038600" y="3505200"/>
              <a:ext cx="851094" cy="584333"/>
            </a:xfrm>
            <a:prstGeom prst="rect">
              <a:avLst/>
            </a:prstGeom>
          </p:spPr>
        </p:pic>
        <p:sp>
          <p:nvSpPr>
            <p:cNvPr id="26" name="TextBox 25">
              <a:extLst>
                <a:ext uri="{FF2B5EF4-FFF2-40B4-BE49-F238E27FC236}">
                  <a16:creationId xmlns:a16="http://schemas.microsoft.com/office/drawing/2014/main" xmlns=""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Tree>
    <p:extLst>
      <p:ext uri="{BB962C8B-B14F-4D97-AF65-F5344CB8AC3E}">
        <p14:creationId xmlns:p14="http://schemas.microsoft.com/office/powerpoint/2010/main" xmlns="" val="483641131"/>
      </p:ext>
    </p:extLst>
  </p:cSld>
  <p:clrMapOvr>
    <a:masterClrMapping/>
  </p:clrMapOvr>
  <mc:AlternateContent xmlns:mc="http://schemas.openxmlformats.org/markup-compatibility/2006">
    <mc:Choice xmlns:p14="http://schemas.microsoft.com/office/powerpoint/2010/main" xmlns="" Requires="p14">
      <p:transition spd="slow">
        <p14:wheelReverse spokes="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25" grpId="0" animBg="1"/>
      <p:bldP spid="18"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xmlns="">
                  <a14:imgLayer r:embed="rId4">
                    <a14:imgEffect>
                      <a14:sharpenSoften amount="25000"/>
                    </a14:imgEffect>
                    <a14:imgEffect>
                      <a14:saturation sat="200000"/>
                    </a14:imgEffect>
                  </a14:imgLayer>
                </a14:imgProps>
              </a:ext>
            </a:extLst>
          </a:blip>
          <a:srcRect l="1772" t="2351" r="1"/>
          <a:stretch/>
        </p:blipFill>
        <p:spPr>
          <a:xfrm>
            <a:off x="75565" y="116044"/>
            <a:ext cx="735274" cy="512975"/>
          </a:xfrm>
          <a:prstGeom prst="rect">
            <a:avLst/>
          </a:prstGeom>
        </p:spPr>
      </p:pic>
      <p:sp>
        <p:nvSpPr>
          <p:cNvPr id="16" name="Rectangle 15">
            <a:extLst>
              <a:ext uri="{FF2B5EF4-FFF2-40B4-BE49-F238E27FC236}">
                <a16:creationId xmlns:a16="http://schemas.microsoft.com/office/drawing/2014/main" xmlns="" id="{241DD05F-53F1-7044-87A3-08799544343E}"/>
              </a:ext>
            </a:extLst>
          </p:cNvPr>
          <p:cNvSpPr/>
          <p:nvPr/>
        </p:nvSpPr>
        <p:spPr>
          <a:xfrm rot="21163024">
            <a:off x="2049123" y="4111516"/>
            <a:ext cx="453913" cy="830997"/>
          </a:xfrm>
          <a:prstGeom prst="rect">
            <a:avLst/>
          </a:prstGeom>
        </p:spPr>
        <p:txBody>
          <a:bodyPr wrap="square" lIns="91428" tIns="45714" rIns="91428" bIns="45714">
            <a:spAutoFit/>
          </a:bodyPr>
          <a:lstStyle/>
          <a:p>
            <a:pPr marL="0" marR="0" lvl="0" indent="0" algn="ctr" defTabSz="1219007" rtl="0" eaLnBrk="1" fontAlgn="auto" latinLnBrk="0" hangingPunct="1">
              <a:lnSpc>
                <a:spcPct val="100000"/>
              </a:lnSpc>
              <a:spcBef>
                <a:spcPts val="0"/>
              </a:spcBef>
              <a:spcAft>
                <a:spcPts val="0"/>
              </a:spcAft>
              <a:buClr>
                <a:srgbClr val="000000"/>
              </a:buClr>
              <a:buSzTx/>
              <a:buFontTx/>
              <a:buNone/>
              <a:tabLst/>
              <a:defRPr/>
            </a:pPr>
            <a:endParaRPr kumimoji="0" lang="x-none" sz="4800" b="1" i="1"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Rectangle 21">
            <a:extLst>
              <a:ext uri="{FF2B5EF4-FFF2-40B4-BE49-F238E27FC236}">
                <a16:creationId xmlns:a16="http://schemas.microsoft.com/office/drawing/2014/main" xmlns="" id="{4416D4F5-BBDE-424D-B4E0-7F92148AB33F}"/>
              </a:ext>
            </a:extLst>
          </p:cNvPr>
          <p:cNvSpPr/>
          <p:nvPr/>
        </p:nvSpPr>
        <p:spPr>
          <a:xfrm>
            <a:off x="5549806" y="6288604"/>
            <a:ext cx="3600741" cy="400097"/>
          </a:xfrm>
          <a:prstGeom prst="rect">
            <a:avLst/>
          </a:prstGeom>
        </p:spPr>
        <p:txBody>
          <a:bodyPr wrap="square" lIns="91428" tIns="45714" rIns="91428" bIns="45714">
            <a:spAutoFit/>
          </a:bodyPr>
          <a:lstStyle/>
          <a:p>
            <a:pPr marL="59257" marR="0" lvl="0" indent="0" algn="just" defTabSz="1219007" rtl="0" eaLnBrk="1" fontAlgn="auto" latinLnBrk="0" hangingPunct="1">
              <a:lnSpc>
                <a:spcPct val="100000"/>
              </a:lnSpc>
              <a:spcBef>
                <a:spcPts val="0"/>
              </a:spcBef>
              <a:spcAft>
                <a:spcPts val="0"/>
              </a:spcAft>
              <a:buClr>
                <a:srgbClr val="000000"/>
              </a:buClr>
              <a:buSzTx/>
              <a:buFontTx/>
              <a:buNone/>
              <a:tabLst/>
              <a:defRPr/>
            </a:pP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Theo Pi-</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vô</a:t>
            </a:r>
            <a:r>
              <a:rPr kumimoji="0" lang="en-US"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a:t>
            </a:r>
            <a:r>
              <a:rPr kumimoji="0" lang="en-US" sz="2000" b="0" i="0" u="none" strike="noStrike" kern="0" cap="none" spc="0" normalizeH="0" baseline="0" noProof="0" dirty="0" err="1">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rPr>
              <a:t>va-rô-va</a:t>
            </a:r>
            <a:endParaRPr kumimoji="0" lang="vi-VN" sz="2000" b="0" i="0" u="none" strike="noStrike" kern="0" cap="none" spc="0" normalizeH="0" baseline="0" noProof="0" dirty="0">
              <a:ln>
                <a:noFill/>
              </a:ln>
              <a:solidFill>
                <a:srgbClr val="000000"/>
              </a:solidFill>
              <a:effectLst/>
              <a:uLnTx/>
              <a:uFillTx/>
              <a:latin typeface="Times New Roman" pitchFamily="18" charset="0"/>
              <a:ea typeface="Arial-Rounded" panose="020B0500000000000000" pitchFamily="34" charset="0"/>
              <a:cs typeface="Times New Roman" pitchFamily="18" charset="0"/>
              <a:sym typeface="Arial"/>
            </a:endParaRPr>
          </a:p>
        </p:txBody>
      </p:sp>
      <p:sp>
        <p:nvSpPr>
          <p:cNvPr id="8" name="TextBox 7"/>
          <p:cNvSpPr txBox="1"/>
          <p:nvPr/>
        </p:nvSpPr>
        <p:spPr>
          <a:xfrm>
            <a:off x="386366" y="1156514"/>
            <a:ext cx="11539471" cy="5396686"/>
          </a:xfrm>
          <a:prstGeom prst="rect">
            <a:avLst/>
          </a:prstGeom>
          <a:noFill/>
        </p:spPr>
        <p:txBody>
          <a:bodyPr wrap="square" lIns="86694" tIns="43347" rIns="86694" bIns="43347"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Có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lần, cô giáo cho chúng tôi một đề văn ở lớp : "Em đã làm gì để giúp đỡ mẹ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loay hoay mất một lúc, rồi cầm bút và bắt đầu viết : "Em đã nhiều lần giúp đỡ mẹ. Em quét nhà và rửa bát đĩa. Đôi khi, em giặt khăn mùi soa</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Đến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đây, tôi bỗng thấy bí. Quả thật, ở nhà, mẹ thường làm mọi việc. Thỉnh thoảng, mẹ bận, định gọi tôi giúp việc này, việc kia, nhưng thấy tôi đang học, mẹ lại thôi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nhìn sang Liu-xi-a, thấy bạn ấy đang viết lia lịa. Thế là tôi bỗng nhỡ có lần tôi nhặt thêm cả bít tất của mình, bèn viết thêm : "Em còn giặt bít tất</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 </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Nhưng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chẳng lẽ lại nộp bài văn ngắn ngủn như thế này ? Tôi nhìn xung quanh, mọi người vẫn viết. Lạ thật, các bạn viết gì mà nhiều thế ? Tôi cố nghĩ, rồi viết tiếp :"Em giặt cả áo lót, áo sơ mi và quần." Cuối cùng, tôi kết thúc bài văn của mình :"Em muốn giúp mẹ nhiều việc hơn, để mẹ đỡ vất vả</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a:t>
            </a:r>
            <a:r>
              <a:rPr kumimoji="0" lang="vi-VN"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Mấy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hôm sau, sáng chủ nhật, mẹ bảo tôi</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smtClean="0">
                <a:ln>
                  <a:noFill/>
                </a:ln>
                <a:solidFill>
                  <a:prstClr val="black"/>
                </a:solidFill>
                <a:effectLst/>
                <a:uLnTx/>
                <a:uFillTx/>
                <a:latin typeface="Times New Roman" pitchFamily="18" charset="0"/>
                <a:ea typeface="+mn-ea"/>
                <a:cs typeface="Times New Roman" pitchFamily="18" charset="0"/>
              </a:rPr>
              <a:t>      -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Cô-li-a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này ! Hôm nay con giặt áo sơ mi và quần áo lót đi nhé </a:t>
            </a: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endParaRPr kumimoji="0" lang="en-US"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Tôi </a:t>
            </a:r>
            <a:r>
              <a:rPr kumimoji="0" lang="vi-VN"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tròn xoe mắt. Nhưng rồi tôi vui vẻ nhận lời, vì đó là việc làm mà tôi đã nói trong bài tập làm văn.</a:t>
            </a:r>
            <a:endParaRPr kumimoji="0" lang="en-US" sz="2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6" name="Straight Connector 5"/>
          <p:cNvCxnSpPr/>
          <p:nvPr/>
        </p:nvCxnSpPr>
        <p:spPr>
          <a:xfrm>
            <a:off x="1447800" y="1905000"/>
            <a:ext cx="1097280" cy="0"/>
          </a:xfrm>
          <a:prstGeom prst="line">
            <a:avLst/>
          </a:prstGeom>
          <a:ln w="25400">
            <a:solidFill>
              <a:srgbClr val="FF0000"/>
            </a:solidFill>
          </a:ln>
          <a:effectLst>
            <a:outerShdw blurRad="50800" dist="38100" algn="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2667000" y="3276600"/>
            <a:ext cx="914400" cy="0"/>
          </a:xfrm>
          <a:prstGeom prst="line">
            <a:avLst/>
          </a:prstGeom>
          <a:ln w="25400">
            <a:solidFill>
              <a:srgbClr val="FF0000"/>
            </a:solidFill>
            <a:prstDash val="soli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1063099" y="5715000"/>
            <a:ext cx="12192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6248400" y="3276600"/>
            <a:ext cx="7620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990600" y="6096000"/>
            <a:ext cx="9144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4724400" y="3962400"/>
            <a:ext cx="1219200" cy="0"/>
          </a:xfrm>
          <a:prstGeom prst="line">
            <a:avLst/>
          </a:prstGeom>
          <a:ln w="25400">
            <a:solidFill>
              <a:srgbClr val="FF0000"/>
            </a:solidFill>
          </a:ln>
        </p:spPr>
        <p:style>
          <a:lnRef idx="3">
            <a:schemeClr val="accent2"/>
          </a:lnRef>
          <a:fillRef idx="0">
            <a:schemeClr val="accent2"/>
          </a:fillRef>
          <a:effectRef idx="2">
            <a:schemeClr val="accent2"/>
          </a:effectRef>
          <a:fontRef idx="minor">
            <a:schemeClr val="tx1"/>
          </a:fontRef>
        </p:style>
      </p:cxnSp>
      <p:sp>
        <p:nvSpPr>
          <p:cNvPr id="25" name="TextBox 24">
            <a:extLst>
              <a:ext uri="{FF2B5EF4-FFF2-40B4-BE49-F238E27FC236}">
                <a16:creationId xmlns:a16="http://schemas.microsoft.com/office/drawing/2014/main" xmlns="" id="{EF839EB8-8201-63F3-BBB7-AFBB0E77BB6D}"/>
              </a:ext>
            </a:extLst>
          </p:cNvPr>
          <p:cNvSpPr txBox="1"/>
          <p:nvPr/>
        </p:nvSpPr>
        <p:spPr>
          <a:xfrm>
            <a:off x="263630" y="152400"/>
            <a:ext cx="11013970" cy="1311083"/>
          </a:xfrm>
          <a:prstGeom prst="rect">
            <a:avLst/>
          </a:prstGeom>
          <a:noFill/>
        </p:spPr>
        <p:txBody>
          <a:bodyPr vert="horz" lIns="60960" tIns="30480" rIns="60960" bIns="30480" rtlCol="0" anchor="ctr">
            <a:normAutofit fontScale="92500" lnSpcReduction="10000"/>
          </a:bodyPr>
          <a:lstStyle/>
          <a:p>
            <a:pPr algn="ctr">
              <a:spcBef>
                <a:spcPct val="0"/>
              </a:spcBef>
              <a:spcAft>
                <a:spcPts val="400"/>
              </a:spcAft>
            </a:pPr>
            <a:endParaRPr lang="en-US" sz="2800" b="1" dirty="0" smtClean="0">
              <a:solidFill>
                <a:srgbClr val="0070C0"/>
              </a:solidFill>
              <a:latin typeface="Times New Roman" panose="02020603050405020304" pitchFamily="18" charset="0"/>
              <a:ea typeface="+mj-ea"/>
              <a:cs typeface="Times New Roman" panose="02020603050405020304" pitchFamily="18" charset="0"/>
            </a:endParaRPr>
          </a:p>
          <a:p>
            <a:pPr algn="ctr">
              <a:spcBef>
                <a:spcPct val="0"/>
              </a:spcBef>
              <a:spcAft>
                <a:spcPts val="400"/>
              </a:spcAft>
            </a:pPr>
            <a:r>
              <a:rPr lang="en-US" sz="2600" b="1" u="sng" dirty="0" err="1" smtClean="0">
                <a:solidFill>
                  <a:srgbClr val="0070C0"/>
                </a:solidFill>
                <a:latin typeface="Times New Roman" panose="02020603050405020304" pitchFamily="18" charset="0"/>
                <a:ea typeface="+mj-ea"/>
                <a:cs typeface="Times New Roman" panose="02020603050405020304" pitchFamily="18" charset="0"/>
              </a:rPr>
              <a:t>TIẾNG</a:t>
            </a:r>
            <a:r>
              <a:rPr lang="en-US" sz="2600" b="1" u="sng" dirty="0" smtClean="0">
                <a:solidFill>
                  <a:srgbClr val="0070C0"/>
                </a:solidFill>
                <a:latin typeface="Times New Roman" panose="02020603050405020304" pitchFamily="18" charset="0"/>
                <a:ea typeface="+mj-ea"/>
                <a:cs typeface="Times New Roman" panose="02020603050405020304" pitchFamily="18" charset="0"/>
              </a:rPr>
              <a:t> </a:t>
            </a:r>
            <a:r>
              <a:rPr lang="en-US" sz="2600" b="1" u="sng" dirty="0" err="1" smtClean="0">
                <a:solidFill>
                  <a:srgbClr val="0070C0"/>
                </a:solidFill>
                <a:latin typeface="Times New Roman" panose="02020603050405020304" pitchFamily="18" charset="0"/>
                <a:ea typeface="+mj-ea"/>
                <a:cs typeface="Times New Roman" panose="02020603050405020304" pitchFamily="18" charset="0"/>
              </a:rPr>
              <a:t>VIỆT</a:t>
            </a:r>
            <a:endParaRPr lang="en-US" sz="2600" b="1" u="sng" dirty="0" smtClean="0">
              <a:solidFill>
                <a:srgbClr val="0070C0"/>
              </a:solidFill>
              <a:latin typeface="Times New Roman" panose="02020603050405020304" pitchFamily="18" charset="0"/>
              <a:ea typeface="+mj-ea"/>
              <a:cs typeface="Times New Roman" panose="02020603050405020304" pitchFamily="18" charset="0"/>
            </a:endParaRPr>
          </a:p>
          <a:p>
            <a:pPr algn="ctr">
              <a:spcBef>
                <a:spcPct val="0"/>
              </a:spcBef>
              <a:spcAft>
                <a:spcPts val="400"/>
              </a:spcAft>
            </a:pPr>
            <a:r>
              <a:rPr lang="en-US" sz="2600" b="1" dirty="0" err="1" smtClean="0">
                <a:solidFill>
                  <a:srgbClr val="FF0000"/>
                </a:solidFill>
                <a:latin typeface="Times New Roman" panose="02020603050405020304" pitchFamily="18" charset="0"/>
                <a:ea typeface="+mj-ea"/>
                <a:cs typeface="Times New Roman" panose="02020603050405020304" pitchFamily="18" charset="0"/>
              </a:rPr>
              <a:t>ĐỌC</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BÀI</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TẬP</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LÀM</a:t>
            </a:r>
            <a:r>
              <a:rPr lang="en-US" sz="2600" b="1" dirty="0" smtClean="0">
                <a:solidFill>
                  <a:srgbClr val="FF0000"/>
                </a:solidFill>
                <a:latin typeface="Times New Roman" panose="02020603050405020304" pitchFamily="18" charset="0"/>
                <a:ea typeface="+mj-ea"/>
                <a:cs typeface="Times New Roman" panose="02020603050405020304" pitchFamily="18" charset="0"/>
              </a:rPr>
              <a:t> </a:t>
            </a:r>
            <a:r>
              <a:rPr lang="en-US" sz="2600" b="1" dirty="0" err="1" smtClean="0">
                <a:solidFill>
                  <a:srgbClr val="FF0000"/>
                </a:solidFill>
                <a:latin typeface="Times New Roman" panose="02020603050405020304" pitchFamily="18" charset="0"/>
                <a:ea typeface="+mj-ea"/>
                <a:cs typeface="Times New Roman" panose="02020603050405020304" pitchFamily="18" charset="0"/>
              </a:rPr>
              <a:t>VĂN</a:t>
            </a:r>
            <a:endParaRPr lang="en-US" sz="2600" b="1" dirty="0">
              <a:solidFill>
                <a:srgbClr val="FF0000"/>
              </a:solidFill>
              <a:latin typeface="Times New Roman" panose="02020603050405020304" pitchFamily="18" charset="0"/>
              <a:ea typeface="+mj-ea"/>
              <a:cs typeface="Times New Roman" panose="02020603050405020304" pitchFamily="18" charset="0"/>
            </a:endParaRPr>
          </a:p>
          <a:p>
            <a:pPr indent="-152408" algn="ctr">
              <a:lnSpc>
                <a:spcPct val="90000"/>
              </a:lnSpc>
              <a:spcBef>
                <a:spcPct val="0"/>
              </a:spcBef>
              <a:spcAft>
                <a:spcPts val="400"/>
              </a:spcAft>
            </a:pPr>
            <a:endParaRPr lang="en-US" sz="3600" dirty="0">
              <a:solidFill>
                <a:srgbClr val="40AFB9"/>
              </a:solidFill>
              <a:latin typeface="+mj-lt"/>
              <a:ea typeface="+mj-ea"/>
              <a:cs typeface="+mj-cs"/>
            </a:endParaRPr>
          </a:p>
        </p:txBody>
      </p:sp>
    </p:spTree>
    <p:extLst>
      <p:ext uri="{BB962C8B-B14F-4D97-AF65-F5344CB8AC3E}">
        <p14:creationId xmlns:p14="http://schemas.microsoft.com/office/powerpoint/2010/main" xmlns="" val="4223974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1820</TotalTime>
  <Words>2144</Words>
  <Application>Microsoft Office PowerPoint</Application>
  <PresentationFormat>Custom</PresentationFormat>
  <Paragraphs>126</Paragraphs>
  <Slides>26</Slides>
  <Notes>5</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26</vt:i4>
      </vt:variant>
    </vt:vector>
  </HeadingPairs>
  <TitlesOfParts>
    <vt:vector size="50" baseType="lpstr">
      <vt:lpstr>Arial</vt:lpstr>
      <vt:lpstr>Times New Roman</vt:lpstr>
      <vt:lpstr>Calibri</vt:lpstr>
      <vt:lpstr>Sigmar One</vt:lpstr>
      <vt:lpstr>Nunito Black</vt:lpstr>
      <vt:lpstr>#9Slide03 AmpleSoft Bold</vt:lpstr>
      <vt:lpstr>Arial-Rounded</vt:lpstr>
      <vt:lpstr>Sriracha</vt:lpstr>
      <vt:lpstr>Baloo 2 Medium</vt:lpstr>
      <vt:lpstr>Calibri Light</vt:lpstr>
      <vt:lpstr>Baloo 2 SemiBold</vt:lpstr>
      <vt:lpstr>Nunito</vt:lpstr>
      <vt:lpstr>Open Sans</vt:lpstr>
      <vt:lpstr>Bookman Old Style</vt:lpstr>
      <vt:lpstr>等线</vt:lpstr>
      <vt:lpstr>Microsoft YaHei</vt:lpstr>
      <vt:lpstr>TsangerYuMo W04</vt:lpstr>
      <vt:lpstr>思源黑体 CN Light</vt:lpstr>
      <vt:lpstr>Office Theme</vt:lpstr>
      <vt:lpstr>1_Office Theme</vt:lpstr>
      <vt:lpstr>2_Office Theme</vt:lpstr>
      <vt:lpstr>3_Office Theme</vt:lpstr>
      <vt:lpstr>4_Office Theme</vt:lpstr>
      <vt:lpstr>5_Office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User</cp:lastModifiedBy>
  <cp:revision>142</cp:revision>
  <dcterms:created xsi:type="dcterms:W3CDTF">2006-08-16T00:00:00Z</dcterms:created>
  <dcterms:modified xsi:type="dcterms:W3CDTF">2025-05-21T07:59:17Z</dcterms:modified>
  <dc:identifier>DAFDiO2oNAs</dc:identifier>
</cp:coreProperties>
</file>