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317" r:id="rId3"/>
    <p:sldId id="427" r:id="rId4"/>
    <p:sldId id="428" r:id="rId5"/>
    <p:sldId id="426" r:id="rId6"/>
    <p:sldId id="436" r:id="rId7"/>
    <p:sldId id="437" r:id="rId8"/>
    <p:sldId id="438" r:id="rId9"/>
    <p:sldId id="431" r:id="rId10"/>
    <p:sldId id="433" r:id="rId11"/>
    <p:sldId id="434" r:id="rId12"/>
    <p:sldId id="43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FFFF"/>
    <a:srgbClr val="28709F"/>
    <a:srgbClr val="FFFCFA"/>
    <a:srgbClr val="9DD8F3"/>
    <a:srgbClr val="88C8E4"/>
    <a:srgbClr val="5CBDE4"/>
    <a:srgbClr val="BADDE1"/>
    <a:srgbClr val="9FDAF1"/>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876" autoAdjust="0"/>
    <p:restoredTop sz="94660"/>
  </p:normalViewPr>
  <p:slideViewPr>
    <p:cSldViewPr>
      <p:cViewPr>
        <p:scale>
          <a:sx n="57" d="100"/>
          <a:sy n="57" d="100"/>
        </p:scale>
        <p:origin x="-408" y="-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xmlns=""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50097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xmlns=""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xmlns=""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xmlns=""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38001" y="3618061"/>
            <a:ext cx="4871054" cy="3734312"/>
          </a:xfrm>
          <a:custGeom>
            <a:avLst/>
            <a:gdLst>
              <a:gd name="connsiteX0" fmla="*/ 557224 w 3648658"/>
              <a:gd name="connsiteY0" fmla="*/ 1413 h 2800734"/>
              <a:gd name="connsiteX1" fmla="*/ 1325098 w 3648658"/>
              <a:gd name="connsiteY1" fmla="*/ 168446 h 2800734"/>
              <a:gd name="connsiteX2" fmla="*/ 2098572 w 3648658"/>
              <a:gd name="connsiteY2" fmla="*/ 202610 h 2800734"/>
              <a:gd name="connsiteX3" fmla="*/ 2878575 w 3648658"/>
              <a:gd name="connsiteY3" fmla="*/ 371281 h 2800734"/>
              <a:gd name="connsiteX4" fmla="*/ 3479440 w 3648658"/>
              <a:gd name="connsiteY4" fmla="*/ 403226 h 2800734"/>
              <a:gd name="connsiteX5" fmla="*/ 3648315 w 3648658"/>
              <a:gd name="connsiteY5" fmla="*/ 615928 h 2800734"/>
              <a:gd name="connsiteX6" fmla="*/ 3524217 w 3648658"/>
              <a:gd name="connsiteY6" fmla="*/ 1168827 h 2800734"/>
              <a:gd name="connsiteX7" fmla="*/ 3556867 w 3648658"/>
              <a:gd name="connsiteY7" fmla="*/ 1841363 h 2800734"/>
              <a:gd name="connsiteX8" fmla="*/ 3377722 w 3648658"/>
              <a:gd name="connsiteY8" fmla="*/ 2344628 h 2800734"/>
              <a:gd name="connsiteX9" fmla="*/ 3330134 w 3648658"/>
              <a:gd name="connsiteY9" fmla="*/ 2788304 h 2800734"/>
              <a:gd name="connsiteX10" fmla="*/ 2482020 w 3648658"/>
              <a:gd name="connsiteY10" fmla="*/ 2666694 h 2800734"/>
              <a:gd name="connsiteX11" fmla="*/ 1337205 w 3648658"/>
              <a:gd name="connsiteY11" fmla="*/ 2547199 h 2800734"/>
              <a:gd name="connsiteX12" fmla="*/ 409784 w 3648658"/>
              <a:gd name="connsiteY12" fmla="*/ 2372678 h 2800734"/>
              <a:gd name="connsiteX13" fmla="*/ 44041 w 3648658"/>
              <a:gd name="connsiteY13" fmla="*/ 2337333 h 2800734"/>
              <a:gd name="connsiteX14" fmla="*/ 19784 w 3648658"/>
              <a:gd name="connsiteY14" fmla="*/ 2151201 h 2800734"/>
              <a:gd name="connsiteX15" fmla="*/ 164406 w 3648658"/>
              <a:gd name="connsiteY15" fmla="*/ 1812061 h 2800734"/>
              <a:gd name="connsiteX16" fmla="*/ 170941 w 3648658"/>
              <a:gd name="connsiteY16" fmla="*/ 1306576 h 2800734"/>
              <a:gd name="connsiteX17" fmla="*/ 333293 w 3648658"/>
              <a:gd name="connsiteY17" fmla="*/ 653351 h 2800734"/>
              <a:gd name="connsiteX18" fmla="*/ 256791 w 3648658"/>
              <a:gd name="connsiteY18" fmla="*/ 122582 h 2800734"/>
              <a:gd name="connsiteX19" fmla="*/ 557224 w 3648658"/>
              <a:gd name="connsiteY19" fmla="*/ 1413 h 28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8658" h="2800734">
                <a:moveTo>
                  <a:pt x="557224" y="1413"/>
                </a:moveTo>
                <a:cubicBezTo>
                  <a:pt x="735275" y="9057"/>
                  <a:pt x="1068207" y="134913"/>
                  <a:pt x="1325098" y="168446"/>
                </a:cubicBezTo>
                <a:cubicBezTo>
                  <a:pt x="1581990" y="201979"/>
                  <a:pt x="1839659" y="168804"/>
                  <a:pt x="2098572" y="202610"/>
                </a:cubicBezTo>
                <a:cubicBezTo>
                  <a:pt x="2357484" y="236416"/>
                  <a:pt x="2648430" y="337846"/>
                  <a:pt x="2878575" y="371281"/>
                </a:cubicBezTo>
                <a:cubicBezTo>
                  <a:pt x="3108720" y="404717"/>
                  <a:pt x="3351150" y="362451"/>
                  <a:pt x="3479440" y="403226"/>
                </a:cubicBezTo>
                <a:cubicBezTo>
                  <a:pt x="3607730" y="444000"/>
                  <a:pt x="3640852" y="488328"/>
                  <a:pt x="3648315" y="615928"/>
                </a:cubicBezTo>
                <a:cubicBezTo>
                  <a:pt x="3655778" y="743528"/>
                  <a:pt x="3539459" y="964588"/>
                  <a:pt x="3524217" y="1168827"/>
                </a:cubicBezTo>
                <a:cubicBezTo>
                  <a:pt x="3508976" y="1373066"/>
                  <a:pt x="3581283" y="1645396"/>
                  <a:pt x="3556867" y="1841363"/>
                </a:cubicBezTo>
                <a:cubicBezTo>
                  <a:pt x="3532451" y="2037330"/>
                  <a:pt x="3415511" y="2186804"/>
                  <a:pt x="3377722" y="2344628"/>
                </a:cubicBezTo>
                <a:cubicBezTo>
                  <a:pt x="3339934" y="2502452"/>
                  <a:pt x="3479418" y="2734627"/>
                  <a:pt x="3330134" y="2788304"/>
                </a:cubicBezTo>
                <a:cubicBezTo>
                  <a:pt x="3180850" y="2841982"/>
                  <a:pt x="2814174" y="2706879"/>
                  <a:pt x="2482020" y="2666694"/>
                </a:cubicBezTo>
                <a:cubicBezTo>
                  <a:pt x="2149865" y="2626510"/>
                  <a:pt x="1682577" y="2596202"/>
                  <a:pt x="1337205" y="2547199"/>
                </a:cubicBezTo>
                <a:cubicBezTo>
                  <a:pt x="991832" y="2498197"/>
                  <a:pt x="625312" y="2407656"/>
                  <a:pt x="409784" y="2372678"/>
                </a:cubicBezTo>
                <a:cubicBezTo>
                  <a:pt x="194257" y="2337701"/>
                  <a:pt x="109041" y="2374246"/>
                  <a:pt x="44041" y="2337333"/>
                </a:cubicBezTo>
                <a:cubicBezTo>
                  <a:pt x="-20959" y="2300420"/>
                  <a:pt x="-277" y="2238746"/>
                  <a:pt x="19784" y="2151201"/>
                </a:cubicBezTo>
                <a:cubicBezTo>
                  <a:pt x="39845" y="2063656"/>
                  <a:pt x="139213" y="1952832"/>
                  <a:pt x="164406" y="1812061"/>
                </a:cubicBezTo>
                <a:cubicBezTo>
                  <a:pt x="189598" y="1671290"/>
                  <a:pt x="142793" y="1499694"/>
                  <a:pt x="170941" y="1306576"/>
                </a:cubicBezTo>
                <a:cubicBezTo>
                  <a:pt x="199090" y="1113458"/>
                  <a:pt x="318985" y="850684"/>
                  <a:pt x="333293" y="653351"/>
                </a:cubicBezTo>
                <a:cubicBezTo>
                  <a:pt x="347601" y="456019"/>
                  <a:pt x="221645" y="230361"/>
                  <a:pt x="256791" y="122582"/>
                </a:cubicBezTo>
                <a:cubicBezTo>
                  <a:pt x="291936" y="14804"/>
                  <a:pt x="379173" y="-6231"/>
                  <a:pt x="557224" y="141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24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5275117" y="4014613"/>
            <a:ext cx="5563311" cy="4419972"/>
          </a:xfrm>
          <a:custGeom>
            <a:avLst/>
            <a:gdLst>
              <a:gd name="connsiteX0" fmla="*/ 3301740 w 4167193"/>
              <a:gd name="connsiteY0" fmla="*/ 173 h 3314979"/>
              <a:gd name="connsiteX1" fmla="*/ 3467839 w 4167193"/>
              <a:gd name="connsiteY1" fmla="*/ 120635 h 3314979"/>
              <a:gd name="connsiteX2" fmla="*/ 3596158 w 4167193"/>
              <a:gd name="connsiteY2" fmla="*/ 672848 h 3314979"/>
              <a:gd name="connsiteX3" fmla="*/ 3927940 w 4167193"/>
              <a:gd name="connsiteY3" fmla="*/ 1260395 h 3314979"/>
              <a:gd name="connsiteX4" fmla="*/ 3981399 w 4167193"/>
              <a:gd name="connsiteY4" fmla="*/ 1793373 h 3314979"/>
              <a:gd name="connsiteX5" fmla="*/ 4134126 w 4167193"/>
              <a:gd name="connsiteY5" fmla="*/ 2212667 h 3314979"/>
              <a:gd name="connsiteX6" fmla="*/ 3268160 w 4167193"/>
              <a:gd name="connsiteY6" fmla="*/ 2492462 h 3314979"/>
              <a:gd name="connsiteX7" fmla="*/ 2119204 w 4167193"/>
              <a:gd name="connsiteY7" fmla="*/ 2910149 h 3314979"/>
              <a:gd name="connsiteX8" fmla="*/ 1153700 w 4167193"/>
              <a:gd name="connsiteY8" fmla="*/ 3178893 h 3314979"/>
              <a:gd name="connsiteX9" fmla="*/ 787898 w 4167193"/>
              <a:gd name="connsiteY9" fmla="*/ 3314871 h 3314979"/>
              <a:gd name="connsiteX10" fmla="*/ 681508 w 4167193"/>
              <a:gd name="connsiteY10" fmla="*/ 3159237 h 3314979"/>
              <a:gd name="connsiteX11" fmla="*/ 668354 w 4167193"/>
              <a:gd name="connsiteY11" fmla="*/ 2789120 h 3314979"/>
              <a:gd name="connsiteX12" fmla="*/ 448721 w 4167193"/>
              <a:gd name="connsiteY12" fmla="*/ 2333269 h 3314979"/>
              <a:gd name="connsiteX13" fmla="*/ 312179 w 4167193"/>
              <a:gd name="connsiteY13" fmla="*/ 1673642 h 3314979"/>
              <a:gd name="connsiteX14" fmla="*/ 1781 w 4167193"/>
              <a:gd name="connsiteY14" fmla="*/ 1233202 h 3314979"/>
              <a:gd name="connsiteX15" fmla="*/ 235141 w 4167193"/>
              <a:gd name="connsiteY15" fmla="*/ 986942 h 3314979"/>
              <a:gd name="connsiteX16" fmla="*/ 1044618 w 4167193"/>
              <a:gd name="connsiteY16" fmla="*/ 784619 h 3314979"/>
              <a:gd name="connsiteX17" fmla="*/ 1800078 w 4167193"/>
              <a:gd name="connsiteY17" fmla="*/ 460695 h 3314979"/>
              <a:gd name="connsiteX18" fmla="*/ 2621894 w 4167193"/>
              <a:gd name="connsiteY18" fmla="*/ 254280 h 3314979"/>
              <a:gd name="connsiteX19" fmla="*/ 3211180 w 4167193"/>
              <a:gd name="connsiteY19" fmla="*/ 7485 h 3314979"/>
              <a:gd name="connsiteX20" fmla="*/ 3301740 w 4167193"/>
              <a:gd name="connsiteY20" fmla="*/ 173 h 33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93" h="3314979">
                <a:moveTo>
                  <a:pt x="3301740" y="173"/>
                </a:moveTo>
                <a:cubicBezTo>
                  <a:pt x="3378714" y="2874"/>
                  <a:pt x="3419717" y="37465"/>
                  <a:pt x="3467839" y="120635"/>
                </a:cubicBezTo>
                <a:cubicBezTo>
                  <a:pt x="3532002" y="231529"/>
                  <a:pt x="3519474" y="482889"/>
                  <a:pt x="3596158" y="672848"/>
                </a:cubicBezTo>
                <a:cubicBezTo>
                  <a:pt x="3672841" y="862808"/>
                  <a:pt x="3863733" y="1073641"/>
                  <a:pt x="3927940" y="1260395"/>
                </a:cubicBezTo>
                <a:cubicBezTo>
                  <a:pt x="3992147" y="1447149"/>
                  <a:pt x="3947035" y="1634661"/>
                  <a:pt x="3981399" y="1793373"/>
                </a:cubicBezTo>
                <a:cubicBezTo>
                  <a:pt x="4015764" y="1952086"/>
                  <a:pt x="4252999" y="2096152"/>
                  <a:pt x="4134126" y="2212667"/>
                </a:cubicBezTo>
                <a:cubicBezTo>
                  <a:pt x="4015252" y="2329182"/>
                  <a:pt x="3603979" y="2376216"/>
                  <a:pt x="3268160" y="2492462"/>
                </a:cubicBezTo>
                <a:cubicBezTo>
                  <a:pt x="2932340" y="2608709"/>
                  <a:pt x="2471614" y="2795743"/>
                  <a:pt x="2119204" y="2910149"/>
                </a:cubicBezTo>
                <a:cubicBezTo>
                  <a:pt x="1766794" y="3024554"/>
                  <a:pt x="1375583" y="3111439"/>
                  <a:pt x="1153700" y="3178893"/>
                </a:cubicBezTo>
                <a:cubicBezTo>
                  <a:pt x="931816" y="3246347"/>
                  <a:pt x="866597" y="3318147"/>
                  <a:pt x="787898" y="3314871"/>
                </a:cubicBezTo>
                <a:cubicBezTo>
                  <a:pt x="709199" y="3311595"/>
                  <a:pt x="701432" y="3246863"/>
                  <a:pt x="681508" y="3159237"/>
                </a:cubicBezTo>
                <a:cubicBezTo>
                  <a:pt x="661584" y="3071612"/>
                  <a:pt x="707152" y="2926781"/>
                  <a:pt x="668354" y="2789120"/>
                </a:cubicBezTo>
                <a:cubicBezTo>
                  <a:pt x="629556" y="2651458"/>
                  <a:pt x="508083" y="2519183"/>
                  <a:pt x="448721" y="2333269"/>
                </a:cubicBezTo>
                <a:cubicBezTo>
                  <a:pt x="389359" y="2147356"/>
                  <a:pt x="386669" y="1856987"/>
                  <a:pt x="312179" y="1673642"/>
                </a:cubicBezTo>
                <a:cubicBezTo>
                  <a:pt x="237689" y="1490298"/>
                  <a:pt x="16312" y="1345868"/>
                  <a:pt x="1781" y="1233202"/>
                </a:cubicBezTo>
                <a:cubicBezTo>
                  <a:pt x="-12749" y="1120537"/>
                  <a:pt x="61335" y="1061706"/>
                  <a:pt x="235141" y="986942"/>
                </a:cubicBezTo>
                <a:cubicBezTo>
                  <a:pt x="408947" y="912178"/>
                  <a:pt x="783795" y="872327"/>
                  <a:pt x="1044618" y="784619"/>
                </a:cubicBezTo>
                <a:cubicBezTo>
                  <a:pt x="1305441" y="696911"/>
                  <a:pt x="1537199" y="549085"/>
                  <a:pt x="1800078" y="460695"/>
                </a:cubicBezTo>
                <a:cubicBezTo>
                  <a:pt x="2062956" y="372305"/>
                  <a:pt x="2386710" y="329816"/>
                  <a:pt x="2621894" y="254280"/>
                </a:cubicBezTo>
                <a:cubicBezTo>
                  <a:pt x="2857078" y="178745"/>
                  <a:pt x="3070189" y="29759"/>
                  <a:pt x="3211180" y="7485"/>
                </a:cubicBezTo>
                <a:cubicBezTo>
                  <a:pt x="3246427" y="1917"/>
                  <a:pt x="3276082" y="-727"/>
                  <a:pt x="3301740" y="17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24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0301946" y="2942325"/>
            <a:ext cx="4937854" cy="4466187"/>
          </a:xfrm>
          <a:custGeom>
            <a:avLst/>
            <a:gdLst>
              <a:gd name="connsiteX0" fmla="*/ 937335 w 3698695"/>
              <a:gd name="connsiteY0" fmla="*/ 1440 h 3349640"/>
              <a:gd name="connsiteX1" fmla="*/ 1122367 w 3698695"/>
              <a:gd name="connsiteY1" fmla="*/ 32082 h 3349640"/>
              <a:gd name="connsiteX2" fmla="*/ 1755292 w 3698695"/>
              <a:gd name="connsiteY2" fmla="*/ 370330 h 3349640"/>
              <a:gd name="connsiteX3" fmla="*/ 2429910 w 3698695"/>
              <a:gd name="connsiteY3" fmla="*/ 582395 h 3349640"/>
              <a:gd name="connsiteX4" fmla="*/ 3073108 w 3698695"/>
              <a:gd name="connsiteY4" fmla="*/ 925027 h 3349640"/>
              <a:gd name="connsiteX5" fmla="*/ 3595684 w 3698695"/>
              <a:gd name="connsiteY5" fmla="*/ 1094952 h 3349640"/>
              <a:gd name="connsiteX6" fmla="*/ 3686220 w 3698695"/>
              <a:gd name="connsiteY6" fmla="*/ 1338173 h 3349640"/>
              <a:gd name="connsiteX7" fmla="*/ 3423576 w 3698695"/>
              <a:gd name="connsiteY7" fmla="*/ 1839885 h 3349640"/>
              <a:gd name="connsiteX8" fmla="*/ 3266476 w 3698695"/>
              <a:gd name="connsiteY8" fmla="*/ 2492715 h 3349640"/>
              <a:gd name="connsiteX9" fmla="*/ 2968873 w 3698695"/>
              <a:gd name="connsiteY9" fmla="*/ 2934047 h 3349640"/>
              <a:gd name="connsiteX10" fmla="*/ 2804097 w 3698695"/>
              <a:gd name="connsiteY10" fmla="*/ 3348699 h 3349640"/>
              <a:gd name="connsiteX11" fmla="*/ 2087647 w 3698695"/>
              <a:gd name="connsiteY11" fmla="*/ 3035433 h 3349640"/>
              <a:gd name="connsiteX12" fmla="*/ 1108208 w 3698695"/>
              <a:gd name="connsiteY12" fmla="*/ 2655423 h 3349640"/>
              <a:gd name="connsiteX13" fmla="*/ 336251 w 3698695"/>
              <a:gd name="connsiteY13" fmla="*/ 2273008 h 3349640"/>
              <a:gd name="connsiteX14" fmla="*/ 22559 w 3698695"/>
              <a:gd name="connsiteY14" fmla="*/ 2154320 h 3349640"/>
              <a:gd name="connsiteX15" fmla="*/ 52577 w 3698695"/>
              <a:gd name="connsiteY15" fmla="*/ 1970113 h 3349640"/>
              <a:gd name="connsiteX16" fmla="*/ 274262 w 3698695"/>
              <a:gd name="connsiteY16" fmla="*/ 1678249 h 3349640"/>
              <a:gd name="connsiteX17" fmla="*/ 419823 w 3698695"/>
              <a:gd name="connsiteY17" fmla="*/ 1194778 h 3349640"/>
              <a:gd name="connsiteX18" fmla="*/ 744042 w 3698695"/>
              <a:gd name="connsiteY18" fmla="*/ 605676 h 3349640"/>
              <a:gd name="connsiteX19" fmla="*/ 823155 w 3698695"/>
              <a:gd name="connsiteY19" fmla="*/ 78698 h 3349640"/>
              <a:gd name="connsiteX20" fmla="*/ 937335 w 3698695"/>
              <a:gd name="connsiteY20" fmla="*/ 1440 h 334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8695" h="3349640">
                <a:moveTo>
                  <a:pt x="937335" y="1440"/>
                </a:moveTo>
                <a:cubicBezTo>
                  <a:pt x="985108" y="-4382"/>
                  <a:pt x="1044689" y="7779"/>
                  <a:pt x="1122367" y="32082"/>
                </a:cubicBezTo>
                <a:cubicBezTo>
                  <a:pt x="1277723" y="80687"/>
                  <a:pt x="1537368" y="278611"/>
                  <a:pt x="1755292" y="370330"/>
                </a:cubicBezTo>
                <a:cubicBezTo>
                  <a:pt x="1973216" y="462049"/>
                  <a:pt x="2210274" y="489946"/>
                  <a:pt x="2429910" y="582395"/>
                </a:cubicBezTo>
                <a:cubicBezTo>
                  <a:pt x="2649546" y="674844"/>
                  <a:pt x="2878812" y="839601"/>
                  <a:pt x="3073108" y="925027"/>
                </a:cubicBezTo>
                <a:cubicBezTo>
                  <a:pt x="3267404" y="1010453"/>
                  <a:pt x="3493499" y="1026095"/>
                  <a:pt x="3595684" y="1094952"/>
                </a:cubicBezTo>
                <a:cubicBezTo>
                  <a:pt x="3697869" y="1163810"/>
                  <a:pt x="3714904" y="1214018"/>
                  <a:pt x="3686220" y="1338173"/>
                </a:cubicBezTo>
                <a:cubicBezTo>
                  <a:pt x="3657535" y="1462329"/>
                  <a:pt x="3493533" y="1647462"/>
                  <a:pt x="3423576" y="1839885"/>
                </a:cubicBezTo>
                <a:cubicBezTo>
                  <a:pt x="3353618" y="2032309"/>
                  <a:pt x="3342260" y="2310355"/>
                  <a:pt x="3266476" y="2492715"/>
                </a:cubicBezTo>
                <a:cubicBezTo>
                  <a:pt x="3190693" y="2675076"/>
                  <a:pt x="3045936" y="2791382"/>
                  <a:pt x="2968873" y="2934047"/>
                </a:cubicBezTo>
                <a:cubicBezTo>
                  <a:pt x="2891810" y="3076711"/>
                  <a:pt x="2950968" y="3331802"/>
                  <a:pt x="2804097" y="3348699"/>
                </a:cubicBezTo>
                <a:cubicBezTo>
                  <a:pt x="2657226" y="3365597"/>
                  <a:pt x="2370295" y="3150979"/>
                  <a:pt x="2087647" y="3035433"/>
                </a:cubicBezTo>
                <a:cubicBezTo>
                  <a:pt x="1804999" y="2919887"/>
                  <a:pt x="1400108" y="2782493"/>
                  <a:pt x="1108208" y="2655423"/>
                </a:cubicBezTo>
                <a:cubicBezTo>
                  <a:pt x="816309" y="2528352"/>
                  <a:pt x="517193" y="2356525"/>
                  <a:pt x="336251" y="2273008"/>
                </a:cubicBezTo>
                <a:cubicBezTo>
                  <a:pt x="155310" y="2189491"/>
                  <a:pt x="69838" y="2204802"/>
                  <a:pt x="22559" y="2154320"/>
                </a:cubicBezTo>
                <a:cubicBezTo>
                  <a:pt x="-24721" y="2103837"/>
                  <a:pt x="10626" y="2049458"/>
                  <a:pt x="52577" y="1970113"/>
                </a:cubicBezTo>
                <a:cubicBezTo>
                  <a:pt x="94527" y="1890768"/>
                  <a:pt x="213054" y="1807471"/>
                  <a:pt x="274262" y="1678249"/>
                </a:cubicBezTo>
                <a:cubicBezTo>
                  <a:pt x="335470" y="1549026"/>
                  <a:pt x="341526" y="1373540"/>
                  <a:pt x="419823" y="1194778"/>
                </a:cubicBezTo>
                <a:cubicBezTo>
                  <a:pt x="498120" y="1016016"/>
                  <a:pt x="676820" y="791689"/>
                  <a:pt x="744042" y="605676"/>
                </a:cubicBezTo>
                <a:cubicBezTo>
                  <a:pt x="811264" y="419663"/>
                  <a:pt x="762269" y="173960"/>
                  <a:pt x="823155" y="78698"/>
                </a:cubicBezTo>
                <a:cubicBezTo>
                  <a:pt x="853598" y="31068"/>
                  <a:pt x="889562" y="7263"/>
                  <a:pt x="937335" y="144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2400">
                <a:solidFill>
                  <a:schemeClr val="lt1"/>
                </a:solidFill>
              </a:defRPr>
            </a:lvl1pPr>
          </a:lstStyle>
          <a:p>
            <a:pPr marL="0" lvl="0" algn="ctr"/>
            <a:endParaRPr lang="zh-CN" altLang="en-US"/>
          </a:p>
        </p:txBody>
      </p:sp>
    </p:spTree>
    <p:extLst>
      <p:ext uri="{BB962C8B-B14F-4D97-AF65-F5344CB8AC3E}">
        <p14:creationId xmlns:p14="http://schemas.microsoft.com/office/powerpoint/2010/main" xmlns="" val="207749909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xmlns=""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xmlns=""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xmlns=""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xmlns=""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xmlns=""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xmlns=""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xmlns=""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xmlns=""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13719" y="4343401"/>
            <a:ext cx="13182600" cy="1822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 RÔ -BỐT Ở QUANH TA (T3)</a:t>
            </a:r>
          </a:p>
        </p:txBody>
      </p:sp>
      <p:sp>
        <p:nvSpPr>
          <p:cNvPr id="2059" name="Text Box 17"/>
          <p:cNvSpPr txBox="1">
            <a:spLocks noChangeArrowheads="1"/>
          </p:cNvSpPr>
          <p:nvPr/>
        </p:nvSpPr>
        <p:spPr bwMode="auto">
          <a:xfrm>
            <a:off x="2480250" y="2057400"/>
            <a:ext cx="11471154" cy="1068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2557757" y="7200900"/>
            <a:ext cx="6494962" cy="514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a:t>
            </a:r>
            <a:r>
              <a:rPr lang="en-US" altLang="en-US" sz="2400" b="1" i="1" dirty="0" err="1" smtClean="0">
                <a:solidFill>
                  <a:srgbClr val="FF0066"/>
                </a:solidFill>
                <a:latin typeface="Times New Roman" pitchFamily="18" charset="0"/>
              </a:rPr>
              <a:t>Hoàng</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Khuyên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Lớp</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3A</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flipV="1">
            <a:off x="917656" y="286387"/>
            <a:ext cx="2081213" cy="2669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405519" y="5726876"/>
            <a:ext cx="3167858" cy="247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nodePh="1">
                                  <p:stCondLst>
                                    <p:cond delay="0"/>
                                  </p:stCondLst>
                                  <p:endCondLst>
                                    <p:cond evt="begin" delay="0">
                                      <p:tn val="5"/>
                                    </p:cond>
                                  </p:end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nodePh="1">
                                  <p:stCondLst>
                                    <p:cond delay="0"/>
                                  </p:stCondLst>
                                  <p:endCondLst>
                                    <p:cond evt="begin" delay="0">
                                      <p:tn val="7"/>
                                    </p:cond>
                                  </p:end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a:solidFill>
                  <a:srgbClr val="0000CC"/>
                </a:solidFill>
                <a:effectLst>
                  <a:outerShdw blurRad="38100" dist="38100" dir="2700000" algn="tl">
                    <a:srgbClr val="000000">
                      <a:alpha val="43137"/>
                    </a:srgbClr>
                  </a:outerShdw>
                </a:effectLst>
                <a:latin typeface="Times New Roman" pitchFamily="18" charset="0"/>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721521" y="2406334"/>
            <a:ext cx="6781801"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hoa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ƴ,ƶ</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ƻ,Q</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Times New Roman" pitchFamily="18" charset="0"/>
                <a:cs typeface="Times New Roman" pitchFamily="18" charset="0"/>
              </a:rPr>
              <a:t>kiểu</a:t>
            </a:r>
            <a:r>
              <a:rPr lang="en-US" sz="3600" b="1" i="1" dirty="0">
                <a:solidFill>
                  <a:srgbClr val="0000CC"/>
                </a:solidFill>
                <a:latin typeface="Times New Roman" pitchFamily="18" charset="0"/>
                <a:cs typeface="Times New Roman" pitchFamily="18" charset="0"/>
              </a:rPr>
              <a:t> 2)</a:t>
            </a:r>
            <a:endParaRPr lang="en-US" sz="3600" b="1" dirty="0">
              <a:solidFill>
                <a:srgbClr val="0000CC"/>
              </a:solidFill>
              <a:latin typeface="Times New Roman" pitchFamily="18" charset="0"/>
              <a:cs typeface="Times New Roman" pitchFamily="18" charset="0"/>
            </a:endParaRPr>
          </a:p>
        </p:txBody>
      </p:sp>
      <p:sp>
        <p:nvSpPr>
          <p:cNvPr id="2" name="Oval 1">
            <a:extLst>
              <a:ext uri="{FF2B5EF4-FFF2-40B4-BE49-F238E27FC236}">
                <a16:creationId xmlns="" xmlns:a16="http://schemas.microsoft.com/office/drawing/2014/main" id="{4BB7A96C-9C51-CD66-88BE-E0DE1373DD0D}"/>
              </a:ext>
            </a:extLst>
          </p:cNvPr>
          <p:cNvSpPr/>
          <p:nvPr/>
        </p:nvSpPr>
        <p:spPr>
          <a:xfrm>
            <a:off x="8900319" y="2079879"/>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468037ED-6E1B-EFA6-EA11-8C6ECC537283}"/>
              </a:ext>
            </a:extLst>
          </p:cNvPr>
          <p:cNvSpPr/>
          <p:nvPr/>
        </p:nvSpPr>
        <p:spPr>
          <a:xfrm>
            <a:off x="9580344" y="2040242"/>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6C4A809C-B29E-3EB2-789E-FE4677E18EE0}"/>
              </a:ext>
            </a:extLst>
          </p:cNvPr>
          <p:cNvSpPr/>
          <p:nvPr/>
        </p:nvSpPr>
        <p:spPr>
          <a:xfrm>
            <a:off x="10208369" y="1996785"/>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hu a.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2665917" y="3058072"/>
            <a:ext cx="10787173" cy="6061865"/>
          </a:xfrm>
          <a:prstGeom prst="rect">
            <a:avLst/>
          </a:prstGeom>
        </p:spPr>
      </p:pic>
    </p:spTree>
    <p:extLst>
      <p:ext uri="{BB962C8B-B14F-4D97-AF65-F5344CB8AC3E}">
        <p14:creationId xmlns:p14="http://schemas.microsoft.com/office/powerpoint/2010/main" xmlns="" val="333280586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2" name="Text Box 14">
            <a:extLst>
              <a:ext uri="{FF2B5EF4-FFF2-40B4-BE49-F238E27FC236}">
                <a16:creationId xmlns="" xmlns:a16="http://schemas.microsoft.com/office/drawing/2014/main" id="{00515122-1E30-1B81-0DE2-4FD0E70248E5}"/>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xmlns="" val="1636936384"/>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1889919" y="4725510"/>
            <a:ext cx="11915176" cy="1706108"/>
          </a:xfrm>
          <a:prstGeom prst="rect">
            <a:avLst/>
          </a:prstGeom>
        </p:spPr>
        <p:txBody>
          <a:bodyPr wrap="square">
            <a:spAutoFit/>
          </a:bodyPr>
          <a:lstStyle/>
          <a:p>
            <a:pPr algn="ctr">
              <a:lnSpc>
                <a:spcPct val="129000"/>
              </a:lnSpc>
              <a:spcBef>
                <a:spcPts val="200"/>
              </a:spcBef>
            </a:pPr>
            <a:r>
              <a:rPr lang="nl-NL" sz="4000" b="1" dirty="0">
                <a:solidFill>
                  <a:srgbClr val="3333FF"/>
                </a:solidFill>
                <a:effectLst/>
                <a:latin typeface="Times New Roman" pitchFamily="18" charset="0"/>
                <a:ea typeface="Times New Roman" panose="02020603050405020304" pitchFamily="18" charset="0"/>
                <a:cs typeface="Times New Roman" pitchFamily="18" charset="0"/>
              </a:rPr>
              <a:t>Ai về phố cổ </a:t>
            </a:r>
            <a:r>
              <a:rPr lang="nl-NL" sz="4000" b="1" dirty="0" smtClean="0">
                <a:solidFill>
                  <a:srgbClr val="3333FF"/>
                </a:solidFill>
                <a:effectLst/>
                <a:latin typeface="Times New Roman" pitchFamily="18" charset="0"/>
                <a:ea typeface="Times New Roman" panose="02020603050405020304" pitchFamily="18" charset="0"/>
                <a:cs typeface="Times New Roman" pitchFamily="18" charset="0"/>
              </a:rPr>
              <a:t>Hà </a:t>
            </a:r>
            <a:r>
              <a:rPr lang="nl-NL" sz="4000" b="1" dirty="0">
                <a:solidFill>
                  <a:srgbClr val="3333FF"/>
                </a:solidFill>
                <a:effectLst/>
                <a:latin typeface="Times New Roman" pitchFamily="18" charset="0"/>
                <a:ea typeface="Times New Roman" panose="02020603050405020304" pitchFamily="18" charset="0"/>
                <a:cs typeface="Times New Roman" pitchFamily="18" charset="0"/>
              </a:rPr>
              <a:t>An</a:t>
            </a:r>
          </a:p>
          <a:p>
            <a:pPr algn="ctr">
              <a:lnSpc>
                <a:spcPct val="129000"/>
              </a:lnSpc>
              <a:spcBef>
                <a:spcPts val="200"/>
              </a:spcBef>
            </a:pPr>
            <a:r>
              <a:rPr lang="nl-NL" sz="4000" b="1" dirty="0">
                <a:solidFill>
                  <a:srgbClr val="3333FF"/>
                </a:solidFill>
                <a:effectLst/>
                <a:latin typeface="Times New Roman" pitchFamily="18" charset="0"/>
                <a:ea typeface="Times New Roman" panose="02020603050405020304" pitchFamily="18" charset="0"/>
                <a:cs typeface="Times New Roman" pitchFamily="18" charset="0"/>
              </a:rPr>
              <a:t>Thêm yêu, thêm nhớ Quảng Nam quê mình</a:t>
            </a:r>
            <a:r>
              <a:rPr lang="nl-NL" sz="4000" b="1" dirty="0">
                <a:solidFill>
                  <a:srgbClr val="3333FF"/>
                </a:solidFill>
                <a:effectLst/>
                <a:latin typeface="HP001 4 hàng" pitchFamily="34" charset="0"/>
                <a:ea typeface="Times New Roman" panose="02020603050405020304" pitchFamily="18" charset="0"/>
              </a:rPr>
              <a:t>.</a:t>
            </a:r>
            <a:endParaRPr lang="en-US" sz="4000" b="1" dirty="0">
              <a:solidFill>
                <a:srgbClr val="3333FF"/>
              </a:solidFill>
              <a:latin typeface="HP001 4 hàng" pitchFamily="34" charset="0"/>
              <a:cs typeface="Times New Roman" pitchFamily="18" charset="0"/>
            </a:endParaRPr>
          </a:p>
        </p:txBody>
      </p:sp>
      <p:sp>
        <p:nvSpPr>
          <p:cNvPr id="22" name="Text Box 14">
            <a:extLst>
              <a:ext uri="{FF2B5EF4-FFF2-40B4-BE49-F238E27FC236}">
                <a16:creationId xmlns="" xmlns:a16="http://schemas.microsoft.com/office/drawing/2014/main" id="{45C34398-F0A6-4287-7B42-923F7C66BF61}"/>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xmlns="" val="1650289125"/>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BB3D402-B662-42D8-9ECF-05E991003B9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43348" y="135467"/>
            <a:ext cx="9144000" cy="9144000"/>
          </a:xfrm>
          <a:prstGeom prst="rect">
            <a:avLst/>
          </a:prstGeom>
        </p:spPr>
      </p:pic>
      <p:pic>
        <p:nvPicPr>
          <p:cNvPr id="3" name="Picture 2">
            <a:extLst>
              <a:ext uri="{FF2B5EF4-FFF2-40B4-BE49-F238E27FC236}">
                <a16:creationId xmlns="" xmlns:a16="http://schemas.microsoft.com/office/drawing/2014/main" id="{4AC6B033-0232-4046-9849-E1F10AECCD77}"/>
              </a:ext>
            </a:extLst>
          </p:cNvPr>
          <p:cNvPicPr>
            <a:picLocks noChangeAspect="1"/>
          </p:cNvPicPr>
          <p:nvPr/>
        </p:nvPicPr>
        <p:blipFill>
          <a:blip r:embed="rId4"/>
          <a:stretch>
            <a:fillRect/>
          </a:stretch>
        </p:blipFill>
        <p:spPr>
          <a:xfrm>
            <a:off x="2260798" y="1616105"/>
            <a:ext cx="7275191" cy="5373073"/>
          </a:xfrm>
          <a:prstGeom prst="rect">
            <a:avLst/>
          </a:prstGeom>
        </p:spPr>
      </p:pic>
    </p:spTree>
    <p:extLst>
      <p:ext uri="{BB962C8B-B14F-4D97-AF65-F5344CB8AC3E}">
        <p14:creationId xmlns:p14="http://schemas.microsoft.com/office/powerpoint/2010/main" xmlns="" val="76411544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2" name="Rectangle 1"/>
          <p:cNvSpPr/>
          <p:nvPr/>
        </p:nvSpPr>
        <p:spPr>
          <a:xfrm>
            <a:off x="594519" y="2828092"/>
            <a:ext cx="14935200"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nhấn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giọng</a:t>
            </a:r>
            <a:r>
              <a:rPr lang="en-US" sz="4000" b="1" dirty="0">
                <a:solidFill>
                  <a:srgbClr val="0000CC"/>
                </a:solidFill>
                <a:latin typeface="Times New Roman" pitchFamily="18" charset="0"/>
                <a:cs typeface="Times New Roman" pitchFamily="18" charset="0"/>
              </a:rPr>
              <a:t> ở </a:t>
            </a:r>
            <a:r>
              <a:rPr lang="en-US" sz="4000" b="1" dirty="0" err="1">
                <a:solidFill>
                  <a:srgbClr val="0000CC"/>
                </a:solidFill>
                <a:latin typeface="Times New Roman" pitchFamily="18" charset="0"/>
                <a:cs typeface="Times New Roman" pitchFamily="18" charset="0"/>
              </a:rPr>
              <a:t>những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ngữ</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giàu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sức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a:t>
            </a:r>
            <a:r>
              <a:rPr lang="en-US" sz="3800" b="1" dirty="0" err="1">
                <a:solidFill>
                  <a:srgbClr val="0000CC"/>
                </a:solidFill>
                <a:latin typeface="Times New Roman" pitchFamily="18" charset="0"/>
                <a:cs typeface="Times New Roman" pitchFamily="18" charset="0"/>
              </a:rPr>
              <a:t>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chỗ</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dấu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lấy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1471557"/>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khám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phá</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đại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dương</a:t>
            </a:r>
            <a:r>
              <a:rPr lang="en-US" i="1" dirty="0"/>
              <a:t> </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7" y="743102"/>
            <a:chExt cx="2564963" cy="584775"/>
          </a:xfrm>
        </p:grpSpPr>
        <p:sp>
          <p:nvSpPr>
            <p:cNvPr id="18" name="TextBox 17"/>
            <p:cNvSpPr txBox="1"/>
            <p:nvPr/>
          </p:nvSpPr>
          <p:spPr>
            <a:xfrm>
              <a:off x="6651117" y="743102"/>
              <a:ext cx="2564963"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25766" y="3267220"/>
            <a:ext cx="2262981"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ô-bốt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975519" y="4438380"/>
            <a:ext cx="14401800"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37017" y="3238086"/>
            <a:ext cx="327870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kịch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viễn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tưởng</a:t>
            </a:r>
            <a:r>
              <a:rPr lang="en-US" sz="3200" b="1" i="1" dirty="0">
                <a:solidFill>
                  <a:srgbClr val="0000CC"/>
                </a:solidFill>
                <a:latin typeface="Times New Roman" pitchFamily="18" charset="0"/>
                <a:cs typeface="Times New Roman" pitchFamily="18" charset="0"/>
              </a:rPr>
              <a:t>, </a:t>
            </a:r>
          </a:p>
        </p:txBody>
      </p:sp>
      <p:sp>
        <p:nvSpPr>
          <p:cNvPr id="22" name="Rectangle 21"/>
          <p:cNvSpPr/>
          <p:nvPr/>
        </p:nvSpPr>
        <p:spPr>
          <a:xfrm>
            <a:off x="5434688" y="3223771"/>
            <a:ext cx="3215867"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ng</a:t>
            </a:r>
            <a:r>
              <a:rPr lang="en-US" sz="3600" b="1" i="1" dirty="0" err="1">
                <a:solidFill>
                  <a:srgbClr val="FF0066"/>
                </a:solidFill>
                <a:latin typeface="Times New Roman" panose="02020603050405020304" pitchFamily="18" charset="0"/>
                <a:cs typeface="Times New Roman" panose="02020603050405020304" pitchFamily="18" charset="0"/>
              </a:rPr>
              <a:t>uy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hiểm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741513" y="3299494"/>
            <a:ext cx="2262982" cy="646331"/>
          </a:xfrm>
          <a:prstGeom prst="rect">
            <a:avLst/>
          </a:prstGeom>
        </p:spPr>
        <p:txBody>
          <a:bodyPr wrap="square">
            <a:spAutoFit/>
          </a:bodyPr>
          <a:lstStyle/>
          <a:p>
            <a:pPr algn="just"/>
            <a:r>
              <a:rPr lang="en-US" sz="3600" b="1" i="1" dirty="0">
                <a:solidFill>
                  <a:srgbClr val="FF0066"/>
                </a:solidFill>
                <a:latin typeface="Times New Roman" panose="02020603050405020304" pitchFamily="18" charset="0"/>
                <a:cs typeface="Times New Roman" panose="02020603050405020304" pitchFamily="18" charset="0"/>
              </a:rPr>
              <a:t>d</a:t>
            </a:r>
            <a:r>
              <a:rPr lang="en-US" sz="3600" b="1" i="1" dirty="0">
                <a:solidFill>
                  <a:srgbClr val="0000CC"/>
                </a:solidFill>
                <a:latin typeface="Times New Roman" panose="02020603050405020304" pitchFamily="18" charset="0"/>
                <a:cs typeface="Times New Roman" panose="02020603050405020304" pitchFamily="18" charset="0"/>
              </a:rPr>
              <a:t>i </a:t>
            </a:r>
            <a:r>
              <a:rPr lang="en-US" sz="3600" b="1" i="1" dirty="0" err="1">
                <a:solidFill>
                  <a:srgbClr val="FF0066"/>
                </a:solidFill>
                <a:latin typeface="Times New Roman" panose="02020603050405020304" pitchFamily="18" charset="0"/>
                <a:cs typeface="Times New Roman" panose="02020603050405020304" pitchFamily="18" charset="0"/>
              </a:rPr>
              <a:t>ch</a:t>
            </a:r>
            <a:r>
              <a:rPr lang="en-US" sz="3600" b="1" i="1" dirty="0" err="1">
                <a:solidFill>
                  <a:srgbClr val="0000CC"/>
                </a:solidFill>
                <a:latin typeface="Times New Roman" panose="02020603050405020304" pitchFamily="18" charset="0"/>
                <a:cs typeface="Times New Roman" panose="02020603050405020304" pitchFamily="18" charset="0"/>
              </a:rPr>
              <a:t>uyển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9998032" y="3299494"/>
            <a:ext cx="2262982"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quét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nhà</a:t>
            </a:r>
            <a:endParaRPr lang="en-US" sz="3600" b="1" dirty="0">
              <a:solidFill>
                <a:srgbClr val="0000CC"/>
              </a:solidFill>
              <a:latin typeface="Times New Roman" pitchFamily="18" charset="0"/>
              <a:cs typeface="Times New Roman" pitchFamily="18" charset="0"/>
            </a:endParaRPr>
          </a:p>
        </p:txBody>
      </p:sp>
      <p:sp>
        <p:nvSpPr>
          <p:cNvPr id="20" name="Text Box 14">
            <a:extLst>
              <a:ext uri="{FF2B5EF4-FFF2-40B4-BE49-F238E27FC236}">
                <a16:creationId xmlns="" xmlns:a16="http://schemas.microsoft.com/office/drawing/2014/main" id="{7B58BCD9-5D28-1963-A6E5-52FE8C7DA679}"/>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xmlns=""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5448300" y="1544655"/>
            <a:ext cx="57977" cy="7599345"/>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453525" y="837779"/>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678871" y="859271"/>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06277" y="1710219"/>
            <a:ext cx="10351257" cy="120032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itchFamily="18" charset="0"/>
                <a:cs typeface="Times New Roman" pitchFamily="18" charset="0"/>
              </a:rPr>
              <a:t>?</a:t>
            </a:r>
          </a:p>
        </p:txBody>
      </p:sp>
      <p:sp>
        <p:nvSpPr>
          <p:cNvPr id="44" name="Rectangle 43"/>
          <p:cNvSpPr/>
          <p:nvPr/>
        </p:nvSpPr>
        <p:spPr>
          <a:xfrm>
            <a:off x="133822" y="2898316"/>
            <a:ext cx="198469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578097"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r>
              <a:rPr lang="en-US" sz="3600" b="1" i="1" dirty="0">
                <a:solidFill>
                  <a:srgbClr val="FF0000"/>
                </a:solidFill>
                <a:latin typeface="Times New Roman" pitchFamily="18" charset="0"/>
                <a:cs typeface="Times New Roman" pitchFamily="18" charset="0"/>
              </a:rPr>
              <a: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833298" y="3737679"/>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FF0000"/>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515484" y="2970188"/>
            <a:ext cx="10351259" cy="1200329"/>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Nhân vật người máy (rô-bốt) xuất hiện lần đầu tiên vào năm 1920.</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515484" y="4157876"/>
            <a:ext cx="10351260" cy="1754326"/>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kịch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suy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p:cNvSpPr/>
          <p:nvPr/>
        </p:nvSpPr>
        <p:spPr>
          <a:xfrm>
            <a:off x="5506277" y="5789092"/>
            <a:ext cx="10418439" cy="286232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3600" b="1" dirty="0">
                <a:solidFill>
                  <a:srgbClr val="0000CC"/>
                </a:solidFill>
                <a:latin typeface="Times New Roman" pitchFamily="18" charset="0"/>
                <a:cs typeface="Times New Roman" pitchFamily="18" charset="0"/>
              </a:rPr>
              <a:t>    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 xmlns:a16="http://schemas.microsoft.com/office/drawing/2014/main" id="{2B31D050-F91D-EC3B-22A9-06B7ED339BC0}"/>
              </a:ext>
            </a:extLst>
          </p:cNvPr>
          <p:cNvSpPr txBox="1">
            <a:spLocks noChangeArrowheads="1"/>
          </p:cNvSpPr>
          <p:nvPr/>
        </p:nvSpPr>
        <p:spPr bwMode="auto">
          <a:xfrm>
            <a:off x="5549338" y="198641"/>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algn="just"/>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lang="en-US" dirty="0"/>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090262" y="3634454"/>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00701" y="4094237"/>
            <a:ext cx="10538618" cy="452431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3600" b="1" dirty="0">
                <a:solidFill>
                  <a:srgbClr val="3333FF"/>
                </a:solidFill>
                <a:latin typeface="Times New Roman" panose="02020603050405020304" pitchFamily="18" charset="0"/>
                <a:cs typeface="Times New Roman" panose="02020603050405020304" pitchFamily="18" charset="0"/>
              </a:rPr>
              <a:t>  Di chuyển vật nặng, chữa cháy, cứu nạn, thăm dò vũ trụ, khám phá đại dương,... đều là những công việc vất vả, nguy hiểm đến tính mạng của con người. Giờ đây, rô-bốt đã thay con người thực hiện những công việc đó. Rô-bốt ban đầu chỉ là sự tưởng tượng, sẽ có trong tương lai xa xôi. Tuy nhiên nhờ sự sáng tạo của con người, rô-bốt đã xuất hiện trong đời sống của chúng ta.).</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 xmlns:a16="http://schemas.microsoft.com/office/drawing/2014/main"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xmlns="" val="1236483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5448300" y="2667000"/>
            <a:ext cx="23020" cy="6477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42001" y="932118"/>
            <a:ext cx="2319747" cy="654607"/>
            <a:chOff x="1283543" y="483371"/>
            <a:chExt cx="2319747" cy="654607"/>
          </a:xfrm>
        </p:grpSpPr>
        <p:sp>
          <p:nvSpPr>
            <p:cNvPr id="28" name="Rectangle 27"/>
            <p:cNvSpPr/>
            <p:nvPr/>
          </p:nvSpPr>
          <p:spPr>
            <a:xfrm>
              <a:off x="1283543" y="483371"/>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Luyện</a:t>
              </a:r>
              <a:r>
                <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đọc</a:t>
              </a:r>
              <a:endPar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endParaRPr>
            </a:p>
          </p:txBody>
        </p:sp>
        <p:cxnSp>
          <p:nvCxnSpPr>
            <p:cNvPr id="29" name="Straight Connector 28"/>
            <p:cNvCxnSpPr/>
            <p:nvPr/>
          </p:nvCxnSpPr>
          <p:spPr>
            <a:xfrm>
              <a:off x="1393490" y="1137978"/>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67626" y="970986"/>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96506" y="1823072"/>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a:t>
            </a:r>
            <a:r>
              <a:rPr kumimoji="0" lang="en-US" sz="3600" b="1" i="0" u="none" strike="noStrike" kern="1200" cap="none" spc="0" normalizeH="0" baseline="0" noProof="0" dirty="0">
                <a:ln>
                  <a:noFill/>
                </a:ln>
                <a:solidFill>
                  <a:srgbClr val="FF6600"/>
                </a:solidFill>
                <a:effectLst/>
                <a:uLnTx/>
                <a:uFillTx/>
                <a:latin typeface="Times New Roman" panose="02020603050405020304" pitchFamily="18" charset="0"/>
                <a:cs typeface="Times New Roman" pitchFamily="18" charset="0"/>
              </a:rPr>
              <a:t>: </a:t>
            </a:r>
            <a:r>
              <a:rPr lang="en-US" sz="3600" b="1" dirty="0">
                <a:solidFill>
                  <a:srgbClr val="FF6600"/>
                </a:solidFill>
                <a:latin typeface="Times New Roman" panose="02020603050405020304" pitchFamily="18" charset="0"/>
                <a:cs typeface="Times New Roman" panose="02020603050405020304" pitchFamily="18" charset="0"/>
              </a:rPr>
              <a:t>Theo </a:t>
            </a:r>
            <a:r>
              <a:rPr lang="en-US" sz="3600" b="1" dirty="0" err="1">
                <a:solidFill>
                  <a:srgbClr val="FF6600"/>
                </a:solidFill>
                <a:latin typeface="Times New Roman" panose="02020603050405020304" pitchFamily="18" charset="0"/>
                <a:cs typeface="Times New Roman" panose="02020603050405020304" pitchFamily="18" charset="0"/>
              </a:rPr>
              <a:t>em</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vì</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sao</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không</a:t>
            </a:r>
            <a:r>
              <a:rPr lang="en-US" sz="3600" b="1" dirty="0">
                <a:solidFill>
                  <a:srgbClr val="FF6600"/>
                </a:solidFill>
                <a:latin typeface="Times New Roman" panose="02020603050405020304" pitchFamily="18" charset="0"/>
                <a:cs typeface="Times New Roman" panose="02020603050405020304" pitchFamily="18" charset="0"/>
              </a:rPr>
              <a:t> bao </a:t>
            </a:r>
            <a:r>
              <a:rPr lang="en-US" sz="3600" b="1" dirty="0" err="1">
                <a:solidFill>
                  <a:srgbClr val="FF6600"/>
                </a:solidFill>
                <a:latin typeface="Times New Roman" panose="02020603050405020304" pitchFamily="18" charset="0"/>
                <a:cs typeface="Times New Roman" panose="02020603050405020304" pitchFamily="18" charset="0"/>
              </a:rPr>
              <a:t>lâu</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nữa</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rô-bốt</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sẽ</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được</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sử</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dụng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rộng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rãi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trong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đời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sống</a:t>
            </a:r>
            <a:r>
              <a:rPr lang="en-US" sz="3600" b="1" dirty="0">
                <a:solidFill>
                  <a:srgbClr val="FF66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66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2995526" y="3650720"/>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61112" y="3129495"/>
            <a:ext cx="10233818" cy="4401205"/>
          </a:xfrm>
          <a:prstGeom prst="rect">
            <a:avLst/>
          </a:prstGeom>
          <a:solidFill>
            <a:srgbClr val="BDFA2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 xmlns:a16="http://schemas.microsoft.com/office/drawing/2014/main" id="{2B31D050-F91D-EC3B-22A9-06B7ED339BC0}"/>
              </a:ext>
            </a:extLst>
          </p:cNvPr>
          <p:cNvSpPr txBox="1">
            <a:spLocks noChangeArrowheads="1"/>
          </p:cNvSpPr>
          <p:nvPr/>
        </p:nvSpPr>
        <p:spPr bwMode="auto">
          <a:xfrm>
            <a:off x="5638093" y="251970"/>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xmlns="" val="24763817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87743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4000" b="1" dirty="0" err="1">
                <a:solidFill>
                  <a:srgbClr val="FF6600"/>
                </a:solidFill>
                <a:latin typeface="Times New Roman" panose="02020603050405020304" pitchFamily="18" charset="0"/>
                <a:cs typeface="Times New Roman" panose="02020603050405020304" pitchFamily="18" charset="0"/>
              </a:rPr>
              <a:t>Em</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mong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muốn</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có</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một</a:t>
            </a:r>
            <a:r>
              <a:rPr lang="en-US" sz="4000" b="1" dirty="0">
                <a:solidFill>
                  <a:srgbClr val="FF6600"/>
                </a:solidFill>
                <a:latin typeface="Times New Roman" panose="02020603050405020304" pitchFamily="18" charset="0"/>
                <a:cs typeface="Times New Roman" panose="02020603050405020304" pitchFamily="18" charset="0"/>
              </a:rPr>
              <a:t> con </a:t>
            </a:r>
            <a:r>
              <a:rPr lang="en-US" sz="4000" b="1" dirty="0" err="1">
                <a:solidFill>
                  <a:srgbClr val="FF6600"/>
                </a:solidFill>
                <a:latin typeface="Times New Roman" panose="02020603050405020304" pitchFamily="18" charset="0"/>
                <a:cs typeface="Times New Roman" panose="02020603050405020304" pitchFamily="18" charset="0"/>
              </a:rPr>
              <a:t>rô-bốt</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như</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thế</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nào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cho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riêng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mình</a:t>
            </a:r>
            <a:r>
              <a:rPr lang="en-US" sz="4000" b="1" dirty="0">
                <a:solidFill>
                  <a:srgbClr val="FF66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337719" y="3631597"/>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di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00699" y="4712916"/>
            <a:ext cx="10233817" cy="3785652"/>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HS nối tiếp trả lời theo ý thích: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Rô –bốt có thể giúp em nhắc việc cần làm trong ngày</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 Rô bốt có thể trao đổi, tranh luận cùng em khi học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 xmlns:a16="http://schemas.microsoft.com/office/drawing/2014/main"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xmlns="" val="1752094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Rectangle 43"/>
          <p:cNvSpPr/>
          <p:nvPr/>
        </p:nvSpPr>
        <p:spPr>
          <a:xfrm>
            <a:off x="191563" y="2917090"/>
            <a:ext cx="3212694"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040907" y="2914571"/>
            <a:ext cx="318531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243986" y="3547692"/>
            <a:ext cx="350520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endParaRPr lang="en-US" sz="3600" b="1" dirty="0">
              <a:solidFill>
                <a:srgbClr val="FF0000"/>
              </a:solidFill>
              <a:latin typeface="Times New Roman" pitchFamily="18" charset="0"/>
              <a:cs typeface="Times New Roman" pitchFamily="18" charset="0"/>
            </a:endParaRPr>
          </a:p>
        </p:txBody>
      </p:sp>
      <p:sp>
        <p:nvSpPr>
          <p:cNvPr id="48" name="Rectangle 47"/>
          <p:cNvSpPr/>
          <p:nvPr/>
        </p:nvSpPr>
        <p:spPr>
          <a:xfrm>
            <a:off x="2761584" y="3618213"/>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376896" y="4119947"/>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5546107" y="3533764"/>
            <a:ext cx="10311485" cy="5275642"/>
            <a:chOff x="5855677" y="3536863"/>
            <a:chExt cx="9991748" cy="4724429"/>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8489336" y="903204"/>
              <a:ext cx="4724429" cy="9991748"/>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a:xfrm>
              <a:off x="6554007" y="4027420"/>
              <a:ext cx="8372651" cy="3610612"/>
            </a:xfrm>
            <a:prstGeom prst="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nl-NL" sz="32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Việc trình bày về một con rô-bốt theo mong muốn cho thấy các em rất sáng tạo. Trong tương lai, mong muốn ấy rất có khả năng sẽ trở thành hiện thực. Có bạn thích rô-bốt hình một chú mèo/ rô-bốt hình khủng long, siêu nhân,... Có bạn thích rô-bốt biết quét nhà/ biết đánh răng cho người khác/ biết giải đáp thắc mắc/ biết dạy tiếng Anh...).</a:t>
              </a:r>
              <a:endParaRPr lang="en-US" sz="3200" b="1" dirty="0">
                <a:solidFill>
                  <a:srgbClr val="0000CC"/>
                </a:solidFill>
                <a:latin typeface="Times New Roman" panose="02020603050405020304" pitchFamily="18" charset="0"/>
                <a:cs typeface="Times New Roman" pitchFamily="18" charset="0"/>
              </a:endParaRPr>
            </a:p>
          </p:txBody>
        </p:sp>
      </p:grpSp>
      <p:sp>
        <p:nvSpPr>
          <p:cNvPr id="25" name="Text Box 14">
            <a:extLst>
              <a:ext uri="{FF2B5EF4-FFF2-40B4-BE49-F238E27FC236}">
                <a16:creationId xmlns="" xmlns:a16="http://schemas.microsoft.com/office/drawing/2014/main" id="{A7A6AF52-5ED7-5BC1-171B-5FA9BC698A2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 xmlns:a16="http://schemas.microsoft.com/office/drawing/2014/main" id="{0C100F53-9FAD-E334-D537-0EE2E5E9AAAC}"/>
              </a:ext>
            </a:extLst>
          </p:cNvPr>
          <p:cNvSpPr/>
          <p:nvPr/>
        </p:nvSpPr>
        <p:spPr>
          <a:xfrm>
            <a:off x="419045" y="4889185"/>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xmlns=""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9749</TotalTime>
  <Words>1040</Words>
  <Application>Microsoft Office PowerPoint</Application>
  <PresentationFormat>Custom</PresentationFormat>
  <Paragraphs>100</Paragraphs>
  <Slides>13</Slides>
  <Notes>2</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User</cp:lastModifiedBy>
  <cp:revision>1004</cp:revision>
  <dcterms:created xsi:type="dcterms:W3CDTF">2008-09-09T22:52:10Z</dcterms:created>
  <dcterms:modified xsi:type="dcterms:W3CDTF">2025-05-21T06:57:27Z</dcterms:modified>
</cp:coreProperties>
</file>