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7" r:id="rId2"/>
    <p:sldId id="432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48" r:id="rId13"/>
    <p:sldId id="458" r:id="rId14"/>
    <p:sldId id="460" r:id="rId15"/>
    <p:sldId id="459" r:id="rId16"/>
    <p:sldId id="462" r:id="rId17"/>
    <p:sldId id="464" r:id="rId18"/>
    <p:sldId id="466" r:id="rId19"/>
    <p:sldId id="431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&amp;THCS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HẢI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BỀ MẶT TRÁI ĐẤT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viên:Hoàng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Khuyên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3A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75720" y="83820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1" y="2819401"/>
            <a:ext cx="6968067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919" y="2743200"/>
            <a:ext cx="8698971" cy="56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438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3719" y="8305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718" y="2112687"/>
            <a:ext cx="8366919" cy="58843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95519" y="8305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9620"/>
            <a:ext cx="752871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973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204" t="25000" r="17789" b="28125"/>
          <a:stretch/>
        </p:blipFill>
        <p:spPr>
          <a:xfrm>
            <a:off x="10318" y="3048000"/>
            <a:ext cx="1626631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251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518" y="2514600"/>
            <a:ext cx="14920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2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701" t="44837" r="37790" b="42009"/>
          <a:stretch/>
        </p:blipFill>
        <p:spPr>
          <a:xfrm>
            <a:off x="61118" y="4419599"/>
            <a:ext cx="16215519" cy="464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7701" t="31250" r="37790" b="54836"/>
          <a:stretch/>
        </p:blipFill>
        <p:spPr>
          <a:xfrm>
            <a:off x="-121842" y="-19050"/>
            <a:ext cx="16398479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128687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27" t="57732" r="38050" b="1473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98386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62" t="44837" r="38113" b="42009"/>
          <a:stretch/>
        </p:blipFill>
        <p:spPr>
          <a:xfrm>
            <a:off x="-15081" y="4419598"/>
            <a:ext cx="16215519" cy="472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7975" t="31565" r="38109" b="55591"/>
          <a:stretch/>
        </p:blipFill>
        <p:spPr>
          <a:xfrm>
            <a:off x="61118" y="0"/>
            <a:ext cx="16215519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4319" y="3796723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1: suối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0519" y="3785172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2: sông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4439" y="4639732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3: hồ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26684" y="4639733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4: biển 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948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27" t="57732" r="38050" b="1473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093" y="0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5: núi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3119" y="-76200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6: đồi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67250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7: cao nguyên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3049" y="4749225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8: đồng bằng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67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05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</p:spTree>
    <p:extLst>
      <p:ext uri="{BB962C8B-B14F-4D97-AF65-F5344CB8AC3E}">
        <p14:creationId xmlns:p14="http://schemas.microsoft.com/office/powerpoint/2010/main" xmlns="" val="4187350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8" y="2514600"/>
            <a:ext cx="1492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8" t="37735" r="19811" b="9985"/>
          <a:stretch/>
        </p:blipFill>
        <p:spPr bwMode="auto">
          <a:xfrm>
            <a:off x="-1" y="3205163"/>
            <a:ext cx="16276639" cy="5938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8" t="37735" r="19811" b="9985"/>
          <a:stretch/>
        </p:blipFill>
        <p:spPr bwMode="auto">
          <a:xfrm>
            <a:off x="442118" y="2438401"/>
            <a:ext cx="15544801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5282" y="7659469"/>
            <a:ext cx="1353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665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2" y="3124199"/>
            <a:ext cx="7196667" cy="48194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6282" y="7943671"/>
            <a:ext cx="393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719" y="3124200"/>
            <a:ext cx="8366919" cy="495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33719" y="8421469"/>
            <a:ext cx="504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5657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20" y="8269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6919" y="8305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579412"/>
            <a:ext cx="7681119" cy="549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3519" y="2495730"/>
            <a:ext cx="8443119" cy="5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205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95519" y="84214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19" y="2112687"/>
            <a:ext cx="6629400" cy="6156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718" y="2112687"/>
            <a:ext cx="8888693" cy="62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6497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2" y="2438400"/>
            <a:ext cx="6891866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594" y="2438400"/>
            <a:ext cx="9241043" cy="56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8494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743200"/>
            <a:ext cx="7452519" cy="557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119" y="2743200"/>
            <a:ext cx="860583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132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7920" y="8382000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6119" y="842146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895600"/>
            <a:ext cx="8062119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946" y="2895601"/>
            <a:ext cx="808169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8663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9841</TotalTime>
  <Words>506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1169</cp:revision>
  <dcterms:created xsi:type="dcterms:W3CDTF">2008-09-09T22:52:10Z</dcterms:created>
  <dcterms:modified xsi:type="dcterms:W3CDTF">2025-05-21T06:59:42Z</dcterms:modified>
</cp:coreProperties>
</file>