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27" r:id="rId2"/>
    <p:sldId id="432" r:id="rId3"/>
    <p:sldId id="447" r:id="rId4"/>
    <p:sldId id="448" r:id="rId5"/>
    <p:sldId id="449" r:id="rId6"/>
    <p:sldId id="450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76" autoAdjust="0"/>
    <p:restoredTop sz="99274" autoAdjust="0"/>
  </p:normalViewPr>
  <p:slideViewPr>
    <p:cSldViewPr>
      <p:cViewPr varScale="1">
        <p:scale>
          <a:sx n="54" d="100"/>
          <a:sy n="54" d="100"/>
        </p:scale>
        <p:origin x="-564" y="-10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TH&amp;THCS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HẢI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HÒA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BỀ MẶT TRÁI ĐẤT 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Hoàng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Thị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Khuyên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3A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3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3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73149" y="2514600"/>
            <a:ext cx="14108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(T1)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58068" y="3239869"/>
            <a:ext cx="14108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83" t="37857" r="19389" b="32942"/>
          <a:stretch/>
        </p:blipFill>
        <p:spPr bwMode="auto">
          <a:xfrm>
            <a:off x="2499519" y="4800600"/>
            <a:ext cx="12496800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3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3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(T1)</a:t>
            </a:r>
          </a:p>
        </p:txBody>
      </p:sp>
      <p:pic>
        <p:nvPicPr>
          <p:cNvPr id="18" name="Picture 1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83" t="37857" r="19389" b="32942"/>
          <a:stretch/>
        </p:blipFill>
        <p:spPr bwMode="auto">
          <a:xfrm>
            <a:off x="8519319" y="2667000"/>
            <a:ext cx="7793038" cy="624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73432" y="2873989"/>
            <a:ext cx="93577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 đỏ biểu thị núi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Màu cam biểu thị cao nguyên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Màu vàng biểu thị đồi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Màu xanh lá cây biểu thị đồng bằng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Màu xanh nước biển biểu thị biển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6287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3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3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(T1)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92" t="22995" r="10063" b="35141"/>
          <a:stretch/>
        </p:blipFill>
        <p:spPr bwMode="auto">
          <a:xfrm>
            <a:off x="0" y="2667000"/>
            <a:ext cx="16276638" cy="670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1702510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3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3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(T1)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83" t="37857" r="48047" b="32942"/>
          <a:stretch/>
        </p:blipFill>
        <p:spPr bwMode="auto">
          <a:xfrm>
            <a:off x="10348119" y="1981200"/>
            <a:ext cx="5943600" cy="716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99931" y="2873989"/>
            <a:ext cx="93577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 việc với quả địa cầu: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Tìm và nói tên các châu lục và đại dương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Việt Nam nằm ở châu lục nào?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3551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3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3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(T1)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83" t="37857" r="48047" b="32942"/>
          <a:stretch/>
        </p:blipFill>
        <p:spPr bwMode="auto">
          <a:xfrm>
            <a:off x="10348119" y="1981200"/>
            <a:ext cx="5943600" cy="716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99931" y="2873989"/>
            <a:ext cx="93577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Á,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Phi,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5119" y="4800600"/>
            <a:ext cx="93577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Trái Đất có 4 đại dương, bao gồm: Bắc Băng Dương, Đại Tây Dương, Ấn Độ Dương, Thái Bình Dương.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61319" y="6780074"/>
            <a:ext cx="9357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 nằm ở châu 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7160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9747</TotalTime>
  <Words>341</Words>
  <Application>Microsoft Office PowerPoint</Application>
  <PresentationFormat>Custom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User</cp:lastModifiedBy>
  <cp:revision>1139</cp:revision>
  <dcterms:created xsi:type="dcterms:W3CDTF">2008-09-09T22:52:10Z</dcterms:created>
  <dcterms:modified xsi:type="dcterms:W3CDTF">2025-05-21T07:01:13Z</dcterms:modified>
</cp:coreProperties>
</file>