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0" r:id="rId1"/>
  </p:sldMasterIdLst>
  <p:notesMasterIdLst>
    <p:notesMasterId r:id="rId15"/>
  </p:notesMasterIdLst>
  <p:sldIdLst>
    <p:sldId id="256" r:id="rId2"/>
    <p:sldId id="258" r:id="rId3"/>
    <p:sldId id="257" r:id="rId4"/>
    <p:sldId id="260" r:id="rId5"/>
    <p:sldId id="261" r:id="rId6"/>
    <p:sldId id="259" r:id="rId7"/>
    <p:sldId id="263" r:id="rId8"/>
    <p:sldId id="281" r:id="rId9"/>
    <p:sldId id="264" r:id="rId10"/>
    <p:sldId id="272" r:id="rId11"/>
    <p:sldId id="285" r:id="rId12"/>
    <p:sldId id="275" r:id="rId13"/>
    <p:sldId id="283" r:id="rId14"/>
  </p:sldIdLst>
  <p:sldSz cx="9144000" cy="5143500" type="screen16x9"/>
  <p:notesSz cx="6858000" cy="9144000"/>
  <p:embeddedFontLst>
    <p:embeddedFont>
      <p:font typeface="Fira Sans Extra Condensed" panose="020F0502020204030204" pitchFamily="34" charset="0"/>
      <p:regular r:id="rId16"/>
      <p:bold r:id="rId17"/>
      <p:italic r:id="rId18"/>
      <p:boldItalic r:id="rId19"/>
    </p:embeddedFont>
    <p:embeddedFont>
      <p:font typeface="Fira Sans Extra Condensed SemiBold" panose="020B0603050000020004" pitchFamily="34" charset="0"/>
      <p:regular r:id="rId20"/>
      <p:bold r:id="rId21"/>
      <p:italic r:id="rId22"/>
      <p:boldItalic r:id="rId23"/>
    </p:embeddedFont>
    <p:embeddedFont>
      <p:font typeface="Open Sans" panose="020B0606030504020204" pitchFamily="34" charset="0"/>
      <p:regular r:id="rId24"/>
      <p:bold r:id="rId25"/>
      <p:italic r:id="rId26"/>
      <p:boldItalic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86">
          <p15:clr>
            <a:srgbClr val="A4A3A4"/>
          </p15:clr>
        </p15:guide>
        <p15:guide id="2" pos="2378">
          <p15:clr>
            <a:srgbClr val="9AA0A6"/>
          </p15:clr>
        </p15:guide>
        <p15:guide id="3" pos="5400">
          <p15:clr>
            <a:srgbClr val="9AA0A6"/>
          </p15:clr>
        </p15:guide>
        <p15:guide id="4" orient="horz" pos="288">
          <p15:clr>
            <a:srgbClr val="9AA0A6"/>
          </p15:clr>
        </p15:guide>
        <p15:guide id="5" orient="horz" pos="554">
          <p15:clr>
            <a:srgbClr val="9AA0A6"/>
          </p15:clr>
        </p15:guide>
        <p15:guide id="6" orient="horz">
          <p15:clr>
            <a:srgbClr val="9AA0A6"/>
          </p15:clr>
        </p15:guide>
        <p15:guide id="7" pos="1279">
          <p15:clr>
            <a:srgbClr val="9AA0A6"/>
          </p15:clr>
        </p15:guide>
        <p15:guide id="8" pos="3453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CC5705-9409-4C29-8D44-F3B547554AAB}">
  <a:tblStyle styleId="{F5CC5705-9409-4C29-8D44-F3B547554AA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06"/>
  </p:normalViewPr>
  <p:slideViewPr>
    <p:cSldViewPr snapToGrid="0">
      <p:cViewPr varScale="1">
        <p:scale>
          <a:sx n="149" d="100"/>
          <a:sy n="149" d="100"/>
        </p:scale>
        <p:origin x="560" y="168"/>
      </p:cViewPr>
      <p:guideLst>
        <p:guide orient="horz" pos="1686"/>
        <p:guide pos="2378"/>
        <p:guide pos="5400"/>
        <p:guide orient="horz" pos="288"/>
        <p:guide orient="horz" pos="554"/>
        <p:guide orient="horz"/>
        <p:guide pos="1279"/>
        <p:guide pos="345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gdc75cdc7b8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5" name="Google Shape;1405;gdc75cdc7b8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gdc75cdc7b8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1" name="Google Shape;2241;gdc75cdc7b8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gdc75cdc7b8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7" name="Google Shape;1577;gdc75cdc7b8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gdc75cdc7b8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4" name="Google Shape;2024;gdc75cdc7b8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dc821daa56_0_9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dc821daa56_0_9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dc821daa56_0_1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dc821daa56_0_1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dc821daa56_0_9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dc821daa56_0_9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dc75cdc7b8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dc75cdc7b8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dc821daa56_0_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dc821daa56_0_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dc75cdc7b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dc75cdc7b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3" name="Google Shape;1943;gdc75cdc7b8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4" name="Google Shape;1944;gdc75cdc7b8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dc75cdc7b8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gdc75cdc7b8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042225" y="1430375"/>
            <a:ext cx="5409000" cy="170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450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772200" y="3291325"/>
            <a:ext cx="4679100" cy="5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5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8.wdp"/><Relationship Id="rId5" Type="http://schemas.openxmlformats.org/officeDocument/2006/relationships/image" Target="../media/image25.png"/><Relationship Id="rId4" Type="http://schemas.microsoft.com/office/2007/relationships/hdphoto" Target="../media/hdphoto1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microsoft.com/office/2007/relationships/hdphoto" Target="../media/hdphoto7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3.wdp"/><Relationship Id="rId3" Type="http://schemas.openxmlformats.org/officeDocument/2006/relationships/audio" Target="NULL" TargetMode="External"/><Relationship Id="rId7" Type="http://schemas.microsoft.com/office/2007/relationships/hdphoto" Target="../media/hdphoto9.wdp"/><Relationship Id="rId12" Type="http://schemas.microsoft.com/office/2007/relationships/hdphoto" Target="../media/hdphoto1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7.xml"/><Relationship Id="rId10" Type="http://schemas.microsoft.com/office/2007/relationships/hdphoto" Target="../media/hdphoto11.wdp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4.wdp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15.wdp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/>
          <p:nvPr/>
        </p:nvSpPr>
        <p:spPr>
          <a:xfrm rot="7344383">
            <a:off x="-2118853" y="-181589"/>
            <a:ext cx="5088844" cy="5564911"/>
          </a:xfrm>
          <a:custGeom>
            <a:avLst/>
            <a:gdLst/>
            <a:ahLst/>
            <a:cxnLst/>
            <a:rect l="l" t="t" r="r" b="b"/>
            <a:pathLst>
              <a:path w="38344" h="36004" extrusionOk="0">
                <a:moveTo>
                  <a:pt x="23431" y="423"/>
                </a:moveTo>
                <a:cubicBezTo>
                  <a:pt x="19313" y="-780"/>
                  <a:pt x="13575" y="840"/>
                  <a:pt x="10104" y="2089"/>
                </a:cubicBezTo>
                <a:cubicBezTo>
                  <a:pt x="6633" y="3338"/>
                  <a:pt x="4273" y="5004"/>
                  <a:pt x="2607" y="7919"/>
                </a:cubicBezTo>
                <a:cubicBezTo>
                  <a:pt x="941" y="10834"/>
                  <a:pt x="-400" y="15694"/>
                  <a:pt x="109" y="19581"/>
                </a:cubicBezTo>
                <a:cubicBezTo>
                  <a:pt x="618" y="23468"/>
                  <a:pt x="2469" y="28512"/>
                  <a:pt x="5662" y="31242"/>
                </a:cubicBezTo>
                <a:cubicBezTo>
                  <a:pt x="8855" y="33972"/>
                  <a:pt x="15195" y="35684"/>
                  <a:pt x="19267" y="35962"/>
                </a:cubicBezTo>
                <a:cubicBezTo>
                  <a:pt x="23339" y="36240"/>
                  <a:pt x="26948" y="35129"/>
                  <a:pt x="30095" y="32908"/>
                </a:cubicBezTo>
                <a:cubicBezTo>
                  <a:pt x="33242" y="30687"/>
                  <a:pt x="37360" y="26568"/>
                  <a:pt x="38147" y="22635"/>
                </a:cubicBezTo>
                <a:cubicBezTo>
                  <a:pt x="38934" y="18702"/>
                  <a:pt x="37268" y="13010"/>
                  <a:pt x="34815" y="9308"/>
                </a:cubicBezTo>
                <a:cubicBezTo>
                  <a:pt x="32362" y="5606"/>
                  <a:pt x="27550" y="1626"/>
                  <a:pt x="23431" y="42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59" name="Google Shape;59;p15"/>
          <p:cNvSpPr/>
          <p:nvPr/>
        </p:nvSpPr>
        <p:spPr>
          <a:xfrm rot="7344719">
            <a:off x="1820645" y="1668974"/>
            <a:ext cx="1138330" cy="1080225"/>
          </a:xfrm>
          <a:custGeom>
            <a:avLst/>
            <a:gdLst/>
            <a:ahLst/>
            <a:cxnLst/>
            <a:rect l="l" t="t" r="r" b="b"/>
            <a:pathLst>
              <a:path w="38344" h="36004" extrusionOk="0">
                <a:moveTo>
                  <a:pt x="23431" y="423"/>
                </a:moveTo>
                <a:cubicBezTo>
                  <a:pt x="19313" y="-780"/>
                  <a:pt x="13575" y="840"/>
                  <a:pt x="10104" y="2089"/>
                </a:cubicBezTo>
                <a:cubicBezTo>
                  <a:pt x="6633" y="3338"/>
                  <a:pt x="4273" y="5004"/>
                  <a:pt x="2607" y="7919"/>
                </a:cubicBezTo>
                <a:cubicBezTo>
                  <a:pt x="941" y="10834"/>
                  <a:pt x="-400" y="15694"/>
                  <a:pt x="109" y="19581"/>
                </a:cubicBezTo>
                <a:cubicBezTo>
                  <a:pt x="618" y="23468"/>
                  <a:pt x="2469" y="28512"/>
                  <a:pt x="5662" y="31242"/>
                </a:cubicBezTo>
                <a:cubicBezTo>
                  <a:pt x="8855" y="33972"/>
                  <a:pt x="15195" y="35684"/>
                  <a:pt x="19267" y="35962"/>
                </a:cubicBezTo>
                <a:cubicBezTo>
                  <a:pt x="23339" y="36240"/>
                  <a:pt x="26948" y="35129"/>
                  <a:pt x="30095" y="32908"/>
                </a:cubicBezTo>
                <a:cubicBezTo>
                  <a:pt x="33242" y="30687"/>
                  <a:pt x="37360" y="26568"/>
                  <a:pt x="38147" y="22635"/>
                </a:cubicBezTo>
                <a:cubicBezTo>
                  <a:pt x="38934" y="18702"/>
                  <a:pt x="37268" y="13010"/>
                  <a:pt x="34815" y="9308"/>
                </a:cubicBezTo>
                <a:cubicBezTo>
                  <a:pt x="32362" y="5606"/>
                  <a:pt x="27550" y="1626"/>
                  <a:pt x="23431" y="42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60" name="Google Shape;60;p15"/>
          <p:cNvSpPr txBox="1">
            <a:spLocks noGrp="1"/>
          </p:cNvSpPr>
          <p:nvPr>
            <p:ph type="ctrTitle"/>
          </p:nvPr>
        </p:nvSpPr>
        <p:spPr>
          <a:xfrm>
            <a:off x="3042225" y="1871812"/>
            <a:ext cx="5409000" cy="170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Unit 1. Leisure time</a:t>
            </a:r>
            <a:endParaRPr sz="5400" dirty="0"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3795478" y="2861610"/>
            <a:ext cx="4679100" cy="5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8"/>
              <a:buFont typeface="Arial"/>
              <a:buNone/>
            </a:pPr>
            <a:r>
              <a:rPr lang="vi-VN" sz="2000" b="1" dirty="0"/>
              <a:t>LESSON 6. SKILLS 2</a:t>
            </a:r>
            <a:endParaRPr sz="2000" b="1" dirty="0"/>
          </a:p>
        </p:txBody>
      </p:sp>
      <p:grpSp>
        <p:nvGrpSpPr>
          <p:cNvPr id="62" name="Google Shape;62;p15"/>
          <p:cNvGrpSpPr/>
          <p:nvPr/>
        </p:nvGrpSpPr>
        <p:grpSpPr>
          <a:xfrm rot="703886" flipH="1">
            <a:off x="-267205" y="1809629"/>
            <a:ext cx="2974676" cy="2943192"/>
            <a:chOff x="5494800" y="3793100"/>
            <a:chExt cx="451025" cy="446250"/>
          </a:xfrm>
        </p:grpSpPr>
        <p:sp>
          <p:nvSpPr>
            <p:cNvPr id="63" name="Google Shape;63;p15"/>
            <p:cNvSpPr/>
            <p:nvPr/>
          </p:nvSpPr>
          <p:spPr>
            <a:xfrm>
              <a:off x="5849450" y="3813000"/>
              <a:ext cx="17775" cy="17500"/>
            </a:xfrm>
            <a:custGeom>
              <a:avLst/>
              <a:gdLst/>
              <a:ahLst/>
              <a:cxnLst/>
              <a:rect l="l" t="t" r="r" b="b"/>
              <a:pathLst>
                <a:path w="711" h="700" extrusionOk="0">
                  <a:moveTo>
                    <a:pt x="439" y="1"/>
                  </a:moveTo>
                  <a:cubicBezTo>
                    <a:pt x="320" y="1"/>
                    <a:pt x="11" y="222"/>
                    <a:pt x="3" y="376"/>
                  </a:cubicBezTo>
                  <a:cubicBezTo>
                    <a:pt x="0" y="441"/>
                    <a:pt x="32" y="461"/>
                    <a:pt x="73" y="461"/>
                  </a:cubicBezTo>
                  <a:cubicBezTo>
                    <a:pt x="142" y="461"/>
                    <a:pt x="239" y="402"/>
                    <a:pt x="239" y="402"/>
                  </a:cubicBezTo>
                  <a:lnTo>
                    <a:pt x="501" y="699"/>
                  </a:lnTo>
                  <a:lnTo>
                    <a:pt x="711" y="542"/>
                  </a:lnTo>
                  <a:lnTo>
                    <a:pt x="440" y="236"/>
                  </a:lnTo>
                  <a:cubicBezTo>
                    <a:pt x="440" y="236"/>
                    <a:pt x="510" y="149"/>
                    <a:pt x="484" y="27"/>
                  </a:cubicBezTo>
                  <a:cubicBezTo>
                    <a:pt x="478" y="9"/>
                    <a:pt x="462" y="1"/>
                    <a:pt x="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5"/>
            <p:cNvSpPr/>
            <p:nvPr/>
          </p:nvSpPr>
          <p:spPr>
            <a:xfrm>
              <a:off x="5848225" y="3811675"/>
              <a:ext cx="20975" cy="20575"/>
            </a:xfrm>
            <a:custGeom>
              <a:avLst/>
              <a:gdLst/>
              <a:ahLst/>
              <a:cxnLst/>
              <a:rect l="l" t="t" r="r" b="b"/>
              <a:pathLst>
                <a:path w="839" h="823" extrusionOk="0">
                  <a:moveTo>
                    <a:pt x="480" y="115"/>
                  </a:moveTo>
                  <a:cubicBezTo>
                    <a:pt x="498" y="202"/>
                    <a:pt x="445" y="255"/>
                    <a:pt x="445" y="255"/>
                  </a:cubicBezTo>
                  <a:lnTo>
                    <a:pt x="410" y="289"/>
                  </a:lnTo>
                  <a:lnTo>
                    <a:pt x="681" y="586"/>
                  </a:lnTo>
                  <a:lnTo>
                    <a:pt x="568" y="674"/>
                  </a:lnTo>
                  <a:lnTo>
                    <a:pt x="306" y="386"/>
                  </a:lnTo>
                  <a:lnTo>
                    <a:pt x="245" y="420"/>
                  </a:lnTo>
                  <a:cubicBezTo>
                    <a:pt x="194" y="457"/>
                    <a:pt x="131" y="475"/>
                    <a:pt x="106" y="475"/>
                  </a:cubicBezTo>
                  <a:cubicBezTo>
                    <a:pt x="101" y="475"/>
                    <a:pt x="98" y="474"/>
                    <a:pt x="96" y="473"/>
                  </a:cubicBezTo>
                  <a:lnTo>
                    <a:pt x="96" y="447"/>
                  </a:lnTo>
                  <a:cubicBezTo>
                    <a:pt x="96" y="377"/>
                    <a:pt x="183" y="281"/>
                    <a:pt x="288" y="202"/>
                  </a:cubicBezTo>
                  <a:cubicBezTo>
                    <a:pt x="376" y="141"/>
                    <a:pt x="454" y="115"/>
                    <a:pt x="480" y="115"/>
                  </a:cubicBezTo>
                  <a:close/>
                  <a:moveTo>
                    <a:pt x="482" y="0"/>
                  </a:moveTo>
                  <a:cubicBezTo>
                    <a:pt x="476" y="0"/>
                    <a:pt x="469" y="1"/>
                    <a:pt x="463" y="1"/>
                  </a:cubicBezTo>
                  <a:cubicBezTo>
                    <a:pt x="314" y="19"/>
                    <a:pt x="9" y="255"/>
                    <a:pt x="0" y="429"/>
                  </a:cubicBezTo>
                  <a:cubicBezTo>
                    <a:pt x="0" y="508"/>
                    <a:pt x="18" y="543"/>
                    <a:pt x="52" y="560"/>
                  </a:cubicBezTo>
                  <a:cubicBezTo>
                    <a:pt x="71" y="574"/>
                    <a:pt x="94" y="579"/>
                    <a:pt x="118" y="579"/>
                  </a:cubicBezTo>
                  <a:cubicBezTo>
                    <a:pt x="174" y="579"/>
                    <a:pt x="237" y="552"/>
                    <a:pt x="280" y="534"/>
                  </a:cubicBezTo>
                  <a:lnTo>
                    <a:pt x="550" y="822"/>
                  </a:lnTo>
                  <a:lnTo>
                    <a:pt x="838" y="604"/>
                  </a:lnTo>
                  <a:lnTo>
                    <a:pt x="550" y="289"/>
                  </a:lnTo>
                  <a:cubicBezTo>
                    <a:pt x="585" y="246"/>
                    <a:pt x="620" y="167"/>
                    <a:pt x="585" y="71"/>
                  </a:cubicBezTo>
                  <a:cubicBezTo>
                    <a:pt x="577" y="47"/>
                    <a:pt x="554" y="0"/>
                    <a:pt x="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5864575" y="3794375"/>
              <a:ext cx="21000" cy="20400"/>
            </a:xfrm>
            <a:custGeom>
              <a:avLst/>
              <a:gdLst/>
              <a:ahLst/>
              <a:cxnLst/>
              <a:rect l="l" t="t" r="r" b="b"/>
              <a:pathLst>
                <a:path w="840" h="816" extrusionOk="0">
                  <a:moveTo>
                    <a:pt x="481" y="108"/>
                  </a:moveTo>
                  <a:cubicBezTo>
                    <a:pt x="499" y="196"/>
                    <a:pt x="446" y="248"/>
                    <a:pt x="446" y="248"/>
                  </a:cubicBezTo>
                  <a:lnTo>
                    <a:pt x="411" y="283"/>
                  </a:lnTo>
                  <a:lnTo>
                    <a:pt x="682" y="580"/>
                  </a:lnTo>
                  <a:lnTo>
                    <a:pt x="569" y="667"/>
                  </a:lnTo>
                  <a:lnTo>
                    <a:pt x="307" y="379"/>
                  </a:lnTo>
                  <a:lnTo>
                    <a:pt x="245" y="414"/>
                  </a:lnTo>
                  <a:cubicBezTo>
                    <a:pt x="197" y="448"/>
                    <a:pt x="139" y="472"/>
                    <a:pt x="111" y="472"/>
                  </a:cubicBezTo>
                  <a:cubicBezTo>
                    <a:pt x="104" y="472"/>
                    <a:pt x="99" y="470"/>
                    <a:pt x="97" y="466"/>
                  </a:cubicBezTo>
                  <a:lnTo>
                    <a:pt x="97" y="440"/>
                  </a:lnTo>
                  <a:cubicBezTo>
                    <a:pt x="97" y="370"/>
                    <a:pt x="184" y="274"/>
                    <a:pt x="289" y="196"/>
                  </a:cubicBezTo>
                  <a:cubicBezTo>
                    <a:pt x="376" y="135"/>
                    <a:pt x="455" y="108"/>
                    <a:pt x="481" y="108"/>
                  </a:cubicBezTo>
                  <a:close/>
                  <a:moveTo>
                    <a:pt x="493" y="0"/>
                  </a:moveTo>
                  <a:cubicBezTo>
                    <a:pt x="484" y="0"/>
                    <a:pt x="474" y="1"/>
                    <a:pt x="464" y="4"/>
                  </a:cubicBezTo>
                  <a:cubicBezTo>
                    <a:pt x="315" y="12"/>
                    <a:pt x="10" y="248"/>
                    <a:pt x="1" y="423"/>
                  </a:cubicBezTo>
                  <a:cubicBezTo>
                    <a:pt x="1" y="501"/>
                    <a:pt x="18" y="536"/>
                    <a:pt x="53" y="554"/>
                  </a:cubicBezTo>
                  <a:cubicBezTo>
                    <a:pt x="72" y="567"/>
                    <a:pt x="95" y="572"/>
                    <a:pt x="119" y="572"/>
                  </a:cubicBezTo>
                  <a:cubicBezTo>
                    <a:pt x="175" y="572"/>
                    <a:pt x="238" y="546"/>
                    <a:pt x="280" y="527"/>
                  </a:cubicBezTo>
                  <a:lnTo>
                    <a:pt x="551" y="816"/>
                  </a:lnTo>
                  <a:lnTo>
                    <a:pt x="839" y="597"/>
                  </a:lnTo>
                  <a:lnTo>
                    <a:pt x="551" y="283"/>
                  </a:lnTo>
                  <a:cubicBezTo>
                    <a:pt x="586" y="239"/>
                    <a:pt x="621" y="161"/>
                    <a:pt x="586" y="65"/>
                  </a:cubicBezTo>
                  <a:cubicBezTo>
                    <a:pt x="578" y="49"/>
                    <a:pt x="557" y="0"/>
                    <a:pt x="4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5901925" y="3863875"/>
              <a:ext cx="19650" cy="17550"/>
            </a:xfrm>
            <a:custGeom>
              <a:avLst/>
              <a:gdLst/>
              <a:ahLst/>
              <a:cxnLst/>
              <a:rect l="l" t="t" r="r" b="b"/>
              <a:pathLst>
                <a:path w="786" h="702" extrusionOk="0">
                  <a:moveTo>
                    <a:pt x="140" y="0"/>
                  </a:moveTo>
                  <a:lnTo>
                    <a:pt x="0" y="218"/>
                  </a:lnTo>
                  <a:lnTo>
                    <a:pt x="314" y="463"/>
                  </a:lnTo>
                  <a:cubicBezTo>
                    <a:pt x="314" y="463"/>
                    <a:pt x="199" y="702"/>
                    <a:pt x="330" y="702"/>
                  </a:cubicBezTo>
                  <a:cubicBezTo>
                    <a:pt x="338" y="702"/>
                    <a:pt x="347" y="701"/>
                    <a:pt x="358" y="699"/>
                  </a:cubicBezTo>
                  <a:cubicBezTo>
                    <a:pt x="533" y="673"/>
                    <a:pt x="786" y="210"/>
                    <a:pt x="664" y="192"/>
                  </a:cubicBezTo>
                  <a:cubicBezTo>
                    <a:pt x="648" y="189"/>
                    <a:pt x="633" y="187"/>
                    <a:pt x="619" y="187"/>
                  </a:cubicBezTo>
                  <a:cubicBezTo>
                    <a:pt x="524" y="187"/>
                    <a:pt x="472" y="253"/>
                    <a:pt x="472" y="253"/>
                  </a:cubicBezTo>
                  <a:lnTo>
                    <a:pt x="1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5"/>
            <p:cNvSpPr/>
            <p:nvPr/>
          </p:nvSpPr>
          <p:spPr>
            <a:xfrm>
              <a:off x="5900175" y="3861900"/>
              <a:ext cx="20750" cy="20975"/>
            </a:xfrm>
            <a:custGeom>
              <a:avLst/>
              <a:gdLst/>
              <a:ahLst/>
              <a:cxnLst/>
              <a:rect l="l" t="t" r="r" b="b"/>
              <a:pathLst>
                <a:path w="830" h="839" extrusionOk="0">
                  <a:moveTo>
                    <a:pt x="236" y="167"/>
                  </a:moveTo>
                  <a:lnTo>
                    <a:pt x="550" y="411"/>
                  </a:lnTo>
                  <a:lnTo>
                    <a:pt x="585" y="367"/>
                  </a:lnTo>
                  <a:cubicBezTo>
                    <a:pt x="593" y="360"/>
                    <a:pt x="627" y="312"/>
                    <a:pt x="694" y="312"/>
                  </a:cubicBezTo>
                  <a:cubicBezTo>
                    <a:pt x="704" y="312"/>
                    <a:pt x="714" y="313"/>
                    <a:pt x="725" y="315"/>
                  </a:cubicBezTo>
                  <a:cubicBezTo>
                    <a:pt x="725" y="332"/>
                    <a:pt x="699" y="402"/>
                    <a:pt x="646" y="498"/>
                  </a:cubicBezTo>
                  <a:cubicBezTo>
                    <a:pt x="585" y="621"/>
                    <a:pt x="480" y="708"/>
                    <a:pt x="428" y="717"/>
                  </a:cubicBezTo>
                  <a:lnTo>
                    <a:pt x="393" y="717"/>
                  </a:lnTo>
                  <a:cubicBezTo>
                    <a:pt x="384" y="708"/>
                    <a:pt x="393" y="629"/>
                    <a:pt x="437" y="586"/>
                  </a:cubicBezTo>
                  <a:lnTo>
                    <a:pt x="463" y="542"/>
                  </a:lnTo>
                  <a:lnTo>
                    <a:pt x="157" y="297"/>
                  </a:lnTo>
                  <a:lnTo>
                    <a:pt x="236" y="167"/>
                  </a:lnTo>
                  <a:close/>
                  <a:moveTo>
                    <a:pt x="201" y="1"/>
                  </a:moveTo>
                  <a:lnTo>
                    <a:pt x="0" y="324"/>
                  </a:lnTo>
                  <a:lnTo>
                    <a:pt x="323" y="559"/>
                  </a:lnTo>
                  <a:cubicBezTo>
                    <a:pt x="297" y="629"/>
                    <a:pt x="262" y="725"/>
                    <a:pt x="306" y="795"/>
                  </a:cubicBezTo>
                  <a:cubicBezTo>
                    <a:pt x="323" y="813"/>
                    <a:pt x="349" y="839"/>
                    <a:pt x="411" y="839"/>
                  </a:cubicBezTo>
                  <a:lnTo>
                    <a:pt x="454" y="839"/>
                  </a:lnTo>
                  <a:cubicBezTo>
                    <a:pt x="629" y="804"/>
                    <a:pt x="830" y="472"/>
                    <a:pt x="830" y="324"/>
                  </a:cubicBezTo>
                  <a:cubicBezTo>
                    <a:pt x="830" y="236"/>
                    <a:pt x="777" y="210"/>
                    <a:pt x="760" y="210"/>
                  </a:cubicBezTo>
                  <a:cubicBezTo>
                    <a:pt x="749" y="209"/>
                    <a:pt x="738" y="209"/>
                    <a:pt x="728" y="209"/>
                  </a:cubicBezTo>
                  <a:cubicBezTo>
                    <a:pt x="641" y="209"/>
                    <a:pt x="581" y="240"/>
                    <a:pt x="542" y="271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5"/>
            <p:cNvSpPr/>
            <p:nvPr/>
          </p:nvSpPr>
          <p:spPr>
            <a:xfrm>
              <a:off x="5920475" y="3842050"/>
              <a:ext cx="19675" cy="17550"/>
            </a:xfrm>
            <a:custGeom>
              <a:avLst/>
              <a:gdLst/>
              <a:ahLst/>
              <a:cxnLst/>
              <a:rect l="l" t="t" r="r" b="b"/>
              <a:pathLst>
                <a:path w="787" h="702" extrusionOk="0">
                  <a:moveTo>
                    <a:pt x="140" y="0"/>
                  </a:moveTo>
                  <a:lnTo>
                    <a:pt x="0" y="218"/>
                  </a:lnTo>
                  <a:lnTo>
                    <a:pt x="315" y="463"/>
                  </a:lnTo>
                  <a:cubicBezTo>
                    <a:pt x="315" y="463"/>
                    <a:pt x="199" y="702"/>
                    <a:pt x="330" y="702"/>
                  </a:cubicBezTo>
                  <a:cubicBezTo>
                    <a:pt x="338" y="702"/>
                    <a:pt x="348" y="701"/>
                    <a:pt x="358" y="699"/>
                  </a:cubicBezTo>
                  <a:cubicBezTo>
                    <a:pt x="533" y="672"/>
                    <a:pt x="786" y="210"/>
                    <a:pt x="664" y="192"/>
                  </a:cubicBezTo>
                  <a:cubicBezTo>
                    <a:pt x="648" y="189"/>
                    <a:pt x="633" y="187"/>
                    <a:pt x="618" y="187"/>
                  </a:cubicBezTo>
                  <a:cubicBezTo>
                    <a:pt x="522" y="187"/>
                    <a:pt x="463" y="253"/>
                    <a:pt x="463" y="253"/>
                  </a:cubicBezTo>
                  <a:lnTo>
                    <a:pt x="1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5918725" y="3840075"/>
              <a:ext cx="20750" cy="20975"/>
            </a:xfrm>
            <a:custGeom>
              <a:avLst/>
              <a:gdLst/>
              <a:ahLst/>
              <a:cxnLst/>
              <a:rect l="l" t="t" r="r" b="b"/>
              <a:pathLst>
                <a:path w="830" h="839" extrusionOk="0">
                  <a:moveTo>
                    <a:pt x="236" y="184"/>
                  </a:moveTo>
                  <a:lnTo>
                    <a:pt x="550" y="420"/>
                  </a:lnTo>
                  <a:lnTo>
                    <a:pt x="585" y="376"/>
                  </a:lnTo>
                  <a:cubicBezTo>
                    <a:pt x="593" y="368"/>
                    <a:pt x="631" y="323"/>
                    <a:pt x="706" y="323"/>
                  </a:cubicBezTo>
                  <a:cubicBezTo>
                    <a:pt x="712" y="323"/>
                    <a:pt x="718" y="323"/>
                    <a:pt x="725" y="324"/>
                  </a:cubicBezTo>
                  <a:cubicBezTo>
                    <a:pt x="725" y="341"/>
                    <a:pt x="699" y="411"/>
                    <a:pt x="647" y="507"/>
                  </a:cubicBezTo>
                  <a:cubicBezTo>
                    <a:pt x="577" y="629"/>
                    <a:pt x="481" y="716"/>
                    <a:pt x="428" y="725"/>
                  </a:cubicBezTo>
                  <a:lnTo>
                    <a:pt x="393" y="725"/>
                  </a:lnTo>
                  <a:cubicBezTo>
                    <a:pt x="385" y="716"/>
                    <a:pt x="393" y="629"/>
                    <a:pt x="437" y="594"/>
                  </a:cubicBezTo>
                  <a:lnTo>
                    <a:pt x="463" y="551"/>
                  </a:lnTo>
                  <a:lnTo>
                    <a:pt x="158" y="315"/>
                  </a:lnTo>
                  <a:lnTo>
                    <a:pt x="236" y="184"/>
                  </a:lnTo>
                  <a:close/>
                  <a:moveTo>
                    <a:pt x="201" y="0"/>
                  </a:moveTo>
                  <a:lnTo>
                    <a:pt x="0" y="324"/>
                  </a:lnTo>
                  <a:lnTo>
                    <a:pt x="323" y="559"/>
                  </a:lnTo>
                  <a:cubicBezTo>
                    <a:pt x="297" y="629"/>
                    <a:pt x="262" y="725"/>
                    <a:pt x="306" y="795"/>
                  </a:cubicBezTo>
                  <a:cubicBezTo>
                    <a:pt x="323" y="812"/>
                    <a:pt x="350" y="839"/>
                    <a:pt x="411" y="839"/>
                  </a:cubicBezTo>
                  <a:lnTo>
                    <a:pt x="454" y="839"/>
                  </a:lnTo>
                  <a:cubicBezTo>
                    <a:pt x="629" y="804"/>
                    <a:pt x="830" y="472"/>
                    <a:pt x="830" y="324"/>
                  </a:cubicBezTo>
                  <a:cubicBezTo>
                    <a:pt x="830" y="236"/>
                    <a:pt x="777" y="210"/>
                    <a:pt x="760" y="210"/>
                  </a:cubicBezTo>
                  <a:cubicBezTo>
                    <a:pt x="749" y="209"/>
                    <a:pt x="738" y="209"/>
                    <a:pt x="728" y="209"/>
                  </a:cubicBezTo>
                  <a:cubicBezTo>
                    <a:pt x="641" y="209"/>
                    <a:pt x="581" y="240"/>
                    <a:pt x="542" y="271"/>
                  </a:cubicBezTo>
                  <a:lnTo>
                    <a:pt x="2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5598050" y="3982400"/>
              <a:ext cx="227925" cy="254675"/>
            </a:xfrm>
            <a:custGeom>
              <a:avLst/>
              <a:gdLst/>
              <a:ahLst/>
              <a:cxnLst/>
              <a:rect l="l" t="t" r="r" b="b"/>
              <a:pathLst>
                <a:path w="9117" h="10187" extrusionOk="0">
                  <a:moveTo>
                    <a:pt x="7309" y="0"/>
                  </a:moveTo>
                  <a:lnTo>
                    <a:pt x="1" y="8959"/>
                  </a:lnTo>
                  <a:cubicBezTo>
                    <a:pt x="926" y="9690"/>
                    <a:pt x="2162" y="10187"/>
                    <a:pt x="3243" y="10187"/>
                  </a:cubicBezTo>
                  <a:cubicBezTo>
                    <a:pt x="3711" y="10187"/>
                    <a:pt x="4151" y="10093"/>
                    <a:pt x="4524" y="9885"/>
                  </a:cubicBezTo>
                  <a:cubicBezTo>
                    <a:pt x="5755" y="9204"/>
                    <a:pt x="6104" y="6558"/>
                    <a:pt x="6340" y="5763"/>
                  </a:cubicBezTo>
                  <a:cubicBezTo>
                    <a:pt x="6558" y="4977"/>
                    <a:pt x="7746" y="4768"/>
                    <a:pt x="8435" y="3161"/>
                  </a:cubicBezTo>
                  <a:cubicBezTo>
                    <a:pt x="9116" y="1563"/>
                    <a:pt x="7309" y="0"/>
                    <a:pt x="73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5"/>
            <p:cNvSpPr/>
            <p:nvPr/>
          </p:nvSpPr>
          <p:spPr>
            <a:xfrm>
              <a:off x="5595425" y="3979350"/>
              <a:ext cx="232950" cy="260000"/>
            </a:xfrm>
            <a:custGeom>
              <a:avLst/>
              <a:gdLst/>
              <a:ahLst/>
              <a:cxnLst/>
              <a:rect l="l" t="t" r="r" b="b"/>
              <a:pathLst>
                <a:path w="9318" h="10400" extrusionOk="0">
                  <a:moveTo>
                    <a:pt x="7432" y="227"/>
                  </a:moveTo>
                  <a:cubicBezTo>
                    <a:pt x="7737" y="524"/>
                    <a:pt x="9047" y="1878"/>
                    <a:pt x="8471" y="3240"/>
                  </a:cubicBezTo>
                  <a:cubicBezTo>
                    <a:pt x="8086" y="4139"/>
                    <a:pt x="7545" y="4593"/>
                    <a:pt x="7108" y="4960"/>
                  </a:cubicBezTo>
                  <a:cubicBezTo>
                    <a:pt x="6768" y="5239"/>
                    <a:pt x="6471" y="5484"/>
                    <a:pt x="6366" y="5850"/>
                  </a:cubicBezTo>
                  <a:cubicBezTo>
                    <a:pt x="6323" y="6008"/>
                    <a:pt x="6279" y="6200"/>
                    <a:pt x="6227" y="6444"/>
                  </a:cubicBezTo>
                  <a:cubicBezTo>
                    <a:pt x="5973" y="7544"/>
                    <a:pt x="5572" y="9387"/>
                    <a:pt x="4585" y="9937"/>
                  </a:cubicBezTo>
                  <a:cubicBezTo>
                    <a:pt x="4225" y="10135"/>
                    <a:pt x="3805" y="10221"/>
                    <a:pt x="3360" y="10221"/>
                  </a:cubicBezTo>
                  <a:cubicBezTo>
                    <a:pt x="2293" y="10221"/>
                    <a:pt x="1084" y="9723"/>
                    <a:pt x="228" y="9064"/>
                  </a:cubicBezTo>
                  <a:lnTo>
                    <a:pt x="7432" y="227"/>
                  </a:lnTo>
                  <a:close/>
                  <a:moveTo>
                    <a:pt x="7414" y="0"/>
                  </a:moveTo>
                  <a:lnTo>
                    <a:pt x="53" y="9029"/>
                  </a:lnTo>
                  <a:lnTo>
                    <a:pt x="1" y="9090"/>
                  </a:lnTo>
                  <a:lnTo>
                    <a:pt x="62" y="9151"/>
                  </a:lnTo>
                  <a:cubicBezTo>
                    <a:pt x="961" y="9867"/>
                    <a:pt x="2219" y="10400"/>
                    <a:pt x="3345" y="10400"/>
                  </a:cubicBezTo>
                  <a:cubicBezTo>
                    <a:pt x="3808" y="10400"/>
                    <a:pt x="4271" y="10304"/>
                    <a:pt x="4672" y="10094"/>
                  </a:cubicBezTo>
                  <a:cubicBezTo>
                    <a:pt x="5720" y="9518"/>
                    <a:pt x="6139" y="7632"/>
                    <a:pt x="6384" y="6497"/>
                  </a:cubicBezTo>
                  <a:cubicBezTo>
                    <a:pt x="6445" y="6252"/>
                    <a:pt x="6488" y="6060"/>
                    <a:pt x="6532" y="5920"/>
                  </a:cubicBezTo>
                  <a:cubicBezTo>
                    <a:pt x="6619" y="5597"/>
                    <a:pt x="6881" y="5379"/>
                    <a:pt x="7213" y="5099"/>
                  </a:cubicBezTo>
                  <a:cubicBezTo>
                    <a:pt x="7667" y="4715"/>
                    <a:pt x="8226" y="4244"/>
                    <a:pt x="8628" y="3318"/>
                  </a:cubicBezTo>
                  <a:cubicBezTo>
                    <a:pt x="9318" y="1668"/>
                    <a:pt x="7501" y="70"/>
                    <a:pt x="7475" y="53"/>
                  </a:cubicBezTo>
                  <a:lnTo>
                    <a:pt x="74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5"/>
            <p:cNvSpPr/>
            <p:nvPr/>
          </p:nvSpPr>
          <p:spPr>
            <a:xfrm>
              <a:off x="5494800" y="3953425"/>
              <a:ext cx="311475" cy="268700"/>
            </a:xfrm>
            <a:custGeom>
              <a:avLst/>
              <a:gdLst/>
              <a:ahLst/>
              <a:cxnLst/>
              <a:rect l="l" t="t" r="r" b="b"/>
              <a:pathLst>
                <a:path w="12459" h="10748" extrusionOk="0">
                  <a:moveTo>
                    <a:pt x="8079" y="1"/>
                  </a:moveTo>
                  <a:cubicBezTo>
                    <a:pt x="7975" y="1"/>
                    <a:pt x="7878" y="9"/>
                    <a:pt x="7789" y="24"/>
                  </a:cubicBezTo>
                  <a:cubicBezTo>
                    <a:pt x="6689" y="208"/>
                    <a:pt x="6340" y="1544"/>
                    <a:pt x="5816" y="2417"/>
                  </a:cubicBezTo>
                  <a:cubicBezTo>
                    <a:pt x="5292" y="3290"/>
                    <a:pt x="3869" y="2347"/>
                    <a:pt x="2306" y="3962"/>
                  </a:cubicBezTo>
                  <a:cubicBezTo>
                    <a:pt x="1" y="6346"/>
                    <a:pt x="3057" y="10555"/>
                    <a:pt x="6322" y="10738"/>
                  </a:cubicBezTo>
                  <a:cubicBezTo>
                    <a:pt x="6429" y="10744"/>
                    <a:pt x="6532" y="10747"/>
                    <a:pt x="6632" y="10747"/>
                  </a:cubicBezTo>
                  <a:cubicBezTo>
                    <a:pt x="9569" y="10747"/>
                    <a:pt x="9547" y="8079"/>
                    <a:pt x="9876" y="6922"/>
                  </a:cubicBezTo>
                  <a:cubicBezTo>
                    <a:pt x="10217" y="5726"/>
                    <a:pt x="11605" y="6040"/>
                    <a:pt x="12050" y="3753"/>
                  </a:cubicBezTo>
                  <a:cubicBezTo>
                    <a:pt x="12459" y="1621"/>
                    <a:pt x="9581" y="1"/>
                    <a:pt x="80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5593025" y="4070675"/>
              <a:ext cx="82775" cy="83550"/>
            </a:xfrm>
            <a:custGeom>
              <a:avLst/>
              <a:gdLst/>
              <a:ahLst/>
              <a:cxnLst/>
              <a:rect l="l" t="t" r="r" b="b"/>
              <a:pathLst>
                <a:path w="3311" h="3342" extrusionOk="0">
                  <a:moveTo>
                    <a:pt x="532" y="0"/>
                  </a:moveTo>
                  <a:cubicBezTo>
                    <a:pt x="362" y="0"/>
                    <a:pt x="18" y="547"/>
                    <a:pt x="18" y="547"/>
                  </a:cubicBezTo>
                  <a:cubicBezTo>
                    <a:pt x="1" y="626"/>
                    <a:pt x="2760" y="3341"/>
                    <a:pt x="2760" y="3341"/>
                  </a:cubicBezTo>
                  <a:cubicBezTo>
                    <a:pt x="2760" y="3341"/>
                    <a:pt x="3197" y="2931"/>
                    <a:pt x="3249" y="2809"/>
                  </a:cubicBezTo>
                  <a:cubicBezTo>
                    <a:pt x="3310" y="2686"/>
                    <a:pt x="717" y="67"/>
                    <a:pt x="560" y="6"/>
                  </a:cubicBezTo>
                  <a:cubicBezTo>
                    <a:pt x="551" y="2"/>
                    <a:pt x="542" y="0"/>
                    <a:pt x="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5660450" y="4024850"/>
              <a:ext cx="70800" cy="42850"/>
            </a:xfrm>
            <a:custGeom>
              <a:avLst/>
              <a:gdLst/>
              <a:ahLst/>
              <a:cxnLst/>
              <a:rect l="l" t="t" r="r" b="b"/>
              <a:pathLst>
                <a:path w="2832" h="1714" extrusionOk="0">
                  <a:moveTo>
                    <a:pt x="1526" y="0"/>
                  </a:moveTo>
                  <a:cubicBezTo>
                    <a:pt x="751" y="0"/>
                    <a:pt x="0" y="1243"/>
                    <a:pt x="1041" y="1620"/>
                  </a:cubicBezTo>
                  <a:cubicBezTo>
                    <a:pt x="1224" y="1685"/>
                    <a:pt x="1395" y="1714"/>
                    <a:pt x="1549" y="1714"/>
                  </a:cubicBezTo>
                  <a:cubicBezTo>
                    <a:pt x="2484" y="1714"/>
                    <a:pt x="2832" y="663"/>
                    <a:pt x="1888" y="101"/>
                  </a:cubicBezTo>
                  <a:cubicBezTo>
                    <a:pt x="1771" y="31"/>
                    <a:pt x="1648" y="0"/>
                    <a:pt x="1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5524275" y="3951450"/>
              <a:ext cx="278350" cy="272625"/>
            </a:xfrm>
            <a:custGeom>
              <a:avLst/>
              <a:gdLst/>
              <a:ahLst/>
              <a:cxnLst/>
              <a:rect l="l" t="t" r="r" b="b"/>
              <a:pathLst>
                <a:path w="11134" h="10905" extrusionOk="0">
                  <a:moveTo>
                    <a:pt x="6905" y="158"/>
                  </a:moveTo>
                  <a:cubicBezTo>
                    <a:pt x="7743" y="158"/>
                    <a:pt x="9091" y="700"/>
                    <a:pt x="9972" y="1596"/>
                  </a:cubicBezTo>
                  <a:cubicBezTo>
                    <a:pt x="10443" y="2077"/>
                    <a:pt x="10967" y="2854"/>
                    <a:pt x="10784" y="3814"/>
                  </a:cubicBezTo>
                  <a:cubicBezTo>
                    <a:pt x="10522" y="5133"/>
                    <a:pt x="9954" y="5561"/>
                    <a:pt x="9448" y="5945"/>
                  </a:cubicBezTo>
                  <a:cubicBezTo>
                    <a:pt x="9090" y="6215"/>
                    <a:pt x="8758" y="6460"/>
                    <a:pt x="8610" y="6975"/>
                  </a:cubicBezTo>
                  <a:cubicBezTo>
                    <a:pt x="8557" y="7150"/>
                    <a:pt x="8514" y="7386"/>
                    <a:pt x="8470" y="7621"/>
                  </a:cubicBezTo>
                  <a:cubicBezTo>
                    <a:pt x="8208" y="8940"/>
                    <a:pt x="7859" y="10747"/>
                    <a:pt x="5431" y="10747"/>
                  </a:cubicBezTo>
                  <a:cubicBezTo>
                    <a:pt x="5335" y="10747"/>
                    <a:pt x="5239" y="10747"/>
                    <a:pt x="5135" y="10730"/>
                  </a:cubicBezTo>
                  <a:cubicBezTo>
                    <a:pt x="3310" y="10634"/>
                    <a:pt x="1380" y="9176"/>
                    <a:pt x="664" y="7342"/>
                  </a:cubicBezTo>
                  <a:cubicBezTo>
                    <a:pt x="175" y="6093"/>
                    <a:pt x="358" y="4941"/>
                    <a:pt x="1179" y="4094"/>
                  </a:cubicBezTo>
                  <a:cubicBezTo>
                    <a:pt x="2052" y="3203"/>
                    <a:pt x="2882" y="3116"/>
                    <a:pt x="3537" y="3046"/>
                  </a:cubicBezTo>
                  <a:cubicBezTo>
                    <a:pt x="4026" y="2994"/>
                    <a:pt x="4462" y="2950"/>
                    <a:pt x="4698" y="2531"/>
                  </a:cubicBezTo>
                  <a:cubicBezTo>
                    <a:pt x="4820" y="2330"/>
                    <a:pt x="4934" y="2112"/>
                    <a:pt x="5056" y="1867"/>
                  </a:cubicBezTo>
                  <a:cubicBezTo>
                    <a:pt x="5423" y="1107"/>
                    <a:pt x="5816" y="322"/>
                    <a:pt x="6628" y="182"/>
                  </a:cubicBezTo>
                  <a:cubicBezTo>
                    <a:pt x="6712" y="166"/>
                    <a:pt x="6805" y="158"/>
                    <a:pt x="6905" y="158"/>
                  </a:cubicBezTo>
                  <a:close/>
                  <a:moveTo>
                    <a:pt x="6891" y="1"/>
                  </a:moveTo>
                  <a:cubicBezTo>
                    <a:pt x="6784" y="1"/>
                    <a:pt x="6684" y="9"/>
                    <a:pt x="6593" y="25"/>
                  </a:cubicBezTo>
                  <a:cubicBezTo>
                    <a:pt x="5711" y="191"/>
                    <a:pt x="5274" y="1055"/>
                    <a:pt x="4899" y="1815"/>
                  </a:cubicBezTo>
                  <a:cubicBezTo>
                    <a:pt x="4794" y="2042"/>
                    <a:pt x="4681" y="2260"/>
                    <a:pt x="4558" y="2461"/>
                  </a:cubicBezTo>
                  <a:cubicBezTo>
                    <a:pt x="4358" y="2801"/>
                    <a:pt x="4008" y="2828"/>
                    <a:pt x="3511" y="2889"/>
                  </a:cubicBezTo>
                  <a:cubicBezTo>
                    <a:pt x="2856" y="2950"/>
                    <a:pt x="1974" y="3046"/>
                    <a:pt x="1057" y="3989"/>
                  </a:cubicBezTo>
                  <a:cubicBezTo>
                    <a:pt x="193" y="4880"/>
                    <a:pt x="0" y="6093"/>
                    <a:pt x="516" y="7403"/>
                  </a:cubicBezTo>
                  <a:cubicBezTo>
                    <a:pt x="1240" y="9289"/>
                    <a:pt x="3231" y="10791"/>
                    <a:pt x="5126" y="10896"/>
                  </a:cubicBezTo>
                  <a:cubicBezTo>
                    <a:pt x="5239" y="10904"/>
                    <a:pt x="5335" y="10904"/>
                    <a:pt x="5431" y="10904"/>
                  </a:cubicBezTo>
                  <a:cubicBezTo>
                    <a:pt x="7990" y="10904"/>
                    <a:pt x="8383" y="8966"/>
                    <a:pt x="8619" y="7665"/>
                  </a:cubicBezTo>
                  <a:cubicBezTo>
                    <a:pt x="8662" y="7438"/>
                    <a:pt x="8706" y="7211"/>
                    <a:pt x="8767" y="7036"/>
                  </a:cubicBezTo>
                  <a:cubicBezTo>
                    <a:pt x="8898" y="6573"/>
                    <a:pt x="9186" y="6346"/>
                    <a:pt x="9535" y="6085"/>
                  </a:cubicBezTo>
                  <a:cubicBezTo>
                    <a:pt x="10077" y="5683"/>
                    <a:pt x="10670" y="5229"/>
                    <a:pt x="10932" y="3858"/>
                  </a:cubicBezTo>
                  <a:cubicBezTo>
                    <a:pt x="11133" y="2819"/>
                    <a:pt x="10583" y="1998"/>
                    <a:pt x="10085" y="1492"/>
                  </a:cubicBezTo>
                  <a:cubicBezTo>
                    <a:pt x="9158" y="541"/>
                    <a:pt x="7779" y="1"/>
                    <a:pt x="68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5590625" y="4068550"/>
              <a:ext cx="86250" cy="88500"/>
            </a:xfrm>
            <a:custGeom>
              <a:avLst/>
              <a:gdLst/>
              <a:ahLst/>
              <a:cxnLst/>
              <a:rect l="l" t="t" r="r" b="b"/>
              <a:pathLst>
                <a:path w="3450" h="3540" extrusionOk="0">
                  <a:moveTo>
                    <a:pt x="621" y="169"/>
                  </a:moveTo>
                  <a:cubicBezTo>
                    <a:pt x="769" y="257"/>
                    <a:pt x="3066" y="2544"/>
                    <a:pt x="3258" y="2885"/>
                  </a:cubicBezTo>
                  <a:cubicBezTo>
                    <a:pt x="3197" y="2963"/>
                    <a:pt x="3013" y="3156"/>
                    <a:pt x="2856" y="3313"/>
                  </a:cubicBezTo>
                  <a:cubicBezTo>
                    <a:pt x="1861" y="2326"/>
                    <a:pt x="411" y="894"/>
                    <a:pt x="219" y="632"/>
                  </a:cubicBezTo>
                  <a:cubicBezTo>
                    <a:pt x="376" y="388"/>
                    <a:pt x="568" y="169"/>
                    <a:pt x="621" y="169"/>
                  </a:cubicBezTo>
                  <a:close/>
                  <a:moveTo>
                    <a:pt x="642" y="0"/>
                  </a:moveTo>
                  <a:cubicBezTo>
                    <a:pt x="445" y="0"/>
                    <a:pt x="188" y="366"/>
                    <a:pt x="53" y="588"/>
                  </a:cubicBezTo>
                  <a:lnTo>
                    <a:pt x="45" y="615"/>
                  </a:lnTo>
                  <a:cubicBezTo>
                    <a:pt x="18" y="667"/>
                    <a:pt x="1" y="746"/>
                    <a:pt x="2804" y="3487"/>
                  </a:cubicBezTo>
                  <a:lnTo>
                    <a:pt x="2856" y="3540"/>
                  </a:lnTo>
                  <a:lnTo>
                    <a:pt x="2926" y="3487"/>
                  </a:lnTo>
                  <a:cubicBezTo>
                    <a:pt x="2996" y="3418"/>
                    <a:pt x="3371" y="3060"/>
                    <a:pt x="3432" y="2929"/>
                  </a:cubicBezTo>
                  <a:cubicBezTo>
                    <a:pt x="3450" y="2894"/>
                    <a:pt x="3450" y="2876"/>
                    <a:pt x="3432" y="2841"/>
                  </a:cubicBezTo>
                  <a:cubicBezTo>
                    <a:pt x="3328" y="2553"/>
                    <a:pt x="839" y="82"/>
                    <a:pt x="699" y="12"/>
                  </a:cubicBezTo>
                  <a:cubicBezTo>
                    <a:pt x="681" y="4"/>
                    <a:pt x="662" y="0"/>
                    <a:pt x="6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5670750" y="4022850"/>
              <a:ext cx="55475" cy="46900"/>
            </a:xfrm>
            <a:custGeom>
              <a:avLst/>
              <a:gdLst/>
              <a:ahLst/>
              <a:cxnLst/>
              <a:rect l="l" t="t" r="r" b="b"/>
              <a:pathLst>
                <a:path w="2219" h="1876" extrusionOk="0">
                  <a:moveTo>
                    <a:pt x="1118" y="164"/>
                  </a:moveTo>
                  <a:cubicBezTo>
                    <a:pt x="1223" y="164"/>
                    <a:pt x="1336" y="190"/>
                    <a:pt x="1441" y="251"/>
                  </a:cubicBezTo>
                  <a:cubicBezTo>
                    <a:pt x="1956" y="539"/>
                    <a:pt x="2044" y="984"/>
                    <a:pt x="1904" y="1281"/>
                  </a:cubicBezTo>
                  <a:cubicBezTo>
                    <a:pt x="1784" y="1520"/>
                    <a:pt x="1525" y="1705"/>
                    <a:pt x="1151" y="1705"/>
                  </a:cubicBezTo>
                  <a:cubicBezTo>
                    <a:pt x="1005" y="1705"/>
                    <a:pt x="843" y="1677"/>
                    <a:pt x="664" y="1613"/>
                  </a:cubicBezTo>
                  <a:cubicBezTo>
                    <a:pt x="393" y="1508"/>
                    <a:pt x="227" y="1351"/>
                    <a:pt x="210" y="1133"/>
                  </a:cubicBezTo>
                  <a:cubicBezTo>
                    <a:pt x="175" y="845"/>
                    <a:pt x="376" y="496"/>
                    <a:pt x="681" y="303"/>
                  </a:cubicBezTo>
                  <a:cubicBezTo>
                    <a:pt x="821" y="207"/>
                    <a:pt x="970" y="164"/>
                    <a:pt x="1118" y="164"/>
                  </a:cubicBezTo>
                  <a:close/>
                  <a:moveTo>
                    <a:pt x="1116" y="1"/>
                  </a:moveTo>
                  <a:cubicBezTo>
                    <a:pt x="945" y="1"/>
                    <a:pt x="766" y="58"/>
                    <a:pt x="594" y="172"/>
                  </a:cubicBezTo>
                  <a:cubicBezTo>
                    <a:pt x="227" y="408"/>
                    <a:pt x="0" y="819"/>
                    <a:pt x="44" y="1168"/>
                  </a:cubicBezTo>
                  <a:cubicBezTo>
                    <a:pt x="70" y="1360"/>
                    <a:pt x="175" y="1622"/>
                    <a:pt x="603" y="1779"/>
                  </a:cubicBezTo>
                  <a:cubicBezTo>
                    <a:pt x="795" y="1840"/>
                    <a:pt x="970" y="1875"/>
                    <a:pt x="1135" y="1875"/>
                  </a:cubicBezTo>
                  <a:cubicBezTo>
                    <a:pt x="1581" y="1875"/>
                    <a:pt x="1904" y="1648"/>
                    <a:pt x="2044" y="1369"/>
                  </a:cubicBezTo>
                  <a:cubicBezTo>
                    <a:pt x="2218" y="1002"/>
                    <a:pt x="2122" y="478"/>
                    <a:pt x="1520" y="120"/>
                  </a:cubicBezTo>
                  <a:cubicBezTo>
                    <a:pt x="1397" y="41"/>
                    <a:pt x="1259" y="1"/>
                    <a:pt x="1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5703500" y="3795350"/>
              <a:ext cx="239250" cy="236400"/>
            </a:xfrm>
            <a:custGeom>
              <a:avLst/>
              <a:gdLst/>
              <a:ahLst/>
              <a:cxnLst/>
              <a:rect l="l" t="t" r="r" b="b"/>
              <a:pathLst>
                <a:path w="9570" h="9456" extrusionOk="0">
                  <a:moveTo>
                    <a:pt x="7843" y="0"/>
                  </a:moveTo>
                  <a:cubicBezTo>
                    <a:pt x="7820" y="0"/>
                    <a:pt x="7799" y="3"/>
                    <a:pt x="7780" y="8"/>
                  </a:cubicBezTo>
                  <a:cubicBezTo>
                    <a:pt x="7413" y="104"/>
                    <a:pt x="6025" y="1580"/>
                    <a:pt x="5981" y="1816"/>
                  </a:cubicBezTo>
                  <a:cubicBezTo>
                    <a:pt x="5938" y="2060"/>
                    <a:pt x="6112" y="2305"/>
                    <a:pt x="6112" y="2305"/>
                  </a:cubicBezTo>
                  <a:lnTo>
                    <a:pt x="0" y="8504"/>
                  </a:lnTo>
                  <a:lnTo>
                    <a:pt x="1100" y="9456"/>
                  </a:lnTo>
                  <a:lnTo>
                    <a:pt x="6854" y="3160"/>
                  </a:lnTo>
                  <a:cubicBezTo>
                    <a:pt x="6854" y="3160"/>
                    <a:pt x="7215" y="3467"/>
                    <a:pt x="7462" y="3467"/>
                  </a:cubicBezTo>
                  <a:cubicBezTo>
                    <a:pt x="7513" y="3467"/>
                    <a:pt x="7559" y="3454"/>
                    <a:pt x="7597" y="3422"/>
                  </a:cubicBezTo>
                  <a:cubicBezTo>
                    <a:pt x="7806" y="3239"/>
                    <a:pt x="9570" y="1414"/>
                    <a:pt x="9395" y="1143"/>
                  </a:cubicBezTo>
                  <a:cubicBezTo>
                    <a:pt x="9230" y="878"/>
                    <a:pt x="8262" y="0"/>
                    <a:pt x="7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5700425" y="3793100"/>
              <a:ext cx="245400" cy="241500"/>
            </a:xfrm>
            <a:custGeom>
              <a:avLst/>
              <a:gdLst/>
              <a:ahLst/>
              <a:cxnLst/>
              <a:rect l="l" t="t" r="r" b="b"/>
              <a:pathLst>
                <a:path w="9816" h="9660" extrusionOk="0">
                  <a:moveTo>
                    <a:pt x="7979" y="181"/>
                  </a:moveTo>
                  <a:cubicBezTo>
                    <a:pt x="8328" y="181"/>
                    <a:pt x="9298" y="1034"/>
                    <a:pt x="9457" y="1286"/>
                  </a:cubicBezTo>
                  <a:cubicBezTo>
                    <a:pt x="9518" y="1539"/>
                    <a:pt x="8008" y="3163"/>
                    <a:pt x="7667" y="3469"/>
                  </a:cubicBezTo>
                  <a:cubicBezTo>
                    <a:pt x="7647" y="3484"/>
                    <a:pt x="7620" y="3491"/>
                    <a:pt x="7588" y="3491"/>
                  </a:cubicBezTo>
                  <a:cubicBezTo>
                    <a:pt x="7440" y="3491"/>
                    <a:pt x="7188" y="3343"/>
                    <a:pt x="7030" y="3207"/>
                  </a:cubicBezTo>
                  <a:lnTo>
                    <a:pt x="6969" y="3154"/>
                  </a:lnTo>
                  <a:lnTo>
                    <a:pt x="1215" y="9441"/>
                  </a:lnTo>
                  <a:lnTo>
                    <a:pt x="245" y="8594"/>
                  </a:lnTo>
                  <a:lnTo>
                    <a:pt x="6314" y="2456"/>
                  </a:lnTo>
                  <a:lnTo>
                    <a:pt x="6357" y="2412"/>
                  </a:lnTo>
                  <a:lnTo>
                    <a:pt x="6314" y="2351"/>
                  </a:lnTo>
                  <a:cubicBezTo>
                    <a:pt x="6314" y="2351"/>
                    <a:pt x="6157" y="2124"/>
                    <a:pt x="6192" y="1932"/>
                  </a:cubicBezTo>
                  <a:cubicBezTo>
                    <a:pt x="6235" y="1740"/>
                    <a:pt x="7580" y="282"/>
                    <a:pt x="7938" y="186"/>
                  </a:cubicBezTo>
                  <a:cubicBezTo>
                    <a:pt x="7950" y="182"/>
                    <a:pt x="7964" y="181"/>
                    <a:pt x="7979" y="181"/>
                  </a:cubicBezTo>
                  <a:close/>
                  <a:moveTo>
                    <a:pt x="7965" y="1"/>
                  </a:moveTo>
                  <a:cubicBezTo>
                    <a:pt x="7937" y="1"/>
                    <a:pt x="7910" y="4"/>
                    <a:pt x="7885" y="11"/>
                  </a:cubicBezTo>
                  <a:cubicBezTo>
                    <a:pt x="7501" y="107"/>
                    <a:pt x="6069" y="1600"/>
                    <a:pt x="6017" y="1871"/>
                  </a:cubicBezTo>
                  <a:cubicBezTo>
                    <a:pt x="5982" y="2072"/>
                    <a:pt x="6069" y="2264"/>
                    <a:pt x="6130" y="2368"/>
                  </a:cubicBezTo>
                  <a:lnTo>
                    <a:pt x="1" y="8594"/>
                  </a:lnTo>
                  <a:lnTo>
                    <a:pt x="1241" y="9659"/>
                  </a:lnTo>
                  <a:lnTo>
                    <a:pt x="6977" y="3373"/>
                  </a:lnTo>
                  <a:cubicBezTo>
                    <a:pt x="7102" y="3458"/>
                    <a:pt x="7361" y="3643"/>
                    <a:pt x="7574" y="3643"/>
                  </a:cubicBezTo>
                  <a:cubicBezTo>
                    <a:pt x="7644" y="3643"/>
                    <a:pt x="7709" y="3623"/>
                    <a:pt x="7763" y="3573"/>
                  </a:cubicBezTo>
                  <a:cubicBezTo>
                    <a:pt x="7789" y="3556"/>
                    <a:pt x="9815" y="1556"/>
                    <a:pt x="9588" y="1190"/>
                  </a:cubicBezTo>
                  <a:cubicBezTo>
                    <a:pt x="9440" y="942"/>
                    <a:pt x="8449" y="1"/>
                    <a:pt x="79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5862850" y="3817975"/>
              <a:ext cx="40400" cy="38275"/>
            </a:xfrm>
            <a:custGeom>
              <a:avLst/>
              <a:gdLst/>
              <a:ahLst/>
              <a:cxnLst/>
              <a:rect l="l" t="t" r="r" b="b"/>
              <a:pathLst>
                <a:path w="1616" h="1531" extrusionOk="0">
                  <a:moveTo>
                    <a:pt x="1384" y="1"/>
                  </a:moveTo>
                  <a:cubicBezTo>
                    <a:pt x="1264" y="1"/>
                    <a:pt x="798" y="411"/>
                    <a:pt x="26" y="1216"/>
                  </a:cubicBezTo>
                  <a:lnTo>
                    <a:pt x="0" y="1242"/>
                  </a:lnTo>
                  <a:lnTo>
                    <a:pt x="0" y="1260"/>
                  </a:lnTo>
                  <a:cubicBezTo>
                    <a:pt x="0" y="1286"/>
                    <a:pt x="26" y="1400"/>
                    <a:pt x="114" y="1478"/>
                  </a:cubicBezTo>
                  <a:cubicBezTo>
                    <a:pt x="140" y="1513"/>
                    <a:pt x="183" y="1522"/>
                    <a:pt x="245" y="1522"/>
                  </a:cubicBezTo>
                  <a:cubicBezTo>
                    <a:pt x="253" y="1522"/>
                    <a:pt x="262" y="1522"/>
                    <a:pt x="288" y="1531"/>
                  </a:cubicBezTo>
                  <a:cubicBezTo>
                    <a:pt x="472" y="1513"/>
                    <a:pt x="1336" y="588"/>
                    <a:pt x="1598" y="299"/>
                  </a:cubicBezTo>
                  <a:lnTo>
                    <a:pt x="1615" y="282"/>
                  </a:lnTo>
                  <a:lnTo>
                    <a:pt x="1607" y="247"/>
                  </a:lnTo>
                  <a:cubicBezTo>
                    <a:pt x="1607" y="230"/>
                    <a:pt x="1554" y="46"/>
                    <a:pt x="1397" y="3"/>
                  </a:cubicBezTo>
                  <a:cubicBezTo>
                    <a:pt x="1393" y="1"/>
                    <a:pt x="1389" y="1"/>
                    <a:pt x="1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5878125" y="3828225"/>
              <a:ext cx="40400" cy="38275"/>
            </a:xfrm>
            <a:custGeom>
              <a:avLst/>
              <a:gdLst/>
              <a:ahLst/>
              <a:cxnLst/>
              <a:rect l="l" t="t" r="r" b="b"/>
              <a:pathLst>
                <a:path w="1616" h="1531" extrusionOk="0">
                  <a:moveTo>
                    <a:pt x="1384" y="1"/>
                  </a:moveTo>
                  <a:cubicBezTo>
                    <a:pt x="1263" y="1"/>
                    <a:pt x="798" y="403"/>
                    <a:pt x="27" y="1208"/>
                  </a:cubicBezTo>
                  <a:lnTo>
                    <a:pt x="0" y="1234"/>
                  </a:lnTo>
                  <a:lnTo>
                    <a:pt x="0" y="1252"/>
                  </a:lnTo>
                  <a:cubicBezTo>
                    <a:pt x="0" y="1278"/>
                    <a:pt x="27" y="1400"/>
                    <a:pt x="114" y="1470"/>
                  </a:cubicBezTo>
                  <a:cubicBezTo>
                    <a:pt x="140" y="1505"/>
                    <a:pt x="184" y="1514"/>
                    <a:pt x="245" y="1514"/>
                  </a:cubicBezTo>
                  <a:cubicBezTo>
                    <a:pt x="254" y="1514"/>
                    <a:pt x="262" y="1514"/>
                    <a:pt x="288" y="1531"/>
                  </a:cubicBezTo>
                  <a:cubicBezTo>
                    <a:pt x="472" y="1505"/>
                    <a:pt x="1336" y="579"/>
                    <a:pt x="1598" y="291"/>
                  </a:cubicBezTo>
                  <a:lnTo>
                    <a:pt x="1616" y="274"/>
                  </a:lnTo>
                  <a:lnTo>
                    <a:pt x="1607" y="239"/>
                  </a:lnTo>
                  <a:cubicBezTo>
                    <a:pt x="1607" y="230"/>
                    <a:pt x="1555" y="47"/>
                    <a:pt x="1397" y="3"/>
                  </a:cubicBezTo>
                  <a:cubicBezTo>
                    <a:pt x="1394" y="2"/>
                    <a:pt x="1389" y="1"/>
                    <a:pt x="1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5622075" y="3799475"/>
              <a:ext cx="290125" cy="302125"/>
            </a:xfrm>
            <a:custGeom>
              <a:avLst/>
              <a:gdLst/>
              <a:ahLst/>
              <a:cxnLst/>
              <a:rect l="l" t="t" r="r" b="b"/>
              <a:pathLst>
                <a:path w="11605" h="12085" extrusionOk="0">
                  <a:moveTo>
                    <a:pt x="11526" y="0"/>
                  </a:moveTo>
                  <a:lnTo>
                    <a:pt x="0" y="12006"/>
                  </a:lnTo>
                  <a:lnTo>
                    <a:pt x="79" y="12085"/>
                  </a:lnTo>
                  <a:lnTo>
                    <a:pt x="11604" y="79"/>
                  </a:lnTo>
                  <a:lnTo>
                    <a:pt x="115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5627750" y="3804700"/>
              <a:ext cx="291650" cy="302150"/>
            </a:xfrm>
            <a:custGeom>
              <a:avLst/>
              <a:gdLst/>
              <a:ahLst/>
              <a:cxnLst/>
              <a:rect l="l" t="t" r="r" b="b"/>
              <a:pathLst>
                <a:path w="11666" h="12086" extrusionOk="0">
                  <a:moveTo>
                    <a:pt x="11587" y="1"/>
                  </a:moveTo>
                  <a:lnTo>
                    <a:pt x="0" y="12007"/>
                  </a:lnTo>
                  <a:lnTo>
                    <a:pt x="79" y="12085"/>
                  </a:lnTo>
                  <a:lnTo>
                    <a:pt x="11666" y="71"/>
                  </a:lnTo>
                  <a:lnTo>
                    <a:pt x="115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5631675" y="3807550"/>
              <a:ext cx="292525" cy="304750"/>
            </a:xfrm>
            <a:custGeom>
              <a:avLst/>
              <a:gdLst/>
              <a:ahLst/>
              <a:cxnLst/>
              <a:rect l="l" t="t" r="r" b="b"/>
              <a:pathLst>
                <a:path w="11701" h="12190" extrusionOk="0">
                  <a:moveTo>
                    <a:pt x="11622" y="0"/>
                  </a:moveTo>
                  <a:lnTo>
                    <a:pt x="0" y="12111"/>
                  </a:lnTo>
                  <a:lnTo>
                    <a:pt x="79" y="12190"/>
                  </a:lnTo>
                  <a:lnTo>
                    <a:pt x="11701" y="79"/>
                  </a:lnTo>
                  <a:lnTo>
                    <a:pt x="116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5634950" y="3813450"/>
              <a:ext cx="294925" cy="303875"/>
            </a:xfrm>
            <a:custGeom>
              <a:avLst/>
              <a:gdLst/>
              <a:ahLst/>
              <a:cxnLst/>
              <a:rect l="l" t="t" r="r" b="b"/>
              <a:pathLst>
                <a:path w="11797" h="12155" extrusionOk="0">
                  <a:moveTo>
                    <a:pt x="11718" y="0"/>
                  </a:moveTo>
                  <a:lnTo>
                    <a:pt x="0" y="12085"/>
                  </a:lnTo>
                  <a:lnTo>
                    <a:pt x="79" y="12155"/>
                  </a:lnTo>
                  <a:lnTo>
                    <a:pt x="11797" y="79"/>
                  </a:lnTo>
                  <a:lnTo>
                    <a:pt x="117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5639300" y="3817375"/>
              <a:ext cx="295175" cy="305625"/>
            </a:xfrm>
            <a:custGeom>
              <a:avLst/>
              <a:gdLst/>
              <a:ahLst/>
              <a:cxnLst/>
              <a:rect l="l" t="t" r="r" b="b"/>
              <a:pathLst>
                <a:path w="11807" h="12225" extrusionOk="0">
                  <a:moveTo>
                    <a:pt x="11727" y="0"/>
                  </a:moveTo>
                  <a:lnTo>
                    <a:pt x="1" y="12146"/>
                  </a:lnTo>
                  <a:lnTo>
                    <a:pt x="80" y="12225"/>
                  </a:lnTo>
                  <a:lnTo>
                    <a:pt x="11806" y="70"/>
                  </a:lnTo>
                  <a:lnTo>
                    <a:pt x="117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15"/>
          <p:cNvGrpSpPr/>
          <p:nvPr/>
        </p:nvGrpSpPr>
        <p:grpSpPr>
          <a:xfrm>
            <a:off x="1710116" y="1622504"/>
            <a:ext cx="1251620" cy="1131520"/>
            <a:chOff x="1142675" y="-414975"/>
            <a:chExt cx="2108168" cy="1905879"/>
          </a:xfrm>
        </p:grpSpPr>
        <p:sp>
          <p:nvSpPr>
            <p:cNvPr id="88" name="Google Shape;88;p15"/>
            <p:cNvSpPr/>
            <p:nvPr/>
          </p:nvSpPr>
          <p:spPr>
            <a:xfrm>
              <a:off x="1237341" y="-414975"/>
              <a:ext cx="2013502" cy="1905879"/>
            </a:xfrm>
            <a:custGeom>
              <a:avLst/>
              <a:gdLst/>
              <a:ahLst/>
              <a:cxnLst/>
              <a:rect l="l" t="t" r="r" b="b"/>
              <a:pathLst>
                <a:path w="15229" h="14415" extrusionOk="0">
                  <a:moveTo>
                    <a:pt x="8488" y="323"/>
                  </a:moveTo>
                  <a:cubicBezTo>
                    <a:pt x="8609" y="323"/>
                    <a:pt x="8729" y="328"/>
                    <a:pt x="8850" y="338"/>
                  </a:cubicBezTo>
                  <a:lnTo>
                    <a:pt x="8850" y="338"/>
                  </a:lnTo>
                  <a:cubicBezTo>
                    <a:pt x="8864" y="405"/>
                    <a:pt x="8915" y="466"/>
                    <a:pt x="9003" y="469"/>
                  </a:cubicBezTo>
                  <a:cubicBezTo>
                    <a:pt x="11753" y="670"/>
                    <a:pt x="14006" y="3464"/>
                    <a:pt x="14634" y="5979"/>
                  </a:cubicBezTo>
                  <a:cubicBezTo>
                    <a:pt x="15019" y="7507"/>
                    <a:pt x="14661" y="9018"/>
                    <a:pt x="13962" y="10389"/>
                  </a:cubicBezTo>
                  <a:cubicBezTo>
                    <a:pt x="13316" y="11672"/>
                    <a:pt x="12495" y="12912"/>
                    <a:pt x="11151" y="13515"/>
                  </a:cubicBezTo>
                  <a:cubicBezTo>
                    <a:pt x="10268" y="13913"/>
                    <a:pt x="9283" y="14053"/>
                    <a:pt x="8306" y="14053"/>
                  </a:cubicBezTo>
                  <a:cubicBezTo>
                    <a:pt x="7890" y="14053"/>
                    <a:pt x="7477" y="14028"/>
                    <a:pt x="7073" y="13986"/>
                  </a:cubicBezTo>
                  <a:cubicBezTo>
                    <a:pt x="5606" y="13820"/>
                    <a:pt x="4191" y="13305"/>
                    <a:pt x="3074" y="12318"/>
                  </a:cubicBezTo>
                  <a:cubicBezTo>
                    <a:pt x="1083" y="10572"/>
                    <a:pt x="332" y="7804"/>
                    <a:pt x="1223" y="5307"/>
                  </a:cubicBezTo>
                  <a:cubicBezTo>
                    <a:pt x="1755" y="3787"/>
                    <a:pt x="2838" y="2635"/>
                    <a:pt x="4209" y="1814"/>
                  </a:cubicBezTo>
                  <a:cubicBezTo>
                    <a:pt x="5476" y="1062"/>
                    <a:pt x="6981" y="323"/>
                    <a:pt x="8488" y="323"/>
                  </a:cubicBezTo>
                  <a:close/>
                  <a:moveTo>
                    <a:pt x="8482" y="0"/>
                  </a:moveTo>
                  <a:cubicBezTo>
                    <a:pt x="7028" y="0"/>
                    <a:pt x="5604" y="665"/>
                    <a:pt x="4366" y="1351"/>
                  </a:cubicBezTo>
                  <a:cubicBezTo>
                    <a:pt x="3074" y="2067"/>
                    <a:pt x="1974" y="3028"/>
                    <a:pt x="1301" y="4338"/>
                  </a:cubicBezTo>
                  <a:cubicBezTo>
                    <a:pt x="0" y="6844"/>
                    <a:pt x="393" y="9891"/>
                    <a:pt x="2271" y="11986"/>
                  </a:cubicBezTo>
                  <a:cubicBezTo>
                    <a:pt x="3717" y="13605"/>
                    <a:pt x="5969" y="14415"/>
                    <a:pt x="8176" y="14415"/>
                  </a:cubicBezTo>
                  <a:cubicBezTo>
                    <a:pt x="8993" y="14415"/>
                    <a:pt x="9804" y="14304"/>
                    <a:pt x="10566" y="14082"/>
                  </a:cubicBezTo>
                  <a:cubicBezTo>
                    <a:pt x="12024" y="13654"/>
                    <a:pt x="13019" y="12676"/>
                    <a:pt x="13787" y="11384"/>
                  </a:cubicBezTo>
                  <a:cubicBezTo>
                    <a:pt x="14582" y="10039"/>
                    <a:pt x="15228" y="8529"/>
                    <a:pt x="15115" y="6931"/>
                  </a:cubicBezTo>
                  <a:cubicBezTo>
                    <a:pt x="14992" y="5237"/>
                    <a:pt x="14137" y="3657"/>
                    <a:pt x="13045" y="2390"/>
                  </a:cubicBezTo>
                  <a:cubicBezTo>
                    <a:pt x="12019" y="1219"/>
                    <a:pt x="10674" y="290"/>
                    <a:pt x="9101" y="154"/>
                  </a:cubicBezTo>
                  <a:lnTo>
                    <a:pt x="9101" y="154"/>
                  </a:lnTo>
                  <a:cubicBezTo>
                    <a:pt x="9085" y="89"/>
                    <a:pt x="9034" y="31"/>
                    <a:pt x="8950" y="24"/>
                  </a:cubicBezTo>
                  <a:cubicBezTo>
                    <a:pt x="8794" y="8"/>
                    <a:pt x="8638" y="0"/>
                    <a:pt x="8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1313365" y="-63945"/>
              <a:ext cx="455084" cy="667950"/>
            </a:xfrm>
            <a:custGeom>
              <a:avLst/>
              <a:gdLst/>
              <a:ahLst/>
              <a:cxnLst/>
              <a:rect l="l" t="t" r="r" b="b"/>
              <a:pathLst>
                <a:path w="3442" h="5052" extrusionOk="0">
                  <a:moveTo>
                    <a:pt x="3005" y="1"/>
                  </a:moveTo>
                  <a:cubicBezTo>
                    <a:pt x="2991" y="1"/>
                    <a:pt x="2976" y="2"/>
                    <a:pt x="2962" y="6"/>
                  </a:cubicBezTo>
                  <a:cubicBezTo>
                    <a:pt x="2412" y="155"/>
                    <a:pt x="1888" y="355"/>
                    <a:pt x="1399" y="617"/>
                  </a:cubicBezTo>
                  <a:cubicBezTo>
                    <a:pt x="1234" y="715"/>
                    <a:pt x="1339" y="934"/>
                    <a:pt x="1488" y="934"/>
                  </a:cubicBezTo>
                  <a:cubicBezTo>
                    <a:pt x="1512" y="934"/>
                    <a:pt x="1538" y="928"/>
                    <a:pt x="1565" y="914"/>
                  </a:cubicBezTo>
                  <a:cubicBezTo>
                    <a:pt x="1986" y="692"/>
                    <a:pt x="2415" y="523"/>
                    <a:pt x="2862" y="391"/>
                  </a:cubicBezTo>
                  <a:lnTo>
                    <a:pt x="2862" y="391"/>
                  </a:lnTo>
                  <a:cubicBezTo>
                    <a:pt x="2898" y="731"/>
                    <a:pt x="2934" y="1070"/>
                    <a:pt x="2970" y="1403"/>
                  </a:cubicBezTo>
                  <a:cubicBezTo>
                    <a:pt x="3023" y="1901"/>
                    <a:pt x="3145" y="2381"/>
                    <a:pt x="2927" y="2844"/>
                  </a:cubicBezTo>
                  <a:cubicBezTo>
                    <a:pt x="2598" y="3534"/>
                    <a:pt x="2084" y="4155"/>
                    <a:pt x="1544" y="4684"/>
                  </a:cubicBezTo>
                  <a:lnTo>
                    <a:pt x="1544" y="4684"/>
                  </a:lnTo>
                  <a:lnTo>
                    <a:pt x="360" y="3761"/>
                  </a:lnTo>
                  <a:cubicBezTo>
                    <a:pt x="327" y="3734"/>
                    <a:pt x="292" y="3722"/>
                    <a:pt x="257" y="3722"/>
                  </a:cubicBezTo>
                  <a:cubicBezTo>
                    <a:pt x="122" y="3722"/>
                    <a:pt x="1" y="3892"/>
                    <a:pt x="133" y="3996"/>
                  </a:cubicBezTo>
                  <a:lnTo>
                    <a:pt x="1442" y="5009"/>
                  </a:lnTo>
                  <a:cubicBezTo>
                    <a:pt x="1483" y="5037"/>
                    <a:pt x="1526" y="5052"/>
                    <a:pt x="1567" y="5052"/>
                  </a:cubicBezTo>
                  <a:cubicBezTo>
                    <a:pt x="1605" y="5052"/>
                    <a:pt x="1640" y="5039"/>
                    <a:pt x="1669" y="5009"/>
                  </a:cubicBezTo>
                  <a:cubicBezTo>
                    <a:pt x="2307" y="4398"/>
                    <a:pt x="2927" y="3665"/>
                    <a:pt x="3285" y="2844"/>
                  </a:cubicBezTo>
                  <a:cubicBezTo>
                    <a:pt x="3442" y="2495"/>
                    <a:pt x="3389" y="2180"/>
                    <a:pt x="3346" y="1796"/>
                  </a:cubicBezTo>
                  <a:cubicBezTo>
                    <a:pt x="3285" y="1255"/>
                    <a:pt x="3224" y="705"/>
                    <a:pt x="3171" y="163"/>
                  </a:cubicBezTo>
                  <a:cubicBezTo>
                    <a:pt x="3156" y="66"/>
                    <a:pt x="3090" y="1"/>
                    <a:pt x="3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2122788" y="121817"/>
              <a:ext cx="710127" cy="656712"/>
            </a:xfrm>
            <a:custGeom>
              <a:avLst/>
              <a:gdLst/>
              <a:ahLst/>
              <a:cxnLst/>
              <a:rect l="l" t="t" r="r" b="b"/>
              <a:pathLst>
                <a:path w="5371" h="4967" extrusionOk="0">
                  <a:moveTo>
                    <a:pt x="2640" y="343"/>
                  </a:moveTo>
                  <a:cubicBezTo>
                    <a:pt x="3014" y="343"/>
                    <a:pt x="3809" y="976"/>
                    <a:pt x="4034" y="1116"/>
                  </a:cubicBezTo>
                  <a:cubicBezTo>
                    <a:pt x="4253" y="1247"/>
                    <a:pt x="4576" y="1360"/>
                    <a:pt x="4759" y="1552"/>
                  </a:cubicBezTo>
                  <a:cubicBezTo>
                    <a:pt x="5012" y="1788"/>
                    <a:pt x="4908" y="1945"/>
                    <a:pt x="4785" y="2216"/>
                  </a:cubicBezTo>
                  <a:cubicBezTo>
                    <a:pt x="4428" y="2973"/>
                    <a:pt x="4173" y="3754"/>
                    <a:pt x="3915" y="4552"/>
                  </a:cubicBezTo>
                  <a:lnTo>
                    <a:pt x="3915" y="4552"/>
                  </a:lnTo>
                  <a:cubicBezTo>
                    <a:pt x="3065" y="4582"/>
                    <a:pt x="2221" y="4606"/>
                    <a:pt x="1378" y="4630"/>
                  </a:cubicBezTo>
                  <a:lnTo>
                    <a:pt x="1378" y="4630"/>
                  </a:lnTo>
                  <a:cubicBezTo>
                    <a:pt x="1318" y="4144"/>
                    <a:pt x="842" y="3272"/>
                    <a:pt x="769" y="3107"/>
                  </a:cubicBezTo>
                  <a:cubicBezTo>
                    <a:pt x="638" y="2801"/>
                    <a:pt x="306" y="2338"/>
                    <a:pt x="420" y="2006"/>
                  </a:cubicBezTo>
                  <a:cubicBezTo>
                    <a:pt x="524" y="1683"/>
                    <a:pt x="961" y="1509"/>
                    <a:pt x="1232" y="1325"/>
                  </a:cubicBezTo>
                  <a:cubicBezTo>
                    <a:pt x="1659" y="1002"/>
                    <a:pt x="2087" y="688"/>
                    <a:pt x="2524" y="374"/>
                  </a:cubicBezTo>
                  <a:cubicBezTo>
                    <a:pt x="2555" y="353"/>
                    <a:pt x="2595" y="343"/>
                    <a:pt x="2640" y="343"/>
                  </a:cubicBezTo>
                  <a:close/>
                  <a:moveTo>
                    <a:pt x="1076" y="4691"/>
                  </a:moveTo>
                  <a:cubicBezTo>
                    <a:pt x="1053" y="4710"/>
                    <a:pt x="1053" y="4723"/>
                    <a:pt x="1059" y="4727"/>
                  </a:cubicBezTo>
                  <a:lnTo>
                    <a:pt x="1059" y="4727"/>
                  </a:lnTo>
                  <a:cubicBezTo>
                    <a:pt x="1064" y="4717"/>
                    <a:pt x="1070" y="4707"/>
                    <a:pt x="1078" y="4698"/>
                  </a:cubicBezTo>
                  <a:lnTo>
                    <a:pt x="1078" y="4698"/>
                  </a:lnTo>
                  <a:cubicBezTo>
                    <a:pt x="1077" y="4696"/>
                    <a:pt x="1077" y="4693"/>
                    <a:pt x="1076" y="4691"/>
                  </a:cubicBezTo>
                  <a:close/>
                  <a:moveTo>
                    <a:pt x="2644" y="0"/>
                  </a:moveTo>
                  <a:cubicBezTo>
                    <a:pt x="2557" y="0"/>
                    <a:pt x="2471" y="21"/>
                    <a:pt x="2386" y="69"/>
                  </a:cubicBezTo>
                  <a:lnTo>
                    <a:pt x="2386" y="69"/>
                  </a:lnTo>
                  <a:cubicBezTo>
                    <a:pt x="2377" y="73"/>
                    <a:pt x="2367" y="79"/>
                    <a:pt x="2358" y="85"/>
                  </a:cubicBezTo>
                  <a:cubicBezTo>
                    <a:pt x="2358" y="85"/>
                    <a:pt x="2358" y="85"/>
                    <a:pt x="2358" y="85"/>
                  </a:cubicBezTo>
                  <a:lnTo>
                    <a:pt x="2358" y="85"/>
                  </a:lnTo>
                  <a:cubicBezTo>
                    <a:pt x="2351" y="90"/>
                    <a:pt x="2345" y="95"/>
                    <a:pt x="2339" y="100"/>
                  </a:cubicBezTo>
                  <a:lnTo>
                    <a:pt x="2339" y="100"/>
                  </a:lnTo>
                  <a:cubicBezTo>
                    <a:pt x="1892" y="436"/>
                    <a:pt x="1452" y="780"/>
                    <a:pt x="996" y="1090"/>
                  </a:cubicBezTo>
                  <a:cubicBezTo>
                    <a:pt x="778" y="1247"/>
                    <a:pt x="542" y="1369"/>
                    <a:pt x="341" y="1552"/>
                  </a:cubicBezTo>
                  <a:cubicBezTo>
                    <a:pt x="70" y="1814"/>
                    <a:pt x="0" y="2076"/>
                    <a:pt x="123" y="2417"/>
                  </a:cubicBezTo>
                  <a:cubicBezTo>
                    <a:pt x="280" y="2827"/>
                    <a:pt x="472" y="3220"/>
                    <a:pt x="647" y="3622"/>
                  </a:cubicBezTo>
                  <a:cubicBezTo>
                    <a:pt x="743" y="3866"/>
                    <a:pt x="839" y="4093"/>
                    <a:pt x="943" y="4338"/>
                  </a:cubicBezTo>
                  <a:cubicBezTo>
                    <a:pt x="978" y="4408"/>
                    <a:pt x="996" y="4556"/>
                    <a:pt x="1040" y="4617"/>
                  </a:cubicBezTo>
                  <a:cubicBezTo>
                    <a:pt x="1063" y="4649"/>
                    <a:pt x="1073" y="4673"/>
                    <a:pt x="1076" y="4691"/>
                  </a:cubicBezTo>
                  <a:lnTo>
                    <a:pt x="1076" y="4691"/>
                  </a:lnTo>
                  <a:cubicBezTo>
                    <a:pt x="1087" y="4682"/>
                    <a:pt x="1103" y="4672"/>
                    <a:pt x="1126" y="4661"/>
                  </a:cubicBezTo>
                  <a:lnTo>
                    <a:pt x="1126" y="4661"/>
                  </a:lnTo>
                  <a:cubicBezTo>
                    <a:pt x="1106" y="4671"/>
                    <a:pt x="1090" y="4684"/>
                    <a:pt x="1078" y="4698"/>
                  </a:cubicBezTo>
                  <a:lnTo>
                    <a:pt x="1078" y="4698"/>
                  </a:lnTo>
                  <a:cubicBezTo>
                    <a:pt x="1079" y="4719"/>
                    <a:pt x="1070" y="4727"/>
                    <a:pt x="1063" y="4727"/>
                  </a:cubicBezTo>
                  <a:cubicBezTo>
                    <a:pt x="1062" y="4727"/>
                    <a:pt x="1060" y="4727"/>
                    <a:pt x="1059" y="4727"/>
                  </a:cubicBezTo>
                  <a:lnTo>
                    <a:pt x="1059" y="4727"/>
                  </a:lnTo>
                  <a:cubicBezTo>
                    <a:pt x="1014" y="4823"/>
                    <a:pt x="1085" y="4966"/>
                    <a:pt x="1214" y="4966"/>
                  </a:cubicBezTo>
                  <a:cubicBezTo>
                    <a:pt x="2166" y="4932"/>
                    <a:pt x="3100" y="4914"/>
                    <a:pt x="4052" y="4879"/>
                  </a:cubicBezTo>
                  <a:cubicBezTo>
                    <a:pt x="4130" y="4879"/>
                    <a:pt x="4183" y="4827"/>
                    <a:pt x="4200" y="4757"/>
                  </a:cubicBezTo>
                  <a:cubicBezTo>
                    <a:pt x="4445" y="4032"/>
                    <a:pt x="4628" y="3255"/>
                    <a:pt x="4977" y="2565"/>
                  </a:cubicBezTo>
                  <a:cubicBezTo>
                    <a:pt x="5117" y="2286"/>
                    <a:pt x="5370" y="1858"/>
                    <a:pt x="5204" y="1526"/>
                  </a:cubicBezTo>
                  <a:cubicBezTo>
                    <a:pt x="5126" y="1343"/>
                    <a:pt x="4916" y="1256"/>
                    <a:pt x="4750" y="1159"/>
                  </a:cubicBezTo>
                  <a:cubicBezTo>
                    <a:pt x="4375" y="941"/>
                    <a:pt x="4017" y="723"/>
                    <a:pt x="3650" y="505"/>
                  </a:cubicBezTo>
                  <a:cubicBezTo>
                    <a:pt x="3356" y="333"/>
                    <a:pt x="2996" y="0"/>
                    <a:pt x="26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1599744" y="961777"/>
              <a:ext cx="584390" cy="488667"/>
            </a:xfrm>
            <a:custGeom>
              <a:avLst/>
              <a:gdLst/>
              <a:ahLst/>
              <a:cxnLst/>
              <a:rect l="l" t="t" r="r" b="b"/>
              <a:pathLst>
                <a:path w="4420" h="3696" extrusionOk="0">
                  <a:moveTo>
                    <a:pt x="452" y="0"/>
                  </a:moveTo>
                  <a:cubicBezTo>
                    <a:pt x="377" y="0"/>
                    <a:pt x="288" y="30"/>
                    <a:pt x="280" y="107"/>
                  </a:cubicBezTo>
                  <a:cubicBezTo>
                    <a:pt x="176" y="744"/>
                    <a:pt x="88" y="1390"/>
                    <a:pt x="19" y="2028"/>
                  </a:cubicBezTo>
                  <a:cubicBezTo>
                    <a:pt x="1" y="2139"/>
                    <a:pt x="78" y="2193"/>
                    <a:pt x="161" y="2193"/>
                  </a:cubicBezTo>
                  <a:cubicBezTo>
                    <a:pt x="240" y="2193"/>
                    <a:pt x="324" y="2143"/>
                    <a:pt x="333" y="2045"/>
                  </a:cubicBezTo>
                  <a:cubicBezTo>
                    <a:pt x="397" y="1480"/>
                    <a:pt x="477" y="908"/>
                    <a:pt x="564" y="348"/>
                  </a:cubicBezTo>
                  <a:lnTo>
                    <a:pt x="564" y="348"/>
                  </a:lnTo>
                  <a:cubicBezTo>
                    <a:pt x="931" y="418"/>
                    <a:pt x="1307" y="494"/>
                    <a:pt x="1678" y="569"/>
                  </a:cubicBezTo>
                  <a:cubicBezTo>
                    <a:pt x="1974" y="630"/>
                    <a:pt x="2682" y="674"/>
                    <a:pt x="2909" y="901"/>
                  </a:cubicBezTo>
                  <a:cubicBezTo>
                    <a:pt x="3127" y="1119"/>
                    <a:pt x="3223" y="1591"/>
                    <a:pt x="3371" y="1862"/>
                  </a:cubicBezTo>
                  <a:cubicBezTo>
                    <a:pt x="3561" y="2218"/>
                    <a:pt x="3764" y="2542"/>
                    <a:pt x="3986" y="2867"/>
                  </a:cubicBezTo>
                  <a:lnTo>
                    <a:pt x="3986" y="2867"/>
                  </a:lnTo>
                  <a:cubicBezTo>
                    <a:pt x="3728" y="3017"/>
                    <a:pt x="3512" y="3198"/>
                    <a:pt x="3302" y="3416"/>
                  </a:cubicBezTo>
                  <a:cubicBezTo>
                    <a:pt x="3195" y="3536"/>
                    <a:pt x="3302" y="3696"/>
                    <a:pt x="3424" y="3696"/>
                  </a:cubicBezTo>
                  <a:cubicBezTo>
                    <a:pt x="3462" y="3696"/>
                    <a:pt x="3502" y="3680"/>
                    <a:pt x="3537" y="3643"/>
                  </a:cubicBezTo>
                  <a:cubicBezTo>
                    <a:pt x="3764" y="3407"/>
                    <a:pt x="4018" y="3215"/>
                    <a:pt x="4306" y="3067"/>
                  </a:cubicBezTo>
                  <a:cubicBezTo>
                    <a:pt x="4384" y="3023"/>
                    <a:pt x="4419" y="2909"/>
                    <a:pt x="4367" y="2840"/>
                  </a:cubicBezTo>
                  <a:cubicBezTo>
                    <a:pt x="4070" y="2412"/>
                    <a:pt x="3799" y="1975"/>
                    <a:pt x="3555" y="1521"/>
                  </a:cubicBezTo>
                  <a:cubicBezTo>
                    <a:pt x="3415" y="1242"/>
                    <a:pt x="3319" y="814"/>
                    <a:pt x="3083" y="613"/>
                  </a:cubicBezTo>
                  <a:cubicBezTo>
                    <a:pt x="2839" y="395"/>
                    <a:pt x="2359" y="386"/>
                    <a:pt x="2062" y="316"/>
                  </a:cubicBezTo>
                  <a:cubicBezTo>
                    <a:pt x="1538" y="194"/>
                    <a:pt x="1014" y="89"/>
                    <a:pt x="481" y="2"/>
                  </a:cubicBezTo>
                  <a:cubicBezTo>
                    <a:pt x="472" y="1"/>
                    <a:pt x="462" y="0"/>
                    <a:pt x="4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2596119" y="1012944"/>
              <a:ext cx="482717" cy="421898"/>
            </a:xfrm>
            <a:custGeom>
              <a:avLst/>
              <a:gdLst/>
              <a:ahLst/>
              <a:cxnLst/>
              <a:rect l="l" t="t" r="r" b="b"/>
              <a:pathLst>
                <a:path w="3651" h="3191" extrusionOk="0">
                  <a:moveTo>
                    <a:pt x="3429" y="0"/>
                  </a:moveTo>
                  <a:cubicBezTo>
                    <a:pt x="3413" y="0"/>
                    <a:pt x="3397" y="2"/>
                    <a:pt x="3380" y="8"/>
                  </a:cubicBezTo>
                  <a:cubicBezTo>
                    <a:pt x="3091" y="78"/>
                    <a:pt x="2794" y="147"/>
                    <a:pt x="2515" y="200"/>
                  </a:cubicBezTo>
                  <a:cubicBezTo>
                    <a:pt x="2306" y="235"/>
                    <a:pt x="1991" y="235"/>
                    <a:pt x="1817" y="339"/>
                  </a:cubicBezTo>
                  <a:cubicBezTo>
                    <a:pt x="1528" y="532"/>
                    <a:pt x="1371" y="1055"/>
                    <a:pt x="1170" y="1335"/>
                  </a:cubicBezTo>
                  <a:cubicBezTo>
                    <a:pt x="1005" y="1579"/>
                    <a:pt x="821" y="1806"/>
                    <a:pt x="629" y="2016"/>
                  </a:cubicBezTo>
                  <a:cubicBezTo>
                    <a:pt x="498" y="2164"/>
                    <a:pt x="262" y="2322"/>
                    <a:pt x="166" y="2496"/>
                  </a:cubicBezTo>
                  <a:cubicBezTo>
                    <a:pt x="0" y="2784"/>
                    <a:pt x="236" y="2872"/>
                    <a:pt x="376" y="3116"/>
                  </a:cubicBezTo>
                  <a:cubicBezTo>
                    <a:pt x="405" y="3168"/>
                    <a:pt x="450" y="3190"/>
                    <a:pt x="498" y="3190"/>
                  </a:cubicBezTo>
                  <a:cubicBezTo>
                    <a:pt x="608" y="3190"/>
                    <a:pt x="726" y="3070"/>
                    <a:pt x="647" y="2942"/>
                  </a:cubicBezTo>
                  <a:cubicBezTo>
                    <a:pt x="612" y="2880"/>
                    <a:pt x="463" y="2749"/>
                    <a:pt x="472" y="2680"/>
                  </a:cubicBezTo>
                  <a:cubicBezTo>
                    <a:pt x="481" y="2549"/>
                    <a:pt x="690" y="2409"/>
                    <a:pt x="786" y="2304"/>
                  </a:cubicBezTo>
                  <a:cubicBezTo>
                    <a:pt x="1031" y="2060"/>
                    <a:pt x="1249" y="1780"/>
                    <a:pt x="1441" y="1501"/>
                  </a:cubicBezTo>
                  <a:cubicBezTo>
                    <a:pt x="1642" y="1230"/>
                    <a:pt x="1790" y="724"/>
                    <a:pt x="2113" y="593"/>
                  </a:cubicBezTo>
                  <a:cubicBezTo>
                    <a:pt x="2489" y="427"/>
                    <a:pt x="3048" y="427"/>
                    <a:pt x="3467" y="322"/>
                  </a:cubicBezTo>
                  <a:cubicBezTo>
                    <a:pt x="3650" y="274"/>
                    <a:pt x="3593" y="0"/>
                    <a:pt x="3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3025555" y="53329"/>
              <a:ext cx="204669" cy="487741"/>
            </a:xfrm>
            <a:custGeom>
              <a:avLst/>
              <a:gdLst/>
              <a:ahLst/>
              <a:cxnLst/>
              <a:rect l="l" t="t" r="r" b="b"/>
              <a:pathLst>
                <a:path w="1548" h="3689" extrusionOk="0">
                  <a:moveTo>
                    <a:pt x="176" y="1"/>
                  </a:moveTo>
                  <a:cubicBezTo>
                    <a:pt x="94" y="1"/>
                    <a:pt x="18" y="53"/>
                    <a:pt x="27" y="158"/>
                  </a:cubicBezTo>
                  <a:cubicBezTo>
                    <a:pt x="70" y="542"/>
                    <a:pt x="97" y="909"/>
                    <a:pt x="70" y="1293"/>
                  </a:cubicBezTo>
                  <a:cubicBezTo>
                    <a:pt x="62" y="1512"/>
                    <a:pt x="1" y="1756"/>
                    <a:pt x="105" y="1957"/>
                  </a:cubicBezTo>
                  <a:cubicBezTo>
                    <a:pt x="201" y="2158"/>
                    <a:pt x="463" y="2289"/>
                    <a:pt x="612" y="2463"/>
                  </a:cubicBezTo>
                  <a:cubicBezTo>
                    <a:pt x="891" y="2786"/>
                    <a:pt x="1075" y="3171"/>
                    <a:pt x="1197" y="3572"/>
                  </a:cubicBezTo>
                  <a:cubicBezTo>
                    <a:pt x="1225" y="3653"/>
                    <a:pt x="1291" y="3689"/>
                    <a:pt x="1356" y="3689"/>
                  </a:cubicBezTo>
                  <a:cubicBezTo>
                    <a:pt x="1453" y="3689"/>
                    <a:pt x="1548" y="3610"/>
                    <a:pt x="1511" y="3485"/>
                  </a:cubicBezTo>
                  <a:cubicBezTo>
                    <a:pt x="1363" y="2961"/>
                    <a:pt x="1101" y="2498"/>
                    <a:pt x="717" y="2097"/>
                  </a:cubicBezTo>
                  <a:cubicBezTo>
                    <a:pt x="437" y="1808"/>
                    <a:pt x="376" y="1721"/>
                    <a:pt x="402" y="1293"/>
                  </a:cubicBezTo>
                  <a:cubicBezTo>
                    <a:pt x="411" y="909"/>
                    <a:pt x="402" y="525"/>
                    <a:pt x="359" y="158"/>
                  </a:cubicBezTo>
                  <a:cubicBezTo>
                    <a:pt x="345" y="53"/>
                    <a:pt x="258" y="1"/>
                    <a:pt x="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5"/>
            <p:cNvSpPr/>
            <p:nvPr/>
          </p:nvSpPr>
          <p:spPr>
            <a:xfrm>
              <a:off x="2026932" y="-340009"/>
              <a:ext cx="646664" cy="172012"/>
            </a:xfrm>
            <a:custGeom>
              <a:avLst/>
              <a:gdLst/>
              <a:ahLst/>
              <a:cxnLst/>
              <a:rect l="l" t="t" r="r" b="b"/>
              <a:pathLst>
                <a:path w="4891" h="1301" extrusionOk="0">
                  <a:moveTo>
                    <a:pt x="233" y="1"/>
                  </a:moveTo>
                  <a:cubicBezTo>
                    <a:pt x="149" y="1"/>
                    <a:pt x="62" y="55"/>
                    <a:pt x="53" y="164"/>
                  </a:cubicBezTo>
                  <a:cubicBezTo>
                    <a:pt x="44" y="304"/>
                    <a:pt x="18" y="461"/>
                    <a:pt x="9" y="601"/>
                  </a:cubicBezTo>
                  <a:cubicBezTo>
                    <a:pt x="1" y="697"/>
                    <a:pt x="97" y="758"/>
                    <a:pt x="175" y="767"/>
                  </a:cubicBezTo>
                  <a:cubicBezTo>
                    <a:pt x="664" y="811"/>
                    <a:pt x="1145" y="872"/>
                    <a:pt x="1625" y="985"/>
                  </a:cubicBezTo>
                  <a:cubicBezTo>
                    <a:pt x="2009" y="1073"/>
                    <a:pt x="2446" y="1282"/>
                    <a:pt x="2838" y="1300"/>
                  </a:cubicBezTo>
                  <a:cubicBezTo>
                    <a:pt x="2849" y="1300"/>
                    <a:pt x="2859" y="1300"/>
                    <a:pt x="2869" y="1300"/>
                  </a:cubicBezTo>
                  <a:cubicBezTo>
                    <a:pt x="3074" y="1300"/>
                    <a:pt x="3249" y="1216"/>
                    <a:pt x="3424" y="1116"/>
                  </a:cubicBezTo>
                  <a:cubicBezTo>
                    <a:pt x="3851" y="863"/>
                    <a:pt x="4174" y="636"/>
                    <a:pt x="4690" y="549"/>
                  </a:cubicBezTo>
                  <a:cubicBezTo>
                    <a:pt x="4891" y="515"/>
                    <a:pt x="4818" y="224"/>
                    <a:pt x="4627" y="224"/>
                  </a:cubicBezTo>
                  <a:cubicBezTo>
                    <a:pt x="4619" y="224"/>
                    <a:pt x="4611" y="224"/>
                    <a:pt x="4602" y="226"/>
                  </a:cubicBezTo>
                  <a:cubicBezTo>
                    <a:pt x="4288" y="287"/>
                    <a:pt x="3982" y="374"/>
                    <a:pt x="3694" y="531"/>
                  </a:cubicBezTo>
                  <a:cubicBezTo>
                    <a:pt x="3356" y="727"/>
                    <a:pt x="3149" y="928"/>
                    <a:pt x="2822" y="928"/>
                  </a:cubicBezTo>
                  <a:cubicBezTo>
                    <a:pt x="2726" y="928"/>
                    <a:pt x="2620" y="911"/>
                    <a:pt x="2498" y="872"/>
                  </a:cubicBezTo>
                  <a:cubicBezTo>
                    <a:pt x="1788" y="662"/>
                    <a:pt x="1085" y="527"/>
                    <a:pt x="362" y="452"/>
                  </a:cubicBezTo>
                  <a:lnTo>
                    <a:pt x="362" y="452"/>
                  </a:lnTo>
                  <a:cubicBezTo>
                    <a:pt x="371" y="355"/>
                    <a:pt x="382" y="256"/>
                    <a:pt x="394" y="164"/>
                  </a:cubicBezTo>
                  <a:cubicBezTo>
                    <a:pt x="398" y="55"/>
                    <a:pt x="317" y="1"/>
                    <a:pt x="2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1673784" y="-269274"/>
              <a:ext cx="412775" cy="247374"/>
            </a:xfrm>
            <a:custGeom>
              <a:avLst/>
              <a:gdLst/>
              <a:ahLst/>
              <a:cxnLst/>
              <a:rect l="l" t="t" r="r" b="b"/>
              <a:pathLst>
                <a:path w="3122" h="1871" extrusionOk="0">
                  <a:moveTo>
                    <a:pt x="2884" y="1"/>
                  </a:moveTo>
                  <a:cubicBezTo>
                    <a:pt x="2872" y="1"/>
                    <a:pt x="2859" y="2"/>
                    <a:pt x="2846" y="5"/>
                  </a:cubicBezTo>
                  <a:cubicBezTo>
                    <a:pt x="1799" y="241"/>
                    <a:pt x="1021" y="992"/>
                    <a:pt x="148" y="1559"/>
                  </a:cubicBezTo>
                  <a:cubicBezTo>
                    <a:pt x="0" y="1655"/>
                    <a:pt x="97" y="1870"/>
                    <a:pt x="236" y="1870"/>
                  </a:cubicBezTo>
                  <a:cubicBezTo>
                    <a:pt x="261" y="1870"/>
                    <a:pt x="287" y="1863"/>
                    <a:pt x="314" y="1847"/>
                  </a:cubicBezTo>
                  <a:cubicBezTo>
                    <a:pt x="1161" y="1297"/>
                    <a:pt x="1912" y="546"/>
                    <a:pt x="2934" y="319"/>
                  </a:cubicBezTo>
                  <a:cubicBezTo>
                    <a:pt x="3122" y="278"/>
                    <a:pt x="3057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2382988" y="-205282"/>
              <a:ext cx="94402" cy="343098"/>
            </a:xfrm>
            <a:custGeom>
              <a:avLst/>
              <a:gdLst/>
              <a:ahLst/>
              <a:cxnLst/>
              <a:rect l="l" t="t" r="r" b="b"/>
              <a:pathLst>
                <a:path w="714" h="2595" extrusionOk="0">
                  <a:moveTo>
                    <a:pt x="198" y="1"/>
                  </a:moveTo>
                  <a:cubicBezTo>
                    <a:pt x="102" y="1"/>
                    <a:pt x="0" y="81"/>
                    <a:pt x="32" y="202"/>
                  </a:cubicBezTo>
                  <a:cubicBezTo>
                    <a:pt x="259" y="935"/>
                    <a:pt x="373" y="1678"/>
                    <a:pt x="381" y="2437"/>
                  </a:cubicBezTo>
                  <a:cubicBezTo>
                    <a:pt x="381" y="2542"/>
                    <a:pt x="464" y="2594"/>
                    <a:pt x="547" y="2594"/>
                  </a:cubicBezTo>
                  <a:cubicBezTo>
                    <a:pt x="630" y="2594"/>
                    <a:pt x="713" y="2542"/>
                    <a:pt x="713" y="2437"/>
                  </a:cubicBezTo>
                  <a:cubicBezTo>
                    <a:pt x="696" y="1643"/>
                    <a:pt x="582" y="874"/>
                    <a:pt x="338" y="115"/>
                  </a:cubicBezTo>
                  <a:cubicBezTo>
                    <a:pt x="320" y="35"/>
                    <a:pt x="261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5"/>
            <p:cNvSpPr/>
            <p:nvPr/>
          </p:nvSpPr>
          <p:spPr>
            <a:xfrm>
              <a:off x="1714375" y="260774"/>
              <a:ext cx="455613" cy="146230"/>
            </a:xfrm>
            <a:custGeom>
              <a:avLst/>
              <a:gdLst/>
              <a:ahLst/>
              <a:cxnLst/>
              <a:rect l="l" t="t" r="r" b="b"/>
              <a:pathLst>
                <a:path w="3446" h="1106" extrusionOk="0">
                  <a:moveTo>
                    <a:pt x="255" y="1"/>
                  </a:moveTo>
                  <a:cubicBezTo>
                    <a:pt x="69" y="1"/>
                    <a:pt x="1" y="285"/>
                    <a:pt x="199" y="327"/>
                  </a:cubicBezTo>
                  <a:cubicBezTo>
                    <a:pt x="1203" y="554"/>
                    <a:pt x="2208" y="772"/>
                    <a:pt x="3177" y="1095"/>
                  </a:cubicBezTo>
                  <a:cubicBezTo>
                    <a:pt x="3197" y="1102"/>
                    <a:pt x="3215" y="1105"/>
                    <a:pt x="3233" y="1105"/>
                  </a:cubicBezTo>
                  <a:cubicBezTo>
                    <a:pt x="3392" y="1105"/>
                    <a:pt x="3445" y="844"/>
                    <a:pt x="3264" y="781"/>
                  </a:cubicBezTo>
                  <a:cubicBezTo>
                    <a:pt x="2295" y="458"/>
                    <a:pt x="1282" y="239"/>
                    <a:pt x="287" y="4"/>
                  </a:cubicBezTo>
                  <a:cubicBezTo>
                    <a:pt x="276" y="2"/>
                    <a:pt x="265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1482204" y="573727"/>
              <a:ext cx="201363" cy="421898"/>
            </a:xfrm>
            <a:custGeom>
              <a:avLst/>
              <a:gdLst/>
              <a:ahLst/>
              <a:cxnLst/>
              <a:rect l="l" t="t" r="r" b="b"/>
              <a:pathLst>
                <a:path w="1523" h="3191" extrusionOk="0">
                  <a:moveTo>
                    <a:pt x="203" y="0"/>
                  </a:moveTo>
                  <a:cubicBezTo>
                    <a:pt x="100" y="0"/>
                    <a:pt x="1" y="78"/>
                    <a:pt x="43" y="195"/>
                  </a:cubicBezTo>
                  <a:cubicBezTo>
                    <a:pt x="392" y="1164"/>
                    <a:pt x="768" y="2125"/>
                    <a:pt x="1161" y="3076"/>
                  </a:cubicBezTo>
                  <a:cubicBezTo>
                    <a:pt x="1192" y="3156"/>
                    <a:pt x="1260" y="3190"/>
                    <a:pt x="1326" y="3190"/>
                  </a:cubicBezTo>
                  <a:cubicBezTo>
                    <a:pt x="1427" y="3190"/>
                    <a:pt x="1523" y="3110"/>
                    <a:pt x="1475" y="2989"/>
                  </a:cubicBezTo>
                  <a:cubicBezTo>
                    <a:pt x="1082" y="2037"/>
                    <a:pt x="715" y="1077"/>
                    <a:pt x="366" y="108"/>
                  </a:cubicBezTo>
                  <a:cubicBezTo>
                    <a:pt x="335" y="32"/>
                    <a:pt x="268" y="0"/>
                    <a:pt x="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1975897" y="717841"/>
              <a:ext cx="342305" cy="366632"/>
            </a:xfrm>
            <a:custGeom>
              <a:avLst/>
              <a:gdLst/>
              <a:ahLst/>
              <a:cxnLst/>
              <a:rect l="l" t="t" r="r" b="b"/>
              <a:pathLst>
                <a:path w="2589" h="2773" extrusionOk="0">
                  <a:moveTo>
                    <a:pt x="2361" y="0"/>
                  </a:moveTo>
                  <a:cubicBezTo>
                    <a:pt x="2323" y="0"/>
                    <a:pt x="2282" y="17"/>
                    <a:pt x="2247" y="57"/>
                  </a:cubicBezTo>
                  <a:cubicBezTo>
                    <a:pt x="1539" y="860"/>
                    <a:pt x="823" y="1681"/>
                    <a:pt x="107" y="2493"/>
                  </a:cubicBezTo>
                  <a:cubicBezTo>
                    <a:pt x="1" y="2613"/>
                    <a:pt x="117" y="2773"/>
                    <a:pt x="237" y="2773"/>
                  </a:cubicBezTo>
                  <a:cubicBezTo>
                    <a:pt x="274" y="2773"/>
                    <a:pt x="312" y="2757"/>
                    <a:pt x="343" y="2720"/>
                  </a:cubicBezTo>
                  <a:cubicBezTo>
                    <a:pt x="1050" y="1908"/>
                    <a:pt x="1766" y="1087"/>
                    <a:pt x="2482" y="284"/>
                  </a:cubicBezTo>
                  <a:cubicBezTo>
                    <a:pt x="2588" y="165"/>
                    <a:pt x="2483" y="0"/>
                    <a:pt x="23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2643320" y="730665"/>
              <a:ext cx="195943" cy="378399"/>
            </a:xfrm>
            <a:custGeom>
              <a:avLst/>
              <a:gdLst/>
              <a:ahLst/>
              <a:cxnLst/>
              <a:rect l="l" t="t" r="r" b="b"/>
              <a:pathLst>
                <a:path w="1482" h="2862" extrusionOk="0">
                  <a:moveTo>
                    <a:pt x="199" y="1"/>
                  </a:moveTo>
                  <a:cubicBezTo>
                    <a:pt x="96" y="1"/>
                    <a:pt x="1" y="79"/>
                    <a:pt x="54" y="196"/>
                  </a:cubicBezTo>
                  <a:cubicBezTo>
                    <a:pt x="412" y="1051"/>
                    <a:pt x="761" y="1898"/>
                    <a:pt x="1119" y="2754"/>
                  </a:cubicBezTo>
                  <a:cubicBezTo>
                    <a:pt x="1150" y="2829"/>
                    <a:pt x="1217" y="2862"/>
                    <a:pt x="1282" y="2862"/>
                  </a:cubicBezTo>
                  <a:cubicBezTo>
                    <a:pt x="1384" y="2862"/>
                    <a:pt x="1481" y="2783"/>
                    <a:pt x="1433" y="2667"/>
                  </a:cubicBezTo>
                  <a:cubicBezTo>
                    <a:pt x="1075" y="1811"/>
                    <a:pt x="726" y="964"/>
                    <a:pt x="368" y="108"/>
                  </a:cubicBezTo>
                  <a:cubicBezTo>
                    <a:pt x="334" y="33"/>
                    <a:pt x="265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5"/>
            <p:cNvSpPr/>
            <p:nvPr/>
          </p:nvSpPr>
          <p:spPr>
            <a:xfrm>
              <a:off x="2137728" y="1322062"/>
              <a:ext cx="501227" cy="67165"/>
            </a:xfrm>
            <a:custGeom>
              <a:avLst/>
              <a:gdLst/>
              <a:ahLst/>
              <a:cxnLst/>
              <a:rect l="l" t="t" r="r" b="b"/>
              <a:pathLst>
                <a:path w="3791" h="508" extrusionOk="0">
                  <a:moveTo>
                    <a:pt x="202" y="1"/>
                  </a:moveTo>
                  <a:cubicBezTo>
                    <a:pt x="1" y="1"/>
                    <a:pt x="4" y="324"/>
                    <a:pt x="211" y="333"/>
                  </a:cubicBezTo>
                  <a:cubicBezTo>
                    <a:pt x="1328" y="429"/>
                    <a:pt x="2455" y="481"/>
                    <a:pt x="3581" y="507"/>
                  </a:cubicBezTo>
                  <a:cubicBezTo>
                    <a:pt x="3790" y="507"/>
                    <a:pt x="3790" y="176"/>
                    <a:pt x="3581" y="176"/>
                  </a:cubicBezTo>
                  <a:cubicBezTo>
                    <a:pt x="2455" y="158"/>
                    <a:pt x="1328" y="88"/>
                    <a:pt x="211" y="1"/>
                  </a:cubicBezTo>
                  <a:cubicBezTo>
                    <a:pt x="208" y="1"/>
                    <a:pt x="205" y="1"/>
                    <a:pt x="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5"/>
            <p:cNvSpPr/>
            <p:nvPr/>
          </p:nvSpPr>
          <p:spPr>
            <a:xfrm>
              <a:off x="2762578" y="297927"/>
              <a:ext cx="309251" cy="76949"/>
            </a:xfrm>
            <a:custGeom>
              <a:avLst/>
              <a:gdLst/>
              <a:ahLst/>
              <a:cxnLst/>
              <a:rect l="l" t="t" r="r" b="b"/>
              <a:pathLst>
                <a:path w="2339" h="582" extrusionOk="0">
                  <a:moveTo>
                    <a:pt x="2152" y="1"/>
                  </a:moveTo>
                  <a:cubicBezTo>
                    <a:pt x="2145" y="1"/>
                    <a:pt x="2137" y="1"/>
                    <a:pt x="2129" y="2"/>
                  </a:cubicBezTo>
                  <a:cubicBezTo>
                    <a:pt x="1483" y="63"/>
                    <a:pt x="837" y="151"/>
                    <a:pt x="200" y="264"/>
                  </a:cubicBezTo>
                  <a:cubicBezTo>
                    <a:pt x="1" y="297"/>
                    <a:pt x="69" y="581"/>
                    <a:pt x="255" y="581"/>
                  </a:cubicBezTo>
                  <a:cubicBezTo>
                    <a:pt x="265" y="581"/>
                    <a:pt x="276" y="580"/>
                    <a:pt x="287" y="578"/>
                  </a:cubicBezTo>
                  <a:cubicBezTo>
                    <a:pt x="898" y="482"/>
                    <a:pt x="1509" y="395"/>
                    <a:pt x="2129" y="325"/>
                  </a:cubicBezTo>
                  <a:cubicBezTo>
                    <a:pt x="2331" y="308"/>
                    <a:pt x="2338" y="1"/>
                    <a:pt x="2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1320901" y="-17405"/>
              <a:ext cx="423617" cy="574739"/>
            </a:xfrm>
            <a:custGeom>
              <a:avLst/>
              <a:gdLst/>
              <a:ahLst/>
              <a:cxnLst/>
              <a:rect l="l" t="t" r="r" b="b"/>
              <a:pathLst>
                <a:path w="3204" h="4347" extrusionOk="0">
                  <a:moveTo>
                    <a:pt x="2369" y="1418"/>
                  </a:moveTo>
                  <a:cubicBezTo>
                    <a:pt x="2284" y="1490"/>
                    <a:pt x="2197" y="1556"/>
                    <a:pt x="2128" y="1619"/>
                  </a:cubicBezTo>
                  <a:cubicBezTo>
                    <a:pt x="1866" y="1846"/>
                    <a:pt x="1586" y="2055"/>
                    <a:pt x="1289" y="2256"/>
                  </a:cubicBezTo>
                  <a:cubicBezTo>
                    <a:pt x="1024" y="2429"/>
                    <a:pt x="765" y="2606"/>
                    <a:pt x="526" y="2805"/>
                  </a:cubicBezTo>
                  <a:lnTo>
                    <a:pt x="526" y="2805"/>
                  </a:lnTo>
                  <a:cubicBezTo>
                    <a:pt x="535" y="2792"/>
                    <a:pt x="545" y="2779"/>
                    <a:pt x="554" y="2767"/>
                  </a:cubicBezTo>
                  <a:lnTo>
                    <a:pt x="554" y="2767"/>
                  </a:lnTo>
                  <a:cubicBezTo>
                    <a:pt x="1176" y="2344"/>
                    <a:pt x="1703" y="1761"/>
                    <a:pt x="2369" y="1418"/>
                  </a:cubicBezTo>
                  <a:close/>
                  <a:moveTo>
                    <a:pt x="2743" y="1"/>
                  </a:moveTo>
                  <a:cubicBezTo>
                    <a:pt x="2718" y="1"/>
                    <a:pt x="2693" y="8"/>
                    <a:pt x="2668" y="24"/>
                  </a:cubicBezTo>
                  <a:lnTo>
                    <a:pt x="2668" y="24"/>
                  </a:lnTo>
                  <a:lnTo>
                    <a:pt x="2651" y="3"/>
                  </a:lnTo>
                  <a:cubicBezTo>
                    <a:pt x="2600" y="50"/>
                    <a:pt x="2549" y="97"/>
                    <a:pt x="2498" y="143"/>
                  </a:cubicBezTo>
                  <a:lnTo>
                    <a:pt x="2498" y="143"/>
                  </a:lnTo>
                  <a:cubicBezTo>
                    <a:pt x="2290" y="287"/>
                    <a:pt x="2079" y="424"/>
                    <a:pt x="1864" y="555"/>
                  </a:cubicBezTo>
                  <a:lnTo>
                    <a:pt x="1864" y="555"/>
                  </a:lnTo>
                  <a:cubicBezTo>
                    <a:pt x="1929" y="426"/>
                    <a:pt x="1828" y="296"/>
                    <a:pt x="1710" y="296"/>
                  </a:cubicBezTo>
                  <a:cubicBezTo>
                    <a:pt x="1675" y="296"/>
                    <a:pt x="1638" y="308"/>
                    <a:pt x="1604" y="335"/>
                  </a:cubicBezTo>
                  <a:cubicBezTo>
                    <a:pt x="1298" y="571"/>
                    <a:pt x="1045" y="833"/>
                    <a:pt x="809" y="1138"/>
                  </a:cubicBezTo>
                  <a:cubicBezTo>
                    <a:pt x="715" y="1261"/>
                    <a:pt x="842" y="1384"/>
                    <a:pt x="963" y="1388"/>
                  </a:cubicBezTo>
                  <a:lnTo>
                    <a:pt x="963" y="1388"/>
                  </a:lnTo>
                  <a:cubicBezTo>
                    <a:pt x="837" y="1479"/>
                    <a:pt x="710" y="1567"/>
                    <a:pt x="582" y="1654"/>
                  </a:cubicBezTo>
                  <a:cubicBezTo>
                    <a:pt x="434" y="1757"/>
                    <a:pt x="518" y="1954"/>
                    <a:pt x="658" y="1954"/>
                  </a:cubicBezTo>
                  <a:cubicBezTo>
                    <a:pt x="671" y="1954"/>
                    <a:pt x="684" y="1953"/>
                    <a:pt x="698" y="1949"/>
                  </a:cubicBezTo>
                  <a:lnTo>
                    <a:pt x="698" y="1949"/>
                  </a:lnTo>
                  <a:cubicBezTo>
                    <a:pt x="706" y="1964"/>
                    <a:pt x="714" y="1979"/>
                    <a:pt x="722" y="1994"/>
                  </a:cubicBezTo>
                  <a:cubicBezTo>
                    <a:pt x="806" y="1937"/>
                    <a:pt x="890" y="1879"/>
                    <a:pt x="974" y="1820"/>
                  </a:cubicBezTo>
                  <a:lnTo>
                    <a:pt x="974" y="1820"/>
                  </a:lnTo>
                  <a:cubicBezTo>
                    <a:pt x="1062" y="1777"/>
                    <a:pt x="1150" y="1733"/>
                    <a:pt x="1238" y="1688"/>
                  </a:cubicBezTo>
                  <a:lnTo>
                    <a:pt x="1238" y="1688"/>
                  </a:lnTo>
                  <a:cubicBezTo>
                    <a:pt x="869" y="1944"/>
                    <a:pt x="514" y="2218"/>
                    <a:pt x="242" y="2588"/>
                  </a:cubicBezTo>
                  <a:cubicBezTo>
                    <a:pt x="161" y="2698"/>
                    <a:pt x="278" y="2840"/>
                    <a:pt x="401" y="2840"/>
                  </a:cubicBezTo>
                  <a:cubicBezTo>
                    <a:pt x="423" y="2840"/>
                    <a:pt x="447" y="2835"/>
                    <a:pt x="469" y="2824"/>
                  </a:cubicBezTo>
                  <a:cubicBezTo>
                    <a:pt x="477" y="2818"/>
                    <a:pt x="486" y="2812"/>
                    <a:pt x="495" y="2806"/>
                  </a:cubicBezTo>
                  <a:lnTo>
                    <a:pt x="495" y="2806"/>
                  </a:lnTo>
                  <a:lnTo>
                    <a:pt x="508" y="2820"/>
                  </a:lnTo>
                  <a:lnTo>
                    <a:pt x="508" y="2820"/>
                  </a:lnTo>
                  <a:cubicBezTo>
                    <a:pt x="368" y="2937"/>
                    <a:pt x="235" y="3062"/>
                    <a:pt x="111" y="3199"/>
                  </a:cubicBezTo>
                  <a:cubicBezTo>
                    <a:pt x="1" y="3324"/>
                    <a:pt x="100" y="3479"/>
                    <a:pt x="228" y="3479"/>
                  </a:cubicBezTo>
                  <a:cubicBezTo>
                    <a:pt x="252" y="3479"/>
                    <a:pt x="277" y="3474"/>
                    <a:pt x="303" y="3461"/>
                  </a:cubicBezTo>
                  <a:cubicBezTo>
                    <a:pt x="449" y="3392"/>
                    <a:pt x="593" y="3320"/>
                    <a:pt x="736" y="3245"/>
                  </a:cubicBezTo>
                  <a:lnTo>
                    <a:pt x="736" y="3245"/>
                  </a:lnTo>
                  <a:cubicBezTo>
                    <a:pt x="629" y="3323"/>
                    <a:pt x="525" y="3403"/>
                    <a:pt x="425" y="3487"/>
                  </a:cubicBezTo>
                  <a:cubicBezTo>
                    <a:pt x="320" y="3583"/>
                    <a:pt x="407" y="3758"/>
                    <a:pt x="547" y="3767"/>
                  </a:cubicBezTo>
                  <a:cubicBezTo>
                    <a:pt x="559" y="3767"/>
                    <a:pt x="570" y="3767"/>
                    <a:pt x="582" y="3767"/>
                  </a:cubicBezTo>
                  <a:cubicBezTo>
                    <a:pt x="995" y="3767"/>
                    <a:pt x="1296" y="3475"/>
                    <a:pt x="1639" y="3248"/>
                  </a:cubicBezTo>
                  <a:lnTo>
                    <a:pt x="1639" y="3248"/>
                  </a:lnTo>
                  <a:cubicBezTo>
                    <a:pt x="1395" y="3460"/>
                    <a:pt x="1147" y="3668"/>
                    <a:pt x="903" y="3879"/>
                  </a:cubicBezTo>
                  <a:lnTo>
                    <a:pt x="903" y="3879"/>
                  </a:lnTo>
                  <a:cubicBezTo>
                    <a:pt x="898" y="3882"/>
                    <a:pt x="893" y="3886"/>
                    <a:pt x="888" y="3889"/>
                  </a:cubicBezTo>
                  <a:lnTo>
                    <a:pt x="889" y="3891"/>
                  </a:lnTo>
                  <a:lnTo>
                    <a:pt x="889" y="3891"/>
                  </a:lnTo>
                  <a:cubicBezTo>
                    <a:pt x="880" y="3899"/>
                    <a:pt x="871" y="3907"/>
                    <a:pt x="861" y="3915"/>
                  </a:cubicBezTo>
                  <a:cubicBezTo>
                    <a:pt x="744" y="4011"/>
                    <a:pt x="855" y="4199"/>
                    <a:pt x="987" y="4199"/>
                  </a:cubicBezTo>
                  <a:cubicBezTo>
                    <a:pt x="1012" y="4199"/>
                    <a:pt x="1037" y="4192"/>
                    <a:pt x="1062" y="4177"/>
                  </a:cubicBezTo>
                  <a:cubicBezTo>
                    <a:pt x="1230" y="4064"/>
                    <a:pt x="1395" y="3949"/>
                    <a:pt x="1559" y="3831"/>
                  </a:cubicBezTo>
                  <a:lnTo>
                    <a:pt x="1559" y="3831"/>
                  </a:lnTo>
                  <a:cubicBezTo>
                    <a:pt x="1468" y="3914"/>
                    <a:pt x="1375" y="3994"/>
                    <a:pt x="1281" y="4072"/>
                  </a:cubicBezTo>
                  <a:cubicBezTo>
                    <a:pt x="1149" y="4176"/>
                    <a:pt x="1265" y="4346"/>
                    <a:pt x="1401" y="4346"/>
                  </a:cubicBezTo>
                  <a:cubicBezTo>
                    <a:pt x="1437" y="4346"/>
                    <a:pt x="1473" y="4335"/>
                    <a:pt x="1508" y="4308"/>
                  </a:cubicBezTo>
                  <a:cubicBezTo>
                    <a:pt x="2093" y="3828"/>
                    <a:pt x="2590" y="3278"/>
                    <a:pt x="2992" y="2649"/>
                  </a:cubicBezTo>
                  <a:cubicBezTo>
                    <a:pt x="3046" y="2556"/>
                    <a:pt x="3000" y="2462"/>
                    <a:pt x="2925" y="2422"/>
                  </a:cubicBezTo>
                  <a:lnTo>
                    <a:pt x="2925" y="2422"/>
                  </a:lnTo>
                  <a:cubicBezTo>
                    <a:pt x="2981" y="2356"/>
                    <a:pt x="3035" y="2289"/>
                    <a:pt x="3088" y="2221"/>
                  </a:cubicBezTo>
                  <a:cubicBezTo>
                    <a:pt x="3167" y="2114"/>
                    <a:pt x="3052" y="1971"/>
                    <a:pt x="2936" y="1971"/>
                  </a:cubicBezTo>
                  <a:cubicBezTo>
                    <a:pt x="2910" y="1971"/>
                    <a:pt x="2885" y="1978"/>
                    <a:pt x="2861" y="1994"/>
                  </a:cubicBezTo>
                  <a:cubicBezTo>
                    <a:pt x="2850" y="2002"/>
                    <a:pt x="2838" y="2010"/>
                    <a:pt x="2827" y="2017"/>
                  </a:cubicBezTo>
                  <a:lnTo>
                    <a:pt x="2827" y="2017"/>
                  </a:lnTo>
                  <a:cubicBezTo>
                    <a:pt x="2927" y="1899"/>
                    <a:pt x="3019" y="1773"/>
                    <a:pt x="3101" y="1636"/>
                  </a:cubicBezTo>
                  <a:lnTo>
                    <a:pt x="3101" y="1636"/>
                  </a:lnTo>
                  <a:cubicBezTo>
                    <a:pt x="3111" y="1628"/>
                    <a:pt x="3121" y="1619"/>
                    <a:pt x="3132" y="1610"/>
                  </a:cubicBezTo>
                  <a:lnTo>
                    <a:pt x="3121" y="1602"/>
                  </a:lnTo>
                  <a:lnTo>
                    <a:pt x="3121" y="1602"/>
                  </a:lnTo>
                  <a:cubicBezTo>
                    <a:pt x="3125" y="1596"/>
                    <a:pt x="3128" y="1590"/>
                    <a:pt x="3132" y="1584"/>
                  </a:cubicBezTo>
                  <a:cubicBezTo>
                    <a:pt x="3204" y="1466"/>
                    <a:pt x="3099" y="1348"/>
                    <a:pt x="2983" y="1348"/>
                  </a:cubicBezTo>
                  <a:cubicBezTo>
                    <a:pt x="2944" y="1348"/>
                    <a:pt x="2905" y="1361"/>
                    <a:pt x="2870" y="1392"/>
                  </a:cubicBezTo>
                  <a:cubicBezTo>
                    <a:pt x="2860" y="1400"/>
                    <a:pt x="2851" y="1408"/>
                    <a:pt x="2841" y="1417"/>
                  </a:cubicBezTo>
                  <a:lnTo>
                    <a:pt x="2841" y="1417"/>
                  </a:lnTo>
                  <a:cubicBezTo>
                    <a:pt x="2898" y="1332"/>
                    <a:pt x="2942" y="1242"/>
                    <a:pt x="2966" y="1147"/>
                  </a:cubicBezTo>
                  <a:cubicBezTo>
                    <a:pt x="2996" y="1050"/>
                    <a:pt x="2923" y="946"/>
                    <a:pt x="2824" y="946"/>
                  </a:cubicBezTo>
                  <a:cubicBezTo>
                    <a:pt x="2808" y="946"/>
                    <a:pt x="2791" y="949"/>
                    <a:pt x="2774" y="955"/>
                  </a:cubicBezTo>
                  <a:cubicBezTo>
                    <a:pt x="2765" y="957"/>
                    <a:pt x="2757" y="960"/>
                    <a:pt x="2749" y="962"/>
                  </a:cubicBezTo>
                  <a:lnTo>
                    <a:pt x="2749" y="962"/>
                  </a:lnTo>
                  <a:cubicBezTo>
                    <a:pt x="2822" y="883"/>
                    <a:pt x="2892" y="800"/>
                    <a:pt x="2957" y="711"/>
                  </a:cubicBezTo>
                  <a:cubicBezTo>
                    <a:pt x="3036" y="602"/>
                    <a:pt x="2925" y="464"/>
                    <a:pt x="2805" y="464"/>
                  </a:cubicBezTo>
                  <a:cubicBezTo>
                    <a:pt x="2780" y="464"/>
                    <a:pt x="2754" y="470"/>
                    <a:pt x="2730" y="484"/>
                  </a:cubicBezTo>
                  <a:cubicBezTo>
                    <a:pt x="2721" y="489"/>
                    <a:pt x="2712" y="495"/>
                    <a:pt x="2703" y="501"/>
                  </a:cubicBezTo>
                  <a:lnTo>
                    <a:pt x="2703" y="501"/>
                  </a:lnTo>
                  <a:lnTo>
                    <a:pt x="2686" y="484"/>
                  </a:lnTo>
                  <a:cubicBezTo>
                    <a:pt x="2673" y="502"/>
                    <a:pt x="2659" y="520"/>
                    <a:pt x="2645" y="537"/>
                  </a:cubicBezTo>
                  <a:lnTo>
                    <a:pt x="2645" y="537"/>
                  </a:lnTo>
                  <a:cubicBezTo>
                    <a:pt x="2585" y="576"/>
                    <a:pt x="2524" y="614"/>
                    <a:pt x="2463" y="652"/>
                  </a:cubicBezTo>
                  <a:lnTo>
                    <a:pt x="2463" y="652"/>
                  </a:lnTo>
                  <a:cubicBezTo>
                    <a:pt x="2597" y="534"/>
                    <a:pt x="2730" y="414"/>
                    <a:pt x="2861" y="292"/>
                  </a:cubicBezTo>
                  <a:cubicBezTo>
                    <a:pt x="2969" y="191"/>
                    <a:pt x="2869" y="1"/>
                    <a:pt x="27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1621030" y="979097"/>
              <a:ext cx="521192" cy="449399"/>
            </a:xfrm>
            <a:custGeom>
              <a:avLst/>
              <a:gdLst/>
              <a:ahLst/>
              <a:cxnLst/>
              <a:rect l="l" t="t" r="r" b="b"/>
              <a:pathLst>
                <a:path w="3942" h="3399" extrusionOk="0">
                  <a:moveTo>
                    <a:pt x="2608" y="1518"/>
                  </a:moveTo>
                  <a:cubicBezTo>
                    <a:pt x="2551" y="1637"/>
                    <a:pt x="2490" y="1753"/>
                    <a:pt x="2427" y="1868"/>
                  </a:cubicBezTo>
                  <a:lnTo>
                    <a:pt x="2427" y="1868"/>
                  </a:lnTo>
                  <a:cubicBezTo>
                    <a:pt x="2484" y="1750"/>
                    <a:pt x="2546" y="1633"/>
                    <a:pt x="2608" y="1518"/>
                  </a:cubicBezTo>
                  <a:close/>
                  <a:moveTo>
                    <a:pt x="1274" y="0"/>
                  </a:moveTo>
                  <a:cubicBezTo>
                    <a:pt x="1235" y="0"/>
                    <a:pt x="1194" y="14"/>
                    <a:pt x="1159" y="45"/>
                  </a:cubicBezTo>
                  <a:cubicBezTo>
                    <a:pt x="1140" y="62"/>
                    <a:pt x="1121" y="79"/>
                    <a:pt x="1102" y="96"/>
                  </a:cubicBezTo>
                  <a:lnTo>
                    <a:pt x="1102" y="96"/>
                  </a:lnTo>
                  <a:lnTo>
                    <a:pt x="1080" y="80"/>
                  </a:lnTo>
                  <a:cubicBezTo>
                    <a:pt x="1067" y="104"/>
                    <a:pt x="1054" y="128"/>
                    <a:pt x="1042" y="151"/>
                  </a:cubicBezTo>
                  <a:lnTo>
                    <a:pt x="1042" y="151"/>
                  </a:lnTo>
                  <a:cubicBezTo>
                    <a:pt x="919" y="265"/>
                    <a:pt x="800" y="382"/>
                    <a:pt x="685" y="503"/>
                  </a:cubicBezTo>
                  <a:lnTo>
                    <a:pt x="685" y="503"/>
                  </a:lnTo>
                  <a:cubicBezTo>
                    <a:pt x="710" y="458"/>
                    <a:pt x="737" y="413"/>
                    <a:pt x="766" y="368"/>
                  </a:cubicBezTo>
                  <a:cubicBezTo>
                    <a:pt x="809" y="227"/>
                    <a:pt x="683" y="103"/>
                    <a:pt x="565" y="103"/>
                  </a:cubicBezTo>
                  <a:cubicBezTo>
                    <a:pt x="515" y="103"/>
                    <a:pt x="467" y="125"/>
                    <a:pt x="434" y="176"/>
                  </a:cubicBezTo>
                  <a:cubicBezTo>
                    <a:pt x="233" y="526"/>
                    <a:pt x="102" y="866"/>
                    <a:pt x="23" y="1268"/>
                  </a:cubicBezTo>
                  <a:cubicBezTo>
                    <a:pt x="0" y="1389"/>
                    <a:pt x="87" y="1472"/>
                    <a:pt x="182" y="1472"/>
                  </a:cubicBezTo>
                  <a:cubicBezTo>
                    <a:pt x="231" y="1472"/>
                    <a:pt x="282" y="1449"/>
                    <a:pt x="320" y="1399"/>
                  </a:cubicBezTo>
                  <a:cubicBezTo>
                    <a:pt x="330" y="1385"/>
                    <a:pt x="339" y="1372"/>
                    <a:pt x="349" y="1358"/>
                  </a:cubicBezTo>
                  <a:lnTo>
                    <a:pt x="349" y="1358"/>
                  </a:lnTo>
                  <a:lnTo>
                    <a:pt x="381" y="1373"/>
                  </a:lnTo>
                  <a:cubicBezTo>
                    <a:pt x="387" y="1344"/>
                    <a:pt x="393" y="1316"/>
                    <a:pt x="398" y="1288"/>
                  </a:cubicBezTo>
                  <a:lnTo>
                    <a:pt x="398" y="1288"/>
                  </a:lnTo>
                  <a:cubicBezTo>
                    <a:pt x="439" y="1232"/>
                    <a:pt x="481" y="1177"/>
                    <a:pt x="524" y="1123"/>
                  </a:cubicBezTo>
                  <a:lnTo>
                    <a:pt x="524" y="1123"/>
                  </a:lnTo>
                  <a:cubicBezTo>
                    <a:pt x="398" y="1358"/>
                    <a:pt x="273" y="1596"/>
                    <a:pt x="146" y="1835"/>
                  </a:cubicBezTo>
                  <a:cubicBezTo>
                    <a:pt x="81" y="1946"/>
                    <a:pt x="184" y="2085"/>
                    <a:pt x="296" y="2085"/>
                  </a:cubicBezTo>
                  <a:cubicBezTo>
                    <a:pt x="334" y="2085"/>
                    <a:pt x="374" y="2068"/>
                    <a:pt x="408" y="2027"/>
                  </a:cubicBezTo>
                  <a:cubicBezTo>
                    <a:pt x="423" y="2010"/>
                    <a:pt x="438" y="1992"/>
                    <a:pt x="453" y="1975"/>
                  </a:cubicBezTo>
                  <a:lnTo>
                    <a:pt x="453" y="1975"/>
                  </a:lnTo>
                  <a:lnTo>
                    <a:pt x="477" y="1993"/>
                  </a:lnTo>
                  <a:cubicBezTo>
                    <a:pt x="501" y="1950"/>
                    <a:pt x="525" y="1907"/>
                    <a:pt x="548" y="1864"/>
                  </a:cubicBezTo>
                  <a:lnTo>
                    <a:pt x="548" y="1864"/>
                  </a:lnTo>
                  <a:cubicBezTo>
                    <a:pt x="641" y="1757"/>
                    <a:pt x="735" y="1649"/>
                    <a:pt x="829" y="1542"/>
                  </a:cubicBezTo>
                  <a:lnTo>
                    <a:pt x="829" y="1542"/>
                  </a:lnTo>
                  <a:cubicBezTo>
                    <a:pt x="736" y="1725"/>
                    <a:pt x="642" y="1908"/>
                    <a:pt x="547" y="2089"/>
                  </a:cubicBezTo>
                  <a:cubicBezTo>
                    <a:pt x="483" y="2202"/>
                    <a:pt x="576" y="2339"/>
                    <a:pt x="692" y="2339"/>
                  </a:cubicBezTo>
                  <a:cubicBezTo>
                    <a:pt x="719" y="2339"/>
                    <a:pt x="747" y="2332"/>
                    <a:pt x="774" y="2316"/>
                  </a:cubicBezTo>
                  <a:cubicBezTo>
                    <a:pt x="813" y="2292"/>
                    <a:pt x="849" y="2268"/>
                    <a:pt x="884" y="2242"/>
                  </a:cubicBezTo>
                  <a:lnTo>
                    <a:pt x="884" y="2242"/>
                  </a:lnTo>
                  <a:lnTo>
                    <a:pt x="888" y="2246"/>
                  </a:lnTo>
                  <a:cubicBezTo>
                    <a:pt x="890" y="2242"/>
                    <a:pt x="892" y="2238"/>
                    <a:pt x="894" y="2234"/>
                  </a:cubicBezTo>
                  <a:lnTo>
                    <a:pt x="894" y="2234"/>
                  </a:lnTo>
                  <a:cubicBezTo>
                    <a:pt x="984" y="2165"/>
                    <a:pt x="1060" y="2086"/>
                    <a:pt x="1128" y="2002"/>
                  </a:cubicBezTo>
                  <a:lnTo>
                    <a:pt x="1128" y="2002"/>
                  </a:lnTo>
                  <a:cubicBezTo>
                    <a:pt x="1093" y="2080"/>
                    <a:pt x="1056" y="2159"/>
                    <a:pt x="1019" y="2237"/>
                  </a:cubicBezTo>
                  <a:cubicBezTo>
                    <a:pt x="960" y="2361"/>
                    <a:pt x="1053" y="2485"/>
                    <a:pt x="1165" y="2485"/>
                  </a:cubicBezTo>
                  <a:cubicBezTo>
                    <a:pt x="1203" y="2485"/>
                    <a:pt x="1243" y="2471"/>
                    <a:pt x="1281" y="2438"/>
                  </a:cubicBezTo>
                  <a:cubicBezTo>
                    <a:pt x="1297" y="2423"/>
                    <a:pt x="1313" y="2408"/>
                    <a:pt x="1328" y="2393"/>
                  </a:cubicBezTo>
                  <a:lnTo>
                    <a:pt x="1328" y="2393"/>
                  </a:lnTo>
                  <a:lnTo>
                    <a:pt x="1335" y="2397"/>
                  </a:lnTo>
                  <a:lnTo>
                    <a:pt x="1335" y="2397"/>
                  </a:lnTo>
                  <a:cubicBezTo>
                    <a:pt x="1305" y="2484"/>
                    <a:pt x="1281" y="2572"/>
                    <a:pt x="1263" y="2665"/>
                  </a:cubicBezTo>
                  <a:cubicBezTo>
                    <a:pt x="1244" y="2785"/>
                    <a:pt x="1331" y="2869"/>
                    <a:pt x="1430" y="2869"/>
                  </a:cubicBezTo>
                  <a:cubicBezTo>
                    <a:pt x="1468" y="2869"/>
                    <a:pt x="1507" y="2857"/>
                    <a:pt x="1543" y="2831"/>
                  </a:cubicBezTo>
                  <a:cubicBezTo>
                    <a:pt x="1634" y="2754"/>
                    <a:pt x="1715" y="2670"/>
                    <a:pt x="1789" y="2581"/>
                  </a:cubicBezTo>
                  <a:lnTo>
                    <a:pt x="1789" y="2581"/>
                  </a:lnTo>
                  <a:cubicBezTo>
                    <a:pt x="1772" y="2673"/>
                    <a:pt x="1762" y="2766"/>
                    <a:pt x="1761" y="2857"/>
                  </a:cubicBezTo>
                  <a:cubicBezTo>
                    <a:pt x="1761" y="2949"/>
                    <a:pt x="1851" y="3028"/>
                    <a:pt x="1938" y="3028"/>
                  </a:cubicBezTo>
                  <a:cubicBezTo>
                    <a:pt x="1975" y="3028"/>
                    <a:pt x="2012" y="3013"/>
                    <a:pt x="2040" y="2979"/>
                  </a:cubicBezTo>
                  <a:cubicBezTo>
                    <a:pt x="2189" y="2790"/>
                    <a:pt x="2326" y="2596"/>
                    <a:pt x="2453" y="2396"/>
                  </a:cubicBezTo>
                  <a:lnTo>
                    <a:pt x="2453" y="2396"/>
                  </a:lnTo>
                  <a:cubicBezTo>
                    <a:pt x="2386" y="2581"/>
                    <a:pt x="2314" y="2764"/>
                    <a:pt x="2241" y="2944"/>
                  </a:cubicBezTo>
                  <a:cubicBezTo>
                    <a:pt x="2195" y="3061"/>
                    <a:pt x="2299" y="3150"/>
                    <a:pt x="2400" y="3150"/>
                  </a:cubicBezTo>
                  <a:cubicBezTo>
                    <a:pt x="2451" y="3150"/>
                    <a:pt x="2500" y="3128"/>
                    <a:pt x="2529" y="3075"/>
                  </a:cubicBezTo>
                  <a:cubicBezTo>
                    <a:pt x="2539" y="3059"/>
                    <a:pt x="2549" y="3042"/>
                    <a:pt x="2559" y="3025"/>
                  </a:cubicBezTo>
                  <a:lnTo>
                    <a:pt x="2559" y="3025"/>
                  </a:lnTo>
                  <a:lnTo>
                    <a:pt x="2573" y="3032"/>
                  </a:lnTo>
                  <a:cubicBezTo>
                    <a:pt x="2579" y="3018"/>
                    <a:pt x="2584" y="3004"/>
                    <a:pt x="2590" y="2991"/>
                  </a:cubicBezTo>
                  <a:lnTo>
                    <a:pt x="2590" y="2991"/>
                  </a:lnTo>
                  <a:cubicBezTo>
                    <a:pt x="2603" y="3069"/>
                    <a:pt x="2673" y="3131"/>
                    <a:pt x="2750" y="3131"/>
                  </a:cubicBezTo>
                  <a:cubicBezTo>
                    <a:pt x="2791" y="3131"/>
                    <a:pt x="2833" y="3115"/>
                    <a:pt x="2870" y="3075"/>
                  </a:cubicBezTo>
                  <a:cubicBezTo>
                    <a:pt x="2883" y="3062"/>
                    <a:pt x="2896" y="3050"/>
                    <a:pt x="2908" y="3037"/>
                  </a:cubicBezTo>
                  <a:lnTo>
                    <a:pt x="2908" y="3037"/>
                  </a:lnTo>
                  <a:lnTo>
                    <a:pt x="2914" y="3040"/>
                  </a:lnTo>
                  <a:cubicBezTo>
                    <a:pt x="2917" y="3034"/>
                    <a:pt x="2920" y="3028"/>
                    <a:pt x="2923" y="3022"/>
                  </a:cubicBezTo>
                  <a:lnTo>
                    <a:pt x="2923" y="3022"/>
                  </a:lnTo>
                  <a:cubicBezTo>
                    <a:pt x="2934" y="3011"/>
                    <a:pt x="2944" y="3000"/>
                    <a:pt x="2955" y="2990"/>
                  </a:cubicBezTo>
                  <a:lnTo>
                    <a:pt x="2955" y="2990"/>
                  </a:lnTo>
                  <a:cubicBezTo>
                    <a:pt x="2930" y="3041"/>
                    <a:pt x="2905" y="3093"/>
                    <a:pt x="2879" y="3145"/>
                  </a:cubicBezTo>
                  <a:cubicBezTo>
                    <a:pt x="2829" y="3251"/>
                    <a:pt x="2912" y="3398"/>
                    <a:pt x="3029" y="3398"/>
                  </a:cubicBezTo>
                  <a:cubicBezTo>
                    <a:pt x="3056" y="3398"/>
                    <a:pt x="3085" y="3390"/>
                    <a:pt x="3114" y="3372"/>
                  </a:cubicBezTo>
                  <a:cubicBezTo>
                    <a:pt x="3341" y="3198"/>
                    <a:pt x="3568" y="3023"/>
                    <a:pt x="3813" y="2848"/>
                  </a:cubicBezTo>
                  <a:cubicBezTo>
                    <a:pt x="3941" y="2748"/>
                    <a:pt x="3860" y="2532"/>
                    <a:pt x="3736" y="2532"/>
                  </a:cubicBezTo>
                  <a:cubicBezTo>
                    <a:pt x="3708" y="2532"/>
                    <a:pt x="3677" y="2543"/>
                    <a:pt x="3647" y="2569"/>
                  </a:cubicBezTo>
                  <a:cubicBezTo>
                    <a:pt x="3587" y="2613"/>
                    <a:pt x="3527" y="2658"/>
                    <a:pt x="3465" y="2703"/>
                  </a:cubicBezTo>
                  <a:lnTo>
                    <a:pt x="3465" y="2703"/>
                  </a:lnTo>
                  <a:cubicBezTo>
                    <a:pt x="3533" y="2551"/>
                    <a:pt x="3597" y="2397"/>
                    <a:pt x="3656" y="2246"/>
                  </a:cubicBezTo>
                  <a:cubicBezTo>
                    <a:pt x="3707" y="2136"/>
                    <a:pt x="3592" y="2041"/>
                    <a:pt x="3486" y="2041"/>
                  </a:cubicBezTo>
                  <a:cubicBezTo>
                    <a:pt x="3449" y="2041"/>
                    <a:pt x="3412" y="2053"/>
                    <a:pt x="3385" y="2080"/>
                  </a:cubicBezTo>
                  <a:cubicBezTo>
                    <a:pt x="3361" y="2105"/>
                    <a:pt x="3336" y="2130"/>
                    <a:pt x="3312" y="2156"/>
                  </a:cubicBezTo>
                  <a:lnTo>
                    <a:pt x="3312" y="2156"/>
                  </a:lnTo>
                  <a:cubicBezTo>
                    <a:pt x="3367" y="1996"/>
                    <a:pt x="3410" y="1832"/>
                    <a:pt x="3437" y="1661"/>
                  </a:cubicBezTo>
                  <a:cubicBezTo>
                    <a:pt x="3455" y="1544"/>
                    <a:pt x="3364" y="1451"/>
                    <a:pt x="3270" y="1451"/>
                  </a:cubicBezTo>
                  <a:cubicBezTo>
                    <a:pt x="3223" y="1451"/>
                    <a:pt x="3176" y="1474"/>
                    <a:pt x="3141" y="1530"/>
                  </a:cubicBezTo>
                  <a:cubicBezTo>
                    <a:pt x="3130" y="1546"/>
                    <a:pt x="3120" y="1563"/>
                    <a:pt x="3109" y="1579"/>
                  </a:cubicBezTo>
                  <a:lnTo>
                    <a:pt x="3109" y="1579"/>
                  </a:lnTo>
                  <a:lnTo>
                    <a:pt x="3097" y="1573"/>
                  </a:lnTo>
                  <a:cubicBezTo>
                    <a:pt x="3096" y="1584"/>
                    <a:pt x="3094" y="1595"/>
                    <a:pt x="3093" y="1605"/>
                  </a:cubicBezTo>
                  <a:lnTo>
                    <a:pt x="3093" y="1605"/>
                  </a:lnTo>
                  <a:cubicBezTo>
                    <a:pt x="3066" y="1648"/>
                    <a:pt x="3038" y="1691"/>
                    <a:pt x="3011" y="1733"/>
                  </a:cubicBezTo>
                  <a:lnTo>
                    <a:pt x="3011" y="1733"/>
                  </a:lnTo>
                  <a:cubicBezTo>
                    <a:pt x="3060" y="1531"/>
                    <a:pt x="3098" y="1324"/>
                    <a:pt x="3123" y="1111"/>
                  </a:cubicBezTo>
                  <a:cubicBezTo>
                    <a:pt x="3132" y="1008"/>
                    <a:pt x="3058" y="961"/>
                    <a:pt x="2978" y="961"/>
                  </a:cubicBezTo>
                  <a:cubicBezTo>
                    <a:pt x="2952" y="961"/>
                    <a:pt x="2927" y="965"/>
                    <a:pt x="2903" y="975"/>
                  </a:cubicBezTo>
                  <a:lnTo>
                    <a:pt x="2903" y="975"/>
                  </a:lnTo>
                  <a:cubicBezTo>
                    <a:pt x="2915" y="950"/>
                    <a:pt x="2928" y="925"/>
                    <a:pt x="2940" y="901"/>
                  </a:cubicBezTo>
                  <a:cubicBezTo>
                    <a:pt x="2992" y="784"/>
                    <a:pt x="2898" y="662"/>
                    <a:pt x="2789" y="662"/>
                  </a:cubicBezTo>
                  <a:cubicBezTo>
                    <a:pt x="2752" y="662"/>
                    <a:pt x="2713" y="676"/>
                    <a:pt x="2678" y="709"/>
                  </a:cubicBezTo>
                  <a:cubicBezTo>
                    <a:pt x="2675" y="712"/>
                    <a:pt x="2672" y="714"/>
                    <a:pt x="2669" y="717"/>
                  </a:cubicBezTo>
                  <a:lnTo>
                    <a:pt x="2669" y="717"/>
                  </a:lnTo>
                  <a:cubicBezTo>
                    <a:pt x="2682" y="686"/>
                    <a:pt x="2693" y="654"/>
                    <a:pt x="2704" y="622"/>
                  </a:cubicBezTo>
                  <a:cubicBezTo>
                    <a:pt x="2748" y="496"/>
                    <a:pt x="2652" y="420"/>
                    <a:pt x="2549" y="420"/>
                  </a:cubicBezTo>
                  <a:cubicBezTo>
                    <a:pt x="2509" y="420"/>
                    <a:pt x="2468" y="431"/>
                    <a:pt x="2433" y="456"/>
                  </a:cubicBezTo>
                  <a:cubicBezTo>
                    <a:pt x="2225" y="624"/>
                    <a:pt x="2064" y="830"/>
                    <a:pt x="1919" y="1049"/>
                  </a:cubicBezTo>
                  <a:lnTo>
                    <a:pt x="1919" y="1049"/>
                  </a:lnTo>
                  <a:cubicBezTo>
                    <a:pt x="1976" y="895"/>
                    <a:pt x="2031" y="741"/>
                    <a:pt x="2084" y="587"/>
                  </a:cubicBezTo>
                  <a:cubicBezTo>
                    <a:pt x="2122" y="466"/>
                    <a:pt x="2017" y="383"/>
                    <a:pt x="1917" y="383"/>
                  </a:cubicBezTo>
                  <a:cubicBezTo>
                    <a:pt x="1879" y="383"/>
                    <a:pt x="1842" y="395"/>
                    <a:pt x="1813" y="421"/>
                  </a:cubicBezTo>
                  <a:cubicBezTo>
                    <a:pt x="1804" y="429"/>
                    <a:pt x="1795" y="438"/>
                    <a:pt x="1786" y="446"/>
                  </a:cubicBezTo>
                  <a:lnTo>
                    <a:pt x="1786" y="446"/>
                  </a:lnTo>
                  <a:cubicBezTo>
                    <a:pt x="1777" y="358"/>
                    <a:pt x="1699" y="280"/>
                    <a:pt x="1616" y="280"/>
                  </a:cubicBezTo>
                  <a:cubicBezTo>
                    <a:pt x="1579" y="280"/>
                    <a:pt x="1541" y="296"/>
                    <a:pt x="1508" y="334"/>
                  </a:cubicBezTo>
                  <a:cubicBezTo>
                    <a:pt x="1491" y="353"/>
                    <a:pt x="1475" y="372"/>
                    <a:pt x="1458" y="391"/>
                  </a:cubicBezTo>
                  <a:lnTo>
                    <a:pt x="1458" y="391"/>
                  </a:lnTo>
                  <a:lnTo>
                    <a:pt x="1429" y="368"/>
                  </a:lnTo>
                  <a:cubicBezTo>
                    <a:pt x="1405" y="415"/>
                    <a:pt x="1380" y="463"/>
                    <a:pt x="1356" y="510"/>
                  </a:cubicBezTo>
                  <a:lnTo>
                    <a:pt x="1356" y="510"/>
                  </a:lnTo>
                  <a:cubicBezTo>
                    <a:pt x="1288" y="588"/>
                    <a:pt x="1220" y="666"/>
                    <a:pt x="1152" y="743"/>
                  </a:cubicBezTo>
                  <a:lnTo>
                    <a:pt x="1152" y="743"/>
                  </a:lnTo>
                  <a:cubicBezTo>
                    <a:pt x="1241" y="576"/>
                    <a:pt x="1331" y="407"/>
                    <a:pt x="1420" y="238"/>
                  </a:cubicBezTo>
                  <a:cubicBezTo>
                    <a:pt x="1485" y="114"/>
                    <a:pt x="1386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2138654" y="146805"/>
              <a:ext cx="644151" cy="603826"/>
            </a:xfrm>
            <a:custGeom>
              <a:avLst/>
              <a:gdLst/>
              <a:ahLst/>
              <a:cxnLst/>
              <a:rect l="l" t="t" r="r" b="b"/>
              <a:pathLst>
                <a:path w="4872" h="4567" extrusionOk="0">
                  <a:moveTo>
                    <a:pt x="3754" y="1285"/>
                  </a:moveTo>
                  <a:cubicBezTo>
                    <a:pt x="3672" y="1471"/>
                    <a:pt x="3537" y="1656"/>
                    <a:pt x="3380" y="1834"/>
                  </a:cubicBezTo>
                  <a:lnTo>
                    <a:pt x="3380" y="1834"/>
                  </a:lnTo>
                  <a:cubicBezTo>
                    <a:pt x="3010" y="2153"/>
                    <a:pt x="2639" y="2473"/>
                    <a:pt x="2273" y="2795"/>
                  </a:cubicBezTo>
                  <a:cubicBezTo>
                    <a:pt x="2075" y="2966"/>
                    <a:pt x="1870" y="3140"/>
                    <a:pt x="1667" y="3315"/>
                  </a:cubicBezTo>
                  <a:lnTo>
                    <a:pt x="1667" y="3315"/>
                  </a:lnTo>
                  <a:cubicBezTo>
                    <a:pt x="2034" y="2944"/>
                    <a:pt x="2400" y="2566"/>
                    <a:pt x="2762" y="2193"/>
                  </a:cubicBezTo>
                  <a:cubicBezTo>
                    <a:pt x="2997" y="1944"/>
                    <a:pt x="3244" y="1708"/>
                    <a:pt x="3455" y="1449"/>
                  </a:cubicBezTo>
                  <a:lnTo>
                    <a:pt x="3455" y="1449"/>
                  </a:lnTo>
                  <a:cubicBezTo>
                    <a:pt x="3552" y="1391"/>
                    <a:pt x="3651" y="1336"/>
                    <a:pt x="3754" y="1285"/>
                  </a:cubicBezTo>
                  <a:close/>
                  <a:moveTo>
                    <a:pt x="4163" y="1615"/>
                  </a:moveTo>
                  <a:cubicBezTo>
                    <a:pt x="3886" y="2069"/>
                    <a:pt x="3120" y="2769"/>
                    <a:pt x="2954" y="2935"/>
                  </a:cubicBezTo>
                  <a:cubicBezTo>
                    <a:pt x="2927" y="2962"/>
                    <a:pt x="2900" y="2989"/>
                    <a:pt x="2872" y="3016"/>
                  </a:cubicBezTo>
                  <a:lnTo>
                    <a:pt x="2872" y="3016"/>
                  </a:lnTo>
                  <a:cubicBezTo>
                    <a:pt x="2564" y="3233"/>
                    <a:pt x="2247" y="3436"/>
                    <a:pt x="1940" y="3653"/>
                  </a:cubicBezTo>
                  <a:lnTo>
                    <a:pt x="1940" y="3653"/>
                  </a:lnTo>
                  <a:cubicBezTo>
                    <a:pt x="2339" y="3295"/>
                    <a:pt x="2730" y="2926"/>
                    <a:pt x="3102" y="2542"/>
                  </a:cubicBezTo>
                  <a:cubicBezTo>
                    <a:pt x="3127" y="2517"/>
                    <a:pt x="3152" y="2492"/>
                    <a:pt x="3177" y="2467"/>
                  </a:cubicBezTo>
                  <a:lnTo>
                    <a:pt x="3177" y="2467"/>
                  </a:lnTo>
                  <a:cubicBezTo>
                    <a:pt x="3507" y="2184"/>
                    <a:pt x="3833" y="1898"/>
                    <a:pt x="4163" y="1615"/>
                  </a:cubicBezTo>
                  <a:close/>
                  <a:moveTo>
                    <a:pt x="4410" y="1995"/>
                  </a:moveTo>
                  <a:cubicBezTo>
                    <a:pt x="4216" y="2469"/>
                    <a:pt x="3692" y="2858"/>
                    <a:pt x="3329" y="3153"/>
                  </a:cubicBezTo>
                  <a:cubicBezTo>
                    <a:pt x="3054" y="3378"/>
                    <a:pt x="2772" y="3583"/>
                    <a:pt x="2480" y="3775"/>
                  </a:cubicBezTo>
                  <a:lnTo>
                    <a:pt x="2480" y="3775"/>
                  </a:lnTo>
                  <a:cubicBezTo>
                    <a:pt x="2598" y="3680"/>
                    <a:pt x="2712" y="3581"/>
                    <a:pt x="2825" y="3480"/>
                  </a:cubicBezTo>
                  <a:lnTo>
                    <a:pt x="2825" y="3480"/>
                  </a:lnTo>
                  <a:cubicBezTo>
                    <a:pt x="2972" y="3380"/>
                    <a:pt x="3117" y="3278"/>
                    <a:pt x="3260" y="3171"/>
                  </a:cubicBezTo>
                  <a:cubicBezTo>
                    <a:pt x="3706" y="2832"/>
                    <a:pt x="4027" y="2389"/>
                    <a:pt x="4410" y="1995"/>
                  </a:cubicBezTo>
                  <a:close/>
                  <a:moveTo>
                    <a:pt x="2752" y="0"/>
                  </a:moveTo>
                  <a:cubicBezTo>
                    <a:pt x="2712" y="0"/>
                    <a:pt x="2669" y="14"/>
                    <a:pt x="2631" y="45"/>
                  </a:cubicBezTo>
                  <a:cubicBezTo>
                    <a:pt x="1845" y="700"/>
                    <a:pt x="1033" y="1276"/>
                    <a:pt x="160" y="1809"/>
                  </a:cubicBezTo>
                  <a:cubicBezTo>
                    <a:pt x="0" y="1925"/>
                    <a:pt x="88" y="2144"/>
                    <a:pt x="223" y="2144"/>
                  </a:cubicBezTo>
                  <a:cubicBezTo>
                    <a:pt x="250" y="2144"/>
                    <a:pt x="279" y="2135"/>
                    <a:pt x="308" y="2114"/>
                  </a:cubicBezTo>
                  <a:cubicBezTo>
                    <a:pt x="493" y="2003"/>
                    <a:pt x="675" y="1889"/>
                    <a:pt x="855" y="1773"/>
                  </a:cubicBezTo>
                  <a:lnTo>
                    <a:pt x="855" y="1773"/>
                  </a:lnTo>
                  <a:cubicBezTo>
                    <a:pt x="683" y="1929"/>
                    <a:pt x="521" y="2095"/>
                    <a:pt x="378" y="2280"/>
                  </a:cubicBezTo>
                  <a:cubicBezTo>
                    <a:pt x="293" y="2387"/>
                    <a:pt x="364" y="2575"/>
                    <a:pt x="483" y="2575"/>
                  </a:cubicBezTo>
                  <a:cubicBezTo>
                    <a:pt x="510" y="2575"/>
                    <a:pt x="539" y="2565"/>
                    <a:pt x="570" y="2542"/>
                  </a:cubicBezTo>
                  <a:cubicBezTo>
                    <a:pt x="724" y="2430"/>
                    <a:pt x="879" y="2318"/>
                    <a:pt x="1034" y="2207"/>
                  </a:cubicBezTo>
                  <a:lnTo>
                    <a:pt x="1034" y="2207"/>
                  </a:lnTo>
                  <a:cubicBezTo>
                    <a:pt x="829" y="2393"/>
                    <a:pt x="625" y="2580"/>
                    <a:pt x="422" y="2769"/>
                  </a:cubicBezTo>
                  <a:cubicBezTo>
                    <a:pt x="314" y="2869"/>
                    <a:pt x="396" y="3050"/>
                    <a:pt x="525" y="3050"/>
                  </a:cubicBezTo>
                  <a:cubicBezTo>
                    <a:pt x="542" y="3050"/>
                    <a:pt x="560" y="3047"/>
                    <a:pt x="579" y="3040"/>
                  </a:cubicBezTo>
                  <a:cubicBezTo>
                    <a:pt x="1662" y="2659"/>
                    <a:pt x="2374" y="1735"/>
                    <a:pt x="3301" y="1115"/>
                  </a:cubicBezTo>
                  <a:lnTo>
                    <a:pt x="3301" y="1115"/>
                  </a:lnTo>
                  <a:cubicBezTo>
                    <a:pt x="3274" y="1155"/>
                    <a:pt x="3246" y="1194"/>
                    <a:pt x="3217" y="1232"/>
                  </a:cubicBezTo>
                  <a:lnTo>
                    <a:pt x="3217" y="1232"/>
                  </a:lnTo>
                  <a:cubicBezTo>
                    <a:pt x="2719" y="1552"/>
                    <a:pt x="2285" y="1948"/>
                    <a:pt x="1836" y="2368"/>
                  </a:cubicBezTo>
                  <a:cubicBezTo>
                    <a:pt x="1487" y="2691"/>
                    <a:pt x="439" y="3319"/>
                    <a:pt x="885" y="3861"/>
                  </a:cubicBezTo>
                  <a:cubicBezTo>
                    <a:pt x="913" y="3893"/>
                    <a:pt x="953" y="3907"/>
                    <a:pt x="993" y="3907"/>
                  </a:cubicBezTo>
                  <a:cubicBezTo>
                    <a:pt x="998" y="3907"/>
                    <a:pt x="1003" y="3907"/>
                    <a:pt x="1008" y="3906"/>
                  </a:cubicBezTo>
                  <a:lnTo>
                    <a:pt x="1008" y="3906"/>
                  </a:lnTo>
                  <a:cubicBezTo>
                    <a:pt x="969" y="3969"/>
                    <a:pt x="950" y="4041"/>
                    <a:pt x="963" y="4131"/>
                  </a:cubicBezTo>
                  <a:cubicBezTo>
                    <a:pt x="969" y="4233"/>
                    <a:pt x="1045" y="4294"/>
                    <a:pt x="1131" y="4294"/>
                  </a:cubicBezTo>
                  <a:cubicBezTo>
                    <a:pt x="1148" y="4294"/>
                    <a:pt x="1164" y="4292"/>
                    <a:pt x="1181" y="4287"/>
                  </a:cubicBezTo>
                  <a:lnTo>
                    <a:pt x="1181" y="4287"/>
                  </a:lnTo>
                  <a:cubicBezTo>
                    <a:pt x="1149" y="4388"/>
                    <a:pt x="1238" y="4501"/>
                    <a:pt x="1347" y="4501"/>
                  </a:cubicBezTo>
                  <a:cubicBezTo>
                    <a:pt x="1373" y="4501"/>
                    <a:pt x="1400" y="4494"/>
                    <a:pt x="1426" y="4481"/>
                  </a:cubicBezTo>
                  <a:cubicBezTo>
                    <a:pt x="1427" y="4480"/>
                    <a:pt x="1428" y="4479"/>
                    <a:pt x="1429" y="4479"/>
                  </a:cubicBezTo>
                  <a:lnTo>
                    <a:pt x="1429" y="4479"/>
                  </a:lnTo>
                  <a:lnTo>
                    <a:pt x="1443" y="4498"/>
                  </a:lnTo>
                  <a:cubicBezTo>
                    <a:pt x="1468" y="4475"/>
                    <a:pt x="1492" y="4453"/>
                    <a:pt x="1517" y="4431"/>
                  </a:cubicBezTo>
                  <a:lnTo>
                    <a:pt x="1517" y="4431"/>
                  </a:lnTo>
                  <a:cubicBezTo>
                    <a:pt x="1538" y="4419"/>
                    <a:pt x="1560" y="4407"/>
                    <a:pt x="1581" y="4394"/>
                  </a:cubicBezTo>
                  <a:lnTo>
                    <a:pt x="1581" y="4394"/>
                  </a:lnTo>
                  <a:cubicBezTo>
                    <a:pt x="1582" y="4479"/>
                    <a:pt x="1649" y="4566"/>
                    <a:pt x="1745" y="4566"/>
                  </a:cubicBezTo>
                  <a:cubicBezTo>
                    <a:pt x="1760" y="4566"/>
                    <a:pt x="1776" y="4564"/>
                    <a:pt x="1793" y="4559"/>
                  </a:cubicBezTo>
                  <a:cubicBezTo>
                    <a:pt x="2138" y="4464"/>
                    <a:pt x="2466" y="4336"/>
                    <a:pt x="2774" y="4177"/>
                  </a:cubicBezTo>
                  <a:lnTo>
                    <a:pt x="2774" y="4177"/>
                  </a:lnTo>
                  <a:cubicBezTo>
                    <a:pt x="2692" y="4273"/>
                    <a:pt x="2743" y="4449"/>
                    <a:pt x="2875" y="4449"/>
                  </a:cubicBezTo>
                  <a:cubicBezTo>
                    <a:pt x="2894" y="4449"/>
                    <a:pt x="2914" y="4445"/>
                    <a:pt x="2936" y="4437"/>
                  </a:cubicBezTo>
                  <a:cubicBezTo>
                    <a:pt x="3030" y="4408"/>
                    <a:pt x="3119" y="4375"/>
                    <a:pt x="3204" y="4337"/>
                  </a:cubicBezTo>
                  <a:lnTo>
                    <a:pt x="3204" y="4337"/>
                  </a:lnTo>
                  <a:cubicBezTo>
                    <a:pt x="3219" y="4394"/>
                    <a:pt x="3262" y="4438"/>
                    <a:pt x="3333" y="4438"/>
                  </a:cubicBezTo>
                  <a:cubicBezTo>
                    <a:pt x="3340" y="4438"/>
                    <a:pt x="3348" y="4438"/>
                    <a:pt x="3356" y="4437"/>
                  </a:cubicBezTo>
                  <a:cubicBezTo>
                    <a:pt x="3845" y="4385"/>
                    <a:pt x="4010" y="4018"/>
                    <a:pt x="4107" y="3564"/>
                  </a:cubicBezTo>
                  <a:cubicBezTo>
                    <a:pt x="4125" y="3486"/>
                    <a:pt x="4094" y="3426"/>
                    <a:pt x="4043" y="3393"/>
                  </a:cubicBezTo>
                  <a:lnTo>
                    <a:pt x="4043" y="3393"/>
                  </a:lnTo>
                  <a:cubicBezTo>
                    <a:pt x="4166" y="3223"/>
                    <a:pt x="4278" y="3042"/>
                    <a:pt x="4377" y="2848"/>
                  </a:cubicBezTo>
                  <a:cubicBezTo>
                    <a:pt x="4411" y="2781"/>
                    <a:pt x="4392" y="2708"/>
                    <a:pt x="4349" y="2657"/>
                  </a:cubicBezTo>
                  <a:lnTo>
                    <a:pt x="4349" y="2657"/>
                  </a:lnTo>
                  <a:cubicBezTo>
                    <a:pt x="4641" y="2334"/>
                    <a:pt x="4871" y="1953"/>
                    <a:pt x="4831" y="1512"/>
                  </a:cubicBezTo>
                  <a:cubicBezTo>
                    <a:pt x="4819" y="1417"/>
                    <a:pt x="4746" y="1358"/>
                    <a:pt x="4663" y="1358"/>
                  </a:cubicBezTo>
                  <a:cubicBezTo>
                    <a:pt x="4643" y="1358"/>
                    <a:pt x="4624" y="1361"/>
                    <a:pt x="4604" y="1367"/>
                  </a:cubicBezTo>
                  <a:lnTo>
                    <a:pt x="4604" y="1367"/>
                  </a:lnTo>
                  <a:cubicBezTo>
                    <a:pt x="4611" y="1272"/>
                    <a:pt x="4593" y="1180"/>
                    <a:pt x="4543" y="1093"/>
                  </a:cubicBezTo>
                  <a:cubicBezTo>
                    <a:pt x="4514" y="1035"/>
                    <a:pt x="4464" y="1009"/>
                    <a:pt x="4411" y="1009"/>
                  </a:cubicBezTo>
                  <a:cubicBezTo>
                    <a:pt x="4367" y="1009"/>
                    <a:pt x="4320" y="1026"/>
                    <a:pt x="4281" y="1058"/>
                  </a:cubicBezTo>
                  <a:cubicBezTo>
                    <a:pt x="4239" y="1095"/>
                    <a:pt x="4196" y="1131"/>
                    <a:pt x="4154" y="1168"/>
                  </a:cubicBezTo>
                  <a:lnTo>
                    <a:pt x="4154" y="1168"/>
                  </a:lnTo>
                  <a:cubicBezTo>
                    <a:pt x="4172" y="1107"/>
                    <a:pt x="4185" y="1044"/>
                    <a:pt x="4194" y="979"/>
                  </a:cubicBezTo>
                  <a:cubicBezTo>
                    <a:pt x="4201" y="900"/>
                    <a:pt x="4112" y="820"/>
                    <a:pt x="4032" y="820"/>
                  </a:cubicBezTo>
                  <a:cubicBezTo>
                    <a:pt x="4015" y="820"/>
                    <a:pt x="3999" y="823"/>
                    <a:pt x="3984" y="831"/>
                  </a:cubicBezTo>
                  <a:cubicBezTo>
                    <a:pt x="3924" y="855"/>
                    <a:pt x="3865" y="881"/>
                    <a:pt x="3806" y="908"/>
                  </a:cubicBezTo>
                  <a:lnTo>
                    <a:pt x="3806" y="908"/>
                  </a:lnTo>
                  <a:cubicBezTo>
                    <a:pt x="3837" y="844"/>
                    <a:pt x="3864" y="777"/>
                    <a:pt x="3888" y="709"/>
                  </a:cubicBezTo>
                  <a:cubicBezTo>
                    <a:pt x="3930" y="597"/>
                    <a:pt x="3827" y="507"/>
                    <a:pt x="3726" y="507"/>
                  </a:cubicBezTo>
                  <a:cubicBezTo>
                    <a:pt x="3700" y="507"/>
                    <a:pt x="3675" y="513"/>
                    <a:pt x="3652" y="525"/>
                  </a:cubicBezTo>
                  <a:cubicBezTo>
                    <a:pt x="3386" y="655"/>
                    <a:pt x="3141" y="818"/>
                    <a:pt x="2908" y="997"/>
                  </a:cubicBezTo>
                  <a:lnTo>
                    <a:pt x="2908" y="997"/>
                  </a:lnTo>
                  <a:cubicBezTo>
                    <a:pt x="3038" y="887"/>
                    <a:pt x="3170" y="777"/>
                    <a:pt x="3302" y="668"/>
                  </a:cubicBezTo>
                  <a:lnTo>
                    <a:pt x="3302" y="668"/>
                  </a:lnTo>
                  <a:cubicBezTo>
                    <a:pt x="3308" y="664"/>
                    <a:pt x="3314" y="660"/>
                    <a:pt x="3321" y="656"/>
                  </a:cubicBezTo>
                  <a:lnTo>
                    <a:pt x="3319" y="654"/>
                  </a:lnTo>
                  <a:lnTo>
                    <a:pt x="3319" y="654"/>
                  </a:lnTo>
                  <a:cubicBezTo>
                    <a:pt x="3343" y="634"/>
                    <a:pt x="3367" y="615"/>
                    <a:pt x="3391" y="595"/>
                  </a:cubicBezTo>
                  <a:cubicBezTo>
                    <a:pt x="3508" y="499"/>
                    <a:pt x="3397" y="311"/>
                    <a:pt x="3265" y="311"/>
                  </a:cubicBezTo>
                  <a:cubicBezTo>
                    <a:pt x="3240" y="311"/>
                    <a:pt x="3215" y="318"/>
                    <a:pt x="3190" y="333"/>
                  </a:cubicBezTo>
                  <a:cubicBezTo>
                    <a:pt x="2940" y="494"/>
                    <a:pt x="2691" y="658"/>
                    <a:pt x="2443" y="824"/>
                  </a:cubicBezTo>
                  <a:lnTo>
                    <a:pt x="2443" y="824"/>
                  </a:lnTo>
                  <a:cubicBezTo>
                    <a:pt x="2612" y="647"/>
                    <a:pt x="2766" y="455"/>
                    <a:pt x="2893" y="237"/>
                  </a:cubicBezTo>
                  <a:cubicBezTo>
                    <a:pt x="2971" y="114"/>
                    <a:pt x="2870" y="0"/>
                    <a:pt x="27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2651650" y="1047849"/>
              <a:ext cx="391489" cy="352617"/>
            </a:xfrm>
            <a:custGeom>
              <a:avLst/>
              <a:gdLst/>
              <a:ahLst/>
              <a:cxnLst/>
              <a:rect l="l" t="t" r="r" b="b"/>
              <a:pathLst>
                <a:path w="2961" h="2667" extrusionOk="0">
                  <a:moveTo>
                    <a:pt x="2474" y="0"/>
                  </a:moveTo>
                  <a:cubicBezTo>
                    <a:pt x="2401" y="0"/>
                    <a:pt x="2322" y="55"/>
                    <a:pt x="2296" y="128"/>
                  </a:cubicBezTo>
                  <a:cubicBezTo>
                    <a:pt x="2269" y="198"/>
                    <a:pt x="2240" y="267"/>
                    <a:pt x="2211" y="336"/>
                  </a:cubicBezTo>
                  <a:lnTo>
                    <a:pt x="2211" y="336"/>
                  </a:lnTo>
                  <a:cubicBezTo>
                    <a:pt x="2232" y="224"/>
                    <a:pt x="2136" y="137"/>
                    <a:pt x="2044" y="137"/>
                  </a:cubicBezTo>
                  <a:cubicBezTo>
                    <a:pt x="1996" y="137"/>
                    <a:pt x="1950" y="160"/>
                    <a:pt x="1920" y="215"/>
                  </a:cubicBezTo>
                  <a:cubicBezTo>
                    <a:pt x="1914" y="227"/>
                    <a:pt x="1907" y="239"/>
                    <a:pt x="1900" y="251"/>
                  </a:cubicBezTo>
                  <a:lnTo>
                    <a:pt x="1900" y="251"/>
                  </a:lnTo>
                  <a:lnTo>
                    <a:pt x="1859" y="233"/>
                  </a:lnTo>
                  <a:cubicBezTo>
                    <a:pt x="1857" y="242"/>
                    <a:pt x="1854" y="251"/>
                    <a:pt x="1852" y="261"/>
                  </a:cubicBezTo>
                  <a:lnTo>
                    <a:pt x="1852" y="261"/>
                  </a:lnTo>
                  <a:cubicBezTo>
                    <a:pt x="1820" y="239"/>
                    <a:pt x="1782" y="227"/>
                    <a:pt x="1743" y="227"/>
                  </a:cubicBezTo>
                  <a:cubicBezTo>
                    <a:pt x="1692" y="227"/>
                    <a:pt x="1641" y="249"/>
                    <a:pt x="1606" y="303"/>
                  </a:cubicBezTo>
                  <a:cubicBezTo>
                    <a:pt x="1362" y="661"/>
                    <a:pt x="1108" y="1010"/>
                    <a:pt x="873" y="1368"/>
                  </a:cubicBezTo>
                  <a:cubicBezTo>
                    <a:pt x="628" y="1717"/>
                    <a:pt x="410" y="2119"/>
                    <a:pt x="87" y="2381"/>
                  </a:cubicBezTo>
                  <a:lnTo>
                    <a:pt x="109" y="2403"/>
                  </a:lnTo>
                  <a:lnTo>
                    <a:pt x="109" y="2403"/>
                  </a:lnTo>
                  <a:cubicBezTo>
                    <a:pt x="0" y="2518"/>
                    <a:pt x="111" y="2666"/>
                    <a:pt x="239" y="2666"/>
                  </a:cubicBezTo>
                  <a:cubicBezTo>
                    <a:pt x="276" y="2666"/>
                    <a:pt x="314" y="2654"/>
                    <a:pt x="349" y="2625"/>
                  </a:cubicBezTo>
                  <a:cubicBezTo>
                    <a:pt x="517" y="2486"/>
                    <a:pt x="651" y="2320"/>
                    <a:pt x="774" y="2144"/>
                  </a:cubicBezTo>
                  <a:lnTo>
                    <a:pt x="774" y="2144"/>
                  </a:lnTo>
                  <a:cubicBezTo>
                    <a:pt x="983" y="1928"/>
                    <a:pt x="1187" y="1707"/>
                    <a:pt x="1379" y="1477"/>
                  </a:cubicBezTo>
                  <a:lnTo>
                    <a:pt x="1379" y="1477"/>
                  </a:lnTo>
                  <a:cubicBezTo>
                    <a:pt x="1284" y="1662"/>
                    <a:pt x="1179" y="1844"/>
                    <a:pt x="1065" y="2023"/>
                  </a:cubicBezTo>
                  <a:cubicBezTo>
                    <a:pt x="994" y="2139"/>
                    <a:pt x="1099" y="2270"/>
                    <a:pt x="1212" y="2270"/>
                  </a:cubicBezTo>
                  <a:cubicBezTo>
                    <a:pt x="1252" y="2270"/>
                    <a:pt x="1293" y="2253"/>
                    <a:pt x="1327" y="2215"/>
                  </a:cubicBezTo>
                  <a:cubicBezTo>
                    <a:pt x="1335" y="2205"/>
                    <a:pt x="1344" y="2196"/>
                    <a:pt x="1353" y="2187"/>
                  </a:cubicBezTo>
                  <a:lnTo>
                    <a:pt x="1353" y="2187"/>
                  </a:lnTo>
                  <a:lnTo>
                    <a:pt x="1379" y="2206"/>
                  </a:lnTo>
                  <a:cubicBezTo>
                    <a:pt x="1419" y="2146"/>
                    <a:pt x="1458" y="2086"/>
                    <a:pt x="1495" y="2025"/>
                  </a:cubicBezTo>
                  <a:lnTo>
                    <a:pt x="1495" y="2025"/>
                  </a:lnTo>
                  <a:cubicBezTo>
                    <a:pt x="1856" y="1601"/>
                    <a:pt x="2152" y="1136"/>
                    <a:pt x="2394" y="635"/>
                  </a:cubicBezTo>
                  <a:lnTo>
                    <a:pt x="2394" y="635"/>
                  </a:lnTo>
                  <a:cubicBezTo>
                    <a:pt x="2425" y="658"/>
                    <a:pt x="2464" y="670"/>
                    <a:pt x="2503" y="670"/>
                  </a:cubicBezTo>
                  <a:cubicBezTo>
                    <a:pt x="2544" y="670"/>
                    <a:pt x="2586" y="656"/>
                    <a:pt x="2619" y="626"/>
                  </a:cubicBezTo>
                  <a:cubicBezTo>
                    <a:pt x="2689" y="538"/>
                    <a:pt x="2776" y="451"/>
                    <a:pt x="2855" y="355"/>
                  </a:cubicBezTo>
                  <a:cubicBezTo>
                    <a:pt x="2961" y="236"/>
                    <a:pt x="2856" y="71"/>
                    <a:pt x="2738" y="71"/>
                  </a:cubicBezTo>
                  <a:cubicBezTo>
                    <a:pt x="2700" y="71"/>
                    <a:pt x="2661" y="88"/>
                    <a:pt x="2628" y="128"/>
                  </a:cubicBezTo>
                  <a:cubicBezTo>
                    <a:pt x="2624" y="132"/>
                    <a:pt x="2621" y="136"/>
                    <a:pt x="2617" y="140"/>
                  </a:cubicBezTo>
                  <a:lnTo>
                    <a:pt x="2617" y="140"/>
                  </a:lnTo>
                  <a:cubicBezTo>
                    <a:pt x="2610" y="122"/>
                    <a:pt x="2602" y="103"/>
                    <a:pt x="2593" y="84"/>
                  </a:cubicBezTo>
                  <a:cubicBezTo>
                    <a:pt x="2568" y="25"/>
                    <a:pt x="2523" y="0"/>
                    <a:pt x="2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3062179" y="138872"/>
              <a:ext cx="97971" cy="239045"/>
            </a:xfrm>
            <a:custGeom>
              <a:avLst/>
              <a:gdLst/>
              <a:ahLst/>
              <a:cxnLst/>
              <a:rect l="l" t="t" r="r" b="b"/>
              <a:pathLst>
                <a:path w="741" h="1808" extrusionOk="0">
                  <a:moveTo>
                    <a:pt x="253" y="0"/>
                  </a:moveTo>
                  <a:cubicBezTo>
                    <a:pt x="173" y="0"/>
                    <a:pt x="90" y="53"/>
                    <a:pt x="90" y="157"/>
                  </a:cubicBezTo>
                  <a:cubicBezTo>
                    <a:pt x="90" y="507"/>
                    <a:pt x="59" y="864"/>
                    <a:pt x="18" y="1214"/>
                  </a:cubicBezTo>
                  <a:lnTo>
                    <a:pt x="18" y="1214"/>
                  </a:lnTo>
                  <a:cubicBezTo>
                    <a:pt x="16" y="1217"/>
                    <a:pt x="14" y="1220"/>
                    <a:pt x="12" y="1223"/>
                  </a:cubicBezTo>
                  <a:lnTo>
                    <a:pt x="17" y="1225"/>
                  </a:lnTo>
                  <a:lnTo>
                    <a:pt x="17" y="1225"/>
                  </a:lnTo>
                  <a:cubicBezTo>
                    <a:pt x="15" y="1239"/>
                    <a:pt x="13" y="1252"/>
                    <a:pt x="12" y="1266"/>
                  </a:cubicBezTo>
                  <a:cubicBezTo>
                    <a:pt x="0" y="1391"/>
                    <a:pt x="85" y="1476"/>
                    <a:pt x="175" y="1476"/>
                  </a:cubicBezTo>
                  <a:cubicBezTo>
                    <a:pt x="223" y="1476"/>
                    <a:pt x="272" y="1452"/>
                    <a:pt x="309" y="1397"/>
                  </a:cubicBezTo>
                  <a:cubicBezTo>
                    <a:pt x="338" y="1357"/>
                    <a:pt x="367" y="1316"/>
                    <a:pt x="397" y="1276"/>
                  </a:cubicBezTo>
                  <a:lnTo>
                    <a:pt x="397" y="1276"/>
                  </a:lnTo>
                  <a:cubicBezTo>
                    <a:pt x="398" y="1403"/>
                    <a:pt x="401" y="1528"/>
                    <a:pt x="405" y="1650"/>
                  </a:cubicBezTo>
                  <a:cubicBezTo>
                    <a:pt x="413" y="1755"/>
                    <a:pt x="498" y="1808"/>
                    <a:pt x="580" y="1808"/>
                  </a:cubicBezTo>
                  <a:cubicBezTo>
                    <a:pt x="662" y="1808"/>
                    <a:pt x="741" y="1755"/>
                    <a:pt x="736" y="1650"/>
                  </a:cubicBezTo>
                  <a:cubicBezTo>
                    <a:pt x="728" y="1371"/>
                    <a:pt x="728" y="1083"/>
                    <a:pt x="710" y="812"/>
                  </a:cubicBezTo>
                  <a:cubicBezTo>
                    <a:pt x="710" y="720"/>
                    <a:pt x="623" y="649"/>
                    <a:pt x="535" y="649"/>
                  </a:cubicBezTo>
                  <a:cubicBezTo>
                    <a:pt x="499" y="649"/>
                    <a:pt x="462" y="662"/>
                    <a:pt x="431" y="690"/>
                  </a:cubicBezTo>
                  <a:cubicBezTo>
                    <a:pt x="411" y="711"/>
                    <a:pt x="391" y="732"/>
                    <a:pt x="372" y="754"/>
                  </a:cubicBezTo>
                  <a:lnTo>
                    <a:pt x="372" y="754"/>
                  </a:lnTo>
                  <a:cubicBezTo>
                    <a:pt x="387" y="556"/>
                    <a:pt x="396" y="357"/>
                    <a:pt x="396" y="157"/>
                  </a:cubicBezTo>
                  <a:cubicBezTo>
                    <a:pt x="409" y="53"/>
                    <a:pt x="333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2056945" y="-395672"/>
              <a:ext cx="556757" cy="215378"/>
            </a:xfrm>
            <a:custGeom>
              <a:avLst/>
              <a:gdLst/>
              <a:ahLst/>
              <a:cxnLst/>
              <a:rect l="l" t="t" r="r" b="b"/>
              <a:pathLst>
                <a:path w="4211" h="1629" extrusionOk="0">
                  <a:moveTo>
                    <a:pt x="2177" y="1"/>
                  </a:moveTo>
                  <a:cubicBezTo>
                    <a:pt x="2150" y="1"/>
                    <a:pt x="2123" y="9"/>
                    <a:pt x="2096" y="27"/>
                  </a:cubicBezTo>
                  <a:cubicBezTo>
                    <a:pt x="1886" y="190"/>
                    <a:pt x="1679" y="359"/>
                    <a:pt x="1475" y="537"/>
                  </a:cubicBezTo>
                  <a:lnTo>
                    <a:pt x="1475" y="537"/>
                  </a:lnTo>
                  <a:cubicBezTo>
                    <a:pt x="1493" y="464"/>
                    <a:pt x="1511" y="393"/>
                    <a:pt x="1529" y="323"/>
                  </a:cubicBezTo>
                  <a:cubicBezTo>
                    <a:pt x="1549" y="221"/>
                    <a:pt x="1463" y="113"/>
                    <a:pt x="1365" y="113"/>
                  </a:cubicBezTo>
                  <a:cubicBezTo>
                    <a:pt x="1338" y="113"/>
                    <a:pt x="1311" y="121"/>
                    <a:pt x="1284" y="140"/>
                  </a:cubicBezTo>
                  <a:cubicBezTo>
                    <a:pt x="1151" y="233"/>
                    <a:pt x="1020" y="333"/>
                    <a:pt x="893" y="438"/>
                  </a:cubicBezTo>
                  <a:lnTo>
                    <a:pt x="893" y="438"/>
                  </a:lnTo>
                  <a:cubicBezTo>
                    <a:pt x="876" y="366"/>
                    <a:pt x="812" y="308"/>
                    <a:pt x="737" y="308"/>
                  </a:cubicBezTo>
                  <a:cubicBezTo>
                    <a:pt x="711" y="308"/>
                    <a:pt x="683" y="316"/>
                    <a:pt x="656" y="332"/>
                  </a:cubicBezTo>
                  <a:cubicBezTo>
                    <a:pt x="561" y="388"/>
                    <a:pt x="470" y="444"/>
                    <a:pt x="381" y="500"/>
                  </a:cubicBezTo>
                  <a:lnTo>
                    <a:pt x="381" y="500"/>
                  </a:lnTo>
                  <a:cubicBezTo>
                    <a:pt x="350" y="444"/>
                    <a:pt x="284" y="411"/>
                    <a:pt x="218" y="411"/>
                  </a:cubicBezTo>
                  <a:cubicBezTo>
                    <a:pt x="151" y="411"/>
                    <a:pt x="84" y="445"/>
                    <a:pt x="53" y="524"/>
                  </a:cubicBezTo>
                  <a:cubicBezTo>
                    <a:pt x="1" y="664"/>
                    <a:pt x="1" y="655"/>
                    <a:pt x="9" y="804"/>
                  </a:cubicBezTo>
                  <a:cubicBezTo>
                    <a:pt x="9" y="896"/>
                    <a:pt x="89" y="968"/>
                    <a:pt x="177" y="968"/>
                  </a:cubicBezTo>
                  <a:cubicBezTo>
                    <a:pt x="205" y="968"/>
                    <a:pt x="235" y="961"/>
                    <a:pt x="263" y="943"/>
                  </a:cubicBezTo>
                  <a:cubicBezTo>
                    <a:pt x="337" y="901"/>
                    <a:pt x="409" y="856"/>
                    <a:pt x="482" y="810"/>
                  </a:cubicBezTo>
                  <a:lnTo>
                    <a:pt x="482" y="810"/>
                  </a:lnTo>
                  <a:cubicBezTo>
                    <a:pt x="481" y="811"/>
                    <a:pt x="481" y="812"/>
                    <a:pt x="481" y="812"/>
                  </a:cubicBezTo>
                  <a:cubicBezTo>
                    <a:pt x="456" y="932"/>
                    <a:pt x="545" y="1020"/>
                    <a:pt x="642" y="1020"/>
                  </a:cubicBezTo>
                  <a:cubicBezTo>
                    <a:pt x="679" y="1020"/>
                    <a:pt x="718" y="1007"/>
                    <a:pt x="752" y="978"/>
                  </a:cubicBezTo>
                  <a:cubicBezTo>
                    <a:pt x="862" y="881"/>
                    <a:pt x="974" y="784"/>
                    <a:pt x="1090" y="690"/>
                  </a:cubicBezTo>
                  <a:lnTo>
                    <a:pt x="1090" y="690"/>
                  </a:lnTo>
                  <a:cubicBezTo>
                    <a:pt x="1066" y="786"/>
                    <a:pt x="1043" y="882"/>
                    <a:pt x="1022" y="978"/>
                  </a:cubicBezTo>
                  <a:cubicBezTo>
                    <a:pt x="1003" y="1098"/>
                    <a:pt x="1094" y="1186"/>
                    <a:pt x="1188" y="1186"/>
                  </a:cubicBezTo>
                  <a:cubicBezTo>
                    <a:pt x="1225" y="1186"/>
                    <a:pt x="1262" y="1173"/>
                    <a:pt x="1293" y="1144"/>
                  </a:cubicBezTo>
                  <a:cubicBezTo>
                    <a:pt x="1401" y="1040"/>
                    <a:pt x="1509" y="938"/>
                    <a:pt x="1619" y="840"/>
                  </a:cubicBezTo>
                  <a:lnTo>
                    <a:pt x="1619" y="840"/>
                  </a:lnTo>
                  <a:cubicBezTo>
                    <a:pt x="1590" y="915"/>
                    <a:pt x="1563" y="993"/>
                    <a:pt x="1538" y="1074"/>
                  </a:cubicBezTo>
                  <a:cubicBezTo>
                    <a:pt x="1506" y="1188"/>
                    <a:pt x="1606" y="1292"/>
                    <a:pt x="1704" y="1292"/>
                  </a:cubicBezTo>
                  <a:cubicBezTo>
                    <a:pt x="1742" y="1292"/>
                    <a:pt x="1779" y="1277"/>
                    <a:pt x="1808" y="1240"/>
                  </a:cubicBezTo>
                  <a:cubicBezTo>
                    <a:pt x="1957" y="1061"/>
                    <a:pt x="2115" y="901"/>
                    <a:pt x="2286" y="757"/>
                  </a:cubicBezTo>
                  <a:lnTo>
                    <a:pt x="2286" y="757"/>
                  </a:lnTo>
                  <a:cubicBezTo>
                    <a:pt x="2166" y="950"/>
                    <a:pt x="2065" y="1149"/>
                    <a:pt x="2079" y="1406"/>
                  </a:cubicBezTo>
                  <a:cubicBezTo>
                    <a:pt x="2090" y="1504"/>
                    <a:pt x="2172" y="1565"/>
                    <a:pt x="2253" y="1565"/>
                  </a:cubicBezTo>
                  <a:cubicBezTo>
                    <a:pt x="2303" y="1565"/>
                    <a:pt x="2352" y="1543"/>
                    <a:pt x="2384" y="1494"/>
                  </a:cubicBezTo>
                  <a:cubicBezTo>
                    <a:pt x="2481" y="1350"/>
                    <a:pt x="2587" y="1219"/>
                    <a:pt x="2703" y="1102"/>
                  </a:cubicBezTo>
                  <a:lnTo>
                    <a:pt x="2703" y="1102"/>
                  </a:lnTo>
                  <a:cubicBezTo>
                    <a:pt x="2644" y="1193"/>
                    <a:pt x="2588" y="1285"/>
                    <a:pt x="2533" y="1380"/>
                  </a:cubicBezTo>
                  <a:cubicBezTo>
                    <a:pt x="2455" y="1504"/>
                    <a:pt x="2557" y="1628"/>
                    <a:pt x="2675" y="1628"/>
                  </a:cubicBezTo>
                  <a:cubicBezTo>
                    <a:pt x="2715" y="1628"/>
                    <a:pt x="2757" y="1614"/>
                    <a:pt x="2795" y="1581"/>
                  </a:cubicBezTo>
                  <a:cubicBezTo>
                    <a:pt x="3162" y="1214"/>
                    <a:pt x="3563" y="943"/>
                    <a:pt x="4035" y="734"/>
                  </a:cubicBezTo>
                  <a:cubicBezTo>
                    <a:pt x="4211" y="657"/>
                    <a:pt x="4099" y="440"/>
                    <a:pt x="3939" y="440"/>
                  </a:cubicBezTo>
                  <a:cubicBezTo>
                    <a:pt x="3916" y="440"/>
                    <a:pt x="3893" y="445"/>
                    <a:pt x="3869" y="454"/>
                  </a:cubicBezTo>
                  <a:cubicBezTo>
                    <a:pt x="3711" y="524"/>
                    <a:pt x="3561" y="600"/>
                    <a:pt x="3416" y="685"/>
                  </a:cubicBezTo>
                  <a:lnTo>
                    <a:pt x="3416" y="685"/>
                  </a:lnTo>
                  <a:cubicBezTo>
                    <a:pt x="3464" y="626"/>
                    <a:pt x="3513" y="566"/>
                    <a:pt x="3563" y="507"/>
                  </a:cubicBezTo>
                  <a:cubicBezTo>
                    <a:pt x="3666" y="389"/>
                    <a:pt x="3577" y="227"/>
                    <a:pt x="3446" y="227"/>
                  </a:cubicBezTo>
                  <a:cubicBezTo>
                    <a:pt x="3422" y="227"/>
                    <a:pt x="3397" y="233"/>
                    <a:pt x="3371" y="245"/>
                  </a:cubicBezTo>
                  <a:cubicBezTo>
                    <a:pt x="3143" y="351"/>
                    <a:pt x="2938" y="478"/>
                    <a:pt x="2753" y="625"/>
                  </a:cubicBezTo>
                  <a:lnTo>
                    <a:pt x="2753" y="625"/>
                  </a:lnTo>
                  <a:cubicBezTo>
                    <a:pt x="2827" y="509"/>
                    <a:pt x="2895" y="392"/>
                    <a:pt x="2935" y="271"/>
                  </a:cubicBezTo>
                  <a:cubicBezTo>
                    <a:pt x="2970" y="152"/>
                    <a:pt x="2870" y="61"/>
                    <a:pt x="2766" y="61"/>
                  </a:cubicBezTo>
                  <a:cubicBezTo>
                    <a:pt x="2740" y="61"/>
                    <a:pt x="2714" y="67"/>
                    <a:pt x="2690" y="79"/>
                  </a:cubicBezTo>
                  <a:cubicBezTo>
                    <a:pt x="2536" y="169"/>
                    <a:pt x="2389" y="266"/>
                    <a:pt x="2250" y="370"/>
                  </a:cubicBezTo>
                  <a:lnTo>
                    <a:pt x="2250" y="370"/>
                  </a:lnTo>
                  <a:cubicBezTo>
                    <a:pt x="2274" y="332"/>
                    <a:pt x="2298" y="293"/>
                    <a:pt x="2323" y="254"/>
                  </a:cubicBezTo>
                  <a:cubicBezTo>
                    <a:pt x="2394" y="147"/>
                    <a:pt x="2292" y="1"/>
                    <a:pt x="21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1195958" y="-258697"/>
              <a:ext cx="319431" cy="425071"/>
            </a:xfrm>
            <a:custGeom>
              <a:avLst/>
              <a:gdLst/>
              <a:ahLst/>
              <a:cxnLst/>
              <a:rect l="l" t="t" r="r" b="b"/>
              <a:pathLst>
                <a:path w="2416" h="3215" extrusionOk="0">
                  <a:moveTo>
                    <a:pt x="2195" y="0"/>
                  </a:moveTo>
                  <a:cubicBezTo>
                    <a:pt x="2168" y="0"/>
                    <a:pt x="2140" y="9"/>
                    <a:pt x="2112" y="30"/>
                  </a:cubicBezTo>
                  <a:cubicBezTo>
                    <a:pt x="1099" y="772"/>
                    <a:pt x="374" y="1802"/>
                    <a:pt x="43" y="3007"/>
                  </a:cubicBezTo>
                  <a:cubicBezTo>
                    <a:pt x="1" y="3133"/>
                    <a:pt x="97" y="3215"/>
                    <a:pt x="194" y="3215"/>
                  </a:cubicBezTo>
                  <a:cubicBezTo>
                    <a:pt x="259" y="3215"/>
                    <a:pt x="324" y="3178"/>
                    <a:pt x="348" y="3094"/>
                  </a:cubicBezTo>
                  <a:cubicBezTo>
                    <a:pt x="663" y="1977"/>
                    <a:pt x="1326" y="999"/>
                    <a:pt x="2278" y="318"/>
                  </a:cubicBezTo>
                  <a:cubicBezTo>
                    <a:pt x="2416" y="216"/>
                    <a:pt x="2325" y="0"/>
                    <a:pt x="2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1142675" y="-281835"/>
              <a:ext cx="202818" cy="268132"/>
            </a:xfrm>
            <a:custGeom>
              <a:avLst/>
              <a:gdLst/>
              <a:ahLst/>
              <a:cxnLst/>
              <a:rect l="l" t="t" r="r" b="b"/>
              <a:pathLst>
                <a:path w="1534" h="2028" extrusionOk="0">
                  <a:moveTo>
                    <a:pt x="1317" y="0"/>
                  </a:moveTo>
                  <a:cubicBezTo>
                    <a:pt x="1290" y="0"/>
                    <a:pt x="1261" y="9"/>
                    <a:pt x="1232" y="30"/>
                  </a:cubicBezTo>
                  <a:cubicBezTo>
                    <a:pt x="603" y="449"/>
                    <a:pt x="166" y="1078"/>
                    <a:pt x="27" y="1820"/>
                  </a:cubicBezTo>
                  <a:cubicBezTo>
                    <a:pt x="0" y="1946"/>
                    <a:pt x="103" y="2027"/>
                    <a:pt x="199" y="2027"/>
                  </a:cubicBezTo>
                  <a:cubicBezTo>
                    <a:pt x="263" y="2027"/>
                    <a:pt x="323" y="1991"/>
                    <a:pt x="341" y="1907"/>
                  </a:cubicBezTo>
                  <a:cubicBezTo>
                    <a:pt x="463" y="1252"/>
                    <a:pt x="839" y="685"/>
                    <a:pt x="1389" y="318"/>
                  </a:cubicBezTo>
                  <a:cubicBezTo>
                    <a:pt x="1534" y="217"/>
                    <a:pt x="1450" y="0"/>
                    <a:pt x="1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111;p15"/>
          <p:cNvGrpSpPr/>
          <p:nvPr/>
        </p:nvGrpSpPr>
        <p:grpSpPr>
          <a:xfrm>
            <a:off x="-300740" y="-256568"/>
            <a:ext cx="1611640" cy="1551117"/>
            <a:chOff x="1277150" y="589700"/>
            <a:chExt cx="1934510" cy="1861862"/>
          </a:xfrm>
        </p:grpSpPr>
        <p:sp>
          <p:nvSpPr>
            <p:cNvPr id="112" name="Google Shape;112;p15"/>
            <p:cNvSpPr/>
            <p:nvPr/>
          </p:nvSpPr>
          <p:spPr>
            <a:xfrm>
              <a:off x="2155472" y="1754070"/>
              <a:ext cx="485617" cy="669179"/>
            </a:xfrm>
            <a:custGeom>
              <a:avLst/>
              <a:gdLst/>
              <a:ahLst/>
              <a:cxnLst/>
              <a:rect l="l" t="t" r="r" b="b"/>
              <a:pathLst>
                <a:path w="5127" h="7065" extrusionOk="0">
                  <a:moveTo>
                    <a:pt x="1872" y="2307"/>
                  </a:moveTo>
                  <a:cubicBezTo>
                    <a:pt x="1886" y="2307"/>
                    <a:pt x="1900" y="2312"/>
                    <a:pt x="1913" y="2323"/>
                  </a:cubicBezTo>
                  <a:cubicBezTo>
                    <a:pt x="1948" y="2349"/>
                    <a:pt x="1983" y="2375"/>
                    <a:pt x="2009" y="2410"/>
                  </a:cubicBezTo>
                  <a:cubicBezTo>
                    <a:pt x="2062" y="2463"/>
                    <a:pt x="2020" y="2531"/>
                    <a:pt x="1966" y="2531"/>
                  </a:cubicBezTo>
                  <a:cubicBezTo>
                    <a:pt x="1949" y="2531"/>
                    <a:pt x="1930" y="2524"/>
                    <a:pt x="1913" y="2506"/>
                  </a:cubicBezTo>
                  <a:cubicBezTo>
                    <a:pt x="1895" y="2480"/>
                    <a:pt x="1861" y="2445"/>
                    <a:pt x="1826" y="2410"/>
                  </a:cubicBezTo>
                  <a:cubicBezTo>
                    <a:pt x="1785" y="2369"/>
                    <a:pt x="1824" y="2307"/>
                    <a:pt x="1872" y="2307"/>
                  </a:cubicBezTo>
                  <a:close/>
                  <a:moveTo>
                    <a:pt x="1867" y="1735"/>
                  </a:moveTo>
                  <a:cubicBezTo>
                    <a:pt x="1878" y="1735"/>
                    <a:pt x="1891" y="1738"/>
                    <a:pt x="1904" y="1747"/>
                  </a:cubicBezTo>
                  <a:cubicBezTo>
                    <a:pt x="2219" y="1895"/>
                    <a:pt x="2446" y="2201"/>
                    <a:pt x="2481" y="2567"/>
                  </a:cubicBezTo>
                  <a:cubicBezTo>
                    <a:pt x="2485" y="2600"/>
                    <a:pt x="2455" y="2618"/>
                    <a:pt x="2423" y="2618"/>
                  </a:cubicBezTo>
                  <a:cubicBezTo>
                    <a:pt x="2395" y="2618"/>
                    <a:pt x="2366" y="2605"/>
                    <a:pt x="2358" y="2576"/>
                  </a:cubicBezTo>
                  <a:cubicBezTo>
                    <a:pt x="2297" y="2271"/>
                    <a:pt x="2123" y="2000"/>
                    <a:pt x="1852" y="1834"/>
                  </a:cubicBezTo>
                  <a:cubicBezTo>
                    <a:pt x="1795" y="1799"/>
                    <a:pt x="1819" y="1735"/>
                    <a:pt x="1867" y="1735"/>
                  </a:cubicBezTo>
                  <a:close/>
                  <a:moveTo>
                    <a:pt x="1" y="0"/>
                  </a:moveTo>
                  <a:cubicBezTo>
                    <a:pt x="62" y="2358"/>
                    <a:pt x="333" y="4681"/>
                    <a:pt x="603" y="7047"/>
                  </a:cubicBezTo>
                  <a:cubicBezTo>
                    <a:pt x="638" y="7064"/>
                    <a:pt x="682" y="7064"/>
                    <a:pt x="717" y="7064"/>
                  </a:cubicBezTo>
                  <a:cubicBezTo>
                    <a:pt x="734" y="7029"/>
                    <a:pt x="778" y="7003"/>
                    <a:pt x="822" y="7003"/>
                  </a:cubicBezTo>
                  <a:cubicBezTo>
                    <a:pt x="2341" y="6951"/>
                    <a:pt x="3825" y="6505"/>
                    <a:pt x="5126" y="5763"/>
                  </a:cubicBezTo>
                  <a:cubicBezTo>
                    <a:pt x="4436" y="3380"/>
                    <a:pt x="2664" y="454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1666726" y="1749524"/>
              <a:ext cx="527766" cy="672021"/>
            </a:xfrm>
            <a:custGeom>
              <a:avLst/>
              <a:gdLst/>
              <a:ahLst/>
              <a:cxnLst/>
              <a:rect l="l" t="t" r="r" b="b"/>
              <a:pathLst>
                <a:path w="5572" h="7095" extrusionOk="0">
                  <a:moveTo>
                    <a:pt x="4554" y="0"/>
                  </a:moveTo>
                  <a:cubicBezTo>
                    <a:pt x="2019" y="0"/>
                    <a:pt x="379" y="2843"/>
                    <a:pt x="0" y="5087"/>
                  </a:cubicBezTo>
                  <a:cubicBezTo>
                    <a:pt x="1598" y="6257"/>
                    <a:pt x="3545" y="6955"/>
                    <a:pt x="5571" y="7095"/>
                  </a:cubicBezTo>
                  <a:cubicBezTo>
                    <a:pt x="5047" y="4807"/>
                    <a:pt x="4855" y="2380"/>
                    <a:pt x="4855" y="13"/>
                  </a:cubicBezTo>
                  <a:cubicBezTo>
                    <a:pt x="4754" y="5"/>
                    <a:pt x="4653" y="0"/>
                    <a:pt x="45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1295336" y="1319977"/>
              <a:ext cx="849521" cy="894038"/>
            </a:xfrm>
            <a:custGeom>
              <a:avLst/>
              <a:gdLst/>
              <a:ahLst/>
              <a:cxnLst/>
              <a:rect l="l" t="t" r="r" b="b"/>
              <a:pathLst>
                <a:path w="8969" h="9439" extrusionOk="0">
                  <a:moveTo>
                    <a:pt x="2166" y="6136"/>
                  </a:moveTo>
                  <a:cubicBezTo>
                    <a:pt x="2189" y="6136"/>
                    <a:pt x="2212" y="6148"/>
                    <a:pt x="2219" y="6173"/>
                  </a:cubicBezTo>
                  <a:cubicBezTo>
                    <a:pt x="2376" y="6600"/>
                    <a:pt x="2655" y="6932"/>
                    <a:pt x="3040" y="7177"/>
                  </a:cubicBezTo>
                  <a:cubicBezTo>
                    <a:pt x="3105" y="7228"/>
                    <a:pt x="3067" y="7309"/>
                    <a:pt x="3007" y="7309"/>
                  </a:cubicBezTo>
                  <a:cubicBezTo>
                    <a:pt x="2995" y="7309"/>
                    <a:pt x="2983" y="7306"/>
                    <a:pt x="2970" y="7299"/>
                  </a:cubicBezTo>
                  <a:cubicBezTo>
                    <a:pt x="2551" y="7072"/>
                    <a:pt x="2254" y="6670"/>
                    <a:pt x="2114" y="6207"/>
                  </a:cubicBezTo>
                  <a:cubicBezTo>
                    <a:pt x="2098" y="6161"/>
                    <a:pt x="2132" y="6136"/>
                    <a:pt x="2166" y="6136"/>
                  </a:cubicBezTo>
                  <a:close/>
                  <a:moveTo>
                    <a:pt x="1777" y="6134"/>
                  </a:moveTo>
                  <a:cubicBezTo>
                    <a:pt x="1802" y="6134"/>
                    <a:pt x="1830" y="6154"/>
                    <a:pt x="1835" y="6190"/>
                  </a:cubicBezTo>
                  <a:cubicBezTo>
                    <a:pt x="1896" y="6644"/>
                    <a:pt x="2123" y="7002"/>
                    <a:pt x="2472" y="7299"/>
                  </a:cubicBezTo>
                  <a:cubicBezTo>
                    <a:pt x="2515" y="7342"/>
                    <a:pt x="2481" y="7404"/>
                    <a:pt x="2428" y="7404"/>
                  </a:cubicBezTo>
                  <a:cubicBezTo>
                    <a:pt x="2417" y="7404"/>
                    <a:pt x="2405" y="7401"/>
                    <a:pt x="2393" y="7395"/>
                  </a:cubicBezTo>
                  <a:cubicBezTo>
                    <a:pt x="1983" y="7133"/>
                    <a:pt x="1747" y="6670"/>
                    <a:pt x="1730" y="6190"/>
                  </a:cubicBezTo>
                  <a:cubicBezTo>
                    <a:pt x="1730" y="6152"/>
                    <a:pt x="1752" y="6134"/>
                    <a:pt x="1777" y="6134"/>
                  </a:cubicBezTo>
                  <a:close/>
                  <a:moveTo>
                    <a:pt x="6597" y="1"/>
                  </a:moveTo>
                  <a:cubicBezTo>
                    <a:pt x="4444" y="1"/>
                    <a:pt x="2311" y="334"/>
                    <a:pt x="202" y="916"/>
                  </a:cubicBezTo>
                  <a:cubicBezTo>
                    <a:pt x="1" y="2444"/>
                    <a:pt x="158" y="4025"/>
                    <a:pt x="717" y="5465"/>
                  </a:cubicBezTo>
                  <a:cubicBezTo>
                    <a:pt x="1337" y="7081"/>
                    <a:pt x="2385" y="8425"/>
                    <a:pt x="3694" y="9438"/>
                  </a:cubicBezTo>
                  <a:cubicBezTo>
                    <a:pt x="3990" y="7042"/>
                    <a:pt x="5882" y="4215"/>
                    <a:pt x="8498" y="4215"/>
                  </a:cubicBezTo>
                  <a:cubicBezTo>
                    <a:pt x="8590" y="4215"/>
                    <a:pt x="8683" y="4218"/>
                    <a:pt x="8776" y="4225"/>
                  </a:cubicBezTo>
                  <a:cubicBezTo>
                    <a:pt x="8794" y="3527"/>
                    <a:pt x="8802" y="2828"/>
                    <a:pt x="8837" y="2139"/>
                  </a:cubicBezTo>
                  <a:cubicBezTo>
                    <a:pt x="8855" y="1475"/>
                    <a:pt x="8907" y="803"/>
                    <a:pt x="8968" y="139"/>
                  </a:cubicBezTo>
                  <a:cubicBezTo>
                    <a:pt x="8175" y="45"/>
                    <a:pt x="7385" y="1"/>
                    <a:pt x="65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2154714" y="1335606"/>
              <a:ext cx="935430" cy="948690"/>
            </a:xfrm>
            <a:custGeom>
              <a:avLst/>
              <a:gdLst/>
              <a:ahLst/>
              <a:cxnLst/>
              <a:rect l="l" t="t" r="r" b="b"/>
              <a:pathLst>
                <a:path w="9876" h="10016" extrusionOk="0">
                  <a:moveTo>
                    <a:pt x="4056" y="1509"/>
                  </a:moveTo>
                  <a:cubicBezTo>
                    <a:pt x="4060" y="1509"/>
                    <a:pt x="4065" y="1509"/>
                    <a:pt x="4069" y="1511"/>
                  </a:cubicBezTo>
                  <a:cubicBezTo>
                    <a:pt x="4488" y="1668"/>
                    <a:pt x="4916" y="1808"/>
                    <a:pt x="5309" y="2008"/>
                  </a:cubicBezTo>
                  <a:cubicBezTo>
                    <a:pt x="5372" y="2032"/>
                    <a:pt x="5336" y="2126"/>
                    <a:pt x="5283" y="2126"/>
                  </a:cubicBezTo>
                  <a:cubicBezTo>
                    <a:pt x="5278" y="2126"/>
                    <a:pt x="5271" y="2125"/>
                    <a:pt x="5265" y="2122"/>
                  </a:cubicBezTo>
                  <a:cubicBezTo>
                    <a:pt x="4837" y="1982"/>
                    <a:pt x="4436" y="1790"/>
                    <a:pt x="4025" y="1607"/>
                  </a:cubicBezTo>
                  <a:cubicBezTo>
                    <a:pt x="3985" y="1591"/>
                    <a:pt x="4011" y="1509"/>
                    <a:pt x="4056" y="1509"/>
                  </a:cubicBezTo>
                  <a:close/>
                  <a:moveTo>
                    <a:pt x="4431" y="2181"/>
                  </a:moveTo>
                  <a:cubicBezTo>
                    <a:pt x="4435" y="2181"/>
                    <a:pt x="4440" y="2182"/>
                    <a:pt x="4444" y="2183"/>
                  </a:cubicBezTo>
                  <a:cubicBezTo>
                    <a:pt x="4811" y="2244"/>
                    <a:pt x="5178" y="2366"/>
                    <a:pt x="5492" y="2576"/>
                  </a:cubicBezTo>
                  <a:cubicBezTo>
                    <a:pt x="5542" y="2611"/>
                    <a:pt x="5517" y="2686"/>
                    <a:pt x="5469" y="2686"/>
                  </a:cubicBezTo>
                  <a:cubicBezTo>
                    <a:pt x="5457" y="2686"/>
                    <a:pt x="5444" y="2682"/>
                    <a:pt x="5431" y="2672"/>
                  </a:cubicBezTo>
                  <a:cubicBezTo>
                    <a:pt x="5117" y="2480"/>
                    <a:pt x="4794" y="2340"/>
                    <a:pt x="4418" y="2262"/>
                  </a:cubicBezTo>
                  <a:cubicBezTo>
                    <a:pt x="4363" y="2254"/>
                    <a:pt x="4386" y="2181"/>
                    <a:pt x="4431" y="2181"/>
                  </a:cubicBezTo>
                  <a:close/>
                  <a:moveTo>
                    <a:pt x="175" y="0"/>
                  </a:moveTo>
                  <a:cubicBezTo>
                    <a:pt x="114" y="699"/>
                    <a:pt x="70" y="1397"/>
                    <a:pt x="35" y="2096"/>
                  </a:cubicBezTo>
                  <a:cubicBezTo>
                    <a:pt x="9" y="2759"/>
                    <a:pt x="0" y="3423"/>
                    <a:pt x="9" y="4087"/>
                  </a:cubicBezTo>
                  <a:cubicBezTo>
                    <a:pt x="2785" y="4506"/>
                    <a:pt x="4680" y="7536"/>
                    <a:pt x="5414" y="10015"/>
                  </a:cubicBezTo>
                  <a:cubicBezTo>
                    <a:pt x="7640" y="8671"/>
                    <a:pt x="9334" y="6479"/>
                    <a:pt x="9875" y="3894"/>
                  </a:cubicBezTo>
                  <a:cubicBezTo>
                    <a:pt x="9177" y="3493"/>
                    <a:pt x="8539" y="2978"/>
                    <a:pt x="7823" y="2559"/>
                  </a:cubicBezTo>
                  <a:cubicBezTo>
                    <a:pt x="7107" y="2148"/>
                    <a:pt x="6357" y="1773"/>
                    <a:pt x="5588" y="1458"/>
                  </a:cubicBezTo>
                  <a:cubicBezTo>
                    <a:pt x="4086" y="830"/>
                    <a:pt x="2497" y="376"/>
                    <a:pt x="882" y="105"/>
                  </a:cubicBezTo>
                  <a:cubicBezTo>
                    <a:pt x="646" y="61"/>
                    <a:pt x="419" y="26"/>
                    <a:pt x="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5"/>
            <p:cNvSpPr/>
            <p:nvPr/>
          </p:nvSpPr>
          <p:spPr>
            <a:xfrm>
              <a:off x="2175363" y="806226"/>
              <a:ext cx="975969" cy="869317"/>
            </a:xfrm>
            <a:custGeom>
              <a:avLst/>
              <a:gdLst/>
              <a:ahLst/>
              <a:cxnLst/>
              <a:rect l="l" t="t" r="r" b="b"/>
              <a:pathLst>
                <a:path w="10304" h="9178" extrusionOk="0">
                  <a:moveTo>
                    <a:pt x="8347" y="3653"/>
                  </a:moveTo>
                  <a:cubicBezTo>
                    <a:pt x="8359" y="3653"/>
                    <a:pt x="8372" y="3658"/>
                    <a:pt x="8383" y="3668"/>
                  </a:cubicBezTo>
                  <a:cubicBezTo>
                    <a:pt x="8741" y="3983"/>
                    <a:pt x="9046" y="4419"/>
                    <a:pt x="9090" y="4908"/>
                  </a:cubicBezTo>
                  <a:cubicBezTo>
                    <a:pt x="9099" y="4945"/>
                    <a:pt x="9071" y="4965"/>
                    <a:pt x="9041" y="4965"/>
                  </a:cubicBezTo>
                  <a:cubicBezTo>
                    <a:pt x="9014" y="4965"/>
                    <a:pt x="8985" y="4950"/>
                    <a:pt x="8976" y="4917"/>
                  </a:cubicBezTo>
                  <a:cubicBezTo>
                    <a:pt x="8837" y="4463"/>
                    <a:pt x="8679" y="4070"/>
                    <a:pt x="8321" y="3729"/>
                  </a:cubicBezTo>
                  <a:cubicBezTo>
                    <a:pt x="8275" y="3696"/>
                    <a:pt x="8309" y="3653"/>
                    <a:pt x="8347" y="3653"/>
                  </a:cubicBezTo>
                  <a:close/>
                  <a:moveTo>
                    <a:pt x="8279" y="3915"/>
                  </a:moveTo>
                  <a:cubicBezTo>
                    <a:pt x="8297" y="3915"/>
                    <a:pt x="8313" y="3922"/>
                    <a:pt x="8321" y="3939"/>
                  </a:cubicBezTo>
                  <a:cubicBezTo>
                    <a:pt x="8479" y="4306"/>
                    <a:pt x="8583" y="4716"/>
                    <a:pt x="8514" y="5118"/>
                  </a:cubicBezTo>
                  <a:cubicBezTo>
                    <a:pt x="8510" y="5143"/>
                    <a:pt x="8491" y="5155"/>
                    <a:pt x="8469" y="5155"/>
                  </a:cubicBezTo>
                  <a:cubicBezTo>
                    <a:pt x="8438" y="5155"/>
                    <a:pt x="8401" y="5132"/>
                    <a:pt x="8391" y="5091"/>
                  </a:cubicBezTo>
                  <a:cubicBezTo>
                    <a:pt x="8374" y="4716"/>
                    <a:pt x="8348" y="4349"/>
                    <a:pt x="8208" y="3983"/>
                  </a:cubicBezTo>
                  <a:cubicBezTo>
                    <a:pt x="8196" y="3947"/>
                    <a:pt x="8241" y="3915"/>
                    <a:pt x="8279" y="3915"/>
                  </a:cubicBezTo>
                  <a:close/>
                  <a:moveTo>
                    <a:pt x="6243" y="1"/>
                  </a:moveTo>
                  <a:cubicBezTo>
                    <a:pt x="6243" y="10"/>
                    <a:pt x="6235" y="10"/>
                    <a:pt x="6235" y="27"/>
                  </a:cubicBezTo>
                  <a:cubicBezTo>
                    <a:pt x="5282" y="2033"/>
                    <a:pt x="3403" y="4018"/>
                    <a:pt x="1163" y="4018"/>
                  </a:cubicBezTo>
                  <a:cubicBezTo>
                    <a:pt x="838" y="4018"/>
                    <a:pt x="505" y="3976"/>
                    <a:pt x="166" y="3887"/>
                  </a:cubicBezTo>
                  <a:cubicBezTo>
                    <a:pt x="96" y="4349"/>
                    <a:pt x="44" y="4821"/>
                    <a:pt x="0" y="5292"/>
                  </a:cubicBezTo>
                  <a:lnTo>
                    <a:pt x="655" y="5388"/>
                  </a:lnTo>
                  <a:cubicBezTo>
                    <a:pt x="2314" y="5659"/>
                    <a:pt x="3956" y="6131"/>
                    <a:pt x="5510" y="6785"/>
                  </a:cubicBezTo>
                  <a:cubicBezTo>
                    <a:pt x="6933" y="7388"/>
                    <a:pt x="8557" y="8130"/>
                    <a:pt x="9727" y="9178"/>
                  </a:cubicBezTo>
                  <a:cubicBezTo>
                    <a:pt x="10304" y="5790"/>
                    <a:pt x="8915" y="2140"/>
                    <a:pt x="62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5"/>
            <p:cNvSpPr/>
            <p:nvPr/>
          </p:nvSpPr>
          <p:spPr>
            <a:xfrm>
              <a:off x="2195159" y="621052"/>
              <a:ext cx="550119" cy="535249"/>
            </a:xfrm>
            <a:custGeom>
              <a:avLst/>
              <a:gdLst/>
              <a:ahLst/>
              <a:cxnLst/>
              <a:rect l="l" t="t" r="r" b="b"/>
              <a:pathLst>
                <a:path w="5808" h="5651" extrusionOk="0">
                  <a:moveTo>
                    <a:pt x="1127" y="0"/>
                  </a:moveTo>
                  <a:cubicBezTo>
                    <a:pt x="630" y="1808"/>
                    <a:pt x="263" y="3659"/>
                    <a:pt x="1" y="5510"/>
                  </a:cubicBezTo>
                  <a:cubicBezTo>
                    <a:pt x="349" y="5606"/>
                    <a:pt x="685" y="5651"/>
                    <a:pt x="1008" y="5651"/>
                  </a:cubicBezTo>
                  <a:cubicBezTo>
                    <a:pt x="3175" y="5651"/>
                    <a:pt x="4784" y="3649"/>
                    <a:pt x="5764" y="1825"/>
                  </a:cubicBezTo>
                  <a:cubicBezTo>
                    <a:pt x="5772" y="1799"/>
                    <a:pt x="5781" y="1781"/>
                    <a:pt x="5807" y="1764"/>
                  </a:cubicBezTo>
                  <a:cubicBezTo>
                    <a:pt x="5510" y="1546"/>
                    <a:pt x="5205" y="1353"/>
                    <a:pt x="4899" y="1170"/>
                  </a:cubicBezTo>
                  <a:cubicBezTo>
                    <a:pt x="3747" y="515"/>
                    <a:pt x="2446" y="131"/>
                    <a:pt x="1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5"/>
            <p:cNvSpPr/>
            <p:nvPr/>
          </p:nvSpPr>
          <p:spPr>
            <a:xfrm>
              <a:off x="1833809" y="616600"/>
              <a:ext cx="439205" cy="518105"/>
            </a:xfrm>
            <a:custGeom>
              <a:avLst/>
              <a:gdLst/>
              <a:ahLst/>
              <a:cxnLst/>
              <a:rect l="l" t="t" r="r" b="b"/>
              <a:pathLst>
                <a:path w="4637" h="5470" extrusionOk="0">
                  <a:moveTo>
                    <a:pt x="2333" y="2686"/>
                  </a:moveTo>
                  <a:cubicBezTo>
                    <a:pt x="2360" y="2686"/>
                    <a:pt x="2388" y="2706"/>
                    <a:pt x="2393" y="2745"/>
                  </a:cubicBezTo>
                  <a:cubicBezTo>
                    <a:pt x="2419" y="3033"/>
                    <a:pt x="2524" y="3313"/>
                    <a:pt x="2681" y="3557"/>
                  </a:cubicBezTo>
                  <a:cubicBezTo>
                    <a:pt x="2705" y="3612"/>
                    <a:pt x="2662" y="3654"/>
                    <a:pt x="2619" y="3654"/>
                  </a:cubicBezTo>
                  <a:cubicBezTo>
                    <a:pt x="2600" y="3654"/>
                    <a:pt x="2581" y="3646"/>
                    <a:pt x="2567" y="3627"/>
                  </a:cubicBezTo>
                  <a:cubicBezTo>
                    <a:pt x="2384" y="3374"/>
                    <a:pt x="2297" y="3068"/>
                    <a:pt x="2279" y="2745"/>
                  </a:cubicBezTo>
                  <a:cubicBezTo>
                    <a:pt x="2279" y="2706"/>
                    <a:pt x="2305" y="2686"/>
                    <a:pt x="2333" y="2686"/>
                  </a:cubicBezTo>
                  <a:close/>
                  <a:moveTo>
                    <a:pt x="1949" y="2604"/>
                  </a:moveTo>
                  <a:cubicBezTo>
                    <a:pt x="1986" y="2604"/>
                    <a:pt x="2024" y="2642"/>
                    <a:pt x="2000" y="2684"/>
                  </a:cubicBezTo>
                  <a:cubicBezTo>
                    <a:pt x="1825" y="3059"/>
                    <a:pt x="2000" y="3409"/>
                    <a:pt x="2279" y="3645"/>
                  </a:cubicBezTo>
                  <a:cubicBezTo>
                    <a:pt x="2319" y="3676"/>
                    <a:pt x="2286" y="3752"/>
                    <a:pt x="2234" y="3752"/>
                  </a:cubicBezTo>
                  <a:cubicBezTo>
                    <a:pt x="2229" y="3752"/>
                    <a:pt x="2223" y="3751"/>
                    <a:pt x="2218" y="3749"/>
                  </a:cubicBezTo>
                  <a:cubicBezTo>
                    <a:pt x="1799" y="3575"/>
                    <a:pt x="1694" y="3007"/>
                    <a:pt x="1904" y="2632"/>
                  </a:cubicBezTo>
                  <a:cubicBezTo>
                    <a:pt x="1915" y="2612"/>
                    <a:pt x="1932" y="2604"/>
                    <a:pt x="1949" y="2604"/>
                  </a:cubicBezTo>
                  <a:close/>
                  <a:moveTo>
                    <a:pt x="4001" y="1"/>
                  </a:moveTo>
                  <a:cubicBezTo>
                    <a:pt x="3256" y="1"/>
                    <a:pt x="2507" y="83"/>
                    <a:pt x="1773" y="239"/>
                  </a:cubicBezTo>
                  <a:cubicBezTo>
                    <a:pt x="0" y="2020"/>
                    <a:pt x="1476" y="4718"/>
                    <a:pt x="3519" y="5469"/>
                  </a:cubicBezTo>
                  <a:cubicBezTo>
                    <a:pt x="3781" y="3627"/>
                    <a:pt x="4156" y="1811"/>
                    <a:pt x="4637" y="21"/>
                  </a:cubicBezTo>
                  <a:cubicBezTo>
                    <a:pt x="4426" y="7"/>
                    <a:pt x="4214" y="1"/>
                    <a:pt x="40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1318542" y="648331"/>
              <a:ext cx="845354" cy="732829"/>
            </a:xfrm>
            <a:custGeom>
              <a:avLst/>
              <a:gdLst/>
              <a:ahLst/>
              <a:cxnLst/>
              <a:rect l="l" t="t" r="r" b="b"/>
              <a:pathLst>
                <a:path w="8925" h="7737" extrusionOk="0">
                  <a:moveTo>
                    <a:pt x="5401" y="2373"/>
                  </a:moveTo>
                  <a:cubicBezTo>
                    <a:pt x="5414" y="2373"/>
                    <a:pt x="5426" y="2379"/>
                    <a:pt x="5431" y="2393"/>
                  </a:cubicBezTo>
                  <a:cubicBezTo>
                    <a:pt x="5562" y="2716"/>
                    <a:pt x="5711" y="3021"/>
                    <a:pt x="5824" y="3344"/>
                  </a:cubicBezTo>
                  <a:cubicBezTo>
                    <a:pt x="5842" y="3380"/>
                    <a:pt x="5803" y="3412"/>
                    <a:pt x="5768" y="3412"/>
                  </a:cubicBezTo>
                  <a:cubicBezTo>
                    <a:pt x="5752" y="3412"/>
                    <a:pt x="5737" y="3405"/>
                    <a:pt x="5728" y="3388"/>
                  </a:cubicBezTo>
                  <a:cubicBezTo>
                    <a:pt x="5597" y="3082"/>
                    <a:pt x="5475" y="2759"/>
                    <a:pt x="5362" y="2428"/>
                  </a:cubicBezTo>
                  <a:cubicBezTo>
                    <a:pt x="5344" y="2398"/>
                    <a:pt x="5374" y="2373"/>
                    <a:pt x="5401" y="2373"/>
                  </a:cubicBezTo>
                  <a:close/>
                  <a:moveTo>
                    <a:pt x="6828" y="0"/>
                  </a:moveTo>
                  <a:lnTo>
                    <a:pt x="6828" y="0"/>
                  </a:lnTo>
                  <a:cubicBezTo>
                    <a:pt x="5397" y="376"/>
                    <a:pt x="4061" y="1074"/>
                    <a:pt x="2969" y="2087"/>
                  </a:cubicBezTo>
                  <a:cubicBezTo>
                    <a:pt x="1371" y="3563"/>
                    <a:pt x="341" y="5588"/>
                    <a:pt x="0" y="7736"/>
                  </a:cubicBezTo>
                  <a:cubicBezTo>
                    <a:pt x="1932" y="7054"/>
                    <a:pt x="4009" y="6754"/>
                    <a:pt x="6079" y="6754"/>
                  </a:cubicBezTo>
                  <a:cubicBezTo>
                    <a:pt x="6974" y="6754"/>
                    <a:pt x="7869" y="6810"/>
                    <a:pt x="8749" y="6916"/>
                  </a:cubicBezTo>
                  <a:cubicBezTo>
                    <a:pt x="8811" y="6427"/>
                    <a:pt x="8863" y="5929"/>
                    <a:pt x="8924" y="5449"/>
                  </a:cubicBezTo>
                  <a:cubicBezTo>
                    <a:pt x="8837" y="5431"/>
                    <a:pt x="8767" y="5396"/>
                    <a:pt x="8671" y="5361"/>
                  </a:cubicBezTo>
                  <a:cubicBezTo>
                    <a:pt x="7518" y="4890"/>
                    <a:pt x="6549" y="3903"/>
                    <a:pt x="6243" y="2663"/>
                  </a:cubicBezTo>
                  <a:cubicBezTo>
                    <a:pt x="6016" y="1738"/>
                    <a:pt x="6165" y="690"/>
                    <a:pt x="68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5"/>
            <p:cNvSpPr/>
            <p:nvPr/>
          </p:nvSpPr>
          <p:spPr>
            <a:xfrm>
              <a:off x="2959156" y="1152231"/>
              <a:ext cx="78142" cy="124364"/>
            </a:xfrm>
            <a:custGeom>
              <a:avLst/>
              <a:gdLst/>
              <a:ahLst/>
              <a:cxnLst/>
              <a:rect l="l" t="t" r="r" b="b"/>
              <a:pathLst>
                <a:path w="825" h="1313" extrusionOk="0">
                  <a:moveTo>
                    <a:pt x="68" y="0"/>
                  </a:moveTo>
                  <a:cubicBezTo>
                    <a:pt x="29" y="0"/>
                    <a:pt x="0" y="43"/>
                    <a:pt x="46" y="76"/>
                  </a:cubicBezTo>
                  <a:cubicBezTo>
                    <a:pt x="396" y="417"/>
                    <a:pt x="562" y="810"/>
                    <a:pt x="701" y="1264"/>
                  </a:cubicBezTo>
                  <a:cubicBezTo>
                    <a:pt x="710" y="1297"/>
                    <a:pt x="739" y="1312"/>
                    <a:pt x="766" y="1312"/>
                  </a:cubicBezTo>
                  <a:cubicBezTo>
                    <a:pt x="796" y="1312"/>
                    <a:pt x="824" y="1292"/>
                    <a:pt x="815" y="1255"/>
                  </a:cubicBezTo>
                  <a:cubicBezTo>
                    <a:pt x="771" y="766"/>
                    <a:pt x="483" y="321"/>
                    <a:pt x="108" y="15"/>
                  </a:cubicBezTo>
                  <a:cubicBezTo>
                    <a:pt x="95" y="5"/>
                    <a:pt x="81" y="0"/>
                    <a:pt x="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5"/>
            <p:cNvSpPr/>
            <p:nvPr/>
          </p:nvSpPr>
          <p:spPr>
            <a:xfrm>
              <a:off x="2951673" y="1175911"/>
              <a:ext cx="36750" cy="119344"/>
            </a:xfrm>
            <a:custGeom>
              <a:avLst/>
              <a:gdLst/>
              <a:ahLst/>
              <a:cxnLst/>
              <a:rect l="l" t="t" r="r" b="b"/>
              <a:pathLst>
                <a:path w="388" h="1260" extrusionOk="0">
                  <a:moveTo>
                    <a:pt x="77" y="1"/>
                  </a:moveTo>
                  <a:cubicBezTo>
                    <a:pt x="40" y="1"/>
                    <a:pt x="1" y="35"/>
                    <a:pt x="12" y="80"/>
                  </a:cubicBezTo>
                  <a:cubicBezTo>
                    <a:pt x="152" y="438"/>
                    <a:pt x="178" y="813"/>
                    <a:pt x="195" y="1188"/>
                  </a:cubicBezTo>
                  <a:cubicBezTo>
                    <a:pt x="195" y="1230"/>
                    <a:pt x="236" y="1260"/>
                    <a:pt x="270" y="1260"/>
                  </a:cubicBezTo>
                  <a:cubicBezTo>
                    <a:pt x="294" y="1260"/>
                    <a:pt x="314" y="1246"/>
                    <a:pt x="318" y="1215"/>
                  </a:cubicBezTo>
                  <a:cubicBezTo>
                    <a:pt x="387" y="813"/>
                    <a:pt x="283" y="403"/>
                    <a:pt x="125" y="36"/>
                  </a:cubicBezTo>
                  <a:cubicBezTo>
                    <a:pt x="116" y="11"/>
                    <a:pt x="97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5"/>
            <p:cNvSpPr/>
            <p:nvPr/>
          </p:nvSpPr>
          <p:spPr>
            <a:xfrm>
              <a:off x="2567591" y="1543133"/>
              <a:ext cx="112335" cy="48022"/>
            </a:xfrm>
            <a:custGeom>
              <a:avLst/>
              <a:gdLst/>
              <a:ahLst/>
              <a:cxnLst/>
              <a:rect l="l" t="t" r="r" b="b"/>
              <a:pathLst>
                <a:path w="1186" h="507" extrusionOk="0">
                  <a:moveTo>
                    <a:pt x="76" y="0"/>
                  </a:moveTo>
                  <a:cubicBezTo>
                    <a:pt x="14" y="0"/>
                    <a:pt x="1" y="80"/>
                    <a:pt x="50" y="97"/>
                  </a:cubicBezTo>
                  <a:cubicBezTo>
                    <a:pt x="426" y="175"/>
                    <a:pt x="740" y="315"/>
                    <a:pt x="1063" y="499"/>
                  </a:cubicBezTo>
                  <a:cubicBezTo>
                    <a:pt x="1075" y="504"/>
                    <a:pt x="1086" y="506"/>
                    <a:pt x="1096" y="506"/>
                  </a:cubicBezTo>
                  <a:cubicBezTo>
                    <a:pt x="1155" y="506"/>
                    <a:pt x="1185" y="431"/>
                    <a:pt x="1133" y="394"/>
                  </a:cubicBezTo>
                  <a:cubicBezTo>
                    <a:pt x="828" y="175"/>
                    <a:pt x="452" y="53"/>
                    <a:pt x="85" y="1"/>
                  </a:cubicBezTo>
                  <a:cubicBezTo>
                    <a:pt x="82" y="0"/>
                    <a:pt x="79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5"/>
            <p:cNvSpPr/>
            <p:nvPr/>
          </p:nvSpPr>
          <p:spPr>
            <a:xfrm>
              <a:off x="2531503" y="1478441"/>
              <a:ext cx="131184" cy="58535"/>
            </a:xfrm>
            <a:custGeom>
              <a:avLst/>
              <a:gdLst/>
              <a:ahLst/>
              <a:cxnLst/>
              <a:rect l="l" t="t" r="r" b="b"/>
              <a:pathLst>
                <a:path w="1385" h="618" extrusionOk="0">
                  <a:moveTo>
                    <a:pt x="77" y="0"/>
                  </a:moveTo>
                  <a:cubicBezTo>
                    <a:pt x="32" y="0"/>
                    <a:pt x="0" y="74"/>
                    <a:pt x="56" y="90"/>
                  </a:cubicBezTo>
                  <a:cubicBezTo>
                    <a:pt x="466" y="282"/>
                    <a:pt x="868" y="474"/>
                    <a:pt x="1287" y="614"/>
                  </a:cubicBezTo>
                  <a:cubicBezTo>
                    <a:pt x="1293" y="617"/>
                    <a:pt x="1299" y="618"/>
                    <a:pt x="1305" y="618"/>
                  </a:cubicBezTo>
                  <a:cubicBezTo>
                    <a:pt x="1356" y="618"/>
                    <a:pt x="1385" y="524"/>
                    <a:pt x="1322" y="500"/>
                  </a:cubicBezTo>
                  <a:cubicBezTo>
                    <a:pt x="938" y="308"/>
                    <a:pt x="510" y="160"/>
                    <a:pt x="91" y="3"/>
                  </a:cubicBezTo>
                  <a:cubicBezTo>
                    <a:pt x="86" y="1"/>
                    <a:pt x="8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5"/>
            <p:cNvSpPr/>
            <p:nvPr/>
          </p:nvSpPr>
          <p:spPr>
            <a:xfrm>
              <a:off x="2325112" y="1917838"/>
              <a:ext cx="65829" cy="83636"/>
            </a:xfrm>
            <a:custGeom>
              <a:avLst/>
              <a:gdLst/>
              <a:ahLst/>
              <a:cxnLst/>
              <a:rect l="l" t="t" r="r" b="b"/>
              <a:pathLst>
                <a:path w="695" h="883" extrusionOk="0">
                  <a:moveTo>
                    <a:pt x="81" y="1"/>
                  </a:moveTo>
                  <a:cubicBezTo>
                    <a:pt x="29" y="1"/>
                    <a:pt x="1" y="67"/>
                    <a:pt x="52" y="96"/>
                  </a:cubicBezTo>
                  <a:cubicBezTo>
                    <a:pt x="332" y="253"/>
                    <a:pt x="489" y="533"/>
                    <a:pt x="567" y="838"/>
                  </a:cubicBezTo>
                  <a:cubicBezTo>
                    <a:pt x="575" y="869"/>
                    <a:pt x="601" y="883"/>
                    <a:pt x="627" y="883"/>
                  </a:cubicBezTo>
                  <a:cubicBezTo>
                    <a:pt x="661" y="883"/>
                    <a:pt x="694" y="860"/>
                    <a:pt x="690" y="821"/>
                  </a:cubicBezTo>
                  <a:cubicBezTo>
                    <a:pt x="655" y="463"/>
                    <a:pt x="428" y="166"/>
                    <a:pt x="113" y="9"/>
                  </a:cubicBezTo>
                  <a:cubicBezTo>
                    <a:pt x="102" y="3"/>
                    <a:pt x="91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2323597" y="1972491"/>
              <a:ext cx="26521" cy="21122"/>
            </a:xfrm>
            <a:custGeom>
              <a:avLst/>
              <a:gdLst/>
              <a:ahLst/>
              <a:cxnLst/>
              <a:rect l="l" t="t" r="r" b="b"/>
              <a:pathLst>
                <a:path w="280" h="223" extrusionOk="0">
                  <a:moveTo>
                    <a:pt x="92" y="1"/>
                  </a:moveTo>
                  <a:cubicBezTo>
                    <a:pt x="46" y="1"/>
                    <a:pt x="1" y="63"/>
                    <a:pt x="42" y="104"/>
                  </a:cubicBezTo>
                  <a:cubicBezTo>
                    <a:pt x="77" y="139"/>
                    <a:pt x="103" y="174"/>
                    <a:pt x="129" y="200"/>
                  </a:cubicBezTo>
                  <a:cubicBezTo>
                    <a:pt x="143" y="216"/>
                    <a:pt x="159" y="222"/>
                    <a:pt x="174" y="222"/>
                  </a:cubicBezTo>
                  <a:cubicBezTo>
                    <a:pt x="229" y="222"/>
                    <a:pt x="279" y="145"/>
                    <a:pt x="225" y="104"/>
                  </a:cubicBezTo>
                  <a:cubicBezTo>
                    <a:pt x="190" y="87"/>
                    <a:pt x="164" y="52"/>
                    <a:pt x="129" y="17"/>
                  </a:cubicBezTo>
                  <a:cubicBezTo>
                    <a:pt x="118" y="6"/>
                    <a:pt x="105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2049672" y="872623"/>
              <a:ext cx="41013" cy="90455"/>
            </a:xfrm>
            <a:custGeom>
              <a:avLst/>
              <a:gdLst/>
              <a:ahLst/>
              <a:cxnLst/>
              <a:rect l="l" t="t" r="r" b="b"/>
              <a:pathLst>
                <a:path w="433" h="955" extrusionOk="0">
                  <a:moveTo>
                    <a:pt x="54" y="1"/>
                  </a:moveTo>
                  <a:cubicBezTo>
                    <a:pt x="26" y="1"/>
                    <a:pt x="0" y="20"/>
                    <a:pt x="0" y="60"/>
                  </a:cubicBezTo>
                  <a:cubicBezTo>
                    <a:pt x="18" y="374"/>
                    <a:pt x="105" y="671"/>
                    <a:pt x="288" y="933"/>
                  </a:cubicBezTo>
                  <a:cubicBezTo>
                    <a:pt x="306" y="948"/>
                    <a:pt x="326" y="954"/>
                    <a:pt x="346" y="954"/>
                  </a:cubicBezTo>
                  <a:cubicBezTo>
                    <a:pt x="393" y="954"/>
                    <a:pt x="433" y="915"/>
                    <a:pt x="402" y="872"/>
                  </a:cubicBezTo>
                  <a:cubicBezTo>
                    <a:pt x="245" y="618"/>
                    <a:pt x="140" y="348"/>
                    <a:pt x="114" y="60"/>
                  </a:cubicBezTo>
                  <a:cubicBezTo>
                    <a:pt x="109" y="20"/>
                    <a:pt x="81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5"/>
            <p:cNvSpPr/>
            <p:nvPr/>
          </p:nvSpPr>
          <p:spPr>
            <a:xfrm>
              <a:off x="1995872" y="863246"/>
              <a:ext cx="58251" cy="108167"/>
            </a:xfrm>
            <a:custGeom>
              <a:avLst/>
              <a:gdLst/>
              <a:ahLst/>
              <a:cxnLst/>
              <a:rect l="l" t="t" r="r" b="b"/>
              <a:pathLst>
                <a:path w="615" h="1142" extrusionOk="0">
                  <a:moveTo>
                    <a:pt x="245" y="0"/>
                  </a:moveTo>
                  <a:cubicBezTo>
                    <a:pt x="229" y="0"/>
                    <a:pt x="212" y="8"/>
                    <a:pt x="201" y="28"/>
                  </a:cubicBezTo>
                  <a:cubicBezTo>
                    <a:pt x="1" y="403"/>
                    <a:pt x="97" y="962"/>
                    <a:pt x="524" y="1137"/>
                  </a:cubicBezTo>
                  <a:cubicBezTo>
                    <a:pt x="531" y="1140"/>
                    <a:pt x="538" y="1141"/>
                    <a:pt x="544" y="1141"/>
                  </a:cubicBezTo>
                  <a:cubicBezTo>
                    <a:pt x="587" y="1141"/>
                    <a:pt x="615" y="1071"/>
                    <a:pt x="577" y="1041"/>
                  </a:cubicBezTo>
                  <a:cubicBezTo>
                    <a:pt x="289" y="805"/>
                    <a:pt x="114" y="455"/>
                    <a:pt x="289" y="80"/>
                  </a:cubicBezTo>
                  <a:cubicBezTo>
                    <a:pt x="313" y="38"/>
                    <a:pt x="279" y="0"/>
                    <a:pt x="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5"/>
            <p:cNvSpPr/>
            <p:nvPr/>
          </p:nvSpPr>
          <p:spPr>
            <a:xfrm>
              <a:off x="1824621" y="873002"/>
              <a:ext cx="47359" cy="98506"/>
            </a:xfrm>
            <a:custGeom>
              <a:avLst/>
              <a:gdLst/>
              <a:ahLst/>
              <a:cxnLst/>
              <a:rect l="l" t="t" r="r" b="b"/>
              <a:pathLst>
                <a:path w="500" h="1040" extrusionOk="0">
                  <a:moveTo>
                    <a:pt x="58" y="1"/>
                  </a:moveTo>
                  <a:cubicBezTo>
                    <a:pt x="31" y="1"/>
                    <a:pt x="1" y="26"/>
                    <a:pt x="19" y="56"/>
                  </a:cubicBezTo>
                  <a:cubicBezTo>
                    <a:pt x="123" y="387"/>
                    <a:pt x="246" y="702"/>
                    <a:pt x="385" y="1016"/>
                  </a:cubicBezTo>
                  <a:cubicBezTo>
                    <a:pt x="394" y="1033"/>
                    <a:pt x="409" y="1040"/>
                    <a:pt x="425" y="1040"/>
                  </a:cubicBezTo>
                  <a:cubicBezTo>
                    <a:pt x="460" y="1040"/>
                    <a:pt x="499" y="1008"/>
                    <a:pt x="481" y="972"/>
                  </a:cubicBezTo>
                  <a:cubicBezTo>
                    <a:pt x="377" y="649"/>
                    <a:pt x="237" y="344"/>
                    <a:pt x="88" y="21"/>
                  </a:cubicBezTo>
                  <a:cubicBezTo>
                    <a:pt x="83" y="7"/>
                    <a:pt x="71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5"/>
            <p:cNvSpPr/>
            <p:nvPr/>
          </p:nvSpPr>
          <p:spPr>
            <a:xfrm>
              <a:off x="1494055" y="1901073"/>
              <a:ext cx="95570" cy="111198"/>
            </a:xfrm>
            <a:custGeom>
              <a:avLst/>
              <a:gdLst/>
              <a:ahLst/>
              <a:cxnLst/>
              <a:rect l="l" t="t" r="r" b="b"/>
              <a:pathLst>
                <a:path w="1009" h="1174" extrusionOk="0">
                  <a:moveTo>
                    <a:pt x="68" y="1"/>
                  </a:moveTo>
                  <a:cubicBezTo>
                    <a:pt x="34" y="1"/>
                    <a:pt x="0" y="26"/>
                    <a:pt x="16" y="72"/>
                  </a:cubicBezTo>
                  <a:cubicBezTo>
                    <a:pt x="156" y="535"/>
                    <a:pt x="453" y="937"/>
                    <a:pt x="872" y="1164"/>
                  </a:cubicBezTo>
                  <a:cubicBezTo>
                    <a:pt x="883" y="1170"/>
                    <a:pt x="895" y="1173"/>
                    <a:pt x="905" y="1173"/>
                  </a:cubicBezTo>
                  <a:cubicBezTo>
                    <a:pt x="968" y="1173"/>
                    <a:pt x="1008" y="1079"/>
                    <a:pt x="942" y="1042"/>
                  </a:cubicBezTo>
                  <a:cubicBezTo>
                    <a:pt x="566" y="797"/>
                    <a:pt x="278" y="465"/>
                    <a:pt x="121" y="38"/>
                  </a:cubicBezTo>
                  <a:cubicBezTo>
                    <a:pt x="114" y="13"/>
                    <a:pt x="91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5"/>
            <p:cNvSpPr/>
            <p:nvPr/>
          </p:nvSpPr>
          <p:spPr>
            <a:xfrm>
              <a:off x="1459104" y="1901262"/>
              <a:ext cx="74543" cy="120007"/>
            </a:xfrm>
            <a:custGeom>
              <a:avLst/>
              <a:gdLst/>
              <a:ahLst/>
              <a:cxnLst/>
              <a:rect l="l" t="t" r="r" b="b"/>
              <a:pathLst>
                <a:path w="787" h="1267" extrusionOk="0">
                  <a:moveTo>
                    <a:pt x="50" y="1"/>
                  </a:moveTo>
                  <a:cubicBezTo>
                    <a:pt x="25" y="1"/>
                    <a:pt x="1" y="18"/>
                    <a:pt x="1" y="53"/>
                  </a:cubicBezTo>
                  <a:cubicBezTo>
                    <a:pt x="18" y="542"/>
                    <a:pt x="254" y="996"/>
                    <a:pt x="664" y="1258"/>
                  </a:cubicBezTo>
                  <a:cubicBezTo>
                    <a:pt x="676" y="1264"/>
                    <a:pt x="687" y="1266"/>
                    <a:pt x="697" y="1266"/>
                  </a:cubicBezTo>
                  <a:cubicBezTo>
                    <a:pt x="751" y="1266"/>
                    <a:pt x="787" y="1199"/>
                    <a:pt x="743" y="1162"/>
                  </a:cubicBezTo>
                  <a:cubicBezTo>
                    <a:pt x="394" y="865"/>
                    <a:pt x="167" y="507"/>
                    <a:pt x="106" y="53"/>
                  </a:cubicBezTo>
                  <a:cubicBezTo>
                    <a:pt x="101" y="18"/>
                    <a:pt x="75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5"/>
            <p:cNvSpPr/>
            <p:nvPr/>
          </p:nvSpPr>
          <p:spPr>
            <a:xfrm>
              <a:off x="1277150" y="589700"/>
              <a:ext cx="1934510" cy="1861862"/>
            </a:xfrm>
            <a:custGeom>
              <a:avLst/>
              <a:gdLst/>
              <a:ahLst/>
              <a:cxnLst/>
              <a:rect l="l" t="t" r="r" b="b"/>
              <a:pathLst>
                <a:path w="20424" h="19657" extrusionOk="0">
                  <a:moveTo>
                    <a:pt x="9882" y="285"/>
                  </a:moveTo>
                  <a:cubicBezTo>
                    <a:pt x="10096" y="285"/>
                    <a:pt x="10309" y="291"/>
                    <a:pt x="10522" y="305"/>
                  </a:cubicBezTo>
                  <a:cubicBezTo>
                    <a:pt x="10042" y="2095"/>
                    <a:pt x="9667" y="3920"/>
                    <a:pt x="9405" y="5753"/>
                  </a:cubicBezTo>
                  <a:cubicBezTo>
                    <a:pt x="7370" y="5002"/>
                    <a:pt x="5895" y="2304"/>
                    <a:pt x="7658" y="523"/>
                  </a:cubicBezTo>
                  <a:cubicBezTo>
                    <a:pt x="8385" y="367"/>
                    <a:pt x="9134" y="285"/>
                    <a:pt x="9882" y="285"/>
                  </a:cubicBezTo>
                  <a:close/>
                  <a:moveTo>
                    <a:pt x="10802" y="331"/>
                  </a:moveTo>
                  <a:cubicBezTo>
                    <a:pt x="12129" y="453"/>
                    <a:pt x="13421" y="846"/>
                    <a:pt x="14583" y="1501"/>
                  </a:cubicBezTo>
                  <a:cubicBezTo>
                    <a:pt x="14897" y="1684"/>
                    <a:pt x="15194" y="1877"/>
                    <a:pt x="15482" y="2095"/>
                  </a:cubicBezTo>
                  <a:cubicBezTo>
                    <a:pt x="15473" y="2112"/>
                    <a:pt x="15456" y="2130"/>
                    <a:pt x="15438" y="2156"/>
                  </a:cubicBezTo>
                  <a:cubicBezTo>
                    <a:pt x="14466" y="3980"/>
                    <a:pt x="12858" y="5982"/>
                    <a:pt x="10691" y="5982"/>
                  </a:cubicBezTo>
                  <a:cubicBezTo>
                    <a:pt x="10368" y="5982"/>
                    <a:pt x="10032" y="5937"/>
                    <a:pt x="9684" y="5841"/>
                  </a:cubicBezTo>
                  <a:cubicBezTo>
                    <a:pt x="9946" y="3990"/>
                    <a:pt x="10313" y="2139"/>
                    <a:pt x="10802" y="331"/>
                  </a:cubicBezTo>
                  <a:close/>
                  <a:moveTo>
                    <a:pt x="7265" y="628"/>
                  </a:moveTo>
                  <a:cubicBezTo>
                    <a:pt x="6602" y="1309"/>
                    <a:pt x="6453" y="2357"/>
                    <a:pt x="6680" y="3291"/>
                  </a:cubicBezTo>
                  <a:cubicBezTo>
                    <a:pt x="6977" y="4522"/>
                    <a:pt x="7955" y="5518"/>
                    <a:pt x="9117" y="5980"/>
                  </a:cubicBezTo>
                  <a:cubicBezTo>
                    <a:pt x="9204" y="6015"/>
                    <a:pt x="9274" y="6042"/>
                    <a:pt x="9361" y="6068"/>
                  </a:cubicBezTo>
                  <a:cubicBezTo>
                    <a:pt x="9300" y="6565"/>
                    <a:pt x="9230" y="7046"/>
                    <a:pt x="9186" y="7535"/>
                  </a:cubicBezTo>
                  <a:cubicBezTo>
                    <a:pt x="8319" y="7431"/>
                    <a:pt x="7439" y="7376"/>
                    <a:pt x="6558" y="7376"/>
                  </a:cubicBezTo>
                  <a:cubicBezTo>
                    <a:pt x="4474" y="7376"/>
                    <a:pt x="2382" y="7681"/>
                    <a:pt x="437" y="8355"/>
                  </a:cubicBezTo>
                  <a:cubicBezTo>
                    <a:pt x="787" y="6216"/>
                    <a:pt x="1808" y="4182"/>
                    <a:pt x="3406" y="2706"/>
                  </a:cubicBezTo>
                  <a:cubicBezTo>
                    <a:pt x="4498" y="1693"/>
                    <a:pt x="5842" y="995"/>
                    <a:pt x="7265" y="628"/>
                  </a:cubicBezTo>
                  <a:close/>
                  <a:moveTo>
                    <a:pt x="15726" y="2269"/>
                  </a:moveTo>
                  <a:cubicBezTo>
                    <a:pt x="18389" y="4409"/>
                    <a:pt x="19787" y="8067"/>
                    <a:pt x="19210" y="11446"/>
                  </a:cubicBezTo>
                  <a:cubicBezTo>
                    <a:pt x="18040" y="10399"/>
                    <a:pt x="16416" y="9656"/>
                    <a:pt x="14993" y="9063"/>
                  </a:cubicBezTo>
                  <a:cubicBezTo>
                    <a:pt x="13447" y="8408"/>
                    <a:pt x="11806" y="7936"/>
                    <a:pt x="10138" y="7666"/>
                  </a:cubicBezTo>
                  <a:lnTo>
                    <a:pt x="9483" y="7561"/>
                  </a:lnTo>
                  <a:cubicBezTo>
                    <a:pt x="9527" y="7098"/>
                    <a:pt x="9579" y="6627"/>
                    <a:pt x="9649" y="6155"/>
                  </a:cubicBezTo>
                  <a:cubicBezTo>
                    <a:pt x="9986" y="6244"/>
                    <a:pt x="10317" y="6286"/>
                    <a:pt x="10641" y="6286"/>
                  </a:cubicBezTo>
                  <a:cubicBezTo>
                    <a:pt x="12878" y="6286"/>
                    <a:pt x="14764" y="4295"/>
                    <a:pt x="15718" y="2304"/>
                  </a:cubicBezTo>
                  <a:cubicBezTo>
                    <a:pt x="15718" y="2296"/>
                    <a:pt x="15726" y="2296"/>
                    <a:pt x="15726" y="2269"/>
                  </a:cubicBezTo>
                  <a:close/>
                  <a:moveTo>
                    <a:pt x="6789" y="7711"/>
                  </a:moveTo>
                  <a:cubicBezTo>
                    <a:pt x="7577" y="7711"/>
                    <a:pt x="8367" y="7755"/>
                    <a:pt x="9160" y="7849"/>
                  </a:cubicBezTo>
                  <a:cubicBezTo>
                    <a:pt x="9099" y="8513"/>
                    <a:pt x="9055" y="9185"/>
                    <a:pt x="9029" y="9849"/>
                  </a:cubicBezTo>
                  <a:cubicBezTo>
                    <a:pt x="8994" y="10538"/>
                    <a:pt x="8968" y="11237"/>
                    <a:pt x="8968" y="11935"/>
                  </a:cubicBezTo>
                  <a:cubicBezTo>
                    <a:pt x="8875" y="11928"/>
                    <a:pt x="8782" y="11925"/>
                    <a:pt x="8690" y="11925"/>
                  </a:cubicBezTo>
                  <a:cubicBezTo>
                    <a:pt x="6074" y="11925"/>
                    <a:pt x="4182" y="14752"/>
                    <a:pt x="3886" y="17148"/>
                  </a:cubicBezTo>
                  <a:cubicBezTo>
                    <a:pt x="2577" y="16135"/>
                    <a:pt x="1529" y="14791"/>
                    <a:pt x="909" y="13175"/>
                  </a:cubicBezTo>
                  <a:cubicBezTo>
                    <a:pt x="350" y="11735"/>
                    <a:pt x="193" y="10154"/>
                    <a:pt x="394" y="8626"/>
                  </a:cubicBezTo>
                  <a:cubicBezTo>
                    <a:pt x="2503" y="8044"/>
                    <a:pt x="4636" y="7711"/>
                    <a:pt x="6789" y="7711"/>
                  </a:cubicBezTo>
                  <a:close/>
                  <a:moveTo>
                    <a:pt x="9440" y="7884"/>
                  </a:moveTo>
                  <a:cubicBezTo>
                    <a:pt x="9684" y="7919"/>
                    <a:pt x="9911" y="7945"/>
                    <a:pt x="10147" y="7989"/>
                  </a:cubicBezTo>
                  <a:cubicBezTo>
                    <a:pt x="11762" y="8251"/>
                    <a:pt x="13351" y="8713"/>
                    <a:pt x="14853" y="9342"/>
                  </a:cubicBezTo>
                  <a:cubicBezTo>
                    <a:pt x="15630" y="9665"/>
                    <a:pt x="16372" y="10032"/>
                    <a:pt x="17088" y="10460"/>
                  </a:cubicBezTo>
                  <a:cubicBezTo>
                    <a:pt x="17804" y="10861"/>
                    <a:pt x="18442" y="11377"/>
                    <a:pt x="19140" y="11778"/>
                  </a:cubicBezTo>
                  <a:cubicBezTo>
                    <a:pt x="18599" y="14354"/>
                    <a:pt x="16905" y="16563"/>
                    <a:pt x="14679" y="17899"/>
                  </a:cubicBezTo>
                  <a:cubicBezTo>
                    <a:pt x="13945" y="15428"/>
                    <a:pt x="12050" y="12389"/>
                    <a:pt x="9274" y="11979"/>
                  </a:cubicBezTo>
                  <a:cubicBezTo>
                    <a:pt x="9265" y="11307"/>
                    <a:pt x="9265" y="10643"/>
                    <a:pt x="9300" y="9980"/>
                  </a:cubicBezTo>
                  <a:cubicBezTo>
                    <a:pt x="9335" y="9281"/>
                    <a:pt x="9379" y="8582"/>
                    <a:pt x="9440" y="7884"/>
                  </a:cubicBezTo>
                  <a:close/>
                  <a:moveTo>
                    <a:pt x="8667" y="12245"/>
                  </a:moveTo>
                  <a:cubicBezTo>
                    <a:pt x="8766" y="12245"/>
                    <a:pt x="8867" y="12250"/>
                    <a:pt x="8968" y="12258"/>
                  </a:cubicBezTo>
                  <a:cubicBezTo>
                    <a:pt x="8968" y="14625"/>
                    <a:pt x="9160" y="17052"/>
                    <a:pt x="9684" y="19340"/>
                  </a:cubicBezTo>
                  <a:cubicBezTo>
                    <a:pt x="7658" y="19209"/>
                    <a:pt x="5711" y="18510"/>
                    <a:pt x="4113" y="17332"/>
                  </a:cubicBezTo>
                  <a:cubicBezTo>
                    <a:pt x="4492" y="15088"/>
                    <a:pt x="6132" y="12245"/>
                    <a:pt x="8667" y="12245"/>
                  </a:cubicBezTo>
                  <a:close/>
                  <a:moveTo>
                    <a:pt x="9274" y="12293"/>
                  </a:moveTo>
                  <a:cubicBezTo>
                    <a:pt x="11937" y="12747"/>
                    <a:pt x="13718" y="15664"/>
                    <a:pt x="14399" y="18056"/>
                  </a:cubicBezTo>
                  <a:cubicBezTo>
                    <a:pt x="13089" y="18798"/>
                    <a:pt x="11614" y="19235"/>
                    <a:pt x="10095" y="19296"/>
                  </a:cubicBezTo>
                  <a:cubicBezTo>
                    <a:pt x="10051" y="19314"/>
                    <a:pt x="10016" y="19331"/>
                    <a:pt x="9990" y="19357"/>
                  </a:cubicBezTo>
                  <a:cubicBezTo>
                    <a:pt x="9955" y="19340"/>
                    <a:pt x="9911" y="19340"/>
                    <a:pt x="9876" y="19340"/>
                  </a:cubicBezTo>
                  <a:cubicBezTo>
                    <a:pt x="9597" y="16982"/>
                    <a:pt x="9335" y="14651"/>
                    <a:pt x="9274" y="12293"/>
                  </a:cubicBezTo>
                  <a:close/>
                  <a:moveTo>
                    <a:pt x="9830" y="0"/>
                  </a:moveTo>
                  <a:cubicBezTo>
                    <a:pt x="7969" y="0"/>
                    <a:pt x="6106" y="500"/>
                    <a:pt x="4533" y="1501"/>
                  </a:cubicBezTo>
                  <a:cubicBezTo>
                    <a:pt x="2114" y="3029"/>
                    <a:pt x="568" y="5657"/>
                    <a:pt x="167" y="8443"/>
                  </a:cubicBezTo>
                  <a:cubicBezTo>
                    <a:pt x="149" y="8451"/>
                    <a:pt x="149" y="8451"/>
                    <a:pt x="141" y="8451"/>
                  </a:cubicBezTo>
                  <a:cubicBezTo>
                    <a:pt x="36" y="8495"/>
                    <a:pt x="44" y="8635"/>
                    <a:pt x="132" y="8670"/>
                  </a:cubicBezTo>
                  <a:cubicBezTo>
                    <a:pt x="1" y="9726"/>
                    <a:pt x="36" y="10818"/>
                    <a:pt x="254" y="11874"/>
                  </a:cubicBezTo>
                  <a:cubicBezTo>
                    <a:pt x="1125" y="16091"/>
                    <a:pt x="5233" y="19534"/>
                    <a:pt x="9566" y="19534"/>
                  </a:cubicBezTo>
                  <a:cubicBezTo>
                    <a:pt x="9620" y="19534"/>
                    <a:pt x="9674" y="19533"/>
                    <a:pt x="9728" y="19532"/>
                  </a:cubicBezTo>
                  <a:cubicBezTo>
                    <a:pt x="9728" y="19549"/>
                    <a:pt x="9737" y="19576"/>
                    <a:pt x="9737" y="19593"/>
                  </a:cubicBezTo>
                  <a:cubicBezTo>
                    <a:pt x="9744" y="19637"/>
                    <a:pt x="9781" y="19657"/>
                    <a:pt x="9818" y="19657"/>
                  </a:cubicBezTo>
                  <a:cubicBezTo>
                    <a:pt x="9863" y="19657"/>
                    <a:pt x="9907" y="19628"/>
                    <a:pt x="9902" y="19576"/>
                  </a:cubicBezTo>
                  <a:lnTo>
                    <a:pt x="9902" y="19514"/>
                  </a:lnTo>
                  <a:lnTo>
                    <a:pt x="9990" y="19514"/>
                  </a:lnTo>
                  <a:cubicBezTo>
                    <a:pt x="10007" y="19549"/>
                    <a:pt x="10042" y="19576"/>
                    <a:pt x="10095" y="19576"/>
                  </a:cubicBezTo>
                  <a:cubicBezTo>
                    <a:pt x="14094" y="19418"/>
                    <a:pt x="17813" y="16703"/>
                    <a:pt x="19123" y="12905"/>
                  </a:cubicBezTo>
                  <a:cubicBezTo>
                    <a:pt x="20424" y="9115"/>
                    <a:pt x="19053" y="4601"/>
                    <a:pt x="15945" y="2086"/>
                  </a:cubicBezTo>
                  <a:cubicBezTo>
                    <a:pt x="14224" y="696"/>
                    <a:pt x="12028" y="0"/>
                    <a:pt x="98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" name="Google Shape;132;p15"/>
          <p:cNvSpPr/>
          <p:nvPr/>
        </p:nvSpPr>
        <p:spPr>
          <a:xfrm rot="703886" flipH="1">
            <a:off x="446466" y="1654032"/>
            <a:ext cx="117233" cy="115419"/>
          </a:xfrm>
          <a:custGeom>
            <a:avLst/>
            <a:gdLst/>
            <a:ahLst/>
            <a:cxnLst/>
            <a:rect l="l" t="t" r="r" b="b"/>
            <a:pathLst>
              <a:path w="711" h="700" extrusionOk="0">
                <a:moveTo>
                  <a:pt x="439" y="1"/>
                </a:moveTo>
                <a:cubicBezTo>
                  <a:pt x="320" y="1"/>
                  <a:pt x="11" y="222"/>
                  <a:pt x="3" y="376"/>
                </a:cubicBezTo>
                <a:cubicBezTo>
                  <a:pt x="0" y="441"/>
                  <a:pt x="32" y="461"/>
                  <a:pt x="73" y="461"/>
                </a:cubicBezTo>
                <a:cubicBezTo>
                  <a:pt x="142" y="461"/>
                  <a:pt x="239" y="402"/>
                  <a:pt x="239" y="402"/>
                </a:cubicBezTo>
                <a:lnTo>
                  <a:pt x="501" y="699"/>
                </a:lnTo>
                <a:lnTo>
                  <a:pt x="711" y="542"/>
                </a:lnTo>
                <a:lnTo>
                  <a:pt x="440" y="236"/>
                </a:lnTo>
                <a:cubicBezTo>
                  <a:pt x="440" y="236"/>
                  <a:pt x="510" y="149"/>
                  <a:pt x="484" y="27"/>
                </a:cubicBezTo>
                <a:cubicBezTo>
                  <a:pt x="478" y="9"/>
                  <a:pt x="462" y="1"/>
                  <a:pt x="43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31"/>
          <p:cNvSpPr/>
          <p:nvPr/>
        </p:nvSpPr>
        <p:spPr>
          <a:xfrm rot="-5400000">
            <a:off x="4443355" y="769777"/>
            <a:ext cx="4407776" cy="4339669"/>
          </a:xfrm>
          <a:custGeom>
            <a:avLst/>
            <a:gdLst/>
            <a:ahLst/>
            <a:cxnLst/>
            <a:rect l="l" t="t" r="r" b="b"/>
            <a:pathLst>
              <a:path w="65128" h="12372" extrusionOk="0">
                <a:moveTo>
                  <a:pt x="0" y="1"/>
                </a:moveTo>
                <a:lnTo>
                  <a:pt x="0" y="12371"/>
                </a:lnTo>
                <a:lnTo>
                  <a:pt x="2774" y="12371"/>
                </a:lnTo>
                <a:lnTo>
                  <a:pt x="2774" y="12324"/>
                </a:lnTo>
                <a:cubicBezTo>
                  <a:pt x="12795" y="12324"/>
                  <a:pt x="22820" y="12342"/>
                  <a:pt x="32845" y="12342"/>
                </a:cubicBezTo>
                <a:cubicBezTo>
                  <a:pt x="40864" y="12342"/>
                  <a:pt x="48883" y="12330"/>
                  <a:pt x="56900" y="12288"/>
                </a:cubicBezTo>
                <a:cubicBezTo>
                  <a:pt x="64294" y="12264"/>
                  <a:pt x="64294" y="12109"/>
                  <a:pt x="64306" y="4787"/>
                </a:cubicBezTo>
                <a:cubicBezTo>
                  <a:pt x="64306" y="4585"/>
                  <a:pt x="64270" y="4346"/>
                  <a:pt x="64306" y="4156"/>
                </a:cubicBezTo>
                <a:cubicBezTo>
                  <a:pt x="65127" y="727"/>
                  <a:pt x="63258" y="203"/>
                  <a:pt x="60401" y="191"/>
                </a:cubicBezTo>
                <a:cubicBezTo>
                  <a:pt x="40255" y="167"/>
                  <a:pt x="20134" y="84"/>
                  <a:pt x="0" y="1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15" name="Google Shape;1415;p31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Ex 5 (p 15). </a:t>
            </a:r>
            <a:r>
              <a:rPr lang="en-US" sz="1900" b="1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Write </a:t>
            </a:r>
            <a:r>
              <a:rPr lang="en-US" sz="1900" b="1" dirty="0">
                <a:solidFill>
                  <a:srgbClr val="FF0000"/>
                </a:solidFill>
                <a:effectLst/>
                <a:cs typeface="Calibri" panose="020F0502020204030204" pitchFamily="34" charset="0"/>
              </a:rPr>
              <a:t>an email (80 - 100 words) </a:t>
            </a:r>
            <a:r>
              <a:rPr lang="en-US" sz="1900" b="1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to a </a:t>
            </a:r>
            <a:r>
              <a:rPr lang="en-US" sz="1900" b="1" dirty="0" err="1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penfriend</a:t>
            </a:r>
            <a:r>
              <a:rPr lang="en-US" sz="1900" b="1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to tell him / her about </a:t>
            </a:r>
            <a:r>
              <a:rPr lang="en-US" sz="1900" b="1" dirty="0">
                <a:solidFill>
                  <a:srgbClr val="FF0000"/>
                </a:solidFill>
                <a:effectLst/>
                <a:cs typeface="Calibri" panose="020F0502020204030204" pitchFamily="34" charset="0"/>
              </a:rPr>
              <a:t>what you usually do with your friends in your free time</a:t>
            </a:r>
            <a:r>
              <a:rPr lang="en-US" sz="1900" b="1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. Use your answers in Ex 4. </a:t>
            </a:r>
            <a:br>
              <a:rPr lang="en-US" sz="1900" b="1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</a:br>
            <a:r>
              <a:rPr lang="en-US" sz="1900" b="1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Start and end the email as follows:</a:t>
            </a:r>
            <a:br>
              <a:rPr lang="en-US" sz="1900" b="1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</a:br>
            <a:br>
              <a:rPr lang="en-US" sz="1900" b="1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</a:br>
            <a:endParaRPr sz="1900" dirty="0"/>
          </a:p>
        </p:txBody>
      </p:sp>
      <p:sp>
        <p:nvSpPr>
          <p:cNvPr id="1422" name="Google Shape;1422;p31"/>
          <p:cNvSpPr txBox="1"/>
          <p:nvPr/>
        </p:nvSpPr>
        <p:spPr>
          <a:xfrm>
            <a:off x="5831392" y="750543"/>
            <a:ext cx="17457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Suggestions:</a:t>
            </a:r>
            <a:endParaRPr sz="1700" dirty="0">
              <a:solidFill>
                <a:schemeClr val="dk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1423" name="Google Shape;1423;p31"/>
          <p:cNvSpPr txBox="1"/>
          <p:nvPr/>
        </p:nvSpPr>
        <p:spPr>
          <a:xfrm>
            <a:off x="4572000" y="1151643"/>
            <a:ext cx="4245075" cy="1102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buNone/>
            </a:pPr>
            <a:r>
              <a:rPr lang="en-US" b="1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1. </a:t>
            </a:r>
            <a:r>
              <a:rPr lang="en-US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When do you usually have free time? </a:t>
            </a:r>
          </a:p>
          <a:p>
            <a:pPr marL="0" lvl="0" indent="0" algn="just" rtl="0">
              <a:spcBef>
                <a:spcPts val="0"/>
              </a:spcBef>
              <a:buNone/>
            </a:pPr>
            <a:r>
              <a:rPr lang="en-US" b="1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2. </a:t>
            </a:r>
            <a:r>
              <a:rPr lang="en-US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What do you usually do with your friends in your free time? </a:t>
            </a:r>
          </a:p>
          <a:p>
            <a:pPr marL="0" lvl="0" indent="0" algn="just" rtl="0">
              <a:spcBef>
                <a:spcPts val="0"/>
              </a:spcBef>
              <a:buNone/>
            </a:pPr>
            <a:r>
              <a:rPr lang="en-US" b="1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3. </a:t>
            </a:r>
            <a:r>
              <a:rPr lang="en-US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Why do you do these activities?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6F3CBA-89EE-764C-14F4-48BB9BD40B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7" t="3226" r="3704"/>
          <a:stretch/>
        </p:blipFill>
        <p:spPr>
          <a:xfrm>
            <a:off x="326925" y="1023747"/>
            <a:ext cx="3949172" cy="32088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45BD34-5621-9902-FC52-CA9F7F5B6C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0" r="2108"/>
          <a:stretch/>
        </p:blipFill>
        <p:spPr>
          <a:xfrm>
            <a:off x="321245" y="4216369"/>
            <a:ext cx="3949172" cy="9457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3DD3E0-CC8D-7C56-F05E-65514DCA19EA}"/>
              </a:ext>
            </a:extLst>
          </p:cNvPr>
          <p:cNvSpPr txBox="1"/>
          <p:nvPr/>
        </p:nvSpPr>
        <p:spPr>
          <a:xfrm>
            <a:off x="4666593" y="2089988"/>
            <a:ext cx="403597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</a:rPr>
              <a:t>Hi,</a:t>
            </a:r>
          </a:p>
          <a:p>
            <a:pPr algn="l"/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</a:rPr>
              <a:t>It’s nice to hear from you again,</a:t>
            </a:r>
          </a:p>
          <a:p>
            <a:pPr algn="just"/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</a:rPr>
              <a:t>Let me tell you about </a:t>
            </a:r>
            <a:r>
              <a:rPr lang="en-US" dirty="0">
                <a:solidFill>
                  <a:srgbClr val="FF0000"/>
                </a:solidFill>
                <a:latin typeface="Roboto"/>
                <a:ea typeface="Roboto"/>
                <a:cs typeface="Roboto"/>
              </a:rPr>
              <a:t>how I spend my free time. When I finish all my homework, I often read books and listen to my favorite songs. On Saturday, I usually go swimming with my friends at a nearby pool. We also play football in the afternoon. On Sunday, I always help my mom with housework and cooking meals. Then I do DIY with my younger sister.</a:t>
            </a:r>
          </a:p>
          <a:p>
            <a:pPr algn="l"/>
            <a:r>
              <a:rPr lang="en-US" dirty="0">
                <a:solidFill>
                  <a:srgbClr val="FF0000"/>
                </a:solidFill>
                <a:latin typeface="Roboto"/>
                <a:ea typeface="Roboto"/>
                <a:cs typeface="Roboto"/>
              </a:rPr>
              <a:t>How do you spend your free time? I’m looking forward to your reply.</a:t>
            </a:r>
          </a:p>
          <a:p>
            <a:pPr algn="l"/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</a:rPr>
              <a:t>Bye for now,</a:t>
            </a:r>
          </a:p>
          <a:p>
            <a:pPr algn="l"/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</a:rPr>
              <a:t>Mina.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B947F2-3CFE-D93D-9FBC-25924D9CB30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74973" y="4023600"/>
            <a:ext cx="1152698" cy="10172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1" grpId="0" animBg="1"/>
      <p:bldP spid="1422" grpId="0"/>
      <p:bldP spid="142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Google Shape;2243;p44"/>
          <p:cNvSpPr/>
          <p:nvPr/>
        </p:nvSpPr>
        <p:spPr>
          <a:xfrm rot="7344341">
            <a:off x="559923" y="1737815"/>
            <a:ext cx="2745881" cy="2578310"/>
          </a:xfrm>
          <a:custGeom>
            <a:avLst/>
            <a:gdLst/>
            <a:ahLst/>
            <a:cxnLst/>
            <a:rect l="l" t="t" r="r" b="b"/>
            <a:pathLst>
              <a:path w="38344" h="36004" extrusionOk="0">
                <a:moveTo>
                  <a:pt x="23431" y="423"/>
                </a:moveTo>
                <a:cubicBezTo>
                  <a:pt x="19313" y="-780"/>
                  <a:pt x="13575" y="840"/>
                  <a:pt x="10104" y="2089"/>
                </a:cubicBezTo>
                <a:cubicBezTo>
                  <a:pt x="6633" y="3338"/>
                  <a:pt x="4273" y="5004"/>
                  <a:pt x="2607" y="7919"/>
                </a:cubicBezTo>
                <a:cubicBezTo>
                  <a:pt x="941" y="10834"/>
                  <a:pt x="-400" y="15694"/>
                  <a:pt x="109" y="19581"/>
                </a:cubicBezTo>
                <a:cubicBezTo>
                  <a:pt x="618" y="23468"/>
                  <a:pt x="2469" y="28512"/>
                  <a:pt x="5662" y="31242"/>
                </a:cubicBezTo>
                <a:cubicBezTo>
                  <a:pt x="8855" y="33972"/>
                  <a:pt x="15195" y="35684"/>
                  <a:pt x="19267" y="35962"/>
                </a:cubicBezTo>
                <a:cubicBezTo>
                  <a:pt x="23339" y="36240"/>
                  <a:pt x="26948" y="35129"/>
                  <a:pt x="30095" y="32908"/>
                </a:cubicBezTo>
                <a:cubicBezTo>
                  <a:pt x="33242" y="30687"/>
                  <a:pt x="37360" y="26568"/>
                  <a:pt x="38147" y="22635"/>
                </a:cubicBezTo>
                <a:cubicBezTo>
                  <a:pt x="38934" y="18702"/>
                  <a:pt x="37268" y="13010"/>
                  <a:pt x="34815" y="9308"/>
                </a:cubicBezTo>
                <a:cubicBezTo>
                  <a:pt x="32362" y="5606"/>
                  <a:pt x="27550" y="1626"/>
                  <a:pt x="23431" y="42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2244" name="Google Shape;2244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chemeClr val="tx2">
                    <a:lumMod val="50000"/>
                  </a:schemeClr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What have you learnt today?</a:t>
            </a:r>
            <a:endParaRPr lang="vi-VN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2245" name="Google Shape;2245;p44"/>
          <p:cNvGrpSpPr/>
          <p:nvPr/>
        </p:nvGrpSpPr>
        <p:grpSpPr>
          <a:xfrm>
            <a:off x="945197" y="1902555"/>
            <a:ext cx="1904114" cy="2377169"/>
            <a:chOff x="4127275" y="4260850"/>
            <a:chExt cx="228125" cy="284800"/>
          </a:xfrm>
        </p:grpSpPr>
        <p:sp>
          <p:nvSpPr>
            <p:cNvPr id="2246" name="Google Shape;2246;p44"/>
            <p:cNvSpPr/>
            <p:nvPr/>
          </p:nvSpPr>
          <p:spPr>
            <a:xfrm>
              <a:off x="4166775" y="4261800"/>
              <a:ext cx="184700" cy="195350"/>
            </a:xfrm>
            <a:custGeom>
              <a:avLst/>
              <a:gdLst/>
              <a:ahLst/>
              <a:cxnLst/>
              <a:rect l="l" t="t" r="r" b="b"/>
              <a:pathLst>
                <a:path w="7388" h="7814" extrusionOk="0">
                  <a:moveTo>
                    <a:pt x="4011" y="1"/>
                  </a:moveTo>
                  <a:cubicBezTo>
                    <a:pt x="2971" y="1"/>
                    <a:pt x="1934" y="488"/>
                    <a:pt x="1232" y="1269"/>
                  </a:cubicBezTo>
                  <a:cubicBezTo>
                    <a:pt x="149" y="2474"/>
                    <a:pt x="1" y="4342"/>
                    <a:pt x="341" y="5870"/>
                  </a:cubicBezTo>
                  <a:cubicBezTo>
                    <a:pt x="358" y="5965"/>
                    <a:pt x="429" y="6006"/>
                    <a:pt x="506" y="6006"/>
                  </a:cubicBezTo>
                  <a:cubicBezTo>
                    <a:pt x="628" y="6006"/>
                    <a:pt x="766" y="5903"/>
                    <a:pt x="734" y="5748"/>
                  </a:cubicBezTo>
                  <a:cubicBezTo>
                    <a:pt x="437" y="4377"/>
                    <a:pt x="551" y="2640"/>
                    <a:pt x="1529" y="1548"/>
                  </a:cubicBezTo>
                  <a:cubicBezTo>
                    <a:pt x="2149" y="859"/>
                    <a:pt x="3069" y="409"/>
                    <a:pt x="3995" y="409"/>
                  </a:cubicBezTo>
                  <a:cubicBezTo>
                    <a:pt x="4243" y="409"/>
                    <a:pt x="4490" y="441"/>
                    <a:pt x="4733" y="509"/>
                  </a:cubicBezTo>
                  <a:cubicBezTo>
                    <a:pt x="5929" y="841"/>
                    <a:pt x="6838" y="1994"/>
                    <a:pt x="6899" y="3234"/>
                  </a:cubicBezTo>
                  <a:cubicBezTo>
                    <a:pt x="6934" y="4002"/>
                    <a:pt x="6602" y="4727"/>
                    <a:pt x="6287" y="5416"/>
                  </a:cubicBezTo>
                  <a:cubicBezTo>
                    <a:pt x="5973" y="6115"/>
                    <a:pt x="5650" y="6796"/>
                    <a:pt x="5336" y="7495"/>
                  </a:cubicBezTo>
                  <a:cubicBezTo>
                    <a:pt x="5264" y="7662"/>
                    <a:pt x="5405" y="7813"/>
                    <a:pt x="5535" y="7813"/>
                  </a:cubicBezTo>
                  <a:cubicBezTo>
                    <a:pt x="5595" y="7813"/>
                    <a:pt x="5652" y="7781"/>
                    <a:pt x="5685" y="7704"/>
                  </a:cubicBezTo>
                  <a:cubicBezTo>
                    <a:pt x="6087" y="6822"/>
                    <a:pt x="6514" y="5940"/>
                    <a:pt x="6890" y="5041"/>
                  </a:cubicBezTo>
                  <a:cubicBezTo>
                    <a:pt x="7196" y="4325"/>
                    <a:pt x="7388" y="3565"/>
                    <a:pt x="7248" y="2779"/>
                  </a:cubicBezTo>
                  <a:cubicBezTo>
                    <a:pt x="7021" y="1496"/>
                    <a:pt x="5973" y="361"/>
                    <a:pt x="4690" y="73"/>
                  </a:cubicBezTo>
                  <a:cubicBezTo>
                    <a:pt x="4466" y="24"/>
                    <a:pt x="4238" y="1"/>
                    <a:pt x="401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44"/>
            <p:cNvSpPr/>
            <p:nvPr/>
          </p:nvSpPr>
          <p:spPr>
            <a:xfrm>
              <a:off x="4128800" y="4403725"/>
              <a:ext cx="179450" cy="139775"/>
            </a:xfrm>
            <a:custGeom>
              <a:avLst/>
              <a:gdLst/>
              <a:ahLst/>
              <a:cxnLst/>
              <a:rect l="l" t="t" r="r" b="b"/>
              <a:pathLst>
                <a:path w="7178" h="5591" extrusionOk="0">
                  <a:moveTo>
                    <a:pt x="4880" y="1"/>
                  </a:moveTo>
                  <a:cubicBezTo>
                    <a:pt x="4450" y="1"/>
                    <a:pt x="3973" y="586"/>
                    <a:pt x="3973" y="586"/>
                  </a:cubicBezTo>
                  <a:cubicBezTo>
                    <a:pt x="3710" y="469"/>
                    <a:pt x="2738" y="87"/>
                    <a:pt x="2042" y="87"/>
                  </a:cubicBezTo>
                  <a:cubicBezTo>
                    <a:pt x="1861" y="87"/>
                    <a:pt x="1698" y="113"/>
                    <a:pt x="1572" y="176"/>
                  </a:cubicBezTo>
                  <a:cubicBezTo>
                    <a:pt x="961" y="482"/>
                    <a:pt x="0" y="2996"/>
                    <a:pt x="27" y="3276"/>
                  </a:cubicBezTo>
                  <a:cubicBezTo>
                    <a:pt x="44" y="3543"/>
                    <a:pt x="5402" y="5591"/>
                    <a:pt x="5895" y="5591"/>
                  </a:cubicBezTo>
                  <a:cubicBezTo>
                    <a:pt x="5902" y="5591"/>
                    <a:pt x="5907" y="5590"/>
                    <a:pt x="5912" y="5590"/>
                  </a:cubicBezTo>
                  <a:cubicBezTo>
                    <a:pt x="6278" y="5529"/>
                    <a:pt x="7178" y="2665"/>
                    <a:pt x="7134" y="2272"/>
                  </a:cubicBezTo>
                  <a:cubicBezTo>
                    <a:pt x="7099" y="1879"/>
                    <a:pt x="6497" y="1538"/>
                    <a:pt x="6497" y="1538"/>
                  </a:cubicBezTo>
                  <a:cubicBezTo>
                    <a:pt x="6497" y="1538"/>
                    <a:pt x="6523" y="796"/>
                    <a:pt x="6418" y="569"/>
                  </a:cubicBezTo>
                  <a:cubicBezTo>
                    <a:pt x="6322" y="351"/>
                    <a:pt x="5344" y="19"/>
                    <a:pt x="4908" y="1"/>
                  </a:cubicBezTo>
                  <a:cubicBezTo>
                    <a:pt x="4898" y="1"/>
                    <a:pt x="4889" y="1"/>
                    <a:pt x="48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44"/>
            <p:cNvSpPr/>
            <p:nvPr/>
          </p:nvSpPr>
          <p:spPr>
            <a:xfrm>
              <a:off x="4130100" y="4479700"/>
              <a:ext cx="150425" cy="61375"/>
            </a:xfrm>
            <a:custGeom>
              <a:avLst/>
              <a:gdLst/>
              <a:ahLst/>
              <a:cxnLst/>
              <a:rect l="l" t="t" r="r" b="b"/>
              <a:pathLst>
                <a:path w="6017" h="2455" extrusionOk="0">
                  <a:moveTo>
                    <a:pt x="44" y="1"/>
                  </a:moveTo>
                  <a:lnTo>
                    <a:pt x="1" y="106"/>
                  </a:lnTo>
                  <a:lnTo>
                    <a:pt x="5982" y="2455"/>
                  </a:lnTo>
                  <a:lnTo>
                    <a:pt x="6017" y="2350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44"/>
            <p:cNvSpPr/>
            <p:nvPr/>
          </p:nvSpPr>
          <p:spPr>
            <a:xfrm>
              <a:off x="4211525" y="4440475"/>
              <a:ext cx="85675" cy="69450"/>
            </a:xfrm>
            <a:custGeom>
              <a:avLst/>
              <a:gdLst/>
              <a:ahLst/>
              <a:cxnLst/>
              <a:rect l="l" t="t" r="r" b="b"/>
              <a:pathLst>
                <a:path w="3427" h="2778" extrusionOk="0">
                  <a:moveTo>
                    <a:pt x="1376" y="0"/>
                  </a:moveTo>
                  <a:cubicBezTo>
                    <a:pt x="1013" y="0"/>
                    <a:pt x="667" y="198"/>
                    <a:pt x="359" y="740"/>
                  </a:cubicBezTo>
                  <a:cubicBezTo>
                    <a:pt x="1" y="1369"/>
                    <a:pt x="289" y="2382"/>
                    <a:pt x="1040" y="2679"/>
                  </a:cubicBezTo>
                  <a:cubicBezTo>
                    <a:pt x="1214" y="2747"/>
                    <a:pt x="1382" y="2778"/>
                    <a:pt x="1541" y="2778"/>
                  </a:cubicBezTo>
                  <a:cubicBezTo>
                    <a:pt x="2751" y="2778"/>
                    <a:pt x="3427" y="997"/>
                    <a:pt x="2253" y="295"/>
                  </a:cubicBezTo>
                  <a:cubicBezTo>
                    <a:pt x="1958" y="122"/>
                    <a:pt x="1662" y="0"/>
                    <a:pt x="1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44"/>
            <p:cNvSpPr/>
            <p:nvPr/>
          </p:nvSpPr>
          <p:spPr>
            <a:xfrm>
              <a:off x="4217650" y="4448075"/>
              <a:ext cx="71350" cy="55075"/>
            </a:xfrm>
            <a:custGeom>
              <a:avLst/>
              <a:gdLst/>
              <a:ahLst/>
              <a:cxnLst/>
              <a:rect l="l" t="t" r="r" b="b"/>
              <a:pathLst>
                <a:path w="2854" h="2203" extrusionOk="0">
                  <a:moveTo>
                    <a:pt x="1092" y="0"/>
                  </a:moveTo>
                  <a:cubicBezTo>
                    <a:pt x="796" y="0"/>
                    <a:pt x="517" y="150"/>
                    <a:pt x="280" y="559"/>
                  </a:cubicBezTo>
                  <a:cubicBezTo>
                    <a:pt x="0" y="1048"/>
                    <a:pt x="262" y="1860"/>
                    <a:pt x="891" y="2113"/>
                  </a:cubicBezTo>
                  <a:cubicBezTo>
                    <a:pt x="1050" y="2175"/>
                    <a:pt x="1201" y="2203"/>
                    <a:pt x="1343" y="2203"/>
                  </a:cubicBezTo>
                  <a:cubicBezTo>
                    <a:pt x="2342" y="2203"/>
                    <a:pt x="2854" y="826"/>
                    <a:pt x="1860" y="253"/>
                  </a:cubicBezTo>
                  <a:cubicBezTo>
                    <a:pt x="1601" y="106"/>
                    <a:pt x="1340" y="0"/>
                    <a:pt x="10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44"/>
            <p:cNvSpPr/>
            <p:nvPr/>
          </p:nvSpPr>
          <p:spPr>
            <a:xfrm>
              <a:off x="4137100" y="4427250"/>
              <a:ext cx="60650" cy="56200"/>
            </a:xfrm>
            <a:custGeom>
              <a:avLst/>
              <a:gdLst/>
              <a:ahLst/>
              <a:cxnLst/>
              <a:rect l="l" t="t" r="r" b="b"/>
              <a:pathLst>
                <a:path w="2426" h="2248" extrusionOk="0">
                  <a:moveTo>
                    <a:pt x="971" y="1"/>
                  </a:moveTo>
                  <a:cubicBezTo>
                    <a:pt x="955" y="1"/>
                    <a:pt x="940" y="2"/>
                    <a:pt x="926" y="3"/>
                  </a:cubicBezTo>
                  <a:cubicBezTo>
                    <a:pt x="577" y="65"/>
                    <a:pt x="9" y="1462"/>
                    <a:pt x="0" y="1636"/>
                  </a:cubicBezTo>
                  <a:cubicBezTo>
                    <a:pt x="9" y="1811"/>
                    <a:pt x="1354" y="2221"/>
                    <a:pt x="1633" y="2247"/>
                  </a:cubicBezTo>
                  <a:cubicBezTo>
                    <a:pt x="1636" y="2248"/>
                    <a:pt x="1638" y="2248"/>
                    <a:pt x="1641" y="2248"/>
                  </a:cubicBezTo>
                  <a:cubicBezTo>
                    <a:pt x="1928" y="2248"/>
                    <a:pt x="2323" y="831"/>
                    <a:pt x="2375" y="658"/>
                  </a:cubicBezTo>
                  <a:cubicBezTo>
                    <a:pt x="2426" y="491"/>
                    <a:pt x="1365" y="1"/>
                    <a:pt x="9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44"/>
            <p:cNvSpPr/>
            <p:nvPr/>
          </p:nvSpPr>
          <p:spPr>
            <a:xfrm>
              <a:off x="4192550" y="4416200"/>
              <a:ext cx="98450" cy="108925"/>
            </a:xfrm>
            <a:custGeom>
              <a:avLst/>
              <a:gdLst/>
              <a:ahLst/>
              <a:cxnLst/>
              <a:rect l="l" t="t" r="r" b="b"/>
              <a:pathLst>
                <a:path w="3938" h="4357" extrusionOk="0">
                  <a:moveTo>
                    <a:pt x="1511" y="0"/>
                  </a:moveTo>
                  <a:cubicBezTo>
                    <a:pt x="1511" y="0"/>
                    <a:pt x="0" y="2401"/>
                    <a:pt x="367" y="3065"/>
                  </a:cubicBezTo>
                  <a:cubicBezTo>
                    <a:pt x="687" y="3638"/>
                    <a:pt x="2269" y="4357"/>
                    <a:pt x="2924" y="4357"/>
                  </a:cubicBezTo>
                  <a:cubicBezTo>
                    <a:pt x="3037" y="4357"/>
                    <a:pt x="3123" y="4335"/>
                    <a:pt x="3170" y="4287"/>
                  </a:cubicBezTo>
                  <a:cubicBezTo>
                    <a:pt x="3868" y="3615"/>
                    <a:pt x="3938" y="1039"/>
                    <a:pt x="3938" y="1039"/>
                  </a:cubicBezTo>
                  <a:lnTo>
                    <a:pt x="15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44"/>
            <p:cNvSpPr/>
            <p:nvPr/>
          </p:nvSpPr>
          <p:spPr>
            <a:xfrm>
              <a:off x="4127275" y="4401525"/>
              <a:ext cx="183175" cy="144125"/>
            </a:xfrm>
            <a:custGeom>
              <a:avLst/>
              <a:gdLst/>
              <a:ahLst/>
              <a:cxnLst/>
              <a:rect l="l" t="t" r="r" b="b"/>
              <a:pathLst>
                <a:path w="7327" h="5765" extrusionOk="0">
                  <a:moveTo>
                    <a:pt x="4923" y="176"/>
                  </a:moveTo>
                  <a:cubicBezTo>
                    <a:pt x="4929" y="176"/>
                    <a:pt x="4936" y="176"/>
                    <a:pt x="4942" y="177"/>
                  </a:cubicBezTo>
                  <a:cubicBezTo>
                    <a:pt x="5414" y="194"/>
                    <a:pt x="6313" y="526"/>
                    <a:pt x="6392" y="701"/>
                  </a:cubicBezTo>
                  <a:cubicBezTo>
                    <a:pt x="6470" y="858"/>
                    <a:pt x="6479" y="1425"/>
                    <a:pt x="6470" y="1626"/>
                  </a:cubicBezTo>
                  <a:lnTo>
                    <a:pt x="6470" y="1679"/>
                  </a:lnTo>
                  <a:lnTo>
                    <a:pt x="6514" y="1705"/>
                  </a:lnTo>
                  <a:cubicBezTo>
                    <a:pt x="6680" y="1792"/>
                    <a:pt x="7082" y="2080"/>
                    <a:pt x="7117" y="2368"/>
                  </a:cubicBezTo>
                  <a:cubicBezTo>
                    <a:pt x="7160" y="2770"/>
                    <a:pt x="6243" y="5529"/>
                    <a:pt x="5955" y="5590"/>
                  </a:cubicBezTo>
                  <a:lnTo>
                    <a:pt x="5947" y="5590"/>
                  </a:lnTo>
                  <a:cubicBezTo>
                    <a:pt x="5458" y="5590"/>
                    <a:pt x="472" y="3643"/>
                    <a:pt x="175" y="3338"/>
                  </a:cubicBezTo>
                  <a:cubicBezTo>
                    <a:pt x="192" y="3041"/>
                    <a:pt x="1100" y="622"/>
                    <a:pt x="1668" y="351"/>
                  </a:cubicBezTo>
                  <a:cubicBezTo>
                    <a:pt x="1783" y="291"/>
                    <a:pt x="1934" y="266"/>
                    <a:pt x="2106" y="266"/>
                  </a:cubicBezTo>
                  <a:cubicBezTo>
                    <a:pt x="2732" y="266"/>
                    <a:pt x="3628" y="597"/>
                    <a:pt x="3991" y="762"/>
                  </a:cubicBezTo>
                  <a:lnTo>
                    <a:pt x="4052" y="788"/>
                  </a:lnTo>
                  <a:lnTo>
                    <a:pt x="4095" y="727"/>
                  </a:lnTo>
                  <a:cubicBezTo>
                    <a:pt x="4207" y="573"/>
                    <a:pt x="4611" y="176"/>
                    <a:pt x="4923" y="176"/>
                  </a:cubicBezTo>
                  <a:close/>
                  <a:moveTo>
                    <a:pt x="4942" y="1"/>
                  </a:moveTo>
                  <a:cubicBezTo>
                    <a:pt x="4552" y="1"/>
                    <a:pt x="4153" y="417"/>
                    <a:pt x="4026" y="570"/>
                  </a:cubicBezTo>
                  <a:cubicBezTo>
                    <a:pt x="3786" y="467"/>
                    <a:pt x="2843" y="85"/>
                    <a:pt x="2131" y="85"/>
                  </a:cubicBezTo>
                  <a:cubicBezTo>
                    <a:pt x="1935" y="85"/>
                    <a:pt x="1757" y="114"/>
                    <a:pt x="1616" y="185"/>
                  </a:cubicBezTo>
                  <a:cubicBezTo>
                    <a:pt x="961" y="509"/>
                    <a:pt x="0" y="3076"/>
                    <a:pt x="18" y="3364"/>
                  </a:cubicBezTo>
                  <a:cubicBezTo>
                    <a:pt x="18" y="3407"/>
                    <a:pt x="53" y="3451"/>
                    <a:pt x="88" y="3469"/>
                  </a:cubicBezTo>
                  <a:cubicBezTo>
                    <a:pt x="559" y="3861"/>
                    <a:pt x="5449" y="5747"/>
                    <a:pt x="5973" y="5747"/>
                  </a:cubicBezTo>
                  <a:cubicBezTo>
                    <a:pt x="5981" y="5747"/>
                    <a:pt x="5981" y="5747"/>
                    <a:pt x="5990" y="5765"/>
                  </a:cubicBezTo>
                  <a:cubicBezTo>
                    <a:pt x="6462" y="5695"/>
                    <a:pt x="7326" y="2709"/>
                    <a:pt x="7291" y="2360"/>
                  </a:cubicBezTo>
                  <a:cubicBezTo>
                    <a:pt x="7256" y="1984"/>
                    <a:pt x="6802" y="1670"/>
                    <a:pt x="6654" y="1583"/>
                  </a:cubicBezTo>
                  <a:cubicBezTo>
                    <a:pt x="6654" y="1399"/>
                    <a:pt x="6671" y="832"/>
                    <a:pt x="6566" y="622"/>
                  </a:cubicBezTo>
                  <a:cubicBezTo>
                    <a:pt x="6435" y="334"/>
                    <a:pt x="5388" y="20"/>
                    <a:pt x="4977" y="2"/>
                  </a:cubicBezTo>
                  <a:cubicBezTo>
                    <a:pt x="4966" y="1"/>
                    <a:pt x="4954" y="1"/>
                    <a:pt x="494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44"/>
            <p:cNvSpPr/>
            <p:nvPr/>
          </p:nvSpPr>
          <p:spPr>
            <a:xfrm>
              <a:off x="4213275" y="4438300"/>
              <a:ext cx="74900" cy="73750"/>
            </a:xfrm>
            <a:custGeom>
              <a:avLst/>
              <a:gdLst/>
              <a:ahLst/>
              <a:cxnLst/>
              <a:rect l="l" t="t" r="r" b="b"/>
              <a:pathLst>
                <a:path w="2996" h="2950" extrusionOk="0">
                  <a:moveTo>
                    <a:pt x="1310" y="164"/>
                  </a:moveTo>
                  <a:cubicBezTo>
                    <a:pt x="1546" y="164"/>
                    <a:pt x="1817" y="260"/>
                    <a:pt x="2140" y="469"/>
                  </a:cubicBezTo>
                  <a:cubicBezTo>
                    <a:pt x="2777" y="854"/>
                    <a:pt x="2803" y="1561"/>
                    <a:pt x="2559" y="2067"/>
                  </a:cubicBezTo>
                  <a:cubicBezTo>
                    <a:pt x="2358" y="2469"/>
                    <a:pt x="1973" y="2794"/>
                    <a:pt x="1473" y="2794"/>
                  </a:cubicBezTo>
                  <a:cubicBezTo>
                    <a:pt x="1321" y="2794"/>
                    <a:pt x="1159" y="2763"/>
                    <a:pt x="987" y="2696"/>
                  </a:cubicBezTo>
                  <a:cubicBezTo>
                    <a:pt x="682" y="2574"/>
                    <a:pt x="437" y="2303"/>
                    <a:pt x="306" y="1945"/>
                  </a:cubicBezTo>
                  <a:cubicBezTo>
                    <a:pt x="175" y="1570"/>
                    <a:pt x="193" y="1168"/>
                    <a:pt x="359" y="871"/>
                  </a:cubicBezTo>
                  <a:cubicBezTo>
                    <a:pt x="577" y="496"/>
                    <a:pt x="813" y="277"/>
                    <a:pt x="1092" y="199"/>
                  </a:cubicBezTo>
                  <a:cubicBezTo>
                    <a:pt x="1162" y="173"/>
                    <a:pt x="1232" y="164"/>
                    <a:pt x="1310" y="164"/>
                  </a:cubicBezTo>
                  <a:close/>
                  <a:moveTo>
                    <a:pt x="1305" y="0"/>
                  </a:moveTo>
                  <a:cubicBezTo>
                    <a:pt x="1216" y="0"/>
                    <a:pt x="1131" y="11"/>
                    <a:pt x="1048" y="33"/>
                  </a:cubicBezTo>
                  <a:cubicBezTo>
                    <a:pt x="717" y="120"/>
                    <a:pt x="455" y="365"/>
                    <a:pt x="219" y="784"/>
                  </a:cubicBezTo>
                  <a:cubicBezTo>
                    <a:pt x="27" y="1124"/>
                    <a:pt x="1" y="1570"/>
                    <a:pt x="149" y="1989"/>
                  </a:cubicBezTo>
                  <a:cubicBezTo>
                    <a:pt x="289" y="2390"/>
                    <a:pt x="577" y="2696"/>
                    <a:pt x="935" y="2836"/>
                  </a:cubicBezTo>
                  <a:cubicBezTo>
                    <a:pt x="1118" y="2914"/>
                    <a:pt x="1310" y="2949"/>
                    <a:pt x="1467" y="2949"/>
                  </a:cubicBezTo>
                  <a:cubicBezTo>
                    <a:pt x="2052" y="2949"/>
                    <a:pt x="2507" y="2565"/>
                    <a:pt x="2716" y="2120"/>
                  </a:cubicBezTo>
                  <a:cubicBezTo>
                    <a:pt x="2995" y="1552"/>
                    <a:pt x="2952" y="740"/>
                    <a:pt x="2227" y="304"/>
                  </a:cubicBezTo>
                  <a:cubicBezTo>
                    <a:pt x="1873" y="100"/>
                    <a:pt x="1573" y="0"/>
                    <a:pt x="130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44"/>
            <p:cNvSpPr/>
            <p:nvPr/>
          </p:nvSpPr>
          <p:spPr>
            <a:xfrm>
              <a:off x="4218950" y="4445800"/>
              <a:ext cx="63325" cy="59475"/>
            </a:xfrm>
            <a:custGeom>
              <a:avLst/>
              <a:gdLst/>
              <a:ahLst/>
              <a:cxnLst/>
              <a:rect l="l" t="t" r="r" b="b"/>
              <a:pathLst>
                <a:path w="2533" h="2379" extrusionOk="0">
                  <a:moveTo>
                    <a:pt x="1048" y="169"/>
                  </a:moveTo>
                  <a:cubicBezTo>
                    <a:pt x="1258" y="169"/>
                    <a:pt x="1485" y="257"/>
                    <a:pt x="1764" y="423"/>
                  </a:cubicBezTo>
                  <a:cubicBezTo>
                    <a:pt x="2297" y="728"/>
                    <a:pt x="2349" y="1261"/>
                    <a:pt x="2157" y="1654"/>
                  </a:cubicBezTo>
                  <a:cubicBezTo>
                    <a:pt x="2012" y="1958"/>
                    <a:pt x="1705" y="2208"/>
                    <a:pt x="1296" y="2208"/>
                  </a:cubicBezTo>
                  <a:cubicBezTo>
                    <a:pt x="1165" y="2208"/>
                    <a:pt x="1024" y="2182"/>
                    <a:pt x="874" y="2125"/>
                  </a:cubicBezTo>
                  <a:cubicBezTo>
                    <a:pt x="586" y="2012"/>
                    <a:pt x="367" y="1776"/>
                    <a:pt x="263" y="1471"/>
                  </a:cubicBezTo>
                  <a:cubicBezTo>
                    <a:pt x="175" y="1191"/>
                    <a:pt x="184" y="903"/>
                    <a:pt x="306" y="693"/>
                  </a:cubicBezTo>
                  <a:cubicBezTo>
                    <a:pt x="455" y="414"/>
                    <a:pt x="647" y="248"/>
                    <a:pt x="865" y="196"/>
                  </a:cubicBezTo>
                  <a:cubicBezTo>
                    <a:pt x="926" y="178"/>
                    <a:pt x="979" y="169"/>
                    <a:pt x="1048" y="169"/>
                  </a:cubicBezTo>
                  <a:close/>
                  <a:moveTo>
                    <a:pt x="1050" y="0"/>
                  </a:moveTo>
                  <a:cubicBezTo>
                    <a:pt x="973" y="0"/>
                    <a:pt x="900" y="10"/>
                    <a:pt x="830" y="30"/>
                  </a:cubicBezTo>
                  <a:cubicBezTo>
                    <a:pt x="568" y="91"/>
                    <a:pt x="350" y="292"/>
                    <a:pt x="166" y="606"/>
                  </a:cubicBezTo>
                  <a:cubicBezTo>
                    <a:pt x="9" y="859"/>
                    <a:pt x="1" y="1209"/>
                    <a:pt x="105" y="1523"/>
                  </a:cubicBezTo>
                  <a:cubicBezTo>
                    <a:pt x="236" y="1872"/>
                    <a:pt x="490" y="2143"/>
                    <a:pt x="821" y="2274"/>
                  </a:cubicBezTo>
                  <a:cubicBezTo>
                    <a:pt x="979" y="2344"/>
                    <a:pt x="1144" y="2379"/>
                    <a:pt x="1302" y="2379"/>
                  </a:cubicBezTo>
                  <a:cubicBezTo>
                    <a:pt x="1782" y="2379"/>
                    <a:pt x="2140" y="2082"/>
                    <a:pt x="2314" y="1715"/>
                  </a:cubicBezTo>
                  <a:cubicBezTo>
                    <a:pt x="2533" y="1270"/>
                    <a:pt x="2480" y="624"/>
                    <a:pt x="1852" y="266"/>
                  </a:cubicBezTo>
                  <a:cubicBezTo>
                    <a:pt x="1544" y="89"/>
                    <a:pt x="1280" y="0"/>
                    <a:pt x="105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6" name="Google Shape;2256;p44"/>
            <p:cNvSpPr/>
            <p:nvPr/>
          </p:nvSpPr>
          <p:spPr>
            <a:xfrm>
              <a:off x="4225925" y="4453025"/>
              <a:ext cx="46975" cy="44175"/>
            </a:xfrm>
            <a:custGeom>
              <a:avLst/>
              <a:gdLst/>
              <a:ahLst/>
              <a:cxnLst/>
              <a:rect l="l" t="t" r="r" b="b"/>
              <a:pathLst>
                <a:path w="1879" h="1767" extrusionOk="0">
                  <a:moveTo>
                    <a:pt x="787" y="108"/>
                  </a:moveTo>
                  <a:cubicBezTo>
                    <a:pt x="944" y="108"/>
                    <a:pt x="1127" y="169"/>
                    <a:pt x="1328" y="300"/>
                  </a:cubicBezTo>
                  <a:cubicBezTo>
                    <a:pt x="1739" y="535"/>
                    <a:pt x="1773" y="937"/>
                    <a:pt x="1634" y="1234"/>
                  </a:cubicBezTo>
                  <a:cubicBezTo>
                    <a:pt x="1516" y="1470"/>
                    <a:pt x="1285" y="1661"/>
                    <a:pt x="978" y="1661"/>
                  </a:cubicBezTo>
                  <a:cubicBezTo>
                    <a:pt x="876" y="1661"/>
                    <a:pt x="765" y="1640"/>
                    <a:pt x="647" y="1592"/>
                  </a:cubicBezTo>
                  <a:cubicBezTo>
                    <a:pt x="438" y="1522"/>
                    <a:pt x="263" y="1330"/>
                    <a:pt x="193" y="1103"/>
                  </a:cubicBezTo>
                  <a:cubicBezTo>
                    <a:pt x="123" y="893"/>
                    <a:pt x="132" y="675"/>
                    <a:pt x="219" y="518"/>
                  </a:cubicBezTo>
                  <a:cubicBezTo>
                    <a:pt x="342" y="300"/>
                    <a:pt x="481" y="177"/>
                    <a:pt x="647" y="134"/>
                  </a:cubicBezTo>
                  <a:cubicBezTo>
                    <a:pt x="691" y="125"/>
                    <a:pt x="743" y="108"/>
                    <a:pt x="787" y="108"/>
                  </a:cubicBezTo>
                  <a:close/>
                  <a:moveTo>
                    <a:pt x="778" y="1"/>
                  </a:moveTo>
                  <a:cubicBezTo>
                    <a:pt x="721" y="1"/>
                    <a:pt x="666" y="7"/>
                    <a:pt x="612" y="20"/>
                  </a:cubicBezTo>
                  <a:cubicBezTo>
                    <a:pt x="429" y="81"/>
                    <a:pt x="254" y="221"/>
                    <a:pt x="123" y="457"/>
                  </a:cubicBezTo>
                  <a:cubicBezTo>
                    <a:pt x="27" y="649"/>
                    <a:pt x="1" y="893"/>
                    <a:pt x="88" y="1138"/>
                  </a:cubicBezTo>
                  <a:cubicBezTo>
                    <a:pt x="176" y="1400"/>
                    <a:pt x="376" y="1592"/>
                    <a:pt x="612" y="1697"/>
                  </a:cubicBezTo>
                  <a:cubicBezTo>
                    <a:pt x="743" y="1749"/>
                    <a:pt x="865" y="1767"/>
                    <a:pt x="979" y="1767"/>
                  </a:cubicBezTo>
                  <a:cubicBezTo>
                    <a:pt x="1337" y="1767"/>
                    <a:pt x="1608" y="1540"/>
                    <a:pt x="1721" y="1278"/>
                  </a:cubicBezTo>
                  <a:cubicBezTo>
                    <a:pt x="1878" y="954"/>
                    <a:pt x="1852" y="474"/>
                    <a:pt x="1381" y="195"/>
                  </a:cubicBezTo>
                  <a:cubicBezTo>
                    <a:pt x="1150" y="63"/>
                    <a:pt x="954" y="1"/>
                    <a:pt x="77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44"/>
            <p:cNvSpPr/>
            <p:nvPr/>
          </p:nvSpPr>
          <p:spPr>
            <a:xfrm>
              <a:off x="4241875" y="4406900"/>
              <a:ext cx="47825" cy="36825"/>
            </a:xfrm>
            <a:custGeom>
              <a:avLst/>
              <a:gdLst/>
              <a:ahLst/>
              <a:cxnLst/>
              <a:rect l="l" t="t" r="r" b="b"/>
              <a:pathLst>
                <a:path w="1913" h="1473" extrusionOk="0">
                  <a:moveTo>
                    <a:pt x="437" y="177"/>
                  </a:moveTo>
                  <a:cubicBezTo>
                    <a:pt x="668" y="177"/>
                    <a:pt x="1586" y="631"/>
                    <a:pt x="1694" y="756"/>
                  </a:cubicBezTo>
                  <a:cubicBezTo>
                    <a:pt x="1712" y="844"/>
                    <a:pt x="1581" y="1228"/>
                    <a:pt x="1459" y="1315"/>
                  </a:cubicBezTo>
                  <a:cubicBezTo>
                    <a:pt x="1451" y="1319"/>
                    <a:pt x="1440" y="1321"/>
                    <a:pt x="1427" y="1321"/>
                  </a:cubicBezTo>
                  <a:cubicBezTo>
                    <a:pt x="1261" y="1321"/>
                    <a:pt x="667" y="1046"/>
                    <a:pt x="385" y="852"/>
                  </a:cubicBezTo>
                  <a:cubicBezTo>
                    <a:pt x="227" y="748"/>
                    <a:pt x="350" y="337"/>
                    <a:pt x="411" y="180"/>
                  </a:cubicBezTo>
                  <a:cubicBezTo>
                    <a:pt x="418" y="178"/>
                    <a:pt x="427" y="177"/>
                    <a:pt x="437" y="177"/>
                  </a:cubicBezTo>
                  <a:close/>
                  <a:moveTo>
                    <a:pt x="415" y="1"/>
                  </a:moveTo>
                  <a:cubicBezTo>
                    <a:pt x="346" y="1"/>
                    <a:pt x="300" y="32"/>
                    <a:pt x="271" y="75"/>
                  </a:cubicBezTo>
                  <a:lnTo>
                    <a:pt x="271" y="93"/>
                  </a:lnTo>
                  <a:cubicBezTo>
                    <a:pt x="236" y="154"/>
                    <a:pt x="0" y="774"/>
                    <a:pt x="297" y="983"/>
                  </a:cubicBezTo>
                  <a:cubicBezTo>
                    <a:pt x="437" y="1079"/>
                    <a:pt x="1109" y="1472"/>
                    <a:pt x="1441" y="1472"/>
                  </a:cubicBezTo>
                  <a:cubicBezTo>
                    <a:pt x="1485" y="1472"/>
                    <a:pt x="1528" y="1472"/>
                    <a:pt x="1555" y="1446"/>
                  </a:cubicBezTo>
                  <a:cubicBezTo>
                    <a:pt x="1747" y="1324"/>
                    <a:pt x="1913" y="835"/>
                    <a:pt x="1851" y="678"/>
                  </a:cubicBezTo>
                  <a:cubicBezTo>
                    <a:pt x="1799" y="512"/>
                    <a:pt x="786" y="23"/>
                    <a:pt x="463" y="5"/>
                  </a:cubicBezTo>
                  <a:cubicBezTo>
                    <a:pt x="446" y="2"/>
                    <a:pt x="430" y="1"/>
                    <a:pt x="41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44"/>
            <p:cNvSpPr/>
            <p:nvPr/>
          </p:nvSpPr>
          <p:spPr>
            <a:xfrm>
              <a:off x="4138400" y="4427025"/>
              <a:ext cx="63975" cy="60125"/>
            </a:xfrm>
            <a:custGeom>
              <a:avLst/>
              <a:gdLst/>
              <a:ahLst/>
              <a:cxnLst/>
              <a:rect l="l" t="t" r="r" b="b"/>
              <a:pathLst>
                <a:path w="2559" h="2405" extrusionOk="0">
                  <a:moveTo>
                    <a:pt x="1063" y="167"/>
                  </a:moveTo>
                  <a:cubicBezTo>
                    <a:pt x="1431" y="167"/>
                    <a:pt x="2309" y="587"/>
                    <a:pt x="2376" y="728"/>
                  </a:cubicBezTo>
                  <a:lnTo>
                    <a:pt x="2358" y="781"/>
                  </a:lnTo>
                  <a:cubicBezTo>
                    <a:pt x="1922" y="2239"/>
                    <a:pt x="1738" y="2239"/>
                    <a:pt x="1721" y="2239"/>
                  </a:cubicBezTo>
                  <a:cubicBezTo>
                    <a:pt x="1433" y="2222"/>
                    <a:pt x="271" y="1837"/>
                    <a:pt x="167" y="1698"/>
                  </a:cubicBezTo>
                  <a:cubicBezTo>
                    <a:pt x="175" y="1479"/>
                    <a:pt x="734" y="205"/>
                    <a:pt x="1013" y="170"/>
                  </a:cubicBezTo>
                  <a:cubicBezTo>
                    <a:pt x="1029" y="168"/>
                    <a:pt x="1045" y="167"/>
                    <a:pt x="1063" y="167"/>
                  </a:cubicBezTo>
                  <a:close/>
                  <a:moveTo>
                    <a:pt x="1050" y="1"/>
                  </a:moveTo>
                  <a:cubicBezTo>
                    <a:pt x="1031" y="1"/>
                    <a:pt x="1013" y="2"/>
                    <a:pt x="996" y="4"/>
                  </a:cubicBezTo>
                  <a:cubicBezTo>
                    <a:pt x="568" y="56"/>
                    <a:pt x="1" y="1523"/>
                    <a:pt x="1" y="1706"/>
                  </a:cubicBezTo>
                  <a:cubicBezTo>
                    <a:pt x="1" y="2003"/>
                    <a:pt x="1529" y="2396"/>
                    <a:pt x="1703" y="2405"/>
                  </a:cubicBezTo>
                  <a:lnTo>
                    <a:pt x="1729" y="2405"/>
                  </a:lnTo>
                  <a:cubicBezTo>
                    <a:pt x="1878" y="2405"/>
                    <a:pt x="2105" y="2187"/>
                    <a:pt x="2515" y="824"/>
                  </a:cubicBezTo>
                  <a:lnTo>
                    <a:pt x="2533" y="755"/>
                  </a:lnTo>
                  <a:cubicBezTo>
                    <a:pt x="2559" y="711"/>
                    <a:pt x="2533" y="659"/>
                    <a:pt x="2489" y="606"/>
                  </a:cubicBezTo>
                  <a:cubicBezTo>
                    <a:pt x="2306" y="390"/>
                    <a:pt x="1429" y="1"/>
                    <a:pt x="105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4"/>
            <p:cNvSpPr/>
            <p:nvPr/>
          </p:nvSpPr>
          <p:spPr>
            <a:xfrm>
              <a:off x="4190575" y="4415100"/>
              <a:ext cx="103050" cy="112000"/>
            </a:xfrm>
            <a:custGeom>
              <a:avLst/>
              <a:gdLst/>
              <a:ahLst/>
              <a:cxnLst/>
              <a:rect l="l" t="t" r="r" b="b"/>
              <a:pathLst>
                <a:path w="4122" h="4480" extrusionOk="0">
                  <a:moveTo>
                    <a:pt x="1528" y="0"/>
                  </a:moveTo>
                  <a:cubicBezTo>
                    <a:pt x="1363" y="254"/>
                    <a:pt x="0" y="2454"/>
                    <a:pt x="385" y="3144"/>
                  </a:cubicBezTo>
                  <a:cubicBezTo>
                    <a:pt x="699" y="3703"/>
                    <a:pt x="2096" y="4349"/>
                    <a:pt x="2812" y="4454"/>
                  </a:cubicBezTo>
                  <a:cubicBezTo>
                    <a:pt x="2891" y="4462"/>
                    <a:pt x="2960" y="4480"/>
                    <a:pt x="3022" y="4480"/>
                  </a:cubicBezTo>
                  <a:cubicBezTo>
                    <a:pt x="3161" y="4480"/>
                    <a:pt x="3266" y="4445"/>
                    <a:pt x="3327" y="4375"/>
                  </a:cubicBezTo>
                  <a:cubicBezTo>
                    <a:pt x="4052" y="3694"/>
                    <a:pt x="4122" y="1179"/>
                    <a:pt x="4122" y="1074"/>
                  </a:cubicBezTo>
                  <a:lnTo>
                    <a:pt x="3965" y="1074"/>
                  </a:lnTo>
                  <a:cubicBezTo>
                    <a:pt x="3965" y="1101"/>
                    <a:pt x="3886" y="3624"/>
                    <a:pt x="3222" y="4270"/>
                  </a:cubicBezTo>
                  <a:cubicBezTo>
                    <a:pt x="3204" y="4283"/>
                    <a:pt x="3159" y="4317"/>
                    <a:pt x="3037" y="4317"/>
                  </a:cubicBezTo>
                  <a:cubicBezTo>
                    <a:pt x="2987" y="4317"/>
                    <a:pt x="2925" y="4311"/>
                    <a:pt x="2847" y="4296"/>
                  </a:cubicBezTo>
                  <a:cubicBezTo>
                    <a:pt x="2105" y="4192"/>
                    <a:pt x="795" y="3545"/>
                    <a:pt x="533" y="3065"/>
                  </a:cubicBezTo>
                  <a:cubicBezTo>
                    <a:pt x="236" y="2550"/>
                    <a:pt x="1258" y="743"/>
                    <a:pt x="1668" y="88"/>
                  </a:cubicBezTo>
                  <a:lnTo>
                    <a:pt x="152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44"/>
            <p:cNvSpPr/>
            <p:nvPr/>
          </p:nvSpPr>
          <p:spPr>
            <a:xfrm>
              <a:off x="4211300" y="4262450"/>
              <a:ext cx="141925" cy="80300"/>
            </a:xfrm>
            <a:custGeom>
              <a:avLst/>
              <a:gdLst/>
              <a:ahLst/>
              <a:cxnLst/>
              <a:rect l="l" t="t" r="r" b="b"/>
              <a:pathLst>
                <a:path w="5677" h="3212" extrusionOk="0">
                  <a:moveTo>
                    <a:pt x="2047" y="1"/>
                  </a:moveTo>
                  <a:cubicBezTo>
                    <a:pt x="1062" y="1"/>
                    <a:pt x="237" y="338"/>
                    <a:pt x="141" y="440"/>
                  </a:cubicBezTo>
                  <a:cubicBezTo>
                    <a:pt x="1" y="597"/>
                    <a:pt x="324" y="1348"/>
                    <a:pt x="324" y="1348"/>
                  </a:cubicBezTo>
                  <a:cubicBezTo>
                    <a:pt x="988" y="1036"/>
                    <a:pt x="1564" y="910"/>
                    <a:pt x="2061" y="910"/>
                  </a:cubicBezTo>
                  <a:cubicBezTo>
                    <a:pt x="3752" y="910"/>
                    <a:pt x="4533" y="2378"/>
                    <a:pt x="4803" y="3033"/>
                  </a:cubicBezTo>
                  <a:cubicBezTo>
                    <a:pt x="4844" y="3149"/>
                    <a:pt x="4947" y="3211"/>
                    <a:pt x="5055" y="3211"/>
                  </a:cubicBezTo>
                  <a:cubicBezTo>
                    <a:pt x="5109" y="3211"/>
                    <a:pt x="5164" y="3196"/>
                    <a:pt x="5214" y="3164"/>
                  </a:cubicBezTo>
                  <a:cubicBezTo>
                    <a:pt x="5380" y="3050"/>
                    <a:pt x="5580" y="2780"/>
                    <a:pt x="5607" y="2666"/>
                  </a:cubicBezTo>
                  <a:cubicBezTo>
                    <a:pt x="5676" y="2448"/>
                    <a:pt x="4908" y="876"/>
                    <a:pt x="3441" y="265"/>
                  </a:cubicBezTo>
                  <a:cubicBezTo>
                    <a:pt x="2979" y="71"/>
                    <a:pt x="2497" y="1"/>
                    <a:pt x="20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44"/>
            <p:cNvSpPr/>
            <p:nvPr/>
          </p:nvSpPr>
          <p:spPr>
            <a:xfrm>
              <a:off x="4209350" y="4260850"/>
              <a:ext cx="146050" cy="84200"/>
            </a:xfrm>
            <a:custGeom>
              <a:avLst/>
              <a:gdLst/>
              <a:ahLst/>
              <a:cxnLst/>
              <a:rect l="l" t="t" r="r" b="b"/>
              <a:pathLst>
                <a:path w="5842" h="3368" extrusionOk="0">
                  <a:moveTo>
                    <a:pt x="2116" y="177"/>
                  </a:moveTo>
                  <a:cubicBezTo>
                    <a:pt x="2551" y="177"/>
                    <a:pt x="3021" y="244"/>
                    <a:pt x="3476" y="434"/>
                  </a:cubicBezTo>
                  <a:cubicBezTo>
                    <a:pt x="4934" y="1045"/>
                    <a:pt x="5632" y="2573"/>
                    <a:pt x="5597" y="2730"/>
                  </a:cubicBezTo>
                  <a:cubicBezTo>
                    <a:pt x="5580" y="2817"/>
                    <a:pt x="5396" y="3079"/>
                    <a:pt x="5239" y="3184"/>
                  </a:cubicBezTo>
                  <a:cubicBezTo>
                    <a:pt x="5211" y="3201"/>
                    <a:pt x="5175" y="3215"/>
                    <a:pt x="5137" y="3215"/>
                  </a:cubicBezTo>
                  <a:cubicBezTo>
                    <a:pt x="5116" y="3215"/>
                    <a:pt x="5095" y="3211"/>
                    <a:pt x="5073" y="3202"/>
                  </a:cubicBezTo>
                  <a:cubicBezTo>
                    <a:pt x="5012" y="3184"/>
                    <a:pt x="4969" y="3141"/>
                    <a:pt x="4942" y="3079"/>
                  </a:cubicBezTo>
                  <a:cubicBezTo>
                    <a:pt x="4715" y="2503"/>
                    <a:pt x="4183" y="1490"/>
                    <a:pt x="3126" y="1071"/>
                  </a:cubicBezTo>
                  <a:cubicBezTo>
                    <a:pt x="2821" y="958"/>
                    <a:pt x="2489" y="888"/>
                    <a:pt x="2140" y="888"/>
                  </a:cubicBezTo>
                  <a:cubicBezTo>
                    <a:pt x="1616" y="888"/>
                    <a:pt x="1048" y="1028"/>
                    <a:pt x="446" y="1324"/>
                  </a:cubicBezTo>
                  <a:cubicBezTo>
                    <a:pt x="306" y="984"/>
                    <a:pt x="219" y="652"/>
                    <a:pt x="271" y="591"/>
                  </a:cubicBezTo>
                  <a:cubicBezTo>
                    <a:pt x="349" y="513"/>
                    <a:pt x="1147" y="177"/>
                    <a:pt x="2116" y="177"/>
                  </a:cubicBezTo>
                  <a:close/>
                  <a:moveTo>
                    <a:pt x="2112" y="1"/>
                  </a:moveTo>
                  <a:cubicBezTo>
                    <a:pt x="1112" y="1"/>
                    <a:pt x="265" y="335"/>
                    <a:pt x="158" y="460"/>
                  </a:cubicBezTo>
                  <a:cubicBezTo>
                    <a:pt x="0" y="635"/>
                    <a:pt x="219" y="1220"/>
                    <a:pt x="332" y="1455"/>
                  </a:cubicBezTo>
                  <a:lnTo>
                    <a:pt x="358" y="1534"/>
                  </a:lnTo>
                  <a:lnTo>
                    <a:pt x="437" y="1499"/>
                  </a:lnTo>
                  <a:cubicBezTo>
                    <a:pt x="1048" y="1210"/>
                    <a:pt x="1616" y="1065"/>
                    <a:pt x="2135" y="1065"/>
                  </a:cubicBezTo>
                  <a:cubicBezTo>
                    <a:pt x="2462" y="1065"/>
                    <a:pt x="2770" y="1122"/>
                    <a:pt x="3056" y="1237"/>
                  </a:cubicBezTo>
                  <a:cubicBezTo>
                    <a:pt x="4061" y="1630"/>
                    <a:pt x="4576" y="2599"/>
                    <a:pt x="4794" y="3149"/>
                  </a:cubicBezTo>
                  <a:cubicBezTo>
                    <a:pt x="4838" y="3245"/>
                    <a:pt x="4916" y="3324"/>
                    <a:pt x="5021" y="3359"/>
                  </a:cubicBezTo>
                  <a:cubicBezTo>
                    <a:pt x="5065" y="3368"/>
                    <a:pt x="5100" y="3368"/>
                    <a:pt x="5135" y="3368"/>
                  </a:cubicBezTo>
                  <a:cubicBezTo>
                    <a:pt x="5204" y="3368"/>
                    <a:pt x="5274" y="3341"/>
                    <a:pt x="5335" y="3315"/>
                  </a:cubicBezTo>
                  <a:cubicBezTo>
                    <a:pt x="5510" y="3184"/>
                    <a:pt x="5728" y="2896"/>
                    <a:pt x="5763" y="2765"/>
                  </a:cubicBezTo>
                  <a:cubicBezTo>
                    <a:pt x="5842" y="2486"/>
                    <a:pt x="5012" y="888"/>
                    <a:pt x="3537" y="268"/>
                  </a:cubicBezTo>
                  <a:cubicBezTo>
                    <a:pt x="3068" y="72"/>
                    <a:pt x="2573" y="1"/>
                    <a:pt x="211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44"/>
            <p:cNvSpPr/>
            <p:nvPr/>
          </p:nvSpPr>
          <p:spPr>
            <a:xfrm>
              <a:off x="4248650" y="4262525"/>
              <a:ext cx="95850" cy="51975"/>
            </a:xfrm>
            <a:custGeom>
              <a:avLst/>
              <a:gdLst/>
              <a:ahLst/>
              <a:cxnLst/>
              <a:rect l="l" t="t" r="r" b="b"/>
              <a:pathLst>
                <a:path w="3834" h="2079" extrusionOk="0">
                  <a:moveTo>
                    <a:pt x="0" y="0"/>
                  </a:moveTo>
                  <a:lnTo>
                    <a:pt x="0" y="122"/>
                  </a:lnTo>
                  <a:cubicBezTo>
                    <a:pt x="9" y="332"/>
                    <a:pt x="166" y="498"/>
                    <a:pt x="376" y="506"/>
                  </a:cubicBezTo>
                  <a:cubicBezTo>
                    <a:pt x="952" y="550"/>
                    <a:pt x="2393" y="768"/>
                    <a:pt x="3135" y="1904"/>
                  </a:cubicBezTo>
                  <a:cubicBezTo>
                    <a:pt x="3196" y="2000"/>
                    <a:pt x="3301" y="2069"/>
                    <a:pt x="3414" y="2078"/>
                  </a:cubicBezTo>
                  <a:lnTo>
                    <a:pt x="3458" y="2078"/>
                  </a:lnTo>
                  <a:cubicBezTo>
                    <a:pt x="3571" y="2078"/>
                    <a:pt x="3667" y="2035"/>
                    <a:pt x="3746" y="1965"/>
                  </a:cubicBezTo>
                  <a:lnTo>
                    <a:pt x="3833" y="1895"/>
                  </a:lnTo>
                  <a:lnTo>
                    <a:pt x="3711" y="1773"/>
                  </a:lnTo>
                  <a:lnTo>
                    <a:pt x="3624" y="1851"/>
                  </a:lnTo>
                  <a:cubicBezTo>
                    <a:pt x="3587" y="1895"/>
                    <a:pt x="3526" y="1914"/>
                    <a:pt x="3471" y="1914"/>
                  </a:cubicBezTo>
                  <a:cubicBezTo>
                    <a:pt x="3461" y="1914"/>
                    <a:pt x="3450" y="1914"/>
                    <a:pt x="3440" y="1912"/>
                  </a:cubicBezTo>
                  <a:cubicBezTo>
                    <a:pt x="3370" y="1904"/>
                    <a:pt x="3309" y="1869"/>
                    <a:pt x="3274" y="1816"/>
                  </a:cubicBezTo>
                  <a:cubicBezTo>
                    <a:pt x="2489" y="611"/>
                    <a:pt x="995" y="384"/>
                    <a:pt x="384" y="341"/>
                  </a:cubicBezTo>
                  <a:cubicBezTo>
                    <a:pt x="262" y="341"/>
                    <a:pt x="166" y="245"/>
                    <a:pt x="166" y="122"/>
                  </a:cubicBezTo>
                  <a:lnTo>
                    <a:pt x="16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3" name="Google Shape;2263;p44"/>
          <p:cNvSpPr/>
          <p:nvPr/>
        </p:nvSpPr>
        <p:spPr>
          <a:xfrm>
            <a:off x="611775" y="1471000"/>
            <a:ext cx="3091800" cy="3091800"/>
          </a:xfrm>
          <a:prstGeom prst="arc">
            <a:avLst>
              <a:gd name="adj1" fmla="val 16200000"/>
              <a:gd name="adj2" fmla="val 5246328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4" name="Google Shape;2264;p44"/>
          <p:cNvSpPr/>
          <p:nvPr/>
        </p:nvSpPr>
        <p:spPr>
          <a:xfrm>
            <a:off x="3058450" y="1715890"/>
            <a:ext cx="153900" cy="1539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6" name="Google Shape;2266;p44"/>
          <p:cNvSpPr/>
          <p:nvPr/>
        </p:nvSpPr>
        <p:spPr>
          <a:xfrm>
            <a:off x="3461338" y="3640757"/>
            <a:ext cx="153900" cy="1539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7" name="Google Shape;2267;p44"/>
          <p:cNvSpPr txBox="1"/>
          <p:nvPr/>
        </p:nvSpPr>
        <p:spPr>
          <a:xfrm>
            <a:off x="5815714" y="1543050"/>
            <a:ext cx="3016585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Listen to someone talking about their leisure activities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700" dirty="0">
              <a:solidFill>
                <a:schemeClr val="dk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2271" name="Google Shape;2271;p44"/>
          <p:cNvSpPr txBox="1"/>
          <p:nvPr/>
        </p:nvSpPr>
        <p:spPr>
          <a:xfrm>
            <a:off x="5784184" y="3440207"/>
            <a:ext cx="22002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Write an email to talk about leisure activities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700" dirty="0">
              <a:solidFill>
                <a:schemeClr val="dk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cxnSp>
        <p:nvCxnSpPr>
          <p:cNvPr id="2273" name="Google Shape;2273;p44"/>
          <p:cNvCxnSpPr>
            <a:stCxn id="2264" idx="6"/>
          </p:cNvCxnSpPr>
          <p:nvPr/>
        </p:nvCxnSpPr>
        <p:spPr>
          <a:xfrm>
            <a:off x="3212350" y="1792840"/>
            <a:ext cx="2315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5" name="Google Shape;2275;p44"/>
          <p:cNvCxnSpPr>
            <a:stCxn id="2266" idx="6"/>
          </p:cNvCxnSpPr>
          <p:nvPr/>
        </p:nvCxnSpPr>
        <p:spPr>
          <a:xfrm>
            <a:off x="3615238" y="3717707"/>
            <a:ext cx="17139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2244;p44">
            <a:extLst>
              <a:ext uri="{FF2B5EF4-FFF2-40B4-BE49-F238E27FC236}">
                <a16:creationId xmlns:a16="http://schemas.microsoft.com/office/drawing/2014/main" id="{774E5E47-FEFB-7F26-9AC6-4B1AF58E0005}"/>
              </a:ext>
            </a:extLst>
          </p:cNvPr>
          <p:cNvSpPr txBox="1">
            <a:spLocks/>
          </p:cNvSpPr>
          <p:nvPr/>
        </p:nvSpPr>
        <p:spPr>
          <a:xfrm>
            <a:off x="-124241" y="39258"/>
            <a:ext cx="2089904" cy="633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 algn="ctr"/>
            <a:r>
              <a:rPr lang="vi-VN" sz="4000" b="1" dirty="0">
                <a:solidFill>
                  <a:srgbClr val="FF0000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RECAP</a:t>
            </a:r>
            <a:endParaRPr lang="vi-VN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4" grpId="0"/>
      <p:bldP spid="2263" grpId="0" animBg="1"/>
      <p:bldP spid="2264" grpId="0" animBg="1"/>
      <p:bldP spid="2266" grpId="0" animBg="1"/>
      <p:bldP spid="2267" grpId="0"/>
      <p:bldP spid="2271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p34"/>
          <p:cNvSpPr txBox="1">
            <a:spLocks noGrp="1"/>
          </p:cNvSpPr>
          <p:nvPr>
            <p:ph type="title"/>
          </p:nvPr>
        </p:nvSpPr>
        <p:spPr>
          <a:xfrm>
            <a:off x="491162" y="67626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700" dirty="0">
                <a:solidFill>
                  <a:schemeClr val="tx2">
                    <a:lumMod val="50000"/>
                  </a:schemeClr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What reason do you choose leisure activities in your free time? </a:t>
            </a:r>
            <a:endParaRPr sz="2700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1580" name="Google Shape;1580;p34"/>
          <p:cNvCxnSpPr/>
          <p:nvPr/>
        </p:nvCxnSpPr>
        <p:spPr>
          <a:xfrm>
            <a:off x="4608875" y="1649025"/>
            <a:ext cx="0" cy="2554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84" name="Google Shape;1584;p34"/>
          <p:cNvSpPr txBox="1"/>
          <p:nvPr/>
        </p:nvSpPr>
        <p:spPr>
          <a:xfrm>
            <a:off x="5725075" y="2869705"/>
            <a:ext cx="2440619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G</a:t>
            </a:r>
            <a:r>
              <a:rPr lang="en" sz="2700" b="1" dirty="0" err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oing</a:t>
            </a:r>
            <a:r>
              <a:rPr lang="en" sz="27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fishing</a:t>
            </a:r>
            <a:endParaRPr sz="2700" b="1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585" name="Google Shape;1585;p34"/>
          <p:cNvSpPr txBox="1"/>
          <p:nvPr/>
        </p:nvSpPr>
        <p:spPr>
          <a:xfrm>
            <a:off x="4751462" y="3227582"/>
            <a:ext cx="4375440" cy="7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-US" sz="2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Encourage you to change or avoid unhealthy lifestyle habits.</a:t>
            </a: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-US" sz="2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Make connections with the community.</a:t>
            </a:r>
          </a:p>
        </p:txBody>
      </p:sp>
      <p:sp>
        <p:nvSpPr>
          <p:cNvPr id="1588" name="Google Shape;1588;p34"/>
          <p:cNvSpPr txBox="1"/>
          <p:nvPr/>
        </p:nvSpPr>
        <p:spPr>
          <a:xfrm>
            <a:off x="978306" y="2837289"/>
            <a:ext cx="3083627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</a:t>
            </a:r>
            <a:r>
              <a:rPr lang="en" sz="27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laying video games</a:t>
            </a:r>
            <a:endParaRPr sz="2700" b="1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589" name="Google Shape;1589;p34"/>
          <p:cNvSpPr txBox="1"/>
          <p:nvPr/>
        </p:nvSpPr>
        <p:spPr>
          <a:xfrm>
            <a:off x="773214" y="3335305"/>
            <a:ext cx="4308855" cy="821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-US" sz="2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Boost your happiness and reduce your stress.</a:t>
            </a:r>
            <a:r>
              <a:rPr lang="en" sz="2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vi-VN" sz="2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Reduce eyesight.</a:t>
            </a: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Google Shape;2244;p44">
            <a:extLst>
              <a:ext uri="{FF2B5EF4-FFF2-40B4-BE49-F238E27FC236}">
                <a16:creationId xmlns:a16="http://schemas.microsoft.com/office/drawing/2014/main" id="{1873FC3D-AF9B-DDE1-4322-FCAC950111DC}"/>
              </a:ext>
            </a:extLst>
          </p:cNvPr>
          <p:cNvSpPr txBox="1">
            <a:spLocks/>
          </p:cNvSpPr>
          <p:nvPr/>
        </p:nvSpPr>
        <p:spPr>
          <a:xfrm>
            <a:off x="-124241" y="39258"/>
            <a:ext cx="2089904" cy="633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 algn="ctr"/>
            <a:r>
              <a:rPr lang="vi-VN" sz="4000" b="1" dirty="0">
                <a:solidFill>
                  <a:srgbClr val="FF0000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RECAP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Playing video games Vectors &amp; Illustrations for Free Download | Freepik">
            <a:extLst>
              <a:ext uri="{FF2B5EF4-FFF2-40B4-BE49-F238E27FC236}">
                <a16:creationId xmlns:a16="http://schemas.microsoft.com/office/drawing/2014/main" id="{79B9468A-2D37-9071-BB53-1C97DC90C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950" r="90000">
                        <a14:foregroundMark x1="9800" y1="74950" x2="8950" y2="74450"/>
                        <a14:foregroundMark x1="89050" y1="73950" x2="89900" y2="7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691" y="1009044"/>
            <a:ext cx="2053985" cy="205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14,684 Fishing Cartoon Images, Stock Photos &amp; Vectors | Shutterstock">
            <a:extLst>
              <a:ext uri="{FF2B5EF4-FFF2-40B4-BE49-F238E27FC236}">
                <a16:creationId xmlns:a16="http://schemas.microsoft.com/office/drawing/2014/main" id="{6F56C09B-2C69-546B-8CCF-FFB12A05C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0000" l="3774" r="94340">
                        <a14:foregroundMark x1="81761" y1="11429" x2="84906" y2="11071"/>
                        <a14:foregroundMark x1="83962" y1="8214" x2="81761" y2="6071"/>
                        <a14:foregroundMark x1="89623" y1="39643" x2="91509" y2="40000"/>
                        <a14:foregroundMark x1="90566" y1="82500" x2="94340" y2="82143"/>
                        <a14:foregroundMark x1="11006" y1="81786" x2="7547" y2="81429"/>
                        <a14:foregroundMark x1="4717" y1="81071" x2="3774" y2="80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338" y="1309131"/>
            <a:ext cx="1903440" cy="167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fe Condition Tick Floor Marker Sticker | Safety-Label.co.uk">
            <a:extLst>
              <a:ext uri="{FF2B5EF4-FFF2-40B4-BE49-F238E27FC236}">
                <a16:creationId xmlns:a16="http://schemas.microsoft.com/office/drawing/2014/main" id="{10F43EA3-0BC7-CAC2-F311-2AB0C829F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14" y="3433258"/>
            <a:ext cx="498016" cy="49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Safe Condition Tick Floor Marker Sticker | Safety-Label.co.uk">
            <a:extLst>
              <a:ext uri="{FF2B5EF4-FFF2-40B4-BE49-F238E27FC236}">
                <a16:creationId xmlns:a16="http://schemas.microsoft.com/office/drawing/2014/main" id="{7D454986-2A92-5036-9A91-E6F197722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852" y="3433132"/>
            <a:ext cx="498016" cy="49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9" grpId="0"/>
      <p:bldP spid="1584" grpId="0"/>
      <p:bldP spid="1585" grpId="0"/>
      <p:bldP spid="1588" grpId="0"/>
      <p:bldP spid="1589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26" name="Google Shape;2026;p42"/>
          <p:cNvCxnSpPr/>
          <p:nvPr/>
        </p:nvCxnSpPr>
        <p:spPr>
          <a:xfrm>
            <a:off x="2019674" y="3368267"/>
            <a:ext cx="0" cy="5664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027" name="Google Shape;2027;p42"/>
          <p:cNvCxnSpPr/>
          <p:nvPr/>
        </p:nvCxnSpPr>
        <p:spPr>
          <a:xfrm>
            <a:off x="7265425" y="3368267"/>
            <a:ext cx="0" cy="5664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028" name="Google Shape;2028;p42"/>
          <p:cNvCxnSpPr/>
          <p:nvPr/>
        </p:nvCxnSpPr>
        <p:spPr>
          <a:xfrm>
            <a:off x="5481050" y="3368267"/>
            <a:ext cx="0" cy="5664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029" name="Google Shape;2029;p42"/>
          <p:cNvCxnSpPr/>
          <p:nvPr/>
        </p:nvCxnSpPr>
        <p:spPr>
          <a:xfrm>
            <a:off x="3772825" y="3368267"/>
            <a:ext cx="0" cy="5664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030" name="Google Shape;2030;p42"/>
          <p:cNvCxnSpPr/>
          <p:nvPr/>
        </p:nvCxnSpPr>
        <p:spPr>
          <a:xfrm rot="10800000">
            <a:off x="-7776" y="2932042"/>
            <a:ext cx="9165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32" name="Google Shape;2032;p42"/>
          <p:cNvSpPr/>
          <p:nvPr/>
        </p:nvSpPr>
        <p:spPr>
          <a:xfrm rot="7344313">
            <a:off x="6652411" y="2324033"/>
            <a:ext cx="1226012" cy="1151193"/>
          </a:xfrm>
          <a:custGeom>
            <a:avLst/>
            <a:gdLst/>
            <a:ahLst/>
            <a:cxnLst/>
            <a:rect l="l" t="t" r="r" b="b"/>
            <a:pathLst>
              <a:path w="38344" h="36004" extrusionOk="0">
                <a:moveTo>
                  <a:pt x="23431" y="423"/>
                </a:moveTo>
                <a:cubicBezTo>
                  <a:pt x="19313" y="-780"/>
                  <a:pt x="13575" y="840"/>
                  <a:pt x="10104" y="2089"/>
                </a:cubicBezTo>
                <a:cubicBezTo>
                  <a:pt x="6633" y="3338"/>
                  <a:pt x="4273" y="5004"/>
                  <a:pt x="2607" y="7919"/>
                </a:cubicBezTo>
                <a:cubicBezTo>
                  <a:pt x="941" y="10834"/>
                  <a:pt x="-400" y="15694"/>
                  <a:pt x="109" y="19581"/>
                </a:cubicBezTo>
                <a:cubicBezTo>
                  <a:pt x="618" y="23468"/>
                  <a:pt x="2469" y="28512"/>
                  <a:pt x="5662" y="31242"/>
                </a:cubicBezTo>
                <a:cubicBezTo>
                  <a:pt x="8855" y="33972"/>
                  <a:pt x="15195" y="35684"/>
                  <a:pt x="19267" y="35962"/>
                </a:cubicBezTo>
                <a:cubicBezTo>
                  <a:pt x="23339" y="36240"/>
                  <a:pt x="26948" y="35129"/>
                  <a:pt x="30095" y="32908"/>
                </a:cubicBezTo>
                <a:cubicBezTo>
                  <a:pt x="33242" y="30687"/>
                  <a:pt x="37360" y="26568"/>
                  <a:pt x="38147" y="22635"/>
                </a:cubicBezTo>
                <a:cubicBezTo>
                  <a:pt x="38934" y="18702"/>
                  <a:pt x="37268" y="13010"/>
                  <a:pt x="34815" y="9308"/>
                </a:cubicBezTo>
                <a:cubicBezTo>
                  <a:pt x="32362" y="5606"/>
                  <a:pt x="27550" y="1626"/>
                  <a:pt x="23431" y="4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033" name="Google Shape;2033;p42"/>
          <p:cNvSpPr/>
          <p:nvPr/>
        </p:nvSpPr>
        <p:spPr>
          <a:xfrm rot="7344313">
            <a:off x="4906120" y="2324033"/>
            <a:ext cx="1226012" cy="1151193"/>
          </a:xfrm>
          <a:custGeom>
            <a:avLst/>
            <a:gdLst/>
            <a:ahLst/>
            <a:cxnLst/>
            <a:rect l="l" t="t" r="r" b="b"/>
            <a:pathLst>
              <a:path w="38344" h="36004" extrusionOk="0">
                <a:moveTo>
                  <a:pt x="23431" y="423"/>
                </a:moveTo>
                <a:cubicBezTo>
                  <a:pt x="19313" y="-780"/>
                  <a:pt x="13575" y="840"/>
                  <a:pt x="10104" y="2089"/>
                </a:cubicBezTo>
                <a:cubicBezTo>
                  <a:pt x="6633" y="3338"/>
                  <a:pt x="4273" y="5004"/>
                  <a:pt x="2607" y="7919"/>
                </a:cubicBezTo>
                <a:cubicBezTo>
                  <a:pt x="941" y="10834"/>
                  <a:pt x="-400" y="15694"/>
                  <a:pt x="109" y="19581"/>
                </a:cubicBezTo>
                <a:cubicBezTo>
                  <a:pt x="618" y="23468"/>
                  <a:pt x="2469" y="28512"/>
                  <a:pt x="5662" y="31242"/>
                </a:cubicBezTo>
                <a:cubicBezTo>
                  <a:pt x="8855" y="33972"/>
                  <a:pt x="15195" y="35684"/>
                  <a:pt x="19267" y="35962"/>
                </a:cubicBezTo>
                <a:cubicBezTo>
                  <a:pt x="23339" y="36240"/>
                  <a:pt x="26948" y="35129"/>
                  <a:pt x="30095" y="32908"/>
                </a:cubicBezTo>
                <a:cubicBezTo>
                  <a:pt x="33242" y="30687"/>
                  <a:pt x="37360" y="26568"/>
                  <a:pt x="38147" y="22635"/>
                </a:cubicBezTo>
                <a:cubicBezTo>
                  <a:pt x="38934" y="18702"/>
                  <a:pt x="37268" y="13010"/>
                  <a:pt x="34815" y="9308"/>
                </a:cubicBezTo>
                <a:cubicBezTo>
                  <a:pt x="32362" y="5606"/>
                  <a:pt x="27550" y="1626"/>
                  <a:pt x="23431" y="4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034" name="Google Shape;2034;p42"/>
          <p:cNvSpPr/>
          <p:nvPr/>
        </p:nvSpPr>
        <p:spPr>
          <a:xfrm rot="7344313">
            <a:off x="3159821" y="2324033"/>
            <a:ext cx="1226012" cy="1151193"/>
          </a:xfrm>
          <a:custGeom>
            <a:avLst/>
            <a:gdLst/>
            <a:ahLst/>
            <a:cxnLst/>
            <a:rect l="l" t="t" r="r" b="b"/>
            <a:pathLst>
              <a:path w="38344" h="36004" extrusionOk="0">
                <a:moveTo>
                  <a:pt x="23431" y="423"/>
                </a:moveTo>
                <a:cubicBezTo>
                  <a:pt x="19313" y="-780"/>
                  <a:pt x="13575" y="840"/>
                  <a:pt x="10104" y="2089"/>
                </a:cubicBezTo>
                <a:cubicBezTo>
                  <a:pt x="6633" y="3338"/>
                  <a:pt x="4273" y="5004"/>
                  <a:pt x="2607" y="7919"/>
                </a:cubicBezTo>
                <a:cubicBezTo>
                  <a:pt x="941" y="10834"/>
                  <a:pt x="-400" y="15694"/>
                  <a:pt x="109" y="19581"/>
                </a:cubicBezTo>
                <a:cubicBezTo>
                  <a:pt x="618" y="23468"/>
                  <a:pt x="2469" y="28512"/>
                  <a:pt x="5662" y="31242"/>
                </a:cubicBezTo>
                <a:cubicBezTo>
                  <a:pt x="8855" y="33972"/>
                  <a:pt x="15195" y="35684"/>
                  <a:pt x="19267" y="35962"/>
                </a:cubicBezTo>
                <a:cubicBezTo>
                  <a:pt x="23339" y="36240"/>
                  <a:pt x="26948" y="35129"/>
                  <a:pt x="30095" y="32908"/>
                </a:cubicBezTo>
                <a:cubicBezTo>
                  <a:pt x="33242" y="30687"/>
                  <a:pt x="37360" y="26568"/>
                  <a:pt x="38147" y="22635"/>
                </a:cubicBezTo>
                <a:cubicBezTo>
                  <a:pt x="38934" y="18702"/>
                  <a:pt x="37268" y="13010"/>
                  <a:pt x="34815" y="9308"/>
                </a:cubicBezTo>
                <a:cubicBezTo>
                  <a:pt x="32362" y="5606"/>
                  <a:pt x="27550" y="1626"/>
                  <a:pt x="23431" y="42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2035" name="Google Shape;2035;p42"/>
          <p:cNvSpPr/>
          <p:nvPr/>
        </p:nvSpPr>
        <p:spPr>
          <a:xfrm rot="7344313">
            <a:off x="1406677" y="2324033"/>
            <a:ext cx="1226012" cy="1151193"/>
          </a:xfrm>
          <a:custGeom>
            <a:avLst/>
            <a:gdLst/>
            <a:ahLst/>
            <a:cxnLst/>
            <a:rect l="l" t="t" r="r" b="b"/>
            <a:pathLst>
              <a:path w="38344" h="36004" extrusionOk="0">
                <a:moveTo>
                  <a:pt x="23431" y="423"/>
                </a:moveTo>
                <a:cubicBezTo>
                  <a:pt x="19313" y="-780"/>
                  <a:pt x="13575" y="840"/>
                  <a:pt x="10104" y="2089"/>
                </a:cubicBezTo>
                <a:cubicBezTo>
                  <a:pt x="6633" y="3338"/>
                  <a:pt x="4273" y="5004"/>
                  <a:pt x="2607" y="7919"/>
                </a:cubicBezTo>
                <a:cubicBezTo>
                  <a:pt x="941" y="10834"/>
                  <a:pt x="-400" y="15694"/>
                  <a:pt x="109" y="19581"/>
                </a:cubicBezTo>
                <a:cubicBezTo>
                  <a:pt x="618" y="23468"/>
                  <a:pt x="2469" y="28512"/>
                  <a:pt x="5662" y="31242"/>
                </a:cubicBezTo>
                <a:cubicBezTo>
                  <a:pt x="8855" y="33972"/>
                  <a:pt x="15195" y="35684"/>
                  <a:pt x="19267" y="35962"/>
                </a:cubicBezTo>
                <a:cubicBezTo>
                  <a:pt x="23339" y="36240"/>
                  <a:pt x="26948" y="35129"/>
                  <a:pt x="30095" y="32908"/>
                </a:cubicBezTo>
                <a:cubicBezTo>
                  <a:pt x="33242" y="30687"/>
                  <a:pt x="37360" y="26568"/>
                  <a:pt x="38147" y="22635"/>
                </a:cubicBezTo>
                <a:cubicBezTo>
                  <a:pt x="38934" y="18702"/>
                  <a:pt x="37268" y="13010"/>
                  <a:pt x="34815" y="9308"/>
                </a:cubicBezTo>
                <a:cubicBezTo>
                  <a:pt x="32362" y="5606"/>
                  <a:pt x="27550" y="1626"/>
                  <a:pt x="23431" y="42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grpSp>
        <p:nvGrpSpPr>
          <p:cNvPr id="2036" name="Google Shape;2036;p42"/>
          <p:cNvGrpSpPr/>
          <p:nvPr/>
        </p:nvGrpSpPr>
        <p:grpSpPr>
          <a:xfrm>
            <a:off x="5046927" y="2481523"/>
            <a:ext cx="938569" cy="875257"/>
            <a:chOff x="2976225" y="3311875"/>
            <a:chExt cx="505150" cy="471075"/>
          </a:xfrm>
        </p:grpSpPr>
        <p:sp>
          <p:nvSpPr>
            <p:cNvPr id="2037" name="Google Shape;2037;p42"/>
            <p:cNvSpPr/>
            <p:nvPr/>
          </p:nvSpPr>
          <p:spPr>
            <a:xfrm>
              <a:off x="2994575" y="3502200"/>
              <a:ext cx="85150" cy="181650"/>
            </a:xfrm>
            <a:custGeom>
              <a:avLst/>
              <a:gdLst/>
              <a:ahLst/>
              <a:cxnLst/>
              <a:rect l="l" t="t" r="r" b="b"/>
              <a:pathLst>
                <a:path w="3406" h="7266" extrusionOk="0">
                  <a:moveTo>
                    <a:pt x="384" y="1"/>
                  </a:moveTo>
                  <a:lnTo>
                    <a:pt x="384" y="1"/>
                  </a:lnTo>
                  <a:cubicBezTo>
                    <a:pt x="0" y="1878"/>
                    <a:pt x="175" y="3860"/>
                    <a:pt x="996" y="5598"/>
                  </a:cubicBezTo>
                  <a:cubicBezTo>
                    <a:pt x="1275" y="6209"/>
                    <a:pt x="1624" y="6768"/>
                    <a:pt x="2017" y="7266"/>
                  </a:cubicBezTo>
                  <a:cubicBezTo>
                    <a:pt x="1694" y="4856"/>
                    <a:pt x="2122" y="2315"/>
                    <a:pt x="3406" y="219"/>
                  </a:cubicBezTo>
                  <a:cubicBezTo>
                    <a:pt x="3196" y="184"/>
                    <a:pt x="2995" y="158"/>
                    <a:pt x="2786" y="141"/>
                  </a:cubicBezTo>
                  <a:cubicBezTo>
                    <a:pt x="1991" y="53"/>
                    <a:pt x="1170" y="114"/>
                    <a:pt x="3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42"/>
            <p:cNvSpPr/>
            <p:nvPr/>
          </p:nvSpPr>
          <p:spPr>
            <a:xfrm>
              <a:off x="3048475" y="3508550"/>
              <a:ext cx="140175" cy="248425"/>
            </a:xfrm>
            <a:custGeom>
              <a:avLst/>
              <a:gdLst/>
              <a:ahLst/>
              <a:cxnLst/>
              <a:rect l="l" t="t" r="r" b="b"/>
              <a:pathLst>
                <a:path w="5607" h="9937" extrusionOk="0">
                  <a:moveTo>
                    <a:pt x="1415" y="0"/>
                  </a:moveTo>
                  <a:cubicBezTo>
                    <a:pt x="857" y="1109"/>
                    <a:pt x="420" y="2253"/>
                    <a:pt x="193" y="3475"/>
                  </a:cubicBezTo>
                  <a:cubicBezTo>
                    <a:pt x="71" y="4148"/>
                    <a:pt x="1" y="4846"/>
                    <a:pt x="1" y="5536"/>
                  </a:cubicBezTo>
                  <a:cubicBezTo>
                    <a:pt x="1" y="5833"/>
                    <a:pt x="27" y="6130"/>
                    <a:pt x="45" y="6418"/>
                  </a:cubicBezTo>
                  <a:cubicBezTo>
                    <a:pt x="71" y="6627"/>
                    <a:pt x="114" y="6837"/>
                    <a:pt x="123" y="7046"/>
                  </a:cubicBezTo>
                  <a:cubicBezTo>
                    <a:pt x="123" y="7151"/>
                    <a:pt x="106" y="7230"/>
                    <a:pt x="80" y="7308"/>
                  </a:cubicBezTo>
                  <a:cubicBezTo>
                    <a:pt x="88" y="7308"/>
                    <a:pt x="88" y="7317"/>
                    <a:pt x="106" y="7326"/>
                  </a:cubicBezTo>
                  <a:cubicBezTo>
                    <a:pt x="127" y="7308"/>
                    <a:pt x="157" y="7297"/>
                    <a:pt x="185" y="7297"/>
                  </a:cubicBezTo>
                  <a:cubicBezTo>
                    <a:pt x="226" y="7297"/>
                    <a:pt x="265" y="7318"/>
                    <a:pt x="280" y="7370"/>
                  </a:cubicBezTo>
                  <a:cubicBezTo>
                    <a:pt x="298" y="7439"/>
                    <a:pt x="289" y="7483"/>
                    <a:pt x="280" y="7527"/>
                  </a:cubicBezTo>
                  <a:cubicBezTo>
                    <a:pt x="1258" y="8592"/>
                    <a:pt x="2481" y="9413"/>
                    <a:pt x="3834" y="9937"/>
                  </a:cubicBezTo>
                  <a:cubicBezTo>
                    <a:pt x="3843" y="9893"/>
                    <a:pt x="3869" y="9858"/>
                    <a:pt x="3913" y="9849"/>
                  </a:cubicBezTo>
                  <a:cubicBezTo>
                    <a:pt x="3660" y="6977"/>
                    <a:pt x="4358" y="3824"/>
                    <a:pt x="5607" y="1249"/>
                  </a:cubicBezTo>
                  <a:cubicBezTo>
                    <a:pt x="4926" y="934"/>
                    <a:pt x="4218" y="655"/>
                    <a:pt x="3467" y="463"/>
                  </a:cubicBezTo>
                  <a:cubicBezTo>
                    <a:pt x="2795" y="262"/>
                    <a:pt x="2114" y="114"/>
                    <a:pt x="1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42"/>
            <p:cNvSpPr/>
            <p:nvPr/>
          </p:nvSpPr>
          <p:spPr>
            <a:xfrm>
              <a:off x="3153700" y="3541500"/>
              <a:ext cx="128600" cy="233150"/>
            </a:xfrm>
            <a:custGeom>
              <a:avLst/>
              <a:gdLst/>
              <a:ahLst/>
              <a:cxnLst/>
              <a:rect l="l" t="t" r="r" b="b"/>
              <a:pathLst>
                <a:path w="5144" h="9326" extrusionOk="0">
                  <a:moveTo>
                    <a:pt x="1546" y="1"/>
                  </a:moveTo>
                  <a:cubicBezTo>
                    <a:pt x="1013" y="1354"/>
                    <a:pt x="577" y="2725"/>
                    <a:pt x="306" y="4165"/>
                  </a:cubicBezTo>
                  <a:cubicBezTo>
                    <a:pt x="18" y="5702"/>
                    <a:pt x="9" y="7204"/>
                    <a:pt x="1" y="8750"/>
                  </a:cubicBezTo>
                  <a:cubicBezTo>
                    <a:pt x="1074" y="9128"/>
                    <a:pt x="2212" y="9315"/>
                    <a:pt x="3362" y="9315"/>
                  </a:cubicBezTo>
                  <a:cubicBezTo>
                    <a:pt x="3484" y="9315"/>
                    <a:pt x="3607" y="9313"/>
                    <a:pt x="3729" y="9308"/>
                  </a:cubicBezTo>
                  <a:cubicBezTo>
                    <a:pt x="3755" y="9308"/>
                    <a:pt x="3773" y="9317"/>
                    <a:pt x="3799" y="9326"/>
                  </a:cubicBezTo>
                  <a:cubicBezTo>
                    <a:pt x="3860" y="9326"/>
                    <a:pt x="3930" y="9317"/>
                    <a:pt x="3982" y="9308"/>
                  </a:cubicBezTo>
                  <a:cubicBezTo>
                    <a:pt x="4847" y="8400"/>
                    <a:pt x="5039" y="7143"/>
                    <a:pt x="5082" y="5938"/>
                  </a:cubicBezTo>
                  <a:cubicBezTo>
                    <a:pt x="5143" y="4506"/>
                    <a:pt x="5100" y="3022"/>
                    <a:pt x="4471" y="1703"/>
                  </a:cubicBezTo>
                  <a:cubicBezTo>
                    <a:pt x="4462" y="1703"/>
                    <a:pt x="4462" y="1686"/>
                    <a:pt x="4454" y="1668"/>
                  </a:cubicBezTo>
                  <a:cubicBezTo>
                    <a:pt x="4434" y="1676"/>
                    <a:pt x="4414" y="1680"/>
                    <a:pt x="4394" y="1680"/>
                  </a:cubicBezTo>
                  <a:cubicBezTo>
                    <a:pt x="4369" y="1680"/>
                    <a:pt x="4343" y="1674"/>
                    <a:pt x="4314" y="1660"/>
                  </a:cubicBezTo>
                  <a:cubicBezTo>
                    <a:pt x="3450" y="1013"/>
                    <a:pt x="2515" y="455"/>
                    <a:pt x="1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42"/>
            <p:cNvSpPr/>
            <p:nvPr/>
          </p:nvSpPr>
          <p:spPr>
            <a:xfrm>
              <a:off x="3263075" y="3605900"/>
              <a:ext cx="184675" cy="166575"/>
            </a:xfrm>
            <a:custGeom>
              <a:avLst/>
              <a:gdLst/>
              <a:ahLst/>
              <a:cxnLst/>
              <a:rect l="l" t="t" r="r" b="b"/>
              <a:pathLst>
                <a:path w="7387" h="6663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26" y="70"/>
                    <a:pt x="7256" y="140"/>
                    <a:pt x="7212" y="184"/>
                  </a:cubicBezTo>
                  <a:cubicBezTo>
                    <a:pt x="6706" y="786"/>
                    <a:pt x="6077" y="1293"/>
                    <a:pt x="5405" y="1686"/>
                  </a:cubicBezTo>
                  <a:cubicBezTo>
                    <a:pt x="4350" y="2304"/>
                    <a:pt x="3137" y="2657"/>
                    <a:pt x="1921" y="2657"/>
                  </a:cubicBezTo>
                  <a:cubicBezTo>
                    <a:pt x="1626" y="2657"/>
                    <a:pt x="1332" y="2636"/>
                    <a:pt x="1039" y="2594"/>
                  </a:cubicBezTo>
                  <a:lnTo>
                    <a:pt x="1004" y="3545"/>
                  </a:lnTo>
                  <a:cubicBezTo>
                    <a:pt x="943" y="4654"/>
                    <a:pt x="734" y="5816"/>
                    <a:pt x="0" y="6663"/>
                  </a:cubicBezTo>
                  <a:cubicBezTo>
                    <a:pt x="3458" y="6051"/>
                    <a:pt x="6470" y="3388"/>
                    <a:pt x="7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42"/>
            <p:cNvSpPr/>
            <p:nvPr/>
          </p:nvSpPr>
          <p:spPr>
            <a:xfrm>
              <a:off x="3272900" y="3428000"/>
              <a:ext cx="186650" cy="239625"/>
            </a:xfrm>
            <a:custGeom>
              <a:avLst/>
              <a:gdLst/>
              <a:ahLst/>
              <a:cxnLst/>
              <a:rect l="l" t="t" r="r" b="b"/>
              <a:pathLst>
                <a:path w="7466" h="9585" extrusionOk="0">
                  <a:moveTo>
                    <a:pt x="5929" y="0"/>
                  </a:moveTo>
                  <a:lnTo>
                    <a:pt x="5929" y="0"/>
                  </a:lnTo>
                  <a:cubicBezTo>
                    <a:pt x="6147" y="1458"/>
                    <a:pt x="5510" y="3004"/>
                    <a:pt x="4532" y="4069"/>
                  </a:cubicBezTo>
                  <a:cubicBezTo>
                    <a:pt x="3362" y="5326"/>
                    <a:pt x="1685" y="5981"/>
                    <a:pt x="0" y="6138"/>
                  </a:cubicBezTo>
                  <a:cubicBezTo>
                    <a:pt x="489" y="7221"/>
                    <a:pt x="646" y="8400"/>
                    <a:pt x="646" y="9579"/>
                  </a:cubicBezTo>
                  <a:lnTo>
                    <a:pt x="655" y="9579"/>
                  </a:lnTo>
                  <a:cubicBezTo>
                    <a:pt x="763" y="9582"/>
                    <a:pt x="871" y="9584"/>
                    <a:pt x="979" y="9584"/>
                  </a:cubicBezTo>
                  <a:cubicBezTo>
                    <a:pt x="2143" y="9584"/>
                    <a:pt x="3294" y="9365"/>
                    <a:pt x="4357" y="8845"/>
                  </a:cubicBezTo>
                  <a:cubicBezTo>
                    <a:pt x="4925" y="8575"/>
                    <a:pt x="5457" y="8217"/>
                    <a:pt x="5937" y="7797"/>
                  </a:cubicBezTo>
                  <a:cubicBezTo>
                    <a:pt x="6191" y="7579"/>
                    <a:pt x="7317" y="6619"/>
                    <a:pt x="7099" y="6261"/>
                  </a:cubicBezTo>
                  <a:cubicBezTo>
                    <a:pt x="7032" y="6169"/>
                    <a:pt x="7117" y="6077"/>
                    <a:pt x="7201" y="6077"/>
                  </a:cubicBezTo>
                  <a:cubicBezTo>
                    <a:pt x="7205" y="6077"/>
                    <a:pt x="7209" y="6077"/>
                    <a:pt x="7212" y="6077"/>
                  </a:cubicBezTo>
                  <a:cubicBezTo>
                    <a:pt x="7230" y="5990"/>
                    <a:pt x="7238" y="5894"/>
                    <a:pt x="7247" y="5807"/>
                  </a:cubicBezTo>
                  <a:cubicBezTo>
                    <a:pt x="7466" y="3798"/>
                    <a:pt x="6968" y="1729"/>
                    <a:pt x="59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42"/>
            <p:cNvSpPr/>
            <p:nvPr/>
          </p:nvSpPr>
          <p:spPr>
            <a:xfrm>
              <a:off x="3175975" y="3319200"/>
              <a:ext cx="239250" cy="166000"/>
            </a:xfrm>
            <a:custGeom>
              <a:avLst/>
              <a:gdLst/>
              <a:ahLst/>
              <a:cxnLst/>
              <a:rect l="l" t="t" r="r" b="b"/>
              <a:pathLst>
                <a:path w="9570" h="6640" extrusionOk="0">
                  <a:moveTo>
                    <a:pt x="2077" y="0"/>
                  </a:moveTo>
                  <a:cubicBezTo>
                    <a:pt x="1379" y="0"/>
                    <a:pt x="682" y="75"/>
                    <a:pt x="0" y="222"/>
                  </a:cubicBezTo>
                  <a:cubicBezTo>
                    <a:pt x="1860" y="467"/>
                    <a:pt x="3633" y="1174"/>
                    <a:pt x="5178" y="2222"/>
                  </a:cubicBezTo>
                  <a:cubicBezTo>
                    <a:pt x="6715" y="3269"/>
                    <a:pt x="8417" y="4859"/>
                    <a:pt x="9160" y="6640"/>
                  </a:cubicBezTo>
                  <a:cubicBezTo>
                    <a:pt x="9474" y="5836"/>
                    <a:pt x="9570" y="4946"/>
                    <a:pt x="9448" y="4046"/>
                  </a:cubicBezTo>
                  <a:cubicBezTo>
                    <a:pt x="9430" y="3977"/>
                    <a:pt x="9465" y="3924"/>
                    <a:pt x="9509" y="3889"/>
                  </a:cubicBezTo>
                  <a:cubicBezTo>
                    <a:pt x="8688" y="2693"/>
                    <a:pt x="7597" y="1671"/>
                    <a:pt x="6287" y="999"/>
                  </a:cubicBezTo>
                  <a:cubicBezTo>
                    <a:pt x="4988" y="326"/>
                    <a:pt x="3533" y="0"/>
                    <a:pt x="20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42"/>
            <p:cNvSpPr/>
            <p:nvPr/>
          </p:nvSpPr>
          <p:spPr>
            <a:xfrm>
              <a:off x="3053075" y="3328225"/>
              <a:ext cx="348400" cy="209600"/>
            </a:xfrm>
            <a:custGeom>
              <a:avLst/>
              <a:gdLst/>
              <a:ahLst/>
              <a:cxnLst/>
              <a:rect l="l" t="t" r="r" b="b"/>
              <a:pathLst>
                <a:path w="13936" h="8384" extrusionOk="0">
                  <a:moveTo>
                    <a:pt x="4375" y="1"/>
                  </a:moveTo>
                  <a:cubicBezTo>
                    <a:pt x="2952" y="411"/>
                    <a:pt x="1624" y="1136"/>
                    <a:pt x="577" y="2184"/>
                  </a:cubicBezTo>
                  <a:cubicBezTo>
                    <a:pt x="367" y="2384"/>
                    <a:pt x="184" y="2603"/>
                    <a:pt x="0" y="2821"/>
                  </a:cubicBezTo>
                  <a:cubicBezTo>
                    <a:pt x="482" y="2637"/>
                    <a:pt x="1053" y="2575"/>
                    <a:pt x="1630" y="2575"/>
                  </a:cubicBezTo>
                  <a:cubicBezTo>
                    <a:pt x="2257" y="2575"/>
                    <a:pt x="2891" y="2648"/>
                    <a:pt x="3423" y="2716"/>
                  </a:cubicBezTo>
                  <a:cubicBezTo>
                    <a:pt x="4593" y="2865"/>
                    <a:pt x="5746" y="3179"/>
                    <a:pt x="6837" y="3651"/>
                  </a:cubicBezTo>
                  <a:cubicBezTo>
                    <a:pt x="9134" y="4620"/>
                    <a:pt x="11133" y="6244"/>
                    <a:pt x="12495" y="8339"/>
                  </a:cubicBezTo>
                  <a:cubicBezTo>
                    <a:pt x="12504" y="8357"/>
                    <a:pt x="12513" y="8374"/>
                    <a:pt x="12513" y="8383"/>
                  </a:cubicBezTo>
                  <a:cubicBezTo>
                    <a:pt x="12635" y="8278"/>
                    <a:pt x="12766" y="8174"/>
                    <a:pt x="12888" y="8060"/>
                  </a:cubicBezTo>
                  <a:cubicBezTo>
                    <a:pt x="13333" y="7623"/>
                    <a:pt x="13683" y="7134"/>
                    <a:pt x="13936" y="6611"/>
                  </a:cubicBezTo>
                  <a:cubicBezTo>
                    <a:pt x="13360" y="5755"/>
                    <a:pt x="12888" y="4873"/>
                    <a:pt x="12198" y="4096"/>
                  </a:cubicBezTo>
                  <a:cubicBezTo>
                    <a:pt x="11509" y="3319"/>
                    <a:pt x="10723" y="2629"/>
                    <a:pt x="9867" y="2053"/>
                  </a:cubicBezTo>
                  <a:cubicBezTo>
                    <a:pt x="8208" y="944"/>
                    <a:pt x="6339" y="263"/>
                    <a:pt x="4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42"/>
            <p:cNvSpPr/>
            <p:nvPr/>
          </p:nvSpPr>
          <p:spPr>
            <a:xfrm>
              <a:off x="3005050" y="3400250"/>
              <a:ext cx="355400" cy="178175"/>
            </a:xfrm>
            <a:custGeom>
              <a:avLst/>
              <a:gdLst/>
              <a:ahLst/>
              <a:cxnLst/>
              <a:rect l="l" t="t" r="r" b="b"/>
              <a:pathLst>
                <a:path w="14216" h="7127" extrusionOk="0">
                  <a:moveTo>
                    <a:pt x="3648" y="0"/>
                  </a:moveTo>
                  <a:cubicBezTo>
                    <a:pt x="3596" y="0"/>
                    <a:pt x="3545" y="0"/>
                    <a:pt x="3493" y="1"/>
                  </a:cubicBezTo>
                  <a:cubicBezTo>
                    <a:pt x="3035" y="1"/>
                    <a:pt x="2564" y="92"/>
                    <a:pt x="2112" y="92"/>
                  </a:cubicBezTo>
                  <a:cubicBezTo>
                    <a:pt x="2021" y="92"/>
                    <a:pt x="1932" y="88"/>
                    <a:pt x="1843" y="80"/>
                  </a:cubicBezTo>
                  <a:cubicBezTo>
                    <a:pt x="1834" y="80"/>
                    <a:pt x="1817" y="80"/>
                    <a:pt x="1808" y="71"/>
                  </a:cubicBezTo>
                  <a:cubicBezTo>
                    <a:pt x="917" y="1180"/>
                    <a:pt x="306" y="2516"/>
                    <a:pt x="0" y="3913"/>
                  </a:cubicBezTo>
                  <a:cubicBezTo>
                    <a:pt x="328" y="3839"/>
                    <a:pt x="677" y="3811"/>
                    <a:pt x="1032" y="3811"/>
                  </a:cubicBezTo>
                  <a:cubicBezTo>
                    <a:pt x="1595" y="3811"/>
                    <a:pt x="2170" y="3880"/>
                    <a:pt x="2690" y="3939"/>
                  </a:cubicBezTo>
                  <a:cubicBezTo>
                    <a:pt x="3580" y="4044"/>
                    <a:pt x="4453" y="4227"/>
                    <a:pt x="5309" y="4480"/>
                  </a:cubicBezTo>
                  <a:cubicBezTo>
                    <a:pt x="7160" y="5013"/>
                    <a:pt x="8889" y="5886"/>
                    <a:pt x="10435" y="7030"/>
                  </a:cubicBezTo>
                  <a:cubicBezTo>
                    <a:pt x="10461" y="7065"/>
                    <a:pt x="10487" y="7100"/>
                    <a:pt x="10496" y="7126"/>
                  </a:cubicBezTo>
                  <a:cubicBezTo>
                    <a:pt x="10496" y="7091"/>
                    <a:pt x="10531" y="7056"/>
                    <a:pt x="10574" y="7039"/>
                  </a:cubicBezTo>
                  <a:cubicBezTo>
                    <a:pt x="11875" y="6847"/>
                    <a:pt x="13159" y="6445"/>
                    <a:pt x="14215" y="5668"/>
                  </a:cubicBezTo>
                  <a:cubicBezTo>
                    <a:pt x="14198" y="5659"/>
                    <a:pt x="14172" y="5633"/>
                    <a:pt x="14154" y="5616"/>
                  </a:cubicBezTo>
                  <a:cubicBezTo>
                    <a:pt x="12836" y="3625"/>
                    <a:pt x="10967" y="2079"/>
                    <a:pt x="8784" y="1110"/>
                  </a:cubicBezTo>
                  <a:cubicBezTo>
                    <a:pt x="7667" y="612"/>
                    <a:pt x="6488" y="281"/>
                    <a:pt x="5309" y="115"/>
                  </a:cubicBezTo>
                  <a:cubicBezTo>
                    <a:pt x="4766" y="43"/>
                    <a:pt x="4207" y="0"/>
                    <a:pt x="36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42"/>
            <p:cNvSpPr/>
            <p:nvPr/>
          </p:nvSpPr>
          <p:spPr>
            <a:xfrm>
              <a:off x="2976225" y="3311875"/>
              <a:ext cx="505150" cy="471075"/>
            </a:xfrm>
            <a:custGeom>
              <a:avLst/>
              <a:gdLst/>
              <a:ahLst/>
              <a:cxnLst/>
              <a:rect l="l" t="t" r="r" b="b"/>
              <a:pathLst>
                <a:path w="20206" h="18843" extrusionOk="0">
                  <a:moveTo>
                    <a:pt x="10080" y="302"/>
                  </a:moveTo>
                  <a:cubicBezTo>
                    <a:pt x="11535" y="302"/>
                    <a:pt x="12990" y="628"/>
                    <a:pt x="14277" y="1301"/>
                  </a:cubicBezTo>
                  <a:cubicBezTo>
                    <a:pt x="15587" y="1973"/>
                    <a:pt x="16678" y="2995"/>
                    <a:pt x="17499" y="4191"/>
                  </a:cubicBezTo>
                  <a:cubicBezTo>
                    <a:pt x="17455" y="4226"/>
                    <a:pt x="17420" y="4278"/>
                    <a:pt x="17438" y="4348"/>
                  </a:cubicBezTo>
                  <a:cubicBezTo>
                    <a:pt x="17551" y="5248"/>
                    <a:pt x="17464" y="6138"/>
                    <a:pt x="17150" y="6941"/>
                  </a:cubicBezTo>
                  <a:cubicBezTo>
                    <a:pt x="16407" y="5152"/>
                    <a:pt x="14705" y="3571"/>
                    <a:pt x="13168" y="2523"/>
                  </a:cubicBezTo>
                  <a:cubicBezTo>
                    <a:pt x="11631" y="1476"/>
                    <a:pt x="9850" y="760"/>
                    <a:pt x="8008" y="524"/>
                  </a:cubicBezTo>
                  <a:cubicBezTo>
                    <a:pt x="8686" y="377"/>
                    <a:pt x="9383" y="302"/>
                    <a:pt x="10080" y="302"/>
                  </a:cubicBezTo>
                  <a:close/>
                  <a:moveTo>
                    <a:pt x="7440" y="655"/>
                  </a:moveTo>
                  <a:cubicBezTo>
                    <a:pt x="9405" y="917"/>
                    <a:pt x="11265" y="1598"/>
                    <a:pt x="12924" y="2707"/>
                  </a:cubicBezTo>
                  <a:cubicBezTo>
                    <a:pt x="13788" y="3283"/>
                    <a:pt x="14574" y="3973"/>
                    <a:pt x="15264" y="4750"/>
                  </a:cubicBezTo>
                  <a:cubicBezTo>
                    <a:pt x="15962" y="5527"/>
                    <a:pt x="16416" y="6409"/>
                    <a:pt x="17001" y="7265"/>
                  </a:cubicBezTo>
                  <a:cubicBezTo>
                    <a:pt x="16748" y="7797"/>
                    <a:pt x="16399" y="8277"/>
                    <a:pt x="15953" y="8714"/>
                  </a:cubicBezTo>
                  <a:cubicBezTo>
                    <a:pt x="15831" y="8828"/>
                    <a:pt x="15709" y="8941"/>
                    <a:pt x="15578" y="9037"/>
                  </a:cubicBezTo>
                  <a:cubicBezTo>
                    <a:pt x="15578" y="9028"/>
                    <a:pt x="15569" y="9020"/>
                    <a:pt x="15534" y="8993"/>
                  </a:cubicBezTo>
                  <a:cubicBezTo>
                    <a:pt x="14181" y="6898"/>
                    <a:pt x="12173" y="5282"/>
                    <a:pt x="9885" y="4305"/>
                  </a:cubicBezTo>
                  <a:cubicBezTo>
                    <a:pt x="8794" y="3842"/>
                    <a:pt x="7641" y="3527"/>
                    <a:pt x="6462" y="3370"/>
                  </a:cubicBezTo>
                  <a:cubicBezTo>
                    <a:pt x="5926" y="3306"/>
                    <a:pt x="5286" y="3232"/>
                    <a:pt x="4653" y="3232"/>
                  </a:cubicBezTo>
                  <a:cubicBezTo>
                    <a:pt x="4082" y="3232"/>
                    <a:pt x="3516" y="3293"/>
                    <a:pt x="3039" y="3475"/>
                  </a:cubicBezTo>
                  <a:cubicBezTo>
                    <a:pt x="3223" y="3257"/>
                    <a:pt x="3406" y="3038"/>
                    <a:pt x="3616" y="2838"/>
                  </a:cubicBezTo>
                  <a:cubicBezTo>
                    <a:pt x="4690" y="1790"/>
                    <a:pt x="6008" y="1065"/>
                    <a:pt x="7440" y="655"/>
                  </a:cubicBezTo>
                  <a:close/>
                  <a:moveTo>
                    <a:pt x="4925" y="3549"/>
                  </a:moveTo>
                  <a:cubicBezTo>
                    <a:pt x="5435" y="3549"/>
                    <a:pt x="5943" y="3586"/>
                    <a:pt x="6445" y="3658"/>
                  </a:cubicBezTo>
                  <a:cubicBezTo>
                    <a:pt x="7641" y="3816"/>
                    <a:pt x="8828" y="4147"/>
                    <a:pt x="9937" y="4645"/>
                  </a:cubicBezTo>
                  <a:cubicBezTo>
                    <a:pt x="12120" y="5606"/>
                    <a:pt x="13980" y="7160"/>
                    <a:pt x="15307" y="9151"/>
                  </a:cubicBezTo>
                  <a:cubicBezTo>
                    <a:pt x="15325" y="9168"/>
                    <a:pt x="15351" y="9194"/>
                    <a:pt x="15368" y="9203"/>
                  </a:cubicBezTo>
                  <a:cubicBezTo>
                    <a:pt x="14312" y="9980"/>
                    <a:pt x="13028" y="10382"/>
                    <a:pt x="11701" y="10591"/>
                  </a:cubicBezTo>
                  <a:cubicBezTo>
                    <a:pt x="11657" y="10600"/>
                    <a:pt x="11640" y="10635"/>
                    <a:pt x="11631" y="10679"/>
                  </a:cubicBezTo>
                  <a:cubicBezTo>
                    <a:pt x="11614" y="10644"/>
                    <a:pt x="11596" y="10609"/>
                    <a:pt x="11561" y="10583"/>
                  </a:cubicBezTo>
                  <a:cubicBezTo>
                    <a:pt x="10025" y="9430"/>
                    <a:pt x="8287" y="8557"/>
                    <a:pt x="6445" y="8024"/>
                  </a:cubicBezTo>
                  <a:cubicBezTo>
                    <a:pt x="5580" y="7771"/>
                    <a:pt x="4707" y="7596"/>
                    <a:pt x="3825" y="7492"/>
                  </a:cubicBezTo>
                  <a:cubicBezTo>
                    <a:pt x="3291" y="7432"/>
                    <a:pt x="2702" y="7358"/>
                    <a:pt x="2128" y="7358"/>
                  </a:cubicBezTo>
                  <a:cubicBezTo>
                    <a:pt x="1784" y="7358"/>
                    <a:pt x="1445" y="7385"/>
                    <a:pt x="1127" y="7457"/>
                  </a:cubicBezTo>
                  <a:cubicBezTo>
                    <a:pt x="1442" y="6060"/>
                    <a:pt x="2053" y="4732"/>
                    <a:pt x="2935" y="3615"/>
                  </a:cubicBezTo>
                  <a:cubicBezTo>
                    <a:pt x="2952" y="3615"/>
                    <a:pt x="2961" y="3623"/>
                    <a:pt x="2970" y="3623"/>
                  </a:cubicBezTo>
                  <a:cubicBezTo>
                    <a:pt x="3077" y="3636"/>
                    <a:pt x="3186" y="3641"/>
                    <a:pt x="3295" y="3641"/>
                  </a:cubicBezTo>
                  <a:cubicBezTo>
                    <a:pt x="3735" y="3641"/>
                    <a:pt x="4186" y="3561"/>
                    <a:pt x="4620" y="3554"/>
                  </a:cubicBezTo>
                  <a:cubicBezTo>
                    <a:pt x="4722" y="3551"/>
                    <a:pt x="4824" y="3549"/>
                    <a:pt x="4925" y="3549"/>
                  </a:cubicBezTo>
                  <a:close/>
                  <a:moveTo>
                    <a:pt x="17787" y="4663"/>
                  </a:moveTo>
                  <a:lnTo>
                    <a:pt x="17787" y="4663"/>
                  </a:lnTo>
                  <a:cubicBezTo>
                    <a:pt x="18817" y="6391"/>
                    <a:pt x="19315" y="8461"/>
                    <a:pt x="19105" y="10469"/>
                  </a:cubicBezTo>
                  <a:cubicBezTo>
                    <a:pt x="19097" y="10556"/>
                    <a:pt x="19079" y="10652"/>
                    <a:pt x="19071" y="10740"/>
                  </a:cubicBezTo>
                  <a:cubicBezTo>
                    <a:pt x="18983" y="10740"/>
                    <a:pt x="18887" y="10827"/>
                    <a:pt x="18948" y="10932"/>
                  </a:cubicBezTo>
                  <a:cubicBezTo>
                    <a:pt x="19167" y="11281"/>
                    <a:pt x="18058" y="12242"/>
                    <a:pt x="17804" y="12460"/>
                  </a:cubicBezTo>
                  <a:cubicBezTo>
                    <a:pt x="17324" y="12870"/>
                    <a:pt x="16792" y="13228"/>
                    <a:pt x="16224" y="13508"/>
                  </a:cubicBezTo>
                  <a:cubicBezTo>
                    <a:pt x="15164" y="14026"/>
                    <a:pt x="14017" y="14238"/>
                    <a:pt x="12856" y="14238"/>
                  </a:cubicBezTo>
                  <a:cubicBezTo>
                    <a:pt x="12745" y="14238"/>
                    <a:pt x="12633" y="14236"/>
                    <a:pt x="12522" y="14232"/>
                  </a:cubicBezTo>
                  <a:lnTo>
                    <a:pt x="12513" y="14232"/>
                  </a:lnTo>
                  <a:cubicBezTo>
                    <a:pt x="12504" y="13054"/>
                    <a:pt x="12356" y="11875"/>
                    <a:pt x="11867" y="10801"/>
                  </a:cubicBezTo>
                  <a:cubicBezTo>
                    <a:pt x="13552" y="10635"/>
                    <a:pt x="15237" y="9980"/>
                    <a:pt x="16399" y="8723"/>
                  </a:cubicBezTo>
                  <a:cubicBezTo>
                    <a:pt x="17377" y="7666"/>
                    <a:pt x="18014" y="6103"/>
                    <a:pt x="17787" y="4663"/>
                  </a:cubicBezTo>
                  <a:close/>
                  <a:moveTo>
                    <a:pt x="1118" y="7623"/>
                  </a:moveTo>
                  <a:cubicBezTo>
                    <a:pt x="1904" y="7727"/>
                    <a:pt x="2725" y="7666"/>
                    <a:pt x="3520" y="7754"/>
                  </a:cubicBezTo>
                  <a:cubicBezTo>
                    <a:pt x="3729" y="7771"/>
                    <a:pt x="3930" y="7797"/>
                    <a:pt x="4140" y="7841"/>
                  </a:cubicBezTo>
                  <a:cubicBezTo>
                    <a:pt x="2856" y="9919"/>
                    <a:pt x="2428" y="12469"/>
                    <a:pt x="2751" y="14887"/>
                  </a:cubicBezTo>
                  <a:cubicBezTo>
                    <a:pt x="2358" y="14372"/>
                    <a:pt x="2009" y="13822"/>
                    <a:pt x="1730" y="13220"/>
                  </a:cubicBezTo>
                  <a:cubicBezTo>
                    <a:pt x="918" y="11482"/>
                    <a:pt x="734" y="9500"/>
                    <a:pt x="1118" y="7623"/>
                  </a:cubicBezTo>
                  <a:close/>
                  <a:moveTo>
                    <a:pt x="4323" y="7858"/>
                  </a:moveTo>
                  <a:cubicBezTo>
                    <a:pt x="5013" y="7972"/>
                    <a:pt x="5703" y="8120"/>
                    <a:pt x="6375" y="8321"/>
                  </a:cubicBezTo>
                  <a:cubicBezTo>
                    <a:pt x="7108" y="8522"/>
                    <a:pt x="7816" y="8801"/>
                    <a:pt x="8514" y="9107"/>
                  </a:cubicBezTo>
                  <a:cubicBezTo>
                    <a:pt x="7274" y="11683"/>
                    <a:pt x="6576" y="14835"/>
                    <a:pt x="6829" y="17708"/>
                  </a:cubicBezTo>
                  <a:cubicBezTo>
                    <a:pt x="6794" y="17716"/>
                    <a:pt x="6759" y="17751"/>
                    <a:pt x="6750" y="17795"/>
                  </a:cubicBezTo>
                  <a:cubicBezTo>
                    <a:pt x="5397" y="17271"/>
                    <a:pt x="4175" y="16450"/>
                    <a:pt x="3188" y="15385"/>
                  </a:cubicBezTo>
                  <a:cubicBezTo>
                    <a:pt x="3205" y="15341"/>
                    <a:pt x="3205" y="15280"/>
                    <a:pt x="3188" y="15228"/>
                  </a:cubicBezTo>
                  <a:cubicBezTo>
                    <a:pt x="3178" y="15177"/>
                    <a:pt x="3140" y="15155"/>
                    <a:pt x="3099" y="15155"/>
                  </a:cubicBezTo>
                  <a:cubicBezTo>
                    <a:pt x="3070" y="15155"/>
                    <a:pt x="3039" y="15166"/>
                    <a:pt x="3013" y="15184"/>
                  </a:cubicBezTo>
                  <a:lnTo>
                    <a:pt x="2996" y="15167"/>
                  </a:lnTo>
                  <a:cubicBezTo>
                    <a:pt x="3013" y="15088"/>
                    <a:pt x="3039" y="15018"/>
                    <a:pt x="3039" y="14905"/>
                  </a:cubicBezTo>
                  <a:cubicBezTo>
                    <a:pt x="3031" y="14695"/>
                    <a:pt x="2987" y="14486"/>
                    <a:pt x="2961" y="14276"/>
                  </a:cubicBezTo>
                  <a:cubicBezTo>
                    <a:pt x="2926" y="13988"/>
                    <a:pt x="2917" y="13691"/>
                    <a:pt x="2917" y="13394"/>
                  </a:cubicBezTo>
                  <a:cubicBezTo>
                    <a:pt x="2917" y="12704"/>
                    <a:pt x="2987" y="12006"/>
                    <a:pt x="3101" y="11333"/>
                  </a:cubicBezTo>
                  <a:cubicBezTo>
                    <a:pt x="3319" y="10111"/>
                    <a:pt x="3755" y="8958"/>
                    <a:pt x="4323" y="7858"/>
                  </a:cubicBezTo>
                  <a:close/>
                  <a:moveTo>
                    <a:pt x="18861" y="11770"/>
                  </a:moveTo>
                  <a:lnTo>
                    <a:pt x="18861" y="11770"/>
                  </a:lnTo>
                  <a:cubicBezTo>
                    <a:pt x="17935" y="15149"/>
                    <a:pt x="14932" y="17812"/>
                    <a:pt x="11474" y="18432"/>
                  </a:cubicBezTo>
                  <a:cubicBezTo>
                    <a:pt x="12208" y="17585"/>
                    <a:pt x="12426" y="16433"/>
                    <a:pt x="12478" y="15315"/>
                  </a:cubicBezTo>
                  <a:cubicBezTo>
                    <a:pt x="12504" y="15001"/>
                    <a:pt x="12513" y="14686"/>
                    <a:pt x="12513" y="14363"/>
                  </a:cubicBezTo>
                  <a:cubicBezTo>
                    <a:pt x="12806" y="14406"/>
                    <a:pt x="13101" y="14427"/>
                    <a:pt x="13396" y="14427"/>
                  </a:cubicBezTo>
                  <a:cubicBezTo>
                    <a:pt x="14612" y="14427"/>
                    <a:pt x="15825" y="14075"/>
                    <a:pt x="16879" y="13464"/>
                  </a:cubicBezTo>
                  <a:cubicBezTo>
                    <a:pt x="17551" y="13054"/>
                    <a:pt x="18180" y="12556"/>
                    <a:pt x="18686" y="11953"/>
                  </a:cubicBezTo>
                  <a:cubicBezTo>
                    <a:pt x="18730" y="11901"/>
                    <a:pt x="18800" y="11831"/>
                    <a:pt x="18861" y="11770"/>
                  </a:cubicBezTo>
                  <a:close/>
                  <a:moveTo>
                    <a:pt x="8663" y="9194"/>
                  </a:moveTo>
                  <a:cubicBezTo>
                    <a:pt x="9632" y="9648"/>
                    <a:pt x="10557" y="10207"/>
                    <a:pt x="11422" y="10853"/>
                  </a:cubicBezTo>
                  <a:cubicBezTo>
                    <a:pt x="11450" y="10872"/>
                    <a:pt x="11475" y="10881"/>
                    <a:pt x="11500" y="10881"/>
                  </a:cubicBezTo>
                  <a:cubicBezTo>
                    <a:pt x="11521" y="10881"/>
                    <a:pt x="11541" y="10874"/>
                    <a:pt x="11561" y="10862"/>
                  </a:cubicBezTo>
                  <a:cubicBezTo>
                    <a:pt x="11561" y="10862"/>
                    <a:pt x="11570" y="10871"/>
                    <a:pt x="11570" y="10888"/>
                  </a:cubicBezTo>
                  <a:cubicBezTo>
                    <a:pt x="12199" y="12207"/>
                    <a:pt x="12242" y="13691"/>
                    <a:pt x="12181" y="15123"/>
                  </a:cubicBezTo>
                  <a:cubicBezTo>
                    <a:pt x="12138" y="16328"/>
                    <a:pt x="11946" y="17585"/>
                    <a:pt x="11081" y="18493"/>
                  </a:cubicBezTo>
                  <a:cubicBezTo>
                    <a:pt x="11020" y="18493"/>
                    <a:pt x="10959" y="18502"/>
                    <a:pt x="10898" y="18511"/>
                  </a:cubicBezTo>
                  <a:cubicBezTo>
                    <a:pt x="10889" y="18502"/>
                    <a:pt x="10863" y="18493"/>
                    <a:pt x="10828" y="18493"/>
                  </a:cubicBezTo>
                  <a:cubicBezTo>
                    <a:pt x="10695" y="18499"/>
                    <a:pt x="10561" y="18502"/>
                    <a:pt x="10428" y="18502"/>
                  </a:cubicBezTo>
                  <a:cubicBezTo>
                    <a:pt x="9289" y="18502"/>
                    <a:pt x="8164" y="18303"/>
                    <a:pt x="7108" y="17943"/>
                  </a:cubicBezTo>
                  <a:cubicBezTo>
                    <a:pt x="7108" y="16398"/>
                    <a:pt x="7135" y="14887"/>
                    <a:pt x="7414" y="13359"/>
                  </a:cubicBezTo>
                  <a:cubicBezTo>
                    <a:pt x="7685" y="11936"/>
                    <a:pt x="8121" y="10548"/>
                    <a:pt x="8663" y="9194"/>
                  </a:cubicBezTo>
                  <a:close/>
                  <a:moveTo>
                    <a:pt x="10078" y="1"/>
                  </a:moveTo>
                  <a:cubicBezTo>
                    <a:pt x="8127" y="1"/>
                    <a:pt x="6173" y="570"/>
                    <a:pt x="4576" y="1694"/>
                  </a:cubicBezTo>
                  <a:cubicBezTo>
                    <a:pt x="1459" y="3877"/>
                    <a:pt x="1" y="8059"/>
                    <a:pt x="918" y="11735"/>
                  </a:cubicBezTo>
                  <a:cubicBezTo>
                    <a:pt x="1258" y="13089"/>
                    <a:pt x="1939" y="14346"/>
                    <a:pt x="2856" y="15402"/>
                  </a:cubicBezTo>
                  <a:lnTo>
                    <a:pt x="2856" y="15411"/>
                  </a:lnTo>
                  <a:cubicBezTo>
                    <a:pt x="2856" y="15455"/>
                    <a:pt x="2900" y="15498"/>
                    <a:pt x="2943" y="15516"/>
                  </a:cubicBezTo>
                  <a:cubicBezTo>
                    <a:pt x="4695" y="17486"/>
                    <a:pt x="7259" y="18779"/>
                    <a:pt x="9895" y="18779"/>
                  </a:cubicBezTo>
                  <a:cubicBezTo>
                    <a:pt x="10098" y="18779"/>
                    <a:pt x="10301" y="18771"/>
                    <a:pt x="10505" y="18755"/>
                  </a:cubicBezTo>
                  <a:cubicBezTo>
                    <a:pt x="10514" y="18808"/>
                    <a:pt x="10557" y="18843"/>
                    <a:pt x="10636" y="18843"/>
                  </a:cubicBezTo>
                  <a:cubicBezTo>
                    <a:pt x="10758" y="18843"/>
                    <a:pt x="10889" y="18816"/>
                    <a:pt x="11003" y="18808"/>
                  </a:cubicBezTo>
                  <a:cubicBezTo>
                    <a:pt x="11015" y="18811"/>
                    <a:pt x="11029" y="18813"/>
                    <a:pt x="11044" y="18813"/>
                  </a:cubicBezTo>
                  <a:cubicBezTo>
                    <a:pt x="11069" y="18813"/>
                    <a:pt x="11097" y="18807"/>
                    <a:pt x="11125" y="18790"/>
                  </a:cubicBezTo>
                  <a:cubicBezTo>
                    <a:pt x="14748" y="18310"/>
                    <a:pt x="17970" y="15673"/>
                    <a:pt x="19062" y="12163"/>
                  </a:cubicBezTo>
                  <a:cubicBezTo>
                    <a:pt x="20206" y="8452"/>
                    <a:pt x="18756" y="4147"/>
                    <a:pt x="15700" y="1825"/>
                  </a:cubicBezTo>
                  <a:cubicBezTo>
                    <a:pt x="14089" y="603"/>
                    <a:pt x="12085" y="1"/>
                    <a:pt x="10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0" name="Google Shape;2050;p42"/>
          <p:cNvSpPr txBox="1">
            <a:spLocks noGrp="1"/>
          </p:cNvSpPr>
          <p:nvPr>
            <p:ph type="title" idx="4294967295"/>
          </p:nvPr>
        </p:nvSpPr>
        <p:spPr>
          <a:xfrm>
            <a:off x="1146824" y="3934667"/>
            <a:ext cx="1745700" cy="40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72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Reading</a:t>
            </a:r>
            <a:endParaRPr sz="1720">
              <a:solidFill>
                <a:schemeClr val="dk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2051" name="Google Shape;2051;p42"/>
          <p:cNvSpPr txBox="1">
            <a:spLocks noGrp="1"/>
          </p:cNvSpPr>
          <p:nvPr>
            <p:ph type="title" idx="4294967295"/>
          </p:nvPr>
        </p:nvSpPr>
        <p:spPr>
          <a:xfrm>
            <a:off x="2899974" y="3934667"/>
            <a:ext cx="1745700" cy="40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72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Arts</a:t>
            </a:r>
            <a:endParaRPr sz="1720">
              <a:solidFill>
                <a:schemeClr val="dk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2052" name="Google Shape;2052;p42"/>
          <p:cNvSpPr txBox="1">
            <a:spLocks noGrp="1"/>
          </p:cNvSpPr>
          <p:nvPr>
            <p:ph type="title" idx="4294967295"/>
          </p:nvPr>
        </p:nvSpPr>
        <p:spPr>
          <a:xfrm>
            <a:off x="4646267" y="3934667"/>
            <a:ext cx="1745700" cy="40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72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Sports</a:t>
            </a:r>
            <a:endParaRPr sz="1720">
              <a:solidFill>
                <a:schemeClr val="dk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2053" name="Google Shape;2053;p42"/>
          <p:cNvSpPr txBox="1">
            <a:spLocks noGrp="1"/>
          </p:cNvSpPr>
          <p:nvPr>
            <p:ph type="title" idx="4294967295"/>
          </p:nvPr>
        </p:nvSpPr>
        <p:spPr>
          <a:xfrm>
            <a:off x="6392576" y="3934667"/>
            <a:ext cx="1745700" cy="40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72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Maths</a:t>
            </a:r>
            <a:endParaRPr sz="1720">
              <a:solidFill>
                <a:schemeClr val="dk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grpSp>
        <p:nvGrpSpPr>
          <p:cNvPr id="2054" name="Google Shape;2054;p42"/>
          <p:cNvGrpSpPr/>
          <p:nvPr/>
        </p:nvGrpSpPr>
        <p:grpSpPr>
          <a:xfrm>
            <a:off x="6848005" y="2635780"/>
            <a:ext cx="891683" cy="745888"/>
            <a:chOff x="3381926" y="3392723"/>
            <a:chExt cx="534935" cy="447470"/>
          </a:xfrm>
        </p:grpSpPr>
        <p:sp>
          <p:nvSpPr>
            <p:cNvPr id="2055" name="Google Shape;2055;p42"/>
            <p:cNvSpPr/>
            <p:nvPr/>
          </p:nvSpPr>
          <p:spPr>
            <a:xfrm>
              <a:off x="3384749" y="3397037"/>
              <a:ext cx="320075" cy="343025"/>
            </a:xfrm>
            <a:custGeom>
              <a:avLst/>
              <a:gdLst/>
              <a:ahLst/>
              <a:cxnLst/>
              <a:rect l="l" t="t" r="r" b="b"/>
              <a:pathLst>
                <a:path w="12803" h="13721" extrusionOk="0">
                  <a:moveTo>
                    <a:pt x="3280" y="78"/>
                  </a:moveTo>
                  <a:cubicBezTo>
                    <a:pt x="2957" y="38"/>
                    <a:pt x="1259" y="-103"/>
                    <a:pt x="780" y="139"/>
                  </a:cubicBezTo>
                  <a:cubicBezTo>
                    <a:pt x="301" y="381"/>
                    <a:pt x="499" y="-194"/>
                    <a:pt x="405" y="1532"/>
                  </a:cubicBezTo>
                  <a:cubicBezTo>
                    <a:pt x="311" y="3258"/>
                    <a:pt x="281" y="8558"/>
                    <a:pt x="218" y="10496"/>
                  </a:cubicBezTo>
                  <a:cubicBezTo>
                    <a:pt x="156" y="12434"/>
                    <a:pt x="-83" y="12631"/>
                    <a:pt x="30" y="13161"/>
                  </a:cubicBezTo>
                  <a:cubicBezTo>
                    <a:pt x="143" y="13691"/>
                    <a:pt x="342" y="13589"/>
                    <a:pt x="897" y="13674"/>
                  </a:cubicBezTo>
                  <a:cubicBezTo>
                    <a:pt x="1452" y="13760"/>
                    <a:pt x="2597" y="13709"/>
                    <a:pt x="3359" y="13674"/>
                  </a:cubicBezTo>
                  <a:cubicBezTo>
                    <a:pt x="4121" y="13639"/>
                    <a:pt x="3898" y="13660"/>
                    <a:pt x="5468" y="13465"/>
                  </a:cubicBezTo>
                  <a:cubicBezTo>
                    <a:pt x="7038" y="13270"/>
                    <a:pt x="12402" y="14283"/>
                    <a:pt x="12777" y="12506"/>
                  </a:cubicBezTo>
                  <a:cubicBezTo>
                    <a:pt x="13152" y="10729"/>
                    <a:pt x="9395" y="4826"/>
                    <a:pt x="7718" y="2805"/>
                  </a:cubicBezTo>
                  <a:cubicBezTo>
                    <a:pt x="6042" y="784"/>
                    <a:pt x="3458" y="837"/>
                    <a:pt x="2718" y="382"/>
                  </a:cubicBezTo>
                  <a:cubicBezTo>
                    <a:pt x="1978" y="-72"/>
                    <a:pt x="3603" y="119"/>
                    <a:pt x="3280" y="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grpSp>
          <p:nvGrpSpPr>
            <p:cNvPr id="2056" name="Google Shape;2056;p42"/>
            <p:cNvGrpSpPr/>
            <p:nvPr/>
          </p:nvGrpSpPr>
          <p:grpSpPr>
            <a:xfrm>
              <a:off x="3381926" y="3392723"/>
              <a:ext cx="534935" cy="447470"/>
              <a:chOff x="6281940" y="3381531"/>
              <a:chExt cx="781498" cy="653719"/>
            </a:xfrm>
          </p:grpSpPr>
          <p:grpSp>
            <p:nvGrpSpPr>
              <p:cNvPr id="2057" name="Google Shape;2057;p42"/>
              <p:cNvGrpSpPr/>
              <p:nvPr/>
            </p:nvGrpSpPr>
            <p:grpSpPr>
              <a:xfrm>
                <a:off x="6340825" y="3386750"/>
                <a:ext cx="718193" cy="647108"/>
                <a:chOff x="6188654" y="3308705"/>
                <a:chExt cx="729500" cy="648990"/>
              </a:xfrm>
            </p:grpSpPr>
            <p:sp>
              <p:nvSpPr>
                <p:cNvPr id="2058" name="Google Shape;2058;p42"/>
                <p:cNvSpPr/>
                <p:nvPr/>
              </p:nvSpPr>
              <p:spPr>
                <a:xfrm>
                  <a:off x="6315570" y="3797470"/>
                  <a:ext cx="352800" cy="16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12" h="6409" extrusionOk="0">
                      <a:moveTo>
                        <a:pt x="3036" y="541"/>
                      </a:moveTo>
                      <a:cubicBezTo>
                        <a:pt x="2957" y="747"/>
                        <a:pt x="2946" y="1140"/>
                        <a:pt x="2561" y="1779"/>
                      </a:cubicBezTo>
                      <a:cubicBezTo>
                        <a:pt x="2176" y="2418"/>
                        <a:pt x="1151" y="3835"/>
                        <a:pt x="726" y="4375"/>
                      </a:cubicBezTo>
                      <a:cubicBezTo>
                        <a:pt x="301" y="4915"/>
                        <a:pt x="71" y="4819"/>
                        <a:pt x="12" y="5017"/>
                      </a:cubicBezTo>
                      <a:cubicBezTo>
                        <a:pt x="-47" y="5215"/>
                        <a:pt x="116" y="5402"/>
                        <a:pt x="370" y="5565"/>
                      </a:cubicBezTo>
                      <a:cubicBezTo>
                        <a:pt x="624" y="5728"/>
                        <a:pt x="1215" y="6116"/>
                        <a:pt x="1536" y="5993"/>
                      </a:cubicBezTo>
                      <a:cubicBezTo>
                        <a:pt x="1858" y="5870"/>
                        <a:pt x="1726" y="5758"/>
                        <a:pt x="2299" y="4827"/>
                      </a:cubicBezTo>
                      <a:cubicBezTo>
                        <a:pt x="2872" y="3896"/>
                        <a:pt x="4306" y="1106"/>
                        <a:pt x="4973" y="407"/>
                      </a:cubicBezTo>
                      <a:cubicBezTo>
                        <a:pt x="5640" y="-291"/>
                        <a:pt x="6086" y="-9"/>
                        <a:pt x="6299" y="636"/>
                      </a:cubicBezTo>
                      <a:cubicBezTo>
                        <a:pt x="6512" y="1281"/>
                        <a:pt x="6283" y="3389"/>
                        <a:pt x="6251" y="4278"/>
                      </a:cubicBezTo>
                      <a:cubicBezTo>
                        <a:pt x="6219" y="5167"/>
                        <a:pt x="6057" y="5628"/>
                        <a:pt x="6109" y="5969"/>
                      </a:cubicBezTo>
                      <a:cubicBezTo>
                        <a:pt x="6161" y="6310"/>
                        <a:pt x="6363" y="6274"/>
                        <a:pt x="6561" y="6326"/>
                      </a:cubicBezTo>
                      <a:cubicBezTo>
                        <a:pt x="6759" y="6378"/>
                        <a:pt x="7122" y="6504"/>
                        <a:pt x="7298" y="6280"/>
                      </a:cubicBezTo>
                      <a:cubicBezTo>
                        <a:pt x="7474" y="6056"/>
                        <a:pt x="7510" y="5906"/>
                        <a:pt x="7619" y="4980"/>
                      </a:cubicBezTo>
                      <a:cubicBezTo>
                        <a:pt x="7728" y="4054"/>
                        <a:pt x="7642" y="1486"/>
                        <a:pt x="7950" y="724"/>
                      </a:cubicBezTo>
                      <a:cubicBezTo>
                        <a:pt x="8258" y="-38"/>
                        <a:pt x="8910" y="-115"/>
                        <a:pt x="9466" y="407"/>
                      </a:cubicBezTo>
                      <a:cubicBezTo>
                        <a:pt x="10022" y="929"/>
                        <a:pt x="10821" y="2939"/>
                        <a:pt x="11285" y="3854"/>
                      </a:cubicBezTo>
                      <a:cubicBezTo>
                        <a:pt x="11749" y="4769"/>
                        <a:pt x="12050" y="5531"/>
                        <a:pt x="12251" y="5899"/>
                      </a:cubicBezTo>
                      <a:cubicBezTo>
                        <a:pt x="12452" y="6268"/>
                        <a:pt x="12189" y="6176"/>
                        <a:pt x="12491" y="6065"/>
                      </a:cubicBezTo>
                      <a:cubicBezTo>
                        <a:pt x="12793" y="5954"/>
                        <a:pt x="13881" y="5513"/>
                        <a:pt x="14061" y="5232"/>
                      </a:cubicBezTo>
                      <a:cubicBezTo>
                        <a:pt x="14241" y="4951"/>
                        <a:pt x="13912" y="4800"/>
                        <a:pt x="13573" y="4381"/>
                      </a:cubicBezTo>
                      <a:cubicBezTo>
                        <a:pt x="13235" y="3962"/>
                        <a:pt x="12496" y="3317"/>
                        <a:pt x="12030" y="2720"/>
                      </a:cubicBezTo>
                      <a:cubicBezTo>
                        <a:pt x="11564" y="2124"/>
                        <a:pt x="10984" y="1122"/>
                        <a:pt x="10775" y="802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</p:sp>
            <p:sp>
              <p:nvSpPr>
                <p:cNvPr id="2059" name="Google Shape;2059;p42"/>
                <p:cNvSpPr/>
                <p:nvPr/>
              </p:nvSpPr>
              <p:spPr>
                <a:xfrm>
                  <a:off x="6188654" y="3308705"/>
                  <a:ext cx="729500" cy="511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80" h="20503" extrusionOk="0">
                      <a:moveTo>
                        <a:pt x="7954" y="19949"/>
                      </a:moveTo>
                      <a:cubicBezTo>
                        <a:pt x="10677" y="20247"/>
                        <a:pt x="14102" y="20021"/>
                        <a:pt x="17410" y="20093"/>
                      </a:cubicBezTo>
                      <a:cubicBezTo>
                        <a:pt x="20718" y="20166"/>
                        <a:pt x="25873" y="20748"/>
                        <a:pt x="27802" y="20384"/>
                      </a:cubicBezTo>
                      <a:cubicBezTo>
                        <a:pt x="29732" y="20020"/>
                        <a:pt x="28840" y="20901"/>
                        <a:pt x="28987" y="17907"/>
                      </a:cubicBezTo>
                      <a:cubicBezTo>
                        <a:pt x="29134" y="14913"/>
                        <a:pt x="29455" y="5310"/>
                        <a:pt x="28683" y="2420"/>
                      </a:cubicBezTo>
                      <a:cubicBezTo>
                        <a:pt x="27911" y="-470"/>
                        <a:pt x="28667" y="952"/>
                        <a:pt x="24356" y="569"/>
                      </a:cubicBezTo>
                      <a:cubicBezTo>
                        <a:pt x="20045" y="186"/>
                        <a:pt x="6846" y="-205"/>
                        <a:pt x="2818" y="122"/>
                      </a:cubicBezTo>
                      <a:cubicBezTo>
                        <a:pt x="-1209" y="449"/>
                        <a:pt x="482" y="-500"/>
                        <a:pt x="191" y="2531"/>
                      </a:cubicBezTo>
                      <a:cubicBezTo>
                        <a:pt x="-100" y="5562"/>
                        <a:pt x="-223" y="15404"/>
                        <a:pt x="1071" y="18307"/>
                      </a:cubicBezTo>
                      <a:cubicBezTo>
                        <a:pt x="2365" y="21210"/>
                        <a:pt x="5231" y="19651"/>
                        <a:pt x="7954" y="1994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</p:sp>
          </p:grpSp>
          <p:grpSp>
            <p:nvGrpSpPr>
              <p:cNvPr id="2060" name="Google Shape;2060;p42"/>
              <p:cNvGrpSpPr/>
              <p:nvPr/>
            </p:nvGrpSpPr>
            <p:grpSpPr>
              <a:xfrm>
                <a:off x="6281940" y="3381531"/>
                <a:ext cx="781498" cy="653719"/>
                <a:chOff x="6217375" y="2353888"/>
                <a:chExt cx="781498" cy="653719"/>
              </a:xfrm>
            </p:grpSpPr>
            <p:sp>
              <p:nvSpPr>
                <p:cNvPr id="2061" name="Google Shape;2061;p42"/>
                <p:cNvSpPr/>
                <p:nvPr/>
              </p:nvSpPr>
              <p:spPr>
                <a:xfrm>
                  <a:off x="6259655" y="2383140"/>
                  <a:ext cx="703475" cy="459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58" h="9764" extrusionOk="0">
                      <a:moveTo>
                        <a:pt x="2720" y="1"/>
                      </a:moveTo>
                      <a:cubicBezTo>
                        <a:pt x="1868" y="1"/>
                        <a:pt x="1024" y="14"/>
                        <a:pt x="193" y="45"/>
                      </a:cubicBezTo>
                      <a:lnTo>
                        <a:pt x="263" y="857"/>
                      </a:lnTo>
                      <a:cubicBezTo>
                        <a:pt x="446" y="3765"/>
                        <a:pt x="1" y="6716"/>
                        <a:pt x="18" y="9641"/>
                      </a:cubicBezTo>
                      <a:cubicBezTo>
                        <a:pt x="1073" y="9599"/>
                        <a:pt x="2129" y="9586"/>
                        <a:pt x="3186" y="9586"/>
                      </a:cubicBezTo>
                      <a:cubicBezTo>
                        <a:pt x="4325" y="9586"/>
                        <a:pt x="5465" y="9602"/>
                        <a:pt x="6602" y="9615"/>
                      </a:cubicBezTo>
                      <a:cubicBezTo>
                        <a:pt x="8470" y="9659"/>
                        <a:pt x="14731" y="9764"/>
                        <a:pt x="14731" y="9764"/>
                      </a:cubicBezTo>
                      <a:cubicBezTo>
                        <a:pt x="14731" y="9764"/>
                        <a:pt x="14958" y="2883"/>
                        <a:pt x="14460" y="316"/>
                      </a:cubicBezTo>
                      <a:cubicBezTo>
                        <a:pt x="10664" y="273"/>
                        <a:pt x="6609" y="1"/>
                        <a:pt x="272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2" name="Google Shape;2062;p42"/>
                <p:cNvSpPr/>
                <p:nvPr/>
              </p:nvSpPr>
              <p:spPr>
                <a:xfrm>
                  <a:off x="6260878" y="2833924"/>
                  <a:ext cx="309693" cy="2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5" h="57" extrusionOk="0">
                      <a:moveTo>
                        <a:pt x="3172" y="1"/>
                      </a:moveTo>
                      <a:cubicBezTo>
                        <a:pt x="2116" y="1"/>
                        <a:pt x="1060" y="14"/>
                        <a:pt x="1" y="56"/>
                      </a:cubicBezTo>
                      <a:lnTo>
                        <a:pt x="6584" y="30"/>
                      </a:lnTo>
                      <a:cubicBezTo>
                        <a:pt x="5447" y="17"/>
                        <a:pt x="4310" y="1"/>
                        <a:pt x="3172" y="1"/>
                      </a:cubicBezTo>
                      <a:close/>
                    </a:path>
                  </a:pathLst>
                </a:custGeom>
                <a:solidFill>
                  <a:srgbClr val="FFA6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3" name="Google Shape;2063;p42"/>
                <p:cNvSpPr/>
                <p:nvPr/>
              </p:nvSpPr>
              <p:spPr>
                <a:xfrm>
                  <a:off x="6394349" y="2855840"/>
                  <a:ext cx="126040" cy="149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0" h="3171" extrusionOk="0">
                      <a:moveTo>
                        <a:pt x="2559" y="167"/>
                      </a:moveTo>
                      <a:cubicBezTo>
                        <a:pt x="2549" y="175"/>
                        <a:pt x="2201" y="761"/>
                        <a:pt x="2175" y="787"/>
                      </a:cubicBezTo>
                      <a:cubicBezTo>
                        <a:pt x="2000" y="1153"/>
                        <a:pt x="1817" y="1503"/>
                        <a:pt x="1616" y="1834"/>
                      </a:cubicBezTo>
                      <a:cubicBezTo>
                        <a:pt x="1511" y="2044"/>
                        <a:pt x="1214" y="2821"/>
                        <a:pt x="987" y="2900"/>
                      </a:cubicBezTo>
                      <a:cubicBezTo>
                        <a:pt x="979" y="2903"/>
                        <a:pt x="967" y="2904"/>
                        <a:pt x="954" y="2904"/>
                      </a:cubicBezTo>
                      <a:cubicBezTo>
                        <a:pt x="781" y="2904"/>
                        <a:pt x="254" y="2653"/>
                        <a:pt x="263" y="2507"/>
                      </a:cubicBezTo>
                      <a:cubicBezTo>
                        <a:pt x="263" y="2463"/>
                        <a:pt x="603" y="2175"/>
                        <a:pt x="629" y="2140"/>
                      </a:cubicBezTo>
                      <a:cubicBezTo>
                        <a:pt x="760" y="2009"/>
                        <a:pt x="874" y="1869"/>
                        <a:pt x="987" y="1730"/>
                      </a:cubicBezTo>
                      <a:cubicBezTo>
                        <a:pt x="1356" y="1268"/>
                        <a:pt x="1669" y="766"/>
                        <a:pt x="1887" y="217"/>
                      </a:cubicBezTo>
                      <a:lnTo>
                        <a:pt x="1887" y="217"/>
                      </a:lnTo>
                      <a:cubicBezTo>
                        <a:pt x="1996" y="208"/>
                        <a:pt x="2114" y="188"/>
                        <a:pt x="2226" y="188"/>
                      </a:cubicBezTo>
                      <a:cubicBezTo>
                        <a:pt x="2256" y="188"/>
                        <a:pt x="2285" y="189"/>
                        <a:pt x="2314" y="193"/>
                      </a:cubicBezTo>
                      <a:cubicBezTo>
                        <a:pt x="2314" y="193"/>
                        <a:pt x="2547" y="167"/>
                        <a:pt x="2559" y="167"/>
                      </a:cubicBezTo>
                      <a:close/>
                      <a:moveTo>
                        <a:pt x="2584" y="0"/>
                      </a:moveTo>
                      <a:cubicBezTo>
                        <a:pt x="2582" y="0"/>
                        <a:pt x="2579" y="0"/>
                        <a:pt x="2576" y="1"/>
                      </a:cubicBezTo>
                      <a:cubicBezTo>
                        <a:pt x="2344" y="27"/>
                        <a:pt x="2095" y="35"/>
                        <a:pt x="1862" y="61"/>
                      </a:cubicBezTo>
                      <a:lnTo>
                        <a:pt x="1862" y="61"/>
                      </a:lnTo>
                      <a:cubicBezTo>
                        <a:pt x="1858" y="60"/>
                        <a:pt x="1854" y="60"/>
                        <a:pt x="1850" y="60"/>
                      </a:cubicBezTo>
                      <a:cubicBezTo>
                        <a:pt x="1819" y="60"/>
                        <a:pt x="1787" y="76"/>
                        <a:pt x="1773" y="114"/>
                      </a:cubicBezTo>
                      <a:cubicBezTo>
                        <a:pt x="1433" y="1040"/>
                        <a:pt x="778" y="1861"/>
                        <a:pt x="44" y="2507"/>
                      </a:cubicBezTo>
                      <a:cubicBezTo>
                        <a:pt x="1" y="2533"/>
                        <a:pt x="27" y="2603"/>
                        <a:pt x="62" y="2638"/>
                      </a:cubicBezTo>
                      <a:cubicBezTo>
                        <a:pt x="367" y="2821"/>
                        <a:pt x="673" y="3004"/>
                        <a:pt x="996" y="3162"/>
                      </a:cubicBezTo>
                      <a:cubicBezTo>
                        <a:pt x="1007" y="3167"/>
                        <a:pt x="1020" y="3170"/>
                        <a:pt x="1033" y="3170"/>
                      </a:cubicBezTo>
                      <a:cubicBezTo>
                        <a:pt x="1061" y="3170"/>
                        <a:pt x="1092" y="3157"/>
                        <a:pt x="1110" y="3127"/>
                      </a:cubicBezTo>
                      <a:cubicBezTo>
                        <a:pt x="1633" y="2123"/>
                        <a:pt x="2218" y="1153"/>
                        <a:pt x="2655" y="106"/>
                      </a:cubicBezTo>
                      <a:cubicBezTo>
                        <a:pt x="2680" y="64"/>
                        <a:pt x="2627" y="0"/>
                        <a:pt x="258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dk1"/>
                    </a:solidFill>
                  </a:endParaRPr>
                </a:p>
              </p:txBody>
            </p:sp>
            <p:sp>
              <p:nvSpPr>
                <p:cNvPr id="2064" name="Google Shape;2064;p42"/>
                <p:cNvSpPr/>
                <p:nvPr/>
              </p:nvSpPr>
              <p:spPr>
                <a:xfrm>
                  <a:off x="6634579" y="2860355"/>
                  <a:ext cx="126134" cy="143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3060" extrusionOk="0">
                      <a:moveTo>
                        <a:pt x="429" y="148"/>
                      </a:moveTo>
                      <a:cubicBezTo>
                        <a:pt x="524" y="148"/>
                        <a:pt x="630" y="162"/>
                        <a:pt x="721" y="171"/>
                      </a:cubicBezTo>
                      <a:lnTo>
                        <a:pt x="721" y="171"/>
                      </a:lnTo>
                      <a:cubicBezTo>
                        <a:pt x="923" y="690"/>
                        <a:pt x="1236" y="1160"/>
                        <a:pt x="1598" y="1590"/>
                      </a:cubicBezTo>
                      <a:cubicBezTo>
                        <a:pt x="1799" y="1834"/>
                        <a:pt x="2079" y="2053"/>
                        <a:pt x="2288" y="2306"/>
                      </a:cubicBezTo>
                      <a:cubicBezTo>
                        <a:pt x="2437" y="2507"/>
                        <a:pt x="2463" y="2419"/>
                        <a:pt x="2245" y="2577"/>
                      </a:cubicBezTo>
                      <a:cubicBezTo>
                        <a:pt x="2186" y="2619"/>
                        <a:pt x="1859" y="2840"/>
                        <a:pt x="1773" y="2840"/>
                      </a:cubicBezTo>
                      <a:cubicBezTo>
                        <a:pt x="1770" y="2840"/>
                        <a:pt x="1767" y="2839"/>
                        <a:pt x="1764" y="2839"/>
                      </a:cubicBezTo>
                      <a:cubicBezTo>
                        <a:pt x="1520" y="2830"/>
                        <a:pt x="1267" y="2158"/>
                        <a:pt x="1162" y="1957"/>
                      </a:cubicBezTo>
                      <a:cubicBezTo>
                        <a:pt x="978" y="1634"/>
                        <a:pt x="778" y="1293"/>
                        <a:pt x="603" y="953"/>
                      </a:cubicBezTo>
                      <a:cubicBezTo>
                        <a:pt x="516" y="778"/>
                        <a:pt x="437" y="577"/>
                        <a:pt x="332" y="411"/>
                      </a:cubicBezTo>
                      <a:cubicBezTo>
                        <a:pt x="244" y="271"/>
                        <a:pt x="186" y="198"/>
                        <a:pt x="153" y="164"/>
                      </a:cubicBezTo>
                      <a:lnTo>
                        <a:pt x="153" y="164"/>
                      </a:lnTo>
                      <a:cubicBezTo>
                        <a:pt x="169" y="172"/>
                        <a:pt x="190" y="178"/>
                        <a:pt x="217" y="178"/>
                      </a:cubicBezTo>
                      <a:cubicBezTo>
                        <a:pt x="235" y="178"/>
                        <a:pt x="257" y="175"/>
                        <a:pt x="280" y="167"/>
                      </a:cubicBezTo>
                      <a:cubicBezTo>
                        <a:pt x="322" y="153"/>
                        <a:pt x="374" y="148"/>
                        <a:pt x="429" y="148"/>
                      </a:cubicBezTo>
                      <a:close/>
                      <a:moveTo>
                        <a:pt x="105" y="1"/>
                      </a:moveTo>
                      <a:cubicBezTo>
                        <a:pt x="62" y="1"/>
                        <a:pt x="1" y="62"/>
                        <a:pt x="27" y="106"/>
                      </a:cubicBezTo>
                      <a:cubicBezTo>
                        <a:pt x="437" y="1127"/>
                        <a:pt x="1048" y="2044"/>
                        <a:pt x="1572" y="3022"/>
                      </a:cubicBezTo>
                      <a:cubicBezTo>
                        <a:pt x="1588" y="3049"/>
                        <a:pt x="1614" y="3059"/>
                        <a:pt x="1640" y="3059"/>
                      </a:cubicBezTo>
                      <a:cubicBezTo>
                        <a:pt x="1656" y="3059"/>
                        <a:pt x="1672" y="3055"/>
                        <a:pt x="1686" y="3048"/>
                      </a:cubicBezTo>
                      <a:cubicBezTo>
                        <a:pt x="2009" y="2900"/>
                        <a:pt x="2314" y="2716"/>
                        <a:pt x="2620" y="2524"/>
                      </a:cubicBezTo>
                      <a:cubicBezTo>
                        <a:pt x="2664" y="2507"/>
                        <a:pt x="2681" y="2437"/>
                        <a:pt x="2637" y="2393"/>
                      </a:cubicBezTo>
                      <a:cubicBezTo>
                        <a:pt x="1904" y="1765"/>
                        <a:pt x="1197" y="987"/>
                        <a:pt x="856" y="62"/>
                      </a:cubicBezTo>
                      <a:cubicBezTo>
                        <a:pt x="843" y="29"/>
                        <a:pt x="814" y="15"/>
                        <a:pt x="784" y="15"/>
                      </a:cubicBezTo>
                      <a:cubicBezTo>
                        <a:pt x="776" y="15"/>
                        <a:pt x="767" y="16"/>
                        <a:pt x="758" y="18"/>
                      </a:cubicBezTo>
                      <a:lnTo>
                        <a:pt x="758" y="18"/>
                      </a:lnTo>
                      <a:cubicBezTo>
                        <a:pt x="538" y="18"/>
                        <a:pt x="326" y="18"/>
                        <a:pt x="10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dk1"/>
                    </a:solidFill>
                  </a:endParaRPr>
                </a:p>
              </p:txBody>
            </p:sp>
            <p:sp>
              <p:nvSpPr>
                <p:cNvPr id="2065" name="Google Shape;2065;p42"/>
                <p:cNvSpPr/>
                <p:nvPr/>
              </p:nvSpPr>
              <p:spPr>
                <a:xfrm>
                  <a:off x="6550395" y="2855840"/>
                  <a:ext cx="47265" cy="151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" h="3227" extrusionOk="0">
                      <a:moveTo>
                        <a:pt x="765" y="151"/>
                      </a:moveTo>
                      <a:cubicBezTo>
                        <a:pt x="804" y="151"/>
                        <a:pt x="836" y="155"/>
                        <a:pt x="848" y="167"/>
                      </a:cubicBezTo>
                      <a:cubicBezTo>
                        <a:pt x="952" y="237"/>
                        <a:pt x="813" y="175"/>
                        <a:pt x="821" y="298"/>
                      </a:cubicBezTo>
                      <a:cubicBezTo>
                        <a:pt x="874" y="638"/>
                        <a:pt x="786" y="1040"/>
                        <a:pt x="778" y="1389"/>
                      </a:cubicBezTo>
                      <a:cubicBezTo>
                        <a:pt x="769" y="1791"/>
                        <a:pt x="760" y="2201"/>
                        <a:pt x="734" y="2612"/>
                      </a:cubicBezTo>
                      <a:cubicBezTo>
                        <a:pt x="727" y="2786"/>
                        <a:pt x="700" y="3153"/>
                        <a:pt x="492" y="3153"/>
                      </a:cubicBezTo>
                      <a:cubicBezTo>
                        <a:pt x="430" y="3153"/>
                        <a:pt x="352" y="3120"/>
                        <a:pt x="254" y="3039"/>
                      </a:cubicBezTo>
                      <a:cubicBezTo>
                        <a:pt x="114" y="2917"/>
                        <a:pt x="219" y="2550"/>
                        <a:pt x="236" y="2350"/>
                      </a:cubicBezTo>
                      <a:cubicBezTo>
                        <a:pt x="279" y="1630"/>
                        <a:pt x="255" y="903"/>
                        <a:pt x="246" y="175"/>
                      </a:cubicBezTo>
                      <a:lnTo>
                        <a:pt x="246" y="175"/>
                      </a:lnTo>
                      <a:cubicBezTo>
                        <a:pt x="347" y="175"/>
                        <a:pt x="452" y="174"/>
                        <a:pt x="551" y="167"/>
                      </a:cubicBezTo>
                      <a:cubicBezTo>
                        <a:pt x="580" y="167"/>
                        <a:pt x="687" y="151"/>
                        <a:pt x="765" y="151"/>
                      </a:cubicBezTo>
                      <a:close/>
                      <a:moveTo>
                        <a:pt x="935" y="1"/>
                      </a:moveTo>
                      <a:cubicBezTo>
                        <a:pt x="692" y="1"/>
                        <a:pt x="450" y="17"/>
                        <a:pt x="207" y="18"/>
                      </a:cubicBezTo>
                      <a:lnTo>
                        <a:pt x="207" y="18"/>
                      </a:lnTo>
                      <a:cubicBezTo>
                        <a:pt x="198" y="14"/>
                        <a:pt x="188" y="12"/>
                        <a:pt x="177" y="12"/>
                      </a:cubicBezTo>
                      <a:cubicBezTo>
                        <a:pt x="146" y="12"/>
                        <a:pt x="115" y="31"/>
                        <a:pt x="107" y="70"/>
                      </a:cubicBezTo>
                      <a:lnTo>
                        <a:pt x="107" y="70"/>
                      </a:lnTo>
                      <a:cubicBezTo>
                        <a:pt x="103" y="85"/>
                        <a:pt x="102" y="102"/>
                        <a:pt x="105" y="117"/>
                      </a:cubicBezTo>
                      <a:lnTo>
                        <a:pt x="105" y="117"/>
                      </a:lnTo>
                      <a:cubicBezTo>
                        <a:pt x="106" y="1094"/>
                        <a:pt x="148" y="2062"/>
                        <a:pt x="18" y="3031"/>
                      </a:cubicBezTo>
                      <a:cubicBezTo>
                        <a:pt x="1" y="3074"/>
                        <a:pt x="27" y="3118"/>
                        <a:pt x="70" y="3127"/>
                      </a:cubicBezTo>
                      <a:cubicBezTo>
                        <a:pt x="237" y="3187"/>
                        <a:pt x="428" y="3226"/>
                        <a:pt x="611" y="3226"/>
                      </a:cubicBezTo>
                      <a:cubicBezTo>
                        <a:pt x="668" y="3226"/>
                        <a:pt x="724" y="3222"/>
                        <a:pt x="778" y="3214"/>
                      </a:cubicBezTo>
                      <a:cubicBezTo>
                        <a:pt x="821" y="3205"/>
                        <a:pt x="856" y="3179"/>
                        <a:pt x="856" y="3135"/>
                      </a:cubicBezTo>
                      <a:cubicBezTo>
                        <a:pt x="952" y="2123"/>
                        <a:pt x="935" y="1092"/>
                        <a:pt x="1005" y="79"/>
                      </a:cubicBezTo>
                      <a:cubicBezTo>
                        <a:pt x="1005" y="36"/>
                        <a:pt x="961" y="1"/>
                        <a:pt x="93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dk1"/>
                    </a:solidFill>
                  </a:endParaRPr>
                </a:p>
              </p:txBody>
            </p:sp>
            <p:sp>
              <p:nvSpPr>
                <p:cNvPr id="2066" name="Google Shape;2066;p42"/>
                <p:cNvSpPr/>
                <p:nvPr/>
              </p:nvSpPr>
              <p:spPr>
                <a:xfrm>
                  <a:off x="6217375" y="2353888"/>
                  <a:ext cx="781498" cy="517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7" h="11006" extrusionOk="0">
                      <a:moveTo>
                        <a:pt x="944" y="175"/>
                      </a:moveTo>
                      <a:cubicBezTo>
                        <a:pt x="1130" y="175"/>
                        <a:pt x="1330" y="196"/>
                        <a:pt x="1467" y="196"/>
                      </a:cubicBezTo>
                      <a:cubicBezTo>
                        <a:pt x="1999" y="189"/>
                        <a:pt x="2534" y="184"/>
                        <a:pt x="3069" y="184"/>
                      </a:cubicBezTo>
                      <a:cubicBezTo>
                        <a:pt x="3826" y="184"/>
                        <a:pt x="4583" y="193"/>
                        <a:pt x="5335" y="213"/>
                      </a:cubicBezTo>
                      <a:cubicBezTo>
                        <a:pt x="7754" y="257"/>
                        <a:pt x="10173" y="370"/>
                        <a:pt x="12582" y="449"/>
                      </a:cubicBezTo>
                      <a:cubicBezTo>
                        <a:pt x="13133" y="475"/>
                        <a:pt x="13674" y="484"/>
                        <a:pt x="14224" y="493"/>
                      </a:cubicBezTo>
                      <a:cubicBezTo>
                        <a:pt x="14238" y="493"/>
                        <a:pt x="14252" y="493"/>
                        <a:pt x="14266" y="493"/>
                      </a:cubicBezTo>
                      <a:cubicBezTo>
                        <a:pt x="14541" y="493"/>
                        <a:pt x="14922" y="446"/>
                        <a:pt x="15266" y="446"/>
                      </a:cubicBezTo>
                      <a:cubicBezTo>
                        <a:pt x="15484" y="446"/>
                        <a:pt x="15688" y="465"/>
                        <a:pt x="15839" y="528"/>
                      </a:cubicBezTo>
                      <a:cubicBezTo>
                        <a:pt x="16197" y="667"/>
                        <a:pt x="16136" y="1008"/>
                        <a:pt x="16180" y="1401"/>
                      </a:cubicBezTo>
                      <a:cubicBezTo>
                        <a:pt x="16224" y="1785"/>
                        <a:pt x="16250" y="2178"/>
                        <a:pt x="16276" y="2553"/>
                      </a:cubicBezTo>
                      <a:cubicBezTo>
                        <a:pt x="16372" y="4073"/>
                        <a:pt x="16398" y="5601"/>
                        <a:pt x="16398" y="7129"/>
                      </a:cubicBezTo>
                      <a:cubicBezTo>
                        <a:pt x="16398" y="8264"/>
                        <a:pt x="16381" y="9390"/>
                        <a:pt x="16354" y="10525"/>
                      </a:cubicBezTo>
                      <a:cubicBezTo>
                        <a:pt x="16354" y="10619"/>
                        <a:pt x="16371" y="10755"/>
                        <a:pt x="16339" y="10851"/>
                      </a:cubicBezTo>
                      <a:lnTo>
                        <a:pt x="16339" y="10851"/>
                      </a:lnTo>
                      <a:cubicBezTo>
                        <a:pt x="16272" y="10867"/>
                        <a:pt x="16195" y="10872"/>
                        <a:pt x="16113" y="10872"/>
                      </a:cubicBezTo>
                      <a:cubicBezTo>
                        <a:pt x="15892" y="10872"/>
                        <a:pt x="15639" y="10831"/>
                        <a:pt x="15464" y="10831"/>
                      </a:cubicBezTo>
                      <a:cubicBezTo>
                        <a:pt x="12844" y="10787"/>
                        <a:pt x="10225" y="10744"/>
                        <a:pt x="7605" y="10691"/>
                      </a:cubicBezTo>
                      <a:cubicBezTo>
                        <a:pt x="6270" y="10665"/>
                        <a:pt x="4934" y="10639"/>
                        <a:pt x="3589" y="10639"/>
                      </a:cubicBezTo>
                      <a:cubicBezTo>
                        <a:pt x="2847" y="10639"/>
                        <a:pt x="2105" y="10656"/>
                        <a:pt x="1362" y="10665"/>
                      </a:cubicBezTo>
                      <a:cubicBezTo>
                        <a:pt x="1231" y="10665"/>
                        <a:pt x="874" y="10728"/>
                        <a:pt x="632" y="10728"/>
                      </a:cubicBezTo>
                      <a:cubicBezTo>
                        <a:pt x="536" y="10728"/>
                        <a:pt x="459" y="10718"/>
                        <a:pt x="419" y="10691"/>
                      </a:cubicBezTo>
                      <a:cubicBezTo>
                        <a:pt x="79" y="10482"/>
                        <a:pt x="184" y="10176"/>
                        <a:pt x="201" y="9844"/>
                      </a:cubicBezTo>
                      <a:cubicBezTo>
                        <a:pt x="253" y="6903"/>
                        <a:pt x="637" y="3979"/>
                        <a:pt x="463" y="1029"/>
                      </a:cubicBezTo>
                      <a:lnTo>
                        <a:pt x="463" y="1029"/>
                      </a:lnTo>
                      <a:cubicBezTo>
                        <a:pt x="463" y="1028"/>
                        <a:pt x="463" y="1027"/>
                        <a:pt x="463" y="1025"/>
                      </a:cubicBezTo>
                      <a:lnTo>
                        <a:pt x="463" y="1025"/>
                      </a:lnTo>
                      <a:cubicBezTo>
                        <a:pt x="463" y="1025"/>
                        <a:pt x="463" y="1025"/>
                        <a:pt x="463" y="1025"/>
                      </a:cubicBezTo>
                      <a:cubicBezTo>
                        <a:pt x="463" y="1019"/>
                        <a:pt x="462" y="1014"/>
                        <a:pt x="461" y="1009"/>
                      </a:cubicBezTo>
                      <a:lnTo>
                        <a:pt x="461" y="1009"/>
                      </a:lnTo>
                      <a:cubicBezTo>
                        <a:pt x="440" y="824"/>
                        <a:pt x="351" y="531"/>
                        <a:pt x="402" y="370"/>
                      </a:cubicBezTo>
                      <a:cubicBezTo>
                        <a:pt x="418" y="321"/>
                        <a:pt x="424" y="286"/>
                        <a:pt x="426" y="262"/>
                      </a:cubicBezTo>
                      <a:lnTo>
                        <a:pt x="426" y="262"/>
                      </a:lnTo>
                      <a:cubicBezTo>
                        <a:pt x="428" y="263"/>
                        <a:pt x="431" y="263"/>
                        <a:pt x="435" y="263"/>
                      </a:cubicBezTo>
                      <a:cubicBezTo>
                        <a:pt x="466" y="263"/>
                        <a:pt x="516" y="252"/>
                        <a:pt x="594" y="222"/>
                      </a:cubicBezTo>
                      <a:cubicBezTo>
                        <a:pt x="685" y="186"/>
                        <a:pt x="811" y="175"/>
                        <a:pt x="944" y="175"/>
                      </a:cubicBezTo>
                      <a:close/>
                      <a:moveTo>
                        <a:pt x="3148" y="1"/>
                      </a:moveTo>
                      <a:cubicBezTo>
                        <a:pt x="2197" y="1"/>
                        <a:pt x="1247" y="14"/>
                        <a:pt x="297" y="47"/>
                      </a:cubicBezTo>
                      <a:cubicBezTo>
                        <a:pt x="254" y="47"/>
                        <a:pt x="201" y="91"/>
                        <a:pt x="210" y="135"/>
                      </a:cubicBezTo>
                      <a:cubicBezTo>
                        <a:pt x="227" y="436"/>
                        <a:pt x="261" y="729"/>
                        <a:pt x="287" y="1013"/>
                      </a:cubicBezTo>
                      <a:lnTo>
                        <a:pt x="287" y="1013"/>
                      </a:lnTo>
                      <a:cubicBezTo>
                        <a:pt x="287" y="1017"/>
                        <a:pt x="288" y="1021"/>
                        <a:pt x="288" y="1025"/>
                      </a:cubicBezTo>
                      <a:cubicBezTo>
                        <a:pt x="472" y="4291"/>
                        <a:pt x="0" y="7530"/>
                        <a:pt x="26" y="10787"/>
                      </a:cubicBezTo>
                      <a:cubicBezTo>
                        <a:pt x="26" y="10831"/>
                        <a:pt x="70" y="10875"/>
                        <a:pt x="114" y="10875"/>
                      </a:cubicBezTo>
                      <a:cubicBezTo>
                        <a:pt x="1622" y="10819"/>
                        <a:pt x="3131" y="10797"/>
                        <a:pt x="4643" y="10797"/>
                      </a:cubicBezTo>
                      <a:cubicBezTo>
                        <a:pt x="8574" y="10797"/>
                        <a:pt x="12515" y="10942"/>
                        <a:pt x="16451" y="11006"/>
                      </a:cubicBezTo>
                      <a:cubicBezTo>
                        <a:pt x="16503" y="11006"/>
                        <a:pt x="16538" y="10962"/>
                        <a:pt x="16538" y="10918"/>
                      </a:cubicBezTo>
                      <a:cubicBezTo>
                        <a:pt x="16582" y="9495"/>
                        <a:pt x="16599" y="8072"/>
                        <a:pt x="16590" y="6648"/>
                      </a:cubicBezTo>
                      <a:cubicBezTo>
                        <a:pt x="16582" y="4588"/>
                        <a:pt x="16616" y="2449"/>
                        <a:pt x="16232" y="405"/>
                      </a:cubicBezTo>
                      <a:cubicBezTo>
                        <a:pt x="16224" y="362"/>
                        <a:pt x="16189" y="344"/>
                        <a:pt x="16145" y="344"/>
                      </a:cubicBezTo>
                      <a:cubicBezTo>
                        <a:pt x="11813" y="287"/>
                        <a:pt x="7480" y="1"/>
                        <a:pt x="3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dk1"/>
                    </a:solidFill>
                  </a:endParaRPr>
                </a:p>
              </p:txBody>
            </p:sp>
            <p:sp>
              <p:nvSpPr>
                <p:cNvPr id="2067" name="Google Shape;2067;p42"/>
                <p:cNvSpPr/>
                <p:nvPr/>
              </p:nvSpPr>
              <p:spPr>
                <a:xfrm>
                  <a:off x="6255563" y="2378202"/>
                  <a:ext cx="713351" cy="469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68" h="9974" extrusionOk="0">
                      <a:moveTo>
                        <a:pt x="2846" y="222"/>
                      </a:moveTo>
                      <a:cubicBezTo>
                        <a:pt x="4963" y="222"/>
                        <a:pt x="7134" y="302"/>
                        <a:pt x="9256" y="377"/>
                      </a:cubicBezTo>
                      <a:cubicBezTo>
                        <a:pt x="10976" y="447"/>
                        <a:pt x="12757" y="508"/>
                        <a:pt x="14451" y="535"/>
                      </a:cubicBezTo>
                      <a:cubicBezTo>
                        <a:pt x="14896" y="2944"/>
                        <a:pt x="14730" y="8882"/>
                        <a:pt x="14713" y="9755"/>
                      </a:cubicBezTo>
                      <a:cubicBezTo>
                        <a:pt x="13866" y="9746"/>
                        <a:pt x="8400" y="9659"/>
                        <a:pt x="6689" y="9615"/>
                      </a:cubicBezTo>
                      <a:cubicBezTo>
                        <a:pt x="5571" y="9589"/>
                        <a:pt x="4427" y="9580"/>
                        <a:pt x="3283" y="9580"/>
                      </a:cubicBezTo>
                      <a:cubicBezTo>
                        <a:pt x="2271" y="9580"/>
                        <a:pt x="1240" y="9589"/>
                        <a:pt x="201" y="9624"/>
                      </a:cubicBezTo>
                      <a:cubicBezTo>
                        <a:pt x="192" y="8410"/>
                        <a:pt x="271" y="7179"/>
                        <a:pt x="350" y="5974"/>
                      </a:cubicBezTo>
                      <a:cubicBezTo>
                        <a:pt x="446" y="4333"/>
                        <a:pt x="550" y="2613"/>
                        <a:pt x="446" y="945"/>
                      </a:cubicBezTo>
                      <a:lnTo>
                        <a:pt x="393" y="264"/>
                      </a:lnTo>
                      <a:cubicBezTo>
                        <a:pt x="1198" y="234"/>
                        <a:pt x="2018" y="222"/>
                        <a:pt x="2846" y="222"/>
                      </a:cubicBezTo>
                      <a:close/>
                      <a:moveTo>
                        <a:pt x="2801" y="0"/>
                      </a:moveTo>
                      <a:cubicBezTo>
                        <a:pt x="1951" y="0"/>
                        <a:pt x="1108" y="13"/>
                        <a:pt x="280" y="46"/>
                      </a:cubicBezTo>
                      <a:lnTo>
                        <a:pt x="175" y="46"/>
                      </a:lnTo>
                      <a:lnTo>
                        <a:pt x="245" y="962"/>
                      </a:lnTo>
                      <a:cubicBezTo>
                        <a:pt x="358" y="2630"/>
                        <a:pt x="245" y="4324"/>
                        <a:pt x="149" y="5966"/>
                      </a:cubicBezTo>
                      <a:cubicBezTo>
                        <a:pt x="70" y="7214"/>
                        <a:pt x="0" y="8489"/>
                        <a:pt x="9" y="9746"/>
                      </a:cubicBezTo>
                      <a:lnTo>
                        <a:pt x="9" y="9851"/>
                      </a:lnTo>
                      <a:lnTo>
                        <a:pt x="114" y="9851"/>
                      </a:lnTo>
                      <a:cubicBezTo>
                        <a:pt x="1142" y="9811"/>
                        <a:pt x="2172" y="9796"/>
                        <a:pt x="3196" y="9796"/>
                      </a:cubicBezTo>
                      <a:cubicBezTo>
                        <a:pt x="4372" y="9796"/>
                        <a:pt x="5541" y="9815"/>
                        <a:pt x="6689" y="9834"/>
                      </a:cubicBezTo>
                      <a:cubicBezTo>
                        <a:pt x="8540" y="9877"/>
                        <a:pt x="14757" y="9973"/>
                        <a:pt x="14818" y="9973"/>
                      </a:cubicBezTo>
                      <a:lnTo>
                        <a:pt x="14931" y="9973"/>
                      </a:lnTo>
                      <a:lnTo>
                        <a:pt x="14940" y="9869"/>
                      </a:lnTo>
                      <a:cubicBezTo>
                        <a:pt x="14940" y="9799"/>
                        <a:pt x="15167" y="2953"/>
                        <a:pt x="14669" y="404"/>
                      </a:cubicBezTo>
                      <a:lnTo>
                        <a:pt x="14643" y="316"/>
                      </a:lnTo>
                      <a:lnTo>
                        <a:pt x="14556" y="316"/>
                      </a:lnTo>
                      <a:cubicBezTo>
                        <a:pt x="12836" y="290"/>
                        <a:pt x="11020" y="229"/>
                        <a:pt x="9273" y="159"/>
                      </a:cubicBezTo>
                      <a:cubicBezTo>
                        <a:pt x="7135" y="84"/>
                        <a:pt x="4944" y="0"/>
                        <a:pt x="2801" y="0"/>
                      </a:cubicBezTo>
                      <a:close/>
                    </a:path>
                  </a:pathLst>
                </a:custGeom>
                <a:solidFill>
                  <a:srgbClr val="1C1C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8" name="Google Shape;2068;p42"/>
                <p:cNvSpPr/>
                <p:nvPr/>
              </p:nvSpPr>
              <p:spPr>
                <a:xfrm>
                  <a:off x="6260502" y="2828657"/>
                  <a:ext cx="309646" cy="12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4" h="274" extrusionOk="0">
                      <a:moveTo>
                        <a:pt x="3087" y="0"/>
                      </a:moveTo>
                      <a:cubicBezTo>
                        <a:pt x="2060" y="0"/>
                        <a:pt x="1028" y="14"/>
                        <a:pt x="0" y="55"/>
                      </a:cubicBezTo>
                      <a:lnTo>
                        <a:pt x="9" y="273"/>
                      </a:lnTo>
                      <a:cubicBezTo>
                        <a:pt x="1037" y="233"/>
                        <a:pt x="2067" y="218"/>
                        <a:pt x="3091" y="218"/>
                      </a:cubicBezTo>
                      <a:cubicBezTo>
                        <a:pt x="4267" y="218"/>
                        <a:pt x="5436" y="237"/>
                        <a:pt x="6584" y="256"/>
                      </a:cubicBezTo>
                      <a:lnTo>
                        <a:pt x="6584" y="37"/>
                      </a:lnTo>
                      <a:cubicBezTo>
                        <a:pt x="5436" y="19"/>
                        <a:pt x="4265" y="0"/>
                        <a:pt x="308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dk1"/>
                    </a:solidFill>
                  </a:endParaRPr>
                </a:p>
              </p:txBody>
            </p:sp>
            <p:sp>
              <p:nvSpPr>
                <p:cNvPr id="2069" name="Google Shape;2069;p42"/>
                <p:cNvSpPr/>
                <p:nvPr/>
              </p:nvSpPr>
              <p:spPr>
                <a:xfrm>
                  <a:off x="6338713" y="2533025"/>
                  <a:ext cx="73884" cy="123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" h="2623" extrusionOk="0">
                      <a:moveTo>
                        <a:pt x="1398" y="1"/>
                      </a:moveTo>
                      <a:cubicBezTo>
                        <a:pt x="1353" y="1"/>
                        <a:pt x="1309" y="24"/>
                        <a:pt x="1280" y="80"/>
                      </a:cubicBezTo>
                      <a:cubicBezTo>
                        <a:pt x="1000" y="561"/>
                        <a:pt x="686" y="1233"/>
                        <a:pt x="145" y="1469"/>
                      </a:cubicBezTo>
                      <a:cubicBezTo>
                        <a:pt x="0" y="1514"/>
                        <a:pt x="94" y="1719"/>
                        <a:pt x="236" y="1719"/>
                      </a:cubicBezTo>
                      <a:cubicBezTo>
                        <a:pt x="257" y="1719"/>
                        <a:pt x="279" y="1715"/>
                        <a:pt x="302" y="1704"/>
                      </a:cubicBezTo>
                      <a:cubicBezTo>
                        <a:pt x="639" y="1558"/>
                        <a:pt x="901" y="1258"/>
                        <a:pt x="1119" y="932"/>
                      </a:cubicBezTo>
                      <a:lnTo>
                        <a:pt x="1119" y="932"/>
                      </a:lnTo>
                      <a:cubicBezTo>
                        <a:pt x="1024" y="1441"/>
                        <a:pt x="943" y="1952"/>
                        <a:pt x="965" y="2481"/>
                      </a:cubicBezTo>
                      <a:cubicBezTo>
                        <a:pt x="974" y="2574"/>
                        <a:pt x="1052" y="2622"/>
                        <a:pt x="1126" y="2622"/>
                      </a:cubicBezTo>
                      <a:cubicBezTo>
                        <a:pt x="1198" y="2622"/>
                        <a:pt x="1267" y="2576"/>
                        <a:pt x="1262" y="2481"/>
                      </a:cubicBezTo>
                      <a:cubicBezTo>
                        <a:pt x="1227" y="1704"/>
                        <a:pt x="1428" y="953"/>
                        <a:pt x="1559" y="185"/>
                      </a:cubicBezTo>
                      <a:cubicBezTo>
                        <a:pt x="1571" y="87"/>
                        <a:pt x="1483" y="1"/>
                        <a:pt x="139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dk1"/>
                    </a:solidFill>
                  </a:endParaRPr>
                </a:p>
              </p:txBody>
            </p:sp>
            <p:sp>
              <p:nvSpPr>
                <p:cNvPr id="2070" name="Google Shape;2070;p42"/>
                <p:cNvSpPr/>
                <p:nvPr/>
              </p:nvSpPr>
              <p:spPr>
                <a:xfrm>
                  <a:off x="6455724" y="2566464"/>
                  <a:ext cx="21822" cy="56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" h="1208" extrusionOk="0">
                      <a:moveTo>
                        <a:pt x="314" y="0"/>
                      </a:moveTo>
                      <a:cubicBezTo>
                        <a:pt x="239" y="0"/>
                        <a:pt x="163" y="46"/>
                        <a:pt x="163" y="138"/>
                      </a:cubicBezTo>
                      <a:cubicBezTo>
                        <a:pt x="145" y="461"/>
                        <a:pt x="23" y="740"/>
                        <a:pt x="5" y="1063"/>
                      </a:cubicBezTo>
                      <a:cubicBezTo>
                        <a:pt x="1" y="1159"/>
                        <a:pt x="75" y="1207"/>
                        <a:pt x="150" y="1207"/>
                      </a:cubicBezTo>
                      <a:cubicBezTo>
                        <a:pt x="226" y="1207"/>
                        <a:pt x="302" y="1159"/>
                        <a:pt x="302" y="1063"/>
                      </a:cubicBezTo>
                      <a:cubicBezTo>
                        <a:pt x="311" y="740"/>
                        <a:pt x="442" y="461"/>
                        <a:pt x="459" y="138"/>
                      </a:cubicBezTo>
                      <a:cubicBezTo>
                        <a:pt x="464" y="46"/>
                        <a:pt x="390" y="0"/>
                        <a:pt x="3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dk1"/>
                    </a:solidFill>
                  </a:endParaRPr>
                </a:p>
              </p:txBody>
            </p:sp>
            <p:sp>
              <p:nvSpPr>
                <p:cNvPr id="2071" name="Google Shape;2071;p42"/>
                <p:cNvSpPr/>
                <p:nvPr/>
              </p:nvSpPr>
              <p:spPr>
                <a:xfrm>
                  <a:off x="6434607" y="2586311"/>
                  <a:ext cx="60716" cy="15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" h="325" extrusionOk="0">
                      <a:moveTo>
                        <a:pt x="1070" y="1"/>
                      </a:moveTo>
                      <a:cubicBezTo>
                        <a:pt x="1060" y="1"/>
                        <a:pt x="1050" y="2"/>
                        <a:pt x="1039" y="4"/>
                      </a:cubicBezTo>
                      <a:cubicBezTo>
                        <a:pt x="879" y="28"/>
                        <a:pt x="722" y="33"/>
                        <a:pt x="564" y="33"/>
                      </a:cubicBezTo>
                      <a:cubicBezTo>
                        <a:pt x="438" y="33"/>
                        <a:pt x="312" y="30"/>
                        <a:pt x="184" y="30"/>
                      </a:cubicBezTo>
                      <a:cubicBezTo>
                        <a:pt x="179" y="30"/>
                        <a:pt x="174" y="29"/>
                        <a:pt x="169" y="29"/>
                      </a:cubicBezTo>
                      <a:cubicBezTo>
                        <a:pt x="0" y="29"/>
                        <a:pt x="5" y="318"/>
                        <a:pt x="184" y="318"/>
                      </a:cubicBezTo>
                      <a:cubicBezTo>
                        <a:pt x="336" y="318"/>
                        <a:pt x="491" y="325"/>
                        <a:pt x="646" y="325"/>
                      </a:cubicBezTo>
                      <a:cubicBezTo>
                        <a:pt x="801" y="325"/>
                        <a:pt x="956" y="318"/>
                        <a:pt x="1109" y="292"/>
                      </a:cubicBezTo>
                      <a:cubicBezTo>
                        <a:pt x="1290" y="259"/>
                        <a:pt x="1231" y="1"/>
                        <a:pt x="107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dk1"/>
                    </a:solidFill>
                  </a:endParaRPr>
                </a:p>
              </p:txBody>
            </p:sp>
            <p:sp>
              <p:nvSpPr>
                <p:cNvPr id="2072" name="Google Shape;2072;p42"/>
                <p:cNvSpPr/>
                <p:nvPr/>
              </p:nvSpPr>
              <p:spPr>
                <a:xfrm>
                  <a:off x="6505247" y="2545112"/>
                  <a:ext cx="88322" cy="100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128" extrusionOk="0">
                      <a:moveTo>
                        <a:pt x="672" y="1"/>
                      </a:moveTo>
                      <a:cubicBezTo>
                        <a:pt x="636" y="1"/>
                        <a:pt x="598" y="3"/>
                        <a:pt x="559" y="7"/>
                      </a:cubicBezTo>
                      <a:cubicBezTo>
                        <a:pt x="383" y="48"/>
                        <a:pt x="376" y="323"/>
                        <a:pt x="544" y="323"/>
                      </a:cubicBezTo>
                      <a:cubicBezTo>
                        <a:pt x="552" y="323"/>
                        <a:pt x="560" y="322"/>
                        <a:pt x="568" y="321"/>
                      </a:cubicBezTo>
                      <a:cubicBezTo>
                        <a:pt x="619" y="316"/>
                        <a:pt x="677" y="309"/>
                        <a:pt x="733" y="309"/>
                      </a:cubicBezTo>
                      <a:cubicBezTo>
                        <a:pt x="857" y="309"/>
                        <a:pt x="974" y="340"/>
                        <a:pt x="1004" y="478"/>
                      </a:cubicBezTo>
                      <a:cubicBezTo>
                        <a:pt x="1039" y="627"/>
                        <a:pt x="934" y="836"/>
                        <a:pt x="865" y="967"/>
                      </a:cubicBezTo>
                      <a:cubicBezTo>
                        <a:pt x="711" y="1251"/>
                        <a:pt x="496" y="1557"/>
                        <a:pt x="215" y="1718"/>
                      </a:cubicBezTo>
                      <a:lnTo>
                        <a:pt x="215" y="1718"/>
                      </a:lnTo>
                      <a:cubicBezTo>
                        <a:pt x="213" y="1718"/>
                        <a:pt x="212" y="1718"/>
                        <a:pt x="210" y="1718"/>
                      </a:cubicBezTo>
                      <a:lnTo>
                        <a:pt x="210" y="1718"/>
                      </a:lnTo>
                      <a:cubicBezTo>
                        <a:pt x="210" y="1719"/>
                        <a:pt x="210" y="1720"/>
                        <a:pt x="210" y="1721"/>
                      </a:cubicBezTo>
                      <a:lnTo>
                        <a:pt x="210" y="1721"/>
                      </a:lnTo>
                      <a:cubicBezTo>
                        <a:pt x="190" y="1732"/>
                        <a:pt x="169" y="1743"/>
                        <a:pt x="149" y="1753"/>
                      </a:cubicBezTo>
                      <a:cubicBezTo>
                        <a:pt x="0" y="1823"/>
                        <a:pt x="79" y="2024"/>
                        <a:pt x="218" y="2024"/>
                      </a:cubicBezTo>
                      <a:cubicBezTo>
                        <a:pt x="611" y="2024"/>
                        <a:pt x="1004" y="2050"/>
                        <a:pt x="1388" y="2094"/>
                      </a:cubicBezTo>
                      <a:cubicBezTo>
                        <a:pt x="1467" y="2103"/>
                        <a:pt x="1557" y="2127"/>
                        <a:pt x="1641" y="2127"/>
                      </a:cubicBezTo>
                      <a:cubicBezTo>
                        <a:pt x="1706" y="2127"/>
                        <a:pt x="1767" y="2113"/>
                        <a:pt x="1816" y="2067"/>
                      </a:cubicBezTo>
                      <a:cubicBezTo>
                        <a:pt x="1877" y="2015"/>
                        <a:pt x="1860" y="1919"/>
                        <a:pt x="1816" y="1858"/>
                      </a:cubicBezTo>
                      <a:lnTo>
                        <a:pt x="1799" y="1849"/>
                      </a:lnTo>
                      <a:cubicBezTo>
                        <a:pt x="1772" y="1817"/>
                        <a:pt x="1741" y="1803"/>
                        <a:pt x="1709" y="1803"/>
                      </a:cubicBezTo>
                      <a:cubicBezTo>
                        <a:pt x="1685" y="1803"/>
                        <a:pt x="1661" y="1811"/>
                        <a:pt x="1640" y="1825"/>
                      </a:cubicBezTo>
                      <a:lnTo>
                        <a:pt x="1640" y="1825"/>
                      </a:lnTo>
                      <a:cubicBezTo>
                        <a:pt x="1644" y="1809"/>
                        <a:pt x="1614" y="1807"/>
                        <a:pt x="1571" y="1807"/>
                      </a:cubicBezTo>
                      <a:cubicBezTo>
                        <a:pt x="1559" y="1807"/>
                        <a:pt x="1545" y="1807"/>
                        <a:pt x="1531" y="1807"/>
                      </a:cubicBezTo>
                      <a:cubicBezTo>
                        <a:pt x="1510" y="1807"/>
                        <a:pt x="1488" y="1807"/>
                        <a:pt x="1467" y="1805"/>
                      </a:cubicBezTo>
                      <a:cubicBezTo>
                        <a:pt x="1388" y="1797"/>
                        <a:pt x="1301" y="1788"/>
                        <a:pt x="1223" y="1770"/>
                      </a:cubicBezTo>
                      <a:cubicBezTo>
                        <a:pt x="1029" y="1756"/>
                        <a:pt x="838" y="1743"/>
                        <a:pt x="647" y="1734"/>
                      </a:cubicBezTo>
                      <a:lnTo>
                        <a:pt x="647" y="1734"/>
                      </a:lnTo>
                      <a:cubicBezTo>
                        <a:pt x="925" y="1473"/>
                        <a:pt x="1143" y="1108"/>
                        <a:pt x="1249" y="784"/>
                      </a:cubicBezTo>
                      <a:cubicBezTo>
                        <a:pt x="1394" y="299"/>
                        <a:pt x="1128" y="1"/>
                        <a:pt x="67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dk1"/>
                    </a:solidFill>
                  </a:endParaRPr>
                </a:p>
              </p:txBody>
            </p:sp>
            <p:sp>
              <p:nvSpPr>
                <p:cNvPr id="2073" name="Google Shape;2073;p42"/>
                <p:cNvSpPr/>
                <p:nvPr/>
              </p:nvSpPr>
              <p:spPr>
                <a:xfrm>
                  <a:off x="6621834" y="2570038"/>
                  <a:ext cx="59211" cy="14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9" h="298" extrusionOk="0">
                      <a:moveTo>
                        <a:pt x="193" y="0"/>
                      </a:moveTo>
                      <a:cubicBezTo>
                        <a:pt x="1" y="0"/>
                        <a:pt x="4" y="297"/>
                        <a:pt x="202" y="297"/>
                      </a:cubicBezTo>
                      <a:lnTo>
                        <a:pt x="1057" y="297"/>
                      </a:lnTo>
                      <a:cubicBezTo>
                        <a:pt x="1258" y="297"/>
                        <a:pt x="1258" y="1"/>
                        <a:pt x="1057" y="1"/>
                      </a:cubicBezTo>
                      <a:lnTo>
                        <a:pt x="202" y="1"/>
                      </a:lnTo>
                      <a:cubicBezTo>
                        <a:pt x="199" y="0"/>
                        <a:pt x="196" y="0"/>
                        <a:pt x="19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dk1"/>
                    </a:solidFill>
                  </a:endParaRPr>
                </a:p>
              </p:txBody>
            </p:sp>
            <p:sp>
              <p:nvSpPr>
                <p:cNvPr id="2074" name="Google Shape;2074;p42"/>
                <p:cNvSpPr/>
                <p:nvPr/>
              </p:nvSpPr>
              <p:spPr>
                <a:xfrm>
                  <a:off x="6626349" y="2597739"/>
                  <a:ext cx="70498" cy="15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9" h="332" extrusionOk="0">
                      <a:moveTo>
                        <a:pt x="1287" y="1"/>
                      </a:moveTo>
                      <a:cubicBezTo>
                        <a:pt x="1275" y="1"/>
                        <a:pt x="1262" y="2"/>
                        <a:pt x="1250" y="5"/>
                      </a:cubicBezTo>
                      <a:cubicBezTo>
                        <a:pt x="1106" y="30"/>
                        <a:pt x="962" y="38"/>
                        <a:pt x="818" y="38"/>
                      </a:cubicBezTo>
                      <a:cubicBezTo>
                        <a:pt x="613" y="38"/>
                        <a:pt x="407" y="23"/>
                        <a:pt x="202" y="23"/>
                      </a:cubicBezTo>
                      <a:cubicBezTo>
                        <a:pt x="1" y="23"/>
                        <a:pt x="1" y="320"/>
                        <a:pt x="202" y="320"/>
                      </a:cubicBezTo>
                      <a:cubicBezTo>
                        <a:pt x="404" y="320"/>
                        <a:pt x="601" y="332"/>
                        <a:pt x="798" y="332"/>
                      </a:cubicBezTo>
                      <a:cubicBezTo>
                        <a:pt x="974" y="332"/>
                        <a:pt x="1150" y="322"/>
                        <a:pt x="1328" y="285"/>
                      </a:cubicBezTo>
                      <a:cubicBezTo>
                        <a:pt x="1499" y="252"/>
                        <a:pt x="1443" y="1"/>
                        <a:pt x="128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dk1"/>
                    </a:solidFill>
                  </a:endParaRPr>
                </a:p>
              </p:txBody>
            </p:sp>
            <p:sp>
              <p:nvSpPr>
                <p:cNvPr id="2075" name="Google Shape;2075;p42"/>
                <p:cNvSpPr/>
                <p:nvPr/>
              </p:nvSpPr>
              <p:spPr>
                <a:xfrm>
                  <a:off x="6729863" y="2510780"/>
                  <a:ext cx="82020" cy="122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4" h="2599" extrusionOk="0">
                      <a:moveTo>
                        <a:pt x="815" y="0"/>
                      </a:moveTo>
                      <a:cubicBezTo>
                        <a:pt x="607" y="0"/>
                        <a:pt x="404" y="21"/>
                        <a:pt x="262" y="21"/>
                      </a:cubicBezTo>
                      <a:cubicBezTo>
                        <a:pt x="260" y="21"/>
                        <a:pt x="257" y="21"/>
                        <a:pt x="254" y="21"/>
                      </a:cubicBezTo>
                      <a:cubicBezTo>
                        <a:pt x="0" y="21"/>
                        <a:pt x="3" y="431"/>
                        <a:pt x="262" y="431"/>
                      </a:cubicBezTo>
                      <a:cubicBezTo>
                        <a:pt x="372" y="431"/>
                        <a:pt x="627" y="393"/>
                        <a:pt x="845" y="393"/>
                      </a:cubicBezTo>
                      <a:cubicBezTo>
                        <a:pt x="990" y="393"/>
                        <a:pt x="1120" y="410"/>
                        <a:pt x="1179" y="466"/>
                      </a:cubicBezTo>
                      <a:cubicBezTo>
                        <a:pt x="1467" y="772"/>
                        <a:pt x="533" y="1138"/>
                        <a:pt x="341" y="1173"/>
                      </a:cubicBezTo>
                      <a:cubicBezTo>
                        <a:pt x="253" y="1182"/>
                        <a:pt x="192" y="1295"/>
                        <a:pt x="192" y="1383"/>
                      </a:cubicBezTo>
                      <a:cubicBezTo>
                        <a:pt x="192" y="1723"/>
                        <a:pt x="227" y="2055"/>
                        <a:pt x="227" y="2396"/>
                      </a:cubicBezTo>
                      <a:cubicBezTo>
                        <a:pt x="227" y="2531"/>
                        <a:pt x="332" y="2599"/>
                        <a:pt x="436" y="2599"/>
                      </a:cubicBezTo>
                      <a:cubicBezTo>
                        <a:pt x="539" y="2599"/>
                        <a:pt x="642" y="2531"/>
                        <a:pt x="638" y="2396"/>
                      </a:cubicBezTo>
                      <a:cubicBezTo>
                        <a:pt x="638" y="2113"/>
                        <a:pt x="620" y="1836"/>
                        <a:pt x="613" y="1555"/>
                      </a:cubicBezTo>
                      <a:lnTo>
                        <a:pt x="613" y="1555"/>
                      </a:lnTo>
                      <a:cubicBezTo>
                        <a:pt x="1110" y="1411"/>
                        <a:pt x="1743" y="980"/>
                        <a:pt x="1633" y="422"/>
                      </a:cubicBezTo>
                      <a:cubicBezTo>
                        <a:pt x="1566" y="65"/>
                        <a:pt x="1184" y="0"/>
                        <a:pt x="8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dk1"/>
                    </a:solidFill>
                  </a:endParaRPr>
                </a:p>
              </p:txBody>
            </p:sp>
            <p:sp>
              <p:nvSpPr>
                <p:cNvPr id="2076" name="Google Shape;2076;p42"/>
                <p:cNvSpPr/>
                <p:nvPr/>
              </p:nvSpPr>
              <p:spPr>
                <a:xfrm>
                  <a:off x="6735600" y="2651353"/>
                  <a:ext cx="32074" cy="31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" h="668" extrusionOk="0">
                      <a:moveTo>
                        <a:pt x="203" y="0"/>
                      </a:moveTo>
                      <a:cubicBezTo>
                        <a:pt x="100" y="0"/>
                        <a:pt x="1" y="68"/>
                        <a:pt x="9" y="201"/>
                      </a:cubicBezTo>
                      <a:cubicBezTo>
                        <a:pt x="9" y="476"/>
                        <a:pt x="129" y="668"/>
                        <a:pt x="395" y="668"/>
                      </a:cubicBezTo>
                      <a:cubicBezTo>
                        <a:pt x="417" y="668"/>
                        <a:pt x="439" y="667"/>
                        <a:pt x="463" y="664"/>
                      </a:cubicBezTo>
                      <a:cubicBezTo>
                        <a:pt x="586" y="655"/>
                        <a:pt x="664" y="577"/>
                        <a:pt x="673" y="454"/>
                      </a:cubicBezTo>
                      <a:cubicBezTo>
                        <a:pt x="682" y="350"/>
                        <a:pt x="673" y="227"/>
                        <a:pt x="586" y="149"/>
                      </a:cubicBezTo>
                      <a:cubicBezTo>
                        <a:pt x="516" y="88"/>
                        <a:pt x="428" y="70"/>
                        <a:pt x="350" y="27"/>
                      </a:cubicBezTo>
                      <a:cubicBezTo>
                        <a:pt x="320" y="14"/>
                        <a:pt x="291" y="8"/>
                        <a:pt x="263" y="8"/>
                      </a:cubicBezTo>
                      <a:cubicBezTo>
                        <a:pt x="262" y="8"/>
                        <a:pt x="262" y="8"/>
                        <a:pt x="261" y="8"/>
                      </a:cubicBezTo>
                      <a:lnTo>
                        <a:pt x="261" y="8"/>
                      </a:lnTo>
                      <a:cubicBezTo>
                        <a:pt x="242" y="3"/>
                        <a:pt x="222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dk1"/>
                    </a:solidFill>
                  </a:endParaRPr>
                </a:p>
              </p:txBody>
            </p:sp>
          </p:grpSp>
        </p:grpSp>
      </p:grpSp>
      <p:grpSp>
        <p:nvGrpSpPr>
          <p:cNvPr id="2077" name="Google Shape;2077;p42"/>
          <p:cNvGrpSpPr/>
          <p:nvPr/>
        </p:nvGrpSpPr>
        <p:grpSpPr>
          <a:xfrm>
            <a:off x="1686175" y="2543029"/>
            <a:ext cx="604837" cy="745874"/>
            <a:chOff x="4964539" y="1520795"/>
            <a:chExt cx="464473" cy="572692"/>
          </a:xfrm>
        </p:grpSpPr>
        <p:sp>
          <p:nvSpPr>
            <p:cNvPr id="2078" name="Google Shape;2078;p42"/>
            <p:cNvSpPr/>
            <p:nvPr/>
          </p:nvSpPr>
          <p:spPr>
            <a:xfrm>
              <a:off x="4990375" y="1537350"/>
              <a:ext cx="431800" cy="383400"/>
            </a:xfrm>
            <a:custGeom>
              <a:avLst/>
              <a:gdLst/>
              <a:ahLst/>
              <a:cxnLst/>
              <a:rect l="l" t="t" r="r" b="b"/>
              <a:pathLst>
                <a:path w="17272" h="15336" extrusionOk="0">
                  <a:moveTo>
                    <a:pt x="987" y="11616"/>
                  </a:moveTo>
                  <a:lnTo>
                    <a:pt x="0" y="3644"/>
                  </a:lnTo>
                  <a:lnTo>
                    <a:pt x="456" y="2543"/>
                  </a:lnTo>
                  <a:lnTo>
                    <a:pt x="9035" y="759"/>
                  </a:lnTo>
                  <a:lnTo>
                    <a:pt x="12375" y="0"/>
                  </a:lnTo>
                  <a:lnTo>
                    <a:pt x="12451" y="380"/>
                  </a:lnTo>
                  <a:lnTo>
                    <a:pt x="13058" y="759"/>
                  </a:lnTo>
                  <a:lnTo>
                    <a:pt x="13514" y="1139"/>
                  </a:lnTo>
                  <a:lnTo>
                    <a:pt x="13666" y="1822"/>
                  </a:lnTo>
                  <a:lnTo>
                    <a:pt x="14842" y="2278"/>
                  </a:lnTo>
                  <a:lnTo>
                    <a:pt x="16323" y="2885"/>
                  </a:lnTo>
                  <a:lnTo>
                    <a:pt x="16778" y="3644"/>
                  </a:lnTo>
                  <a:lnTo>
                    <a:pt x="17272" y="4100"/>
                  </a:lnTo>
                  <a:lnTo>
                    <a:pt x="16665" y="14387"/>
                  </a:lnTo>
                  <a:lnTo>
                    <a:pt x="3417" y="1533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grpSp>
          <p:nvGrpSpPr>
            <p:cNvPr id="2079" name="Google Shape;2079;p42"/>
            <p:cNvGrpSpPr/>
            <p:nvPr/>
          </p:nvGrpSpPr>
          <p:grpSpPr>
            <a:xfrm>
              <a:off x="4964539" y="1520795"/>
              <a:ext cx="464473" cy="572692"/>
              <a:chOff x="2976025" y="4594600"/>
              <a:chExt cx="235200" cy="290000"/>
            </a:xfrm>
          </p:grpSpPr>
          <p:sp>
            <p:nvSpPr>
              <p:cNvPr id="2080" name="Google Shape;2080;p42"/>
              <p:cNvSpPr/>
              <p:nvPr/>
            </p:nvSpPr>
            <p:spPr>
              <a:xfrm>
                <a:off x="2977975" y="4597475"/>
                <a:ext cx="227050" cy="283700"/>
              </a:xfrm>
              <a:custGeom>
                <a:avLst/>
                <a:gdLst/>
                <a:ahLst/>
                <a:cxnLst/>
                <a:rect l="l" t="t" r="r" b="b"/>
                <a:pathLst>
                  <a:path w="9082" h="11348" extrusionOk="0">
                    <a:moveTo>
                      <a:pt x="8392" y="3314"/>
                    </a:moveTo>
                    <a:cubicBezTo>
                      <a:pt x="8400" y="3358"/>
                      <a:pt x="8427" y="3402"/>
                      <a:pt x="8435" y="3445"/>
                    </a:cubicBezTo>
                    <a:cubicBezTo>
                      <a:pt x="8226" y="4318"/>
                      <a:pt x="8121" y="5288"/>
                      <a:pt x="8121" y="6222"/>
                    </a:cubicBezTo>
                    <a:cubicBezTo>
                      <a:pt x="8002" y="6210"/>
                      <a:pt x="7884" y="6205"/>
                      <a:pt x="7766" y="6205"/>
                    </a:cubicBezTo>
                    <a:cubicBezTo>
                      <a:pt x="7287" y="6205"/>
                      <a:pt x="6815" y="6292"/>
                      <a:pt x="6331" y="6362"/>
                    </a:cubicBezTo>
                    <a:cubicBezTo>
                      <a:pt x="5685" y="6449"/>
                      <a:pt x="5039" y="6528"/>
                      <a:pt x="4401" y="6554"/>
                    </a:cubicBezTo>
                    <a:cubicBezTo>
                      <a:pt x="4375" y="6545"/>
                      <a:pt x="4358" y="6536"/>
                      <a:pt x="4323" y="6536"/>
                    </a:cubicBezTo>
                    <a:cubicBezTo>
                      <a:pt x="3834" y="6536"/>
                      <a:pt x="3336" y="6580"/>
                      <a:pt x="2847" y="6650"/>
                    </a:cubicBezTo>
                    <a:cubicBezTo>
                      <a:pt x="2812" y="6667"/>
                      <a:pt x="2786" y="6685"/>
                      <a:pt x="2769" y="6720"/>
                    </a:cubicBezTo>
                    <a:lnTo>
                      <a:pt x="2760" y="6720"/>
                    </a:lnTo>
                    <a:cubicBezTo>
                      <a:pt x="2751" y="6685"/>
                      <a:pt x="2742" y="6650"/>
                      <a:pt x="2742" y="6624"/>
                    </a:cubicBezTo>
                    <a:cubicBezTo>
                      <a:pt x="2725" y="6589"/>
                      <a:pt x="2707" y="6554"/>
                      <a:pt x="2673" y="6545"/>
                    </a:cubicBezTo>
                    <a:cubicBezTo>
                      <a:pt x="2673" y="6510"/>
                      <a:pt x="2664" y="6475"/>
                      <a:pt x="2655" y="6432"/>
                    </a:cubicBezTo>
                    <a:cubicBezTo>
                      <a:pt x="2655" y="6423"/>
                      <a:pt x="2638" y="6414"/>
                      <a:pt x="2629" y="6405"/>
                    </a:cubicBezTo>
                    <a:cubicBezTo>
                      <a:pt x="2673" y="5550"/>
                      <a:pt x="2673" y="4685"/>
                      <a:pt x="2716" y="3838"/>
                    </a:cubicBezTo>
                    <a:lnTo>
                      <a:pt x="2716" y="3830"/>
                    </a:lnTo>
                    <a:cubicBezTo>
                      <a:pt x="2851" y="3869"/>
                      <a:pt x="3000" y="3882"/>
                      <a:pt x="3151" y="3882"/>
                    </a:cubicBezTo>
                    <a:cubicBezTo>
                      <a:pt x="3402" y="3882"/>
                      <a:pt x="3660" y="3846"/>
                      <a:pt x="3878" y="3830"/>
                    </a:cubicBezTo>
                    <a:cubicBezTo>
                      <a:pt x="4017" y="3803"/>
                      <a:pt x="4122" y="3760"/>
                      <a:pt x="4201" y="3681"/>
                    </a:cubicBezTo>
                    <a:cubicBezTo>
                      <a:pt x="4593" y="3664"/>
                      <a:pt x="4978" y="3629"/>
                      <a:pt x="5362" y="3585"/>
                    </a:cubicBezTo>
                    <a:cubicBezTo>
                      <a:pt x="5554" y="3585"/>
                      <a:pt x="5764" y="3576"/>
                      <a:pt x="5947" y="3533"/>
                    </a:cubicBezTo>
                    <a:cubicBezTo>
                      <a:pt x="5956" y="3533"/>
                      <a:pt x="5982" y="3524"/>
                      <a:pt x="5991" y="3524"/>
                    </a:cubicBezTo>
                    <a:cubicBezTo>
                      <a:pt x="6287" y="3489"/>
                      <a:pt x="6567" y="3454"/>
                      <a:pt x="6864" y="3410"/>
                    </a:cubicBezTo>
                    <a:cubicBezTo>
                      <a:pt x="7379" y="3393"/>
                      <a:pt x="7894" y="3367"/>
                      <a:pt x="8392" y="3314"/>
                    </a:cubicBezTo>
                    <a:close/>
                    <a:moveTo>
                      <a:pt x="6547" y="0"/>
                    </a:moveTo>
                    <a:cubicBezTo>
                      <a:pt x="6527" y="0"/>
                      <a:pt x="6506" y="8"/>
                      <a:pt x="6488" y="31"/>
                    </a:cubicBezTo>
                    <a:cubicBezTo>
                      <a:pt x="5510" y="188"/>
                      <a:pt x="4524" y="564"/>
                      <a:pt x="3546" y="782"/>
                    </a:cubicBezTo>
                    <a:cubicBezTo>
                      <a:pt x="2865" y="931"/>
                      <a:pt x="1948" y="966"/>
                      <a:pt x="1328" y="1350"/>
                    </a:cubicBezTo>
                    <a:cubicBezTo>
                      <a:pt x="1197" y="1350"/>
                      <a:pt x="1057" y="1358"/>
                      <a:pt x="935" y="1402"/>
                    </a:cubicBezTo>
                    <a:cubicBezTo>
                      <a:pt x="891" y="1411"/>
                      <a:pt x="848" y="1428"/>
                      <a:pt x="795" y="1437"/>
                    </a:cubicBezTo>
                    <a:cubicBezTo>
                      <a:pt x="774" y="1381"/>
                      <a:pt x="731" y="1342"/>
                      <a:pt x="679" y="1342"/>
                    </a:cubicBezTo>
                    <a:cubicBezTo>
                      <a:pt x="666" y="1342"/>
                      <a:pt x="652" y="1344"/>
                      <a:pt x="638" y="1350"/>
                    </a:cubicBezTo>
                    <a:cubicBezTo>
                      <a:pt x="324" y="1455"/>
                      <a:pt x="263" y="1725"/>
                      <a:pt x="315" y="1996"/>
                    </a:cubicBezTo>
                    <a:cubicBezTo>
                      <a:pt x="306" y="2013"/>
                      <a:pt x="289" y="2040"/>
                      <a:pt x="289" y="2074"/>
                    </a:cubicBezTo>
                    <a:lnTo>
                      <a:pt x="289" y="3410"/>
                    </a:lnTo>
                    <a:cubicBezTo>
                      <a:pt x="1" y="5026"/>
                      <a:pt x="53" y="6667"/>
                      <a:pt x="114" y="8300"/>
                    </a:cubicBezTo>
                    <a:cubicBezTo>
                      <a:pt x="140" y="8745"/>
                      <a:pt x="149" y="9199"/>
                      <a:pt x="158" y="9645"/>
                    </a:cubicBezTo>
                    <a:cubicBezTo>
                      <a:pt x="175" y="9942"/>
                      <a:pt x="158" y="10256"/>
                      <a:pt x="315" y="10518"/>
                    </a:cubicBezTo>
                    <a:cubicBezTo>
                      <a:pt x="376" y="10623"/>
                      <a:pt x="446" y="10710"/>
                      <a:pt x="533" y="10780"/>
                    </a:cubicBezTo>
                    <a:cubicBezTo>
                      <a:pt x="533" y="10806"/>
                      <a:pt x="533" y="10824"/>
                      <a:pt x="542" y="10841"/>
                    </a:cubicBezTo>
                    <a:cubicBezTo>
                      <a:pt x="664" y="11042"/>
                      <a:pt x="883" y="11129"/>
                      <a:pt x="1110" y="11129"/>
                    </a:cubicBezTo>
                    <a:cubicBezTo>
                      <a:pt x="1136" y="11164"/>
                      <a:pt x="1179" y="11182"/>
                      <a:pt x="1206" y="11182"/>
                    </a:cubicBezTo>
                    <a:cubicBezTo>
                      <a:pt x="1337" y="11164"/>
                      <a:pt x="1459" y="11138"/>
                      <a:pt x="1581" y="11120"/>
                    </a:cubicBezTo>
                    <a:cubicBezTo>
                      <a:pt x="1599" y="11120"/>
                      <a:pt x="1625" y="11112"/>
                      <a:pt x="1642" y="11112"/>
                    </a:cubicBezTo>
                    <a:cubicBezTo>
                      <a:pt x="1761" y="11090"/>
                      <a:pt x="1880" y="11075"/>
                      <a:pt x="2003" y="11075"/>
                    </a:cubicBezTo>
                    <a:cubicBezTo>
                      <a:pt x="2078" y="11075"/>
                      <a:pt x="2156" y="11081"/>
                      <a:pt x="2236" y="11094"/>
                    </a:cubicBezTo>
                    <a:cubicBezTo>
                      <a:pt x="2472" y="11129"/>
                      <a:pt x="2716" y="11199"/>
                      <a:pt x="2952" y="11216"/>
                    </a:cubicBezTo>
                    <a:cubicBezTo>
                      <a:pt x="3339" y="11256"/>
                      <a:pt x="3722" y="11270"/>
                      <a:pt x="4106" y="11270"/>
                    </a:cubicBezTo>
                    <a:cubicBezTo>
                      <a:pt x="4312" y="11270"/>
                      <a:pt x="4518" y="11266"/>
                      <a:pt x="4724" y="11260"/>
                    </a:cubicBezTo>
                    <a:cubicBezTo>
                      <a:pt x="5309" y="11243"/>
                      <a:pt x="5903" y="11199"/>
                      <a:pt x="6480" y="11182"/>
                    </a:cubicBezTo>
                    <a:cubicBezTo>
                      <a:pt x="6694" y="11178"/>
                      <a:pt x="6922" y="11170"/>
                      <a:pt x="7151" y="11170"/>
                    </a:cubicBezTo>
                    <a:cubicBezTo>
                      <a:pt x="7568" y="11170"/>
                      <a:pt x="7991" y="11198"/>
                      <a:pt x="8357" y="11339"/>
                    </a:cubicBezTo>
                    <a:cubicBezTo>
                      <a:pt x="8373" y="11345"/>
                      <a:pt x="8389" y="11347"/>
                      <a:pt x="8405" y="11347"/>
                    </a:cubicBezTo>
                    <a:cubicBezTo>
                      <a:pt x="8486" y="11347"/>
                      <a:pt x="8563" y="11280"/>
                      <a:pt x="8593" y="11208"/>
                    </a:cubicBezTo>
                    <a:cubicBezTo>
                      <a:pt x="8601" y="11173"/>
                      <a:pt x="8610" y="11155"/>
                      <a:pt x="8610" y="11120"/>
                    </a:cubicBezTo>
                    <a:cubicBezTo>
                      <a:pt x="8645" y="11112"/>
                      <a:pt x="8662" y="11077"/>
                      <a:pt x="8662" y="11042"/>
                    </a:cubicBezTo>
                    <a:cubicBezTo>
                      <a:pt x="8689" y="10789"/>
                      <a:pt x="8689" y="10544"/>
                      <a:pt x="8680" y="10282"/>
                    </a:cubicBezTo>
                    <a:cubicBezTo>
                      <a:pt x="8697" y="10134"/>
                      <a:pt x="8706" y="9994"/>
                      <a:pt x="8715" y="9863"/>
                    </a:cubicBezTo>
                    <a:cubicBezTo>
                      <a:pt x="8750" y="9846"/>
                      <a:pt x="8776" y="9802"/>
                      <a:pt x="8776" y="9758"/>
                    </a:cubicBezTo>
                    <a:cubicBezTo>
                      <a:pt x="8750" y="8291"/>
                      <a:pt x="8828" y="6816"/>
                      <a:pt x="8968" y="5366"/>
                    </a:cubicBezTo>
                    <a:cubicBezTo>
                      <a:pt x="9003" y="5305"/>
                      <a:pt x="8951" y="5261"/>
                      <a:pt x="8881" y="5244"/>
                    </a:cubicBezTo>
                    <a:cubicBezTo>
                      <a:pt x="8951" y="4284"/>
                      <a:pt x="8977" y="3314"/>
                      <a:pt x="9082" y="2354"/>
                    </a:cubicBezTo>
                    <a:cubicBezTo>
                      <a:pt x="9082" y="2310"/>
                      <a:pt x="9055" y="2275"/>
                      <a:pt x="9029" y="2258"/>
                    </a:cubicBezTo>
                    <a:cubicBezTo>
                      <a:pt x="9055" y="2179"/>
                      <a:pt x="9047" y="2074"/>
                      <a:pt x="8968" y="2013"/>
                    </a:cubicBezTo>
                    <a:cubicBezTo>
                      <a:pt x="8884" y="1953"/>
                      <a:pt x="8850" y="1930"/>
                      <a:pt x="8791" y="1930"/>
                    </a:cubicBezTo>
                    <a:cubicBezTo>
                      <a:pt x="8764" y="1930"/>
                      <a:pt x="8732" y="1935"/>
                      <a:pt x="8689" y="1943"/>
                    </a:cubicBezTo>
                    <a:lnTo>
                      <a:pt x="8671" y="1943"/>
                    </a:lnTo>
                    <a:cubicBezTo>
                      <a:pt x="8482" y="1910"/>
                      <a:pt x="8285" y="1896"/>
                      <a:pt x="8084" y="1896"/>
                    </a:cubicBezTo>
                    <a:cubicBezTo>
                      <a:pt x="7349" y="1896"/>
                      <a:pt x="6560" y="2083"/>
                      <a:pt x="5894" y="2179"/>
                    </a:cubicBezTo>
                    <a:cubicBezTo>
                      <a:pt x="4836" y="2324"/>
                      <a:pt x="3785" y="2468"/>
                      <a:pt x="2723" y="2468"/>
                    </a:cubicBezTo>
                    <a:cubicBezTo>
                      <a:pt x="2567" y="2468"/>
                      <a:pt x="2410" y="2465"/>
                      <a:pt x="2253" y="2459"/>
                    </a:cubicBezTo>
                    <a:cubicBezTo>
                      <a:pt x="2236" y="2459"/>
                      <a:pt x="2227" y="2459"/>
                      <a:pt x="2201" y="2476"/>
                    </a:cubicBezTo>
                    <a:cubicBezTo>
                      <a:pt x="2035" y="2485"/>
                      <a:pt x="1895" y="2529"/>
                      <a:pt x="1764" y="2607"/>
                    </a:cubicBezTo>
                    <a:cubicBezTo>
                      <a:pt x="1680" y="2593"/>
                      <a:pt x="1593" y="2593"/>
                      <a:pt x="1505" y="2593"/>
                    </a:cubicBezTo>
                    <a:lnTo>
                      <a:pt x="1505" y="2593"/>
                    </a:lnTo>
                    <a:cubicBezTo>
                      <a:pt x="1329" y="2593"/>
                      <a:pt x="1150" y="2593"/>
                      <a:pt x="987" y="2476"/>
                    </a:cubicBezTo>
                    <a:cubicBezTo>
                      <a:pt x="944" y="2441"/>
                      <a:pt x="900" y="2398"/>
                      <a:pt x="848" y="2345"/>
                    </a:cubicBezTo>
                    <a:cubicBezTo>
                      <a:pt x="856" y="2328"/>
                      <a:pt x="874" y="2310"/>
                      <a:pt x="874" y="2284"/>
                    </a:cubicBezTo>
                    <a:cubicBezTo>
                      <a:pt x="883" y="2153"/>
                      <a:pt x="787" y="2048"/>
                      <a:pt x="743" y="1926"/>
                    </a:cubicBezTo>
                    <a:cubicBezTo>
                      <a:pt x="708" y="1839"/>
                      <a:pt x="682" y="1751"/>
                      <a:pt x="656" y="1664"/>
                    </a:cubicBezTo>
                    <a:cubicBezTo>
                      <a:pt x="673" y="1629"/>
                      <a:pt x="717" y="1603"/>
                      <a:pt x="760" y="1577"/>
                    </a:cubicBezTo>
                    <a:cubicBezTo>
                      <a:pt x="787" y="1568"/>
                      <a:pt x="795" y="1542"/>
                      <a:pt x="804" y="1524"/>
                    </a:cubicBezTo>
                    <a:cubicBezTo>
                      <a:pt x="839" y="1516"/>
                      <a:pt x="856" y="1516"/>
                      <a:pt x="891" y="1498"/>
                    </a:cubicBezTo>
                    <a:cubicBezTo>
                      <a:pt x="966" y="1527"/>
                      <a:pt x="1040" y="1540"/>
                      <a:pt x="1114" y="1540"/>
                    </a:cubicBezTo>
                    <a:cubicBezTo>
                      <a:pt x="1241" y="1540"/>
                      <a:pt x="1367" y="1504"/>
                      <a:pt x="1494" y="1455"/>
                    </a:cubicBezTo>
                    <a:cubicBezTo>
                      <a:pt x="2271" y="1341"/>
                      <a:pt x="3057" y="1149"/>
                      <a:pt x="3816" y="974"/>
                    </a:cubicBezTo>
                    <a:cubicBezTo>
                      <a:pt x="4672" y="782"/>
                      <a:pt x="5606" y="642"/>
                      <a:pt x="6436" y="319"/>
                    </a:cubicBezTo>
                    <a:cubicBezTo>
                      <a:pt x="6456" y="346"/>
                      <a:pt x="6491" y="357"/>
                      <a:pt x="6522" y="357"/>
                    </a:cubicBezTo>
                    <a:cubicBezTo>
                      <a:pt x="6532" y="357"/>
                      <a:pt x="6541" y="356"/>
                      <a:pt x="6549" y="354"/>
                    </a:cubicBezTo>
                    <a:cubicBezTo>
                      <a:pt x="6567" y="381"/>
                      <a:pt x="6602" y="389"/>
                      <a:pt x="6637" y="389"/>
                    </a:cubicBezTo>
                    <a:cubicBezTo>
                      <a:pt x="6698" y="389"/>
                      <a:pt x="6768" y="337"/>
                      <a:pt x="6768" y="258"/>
                    </a:cubicBezTo>
                    <a:lnTo>
                      <a:pt x="6768" y="206"/>
                    </a:lnTo>
                    <a:cubicBezTo>
                      <a:pt x="6776" y="162"/>
                      <a:pt x="6776" y="119"/>
                      <a:pt x="6741" y="84"/>
                    </a:cubicBezTo>
                    <a:cubicBezTo>
                      <a:pt x="6724" y="57"/>
                      <a:pt x="6698" y="40"/>
                      <a:pt x="6680" y="31"/>
                    </a:cubicBezTo>
                    <a:cubicBezTo>
                      <a:pt x="6654" y="14"/>
                      <a:pt x="6645" y="14"/>
                      <a:pt x="6619" y="14"/>
                    </a:cubicBezTo>
                    <a:cubicBezTo>
                      <a:pt x="6610" y="5"/>
                      <a:pt x="6593" y="5"/>
                      <a:pt x="6576" y="5"/>
                    </a:cubicBezTo>
                    <a:cubicBezTo>
                      <a:pt x="6567" y="2"/>
                      <a:pt x="6557" y="0"/>
                      <a:pt x="65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42"/>
              <p:cNvSpPr/>
              <p:nvPr/>
            </p:nvSpPr>
            <p:spPr>
              <a:xfrm>
                <a:off x="2997850" y="4636525"/>
                <a:ext cx="34875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1089" extrusionOk="0">
                    <a:moveTo>
                      <a:pt x="208" y="0"/>
                    </a:moveTo>
                    <a:cubicBezTo>
                      <a:pt x="188" y="0"/>
                      <a:pt x="170" y="11"/>
                      <a:pt x="166" y="32"/>
                    </a:cubicBezTo>
                    <a:cubicBezTo>
                      <a:pt x="0" y="643"/>
                      <a:pt x="734" y="1036"/>
                      <a:pt x="1231" y="1089"/>
                    </a:cubicBezTo>
                    <a:cubicBezTo>
                      <a:pt x="1234" y="1089"/>
                      <a:pt x="1237" y="1089"/>
                      <a:pt x="1239" y="1089"/>
                    </a:cubicBezTo>
                    <a:cubicBezTo>
                      <a:pt x="1364" y="1089"/>
                      <a:pt x="1395" y="879"/>
                      <a:pt x="1266" y="862"/>
                    </a:cubicBezTo>
                    <a:cubicBezTo>
                      <a:pt x="1039" y="818"/>
                      <a:pt x="812" y="748"/>
                      <a:pt x="620" y="609"/>
                    </a:cubicBezTo>
                    <a:cubicBezTo>
                      <a:pt x="437" y="451"/>
                      <a:pt x="341" y="259"/>
                      <a:pt x="262" y="41"/>
                    </a:cubicBezTo>
                    <a:cubicBezTo>
                      <a:pt x="253" y="14"/>
                      <a:pt x="230" y="0"/>
                      <a:pt x="2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42"/>
              <p:cNvSpPr/>
              <p:nvPr/>
            </p:nvSpPr>
            <p:spPr>
              <a:xfrm>
                <a:off x="3002425" y="4604125"/>
                <a:ext cx="147950" cy="34750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1390" extrusionOk="0">
                    <a:moveTo>
                      <a:pt x="5799" y="1"/>
                    </a:moveTo>
                    <a:cubicBezTo>
                      <a:pt x="5796" y="1"/>
                      <a:pt x="5793" y="1"/>
                      <a:pt x="5790" y="1"/>
                    </a:cubicBezTo>
                    <a:cubicBezTo>
                      <a:pt x="4829" y="176"/>
                      <a:pt x="3877" y="473"/>
                      <a:pt x="2926" y="691"/>
                    </a:cubicBezTo>
                    <a:cubicBezTo>
                      <a:pt x="1983" y="909"/>
                      <a:pt x="996" y="1040"/>
                      <a:pt x="62" y="1293"/>
                    </a:cubicBezTo>
                    <a:cubicBezTo>
                      <a:pt x="1" y="1311"/>
                      <a:pt x="18" y="1389"/>
                      <a:pt x="70" y="1389"/>
                    </a:cubicBezTo>
                    <a:cubicBezTo>
                      <a:pt x="1022" y="1337"/>
                      <a:pt x="1965" y="1092"/>
                      <a:pt x="2882" y="892"/>
                    </a:cubicBezTo>
                    <a:cubicBezTo>
                      <a:pt x="3869" y="673"/>
                      <a:pt x="4873" y="464"/>
                      <a:pt x="5833" y="149"/>
                    </a:cubicBezTo>
                    <a:cubicBezTo>
                      <a:pt x="5918" y="116"/>
                      <a:pt x="5888" y="1"/>
                      <a:pt x="57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42"/>
              <p:cNvSpPr/>
              <p:nvPr/>
            </p:nvSpPr>
            <p:spPr>
              <a:xfrm>
                <a:off x="3001325" y="4610650"/>
                <a:ext cx="163175" cy="32575"/>
              </a:xfrm>
              <a:custGeom>
                <a:avLst/>
                <a:gdLst/>
                <a:ahLst/>
                <a:cxnLst/>
                <a:rect l="l" t="t" r="r" b="b"/>
                <a:pathLst>
                  <a:path w="6527" h="1303" extrusionOk="0">
                    <a:moveTo>
                      <a:pt x="6382" y="1"/>
                    </a:moveTo>
                    <a:cubicBezTo>
                      <a:pt x="6377" y="1"/>
                      <a:pt x="6371" y="1"/>
                      <a:pt x="6366" y="2"/>
                    </a:cubicBezTo>
                    <a:cubicBezTo>
                      <a:pt x="5318" y="203"/>
                      <a:pt x="4271" y="465"/>
                      <a:pt x="3223" y="674"/>
                    </a:cubicBezTo>
                    <a:cubicBezTo>
                      <a:pt x="2175" y="866"/>
                      <a:pt x="1092" y="962"/>
                      <a:pt x="71" y="1216"/>
                    </a:cubicBezTo>
                    <a:cubicBezTo>
                      <a:pt x="1" y="1224"/>
                      <a:pt x="18" y="1303"/>
                      <a:pt x="71" y="1303"/>
                    </a:cubicBezTo>
                    <a:cubicBezTo>
                      <a:pt x="1110" y="1294"/>
                      <a:pt x="2158" y="1067"/>
                      <a:pt x="3171" y="875"/>
                    </a:cubicBezTo>
                    <a:cubicBezTo>
                      <a:pt x="4245" y="683"/>
                      <a:pt x="5336" y="465"/>
                      <a:pt x="6410" y="177"/>
                    </a:cubicBezTo>
                    <a:cubicBezTo>
                      <a:pt x="6526" y="152"/>
                      <a:pt x="6477" y="1"/>
                      <a:pt x="6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42"/>
              <p:cNvSpPr/>
              <p:nvPr/>
            </p:nvSpPr>
            <p:spPr>
              <a:xfrm>
                <a:off x="3008750" y="4623000"/>
                <a:ext cx="15697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028" extrusionOk="0">
                    <a:moveTo>
                      <a:pt x="6055" y="0"/>
                    </a:moveTo>
                    <a:cubicBezTo>
                      <a:pt x="5627" y="0"/>
                      <a:pt x="5184" y="128"/>
                      <a:pt x="4768" y="206"/>
                    </a:cubicBezTo>
                    <a:cubicBezTo>
                      <a:pt x="4262" y="294"/>
                      <a:pt x="3747" y="381"/>
                      <a:pt x="3223" y="468"/>
                    </a:cubicBezTo>
                    <a:cubicBezTo>
                      <a:pt x="2175" y="634"/>
                      <a:pt x="1118" y="757"/>
                      <a:pt x="71" y="922"/>
                    </a:cubicBezTo>
                    <a:cubicBezTo>
                      <a:pt x="1" y="922"/>
                      <a:pt x="10" y="1027"/>
                      <a:pt x="79" y="1027"/>
                    </a:cubicBezTo>
                    <a:cubicBezTo>
                      <a:pt x="1118" y="984"/>
                      <a:pt x="2149" y="844"/>
                      <a:pt x="3179" y="678"/>
                    </a:cubicBezTo>
                    <a:cubicBezTo>
                      <a:pt x="3686" y="599"/>
                      <a:pt x="4201" y="512"/>
                      <a:pt x="4716" y="425"/>
                    </a:cubicBezTo>
                    <a:cubicBezTo>
                      <a:pt x="5205" y="337"/>
                      <a:pt x="5764" y="311"/>
                      <a:pt x="6226" y="102"/>
                    </a:cubicBezTo>
                    <a:cubicBezTo>
                      <a:pt x="6279" y="76"/>
                      <a:pt x="6244" y="6"/>
                      <a:pt x="6200" y="6"/>
                    </a:cubicBezTo>
                    <a:cubicBezTo>
                      <a:pt x="6152" y="2"/>
                      <a:pt x="6104" y="0"/>
                      <a:pt x="60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42"/>
              <p:cNvSpPr/>
              <p:nvPr/>
            </p:nvSpPr>
            <p:spPr>
              <a:xfrm>
                <a:off x="3019675" y="4633275"/>
                <a:ext cx="170500" cy="2115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846" extrusionOk="0">
                    <a:moveTo>
                      <a:pt x="6461" y="0"/>
                    </a:moveTo>
                    <a:cubicBezTo>
                      <a:pt x="5417" y="0"/>
                      <a:pt x="4318" y="233"/>
                      <a:pt x="3301" y="354"/>
                    </a:cubicBezTo>
                    <a:cubicBezTo>
                      <a:pt x="2227" y="477"/>
                      <a:pt x="1118" y="529"/>
                      <a:pt x="53" y="756"/>
                    </a:cubicBezTo>
                    <a:cubicBezTo>
                      <a:pt x="0" y="773"/>
                      <a:pt x="9" y="843"/>
                      <a:pt x="70" y="843"/>
                    </a:cubicBezTo>
                    <a:cubicBezTo>
                      <a:pt x="139" y="845"/>
                      <a:pt x="207" y="846"/>
                      <a:pt x="275" y="846"/>
                    </a:cubicBezTo>
                    <a:cubicBezTo>
                      <a:pt x="1344" y="846"/>
                      <a:pt x="2426" y="662"/>
                      <a:pt x="3493" y="555"/>
                    </a:cubicBezTo>
                    <a:cubicBezTo>
                      <a:pt x="4550" y="433"/>
                      <a:pt x="5711" y="433"/>
                      <a:pt x="6732" y="162"/>
                    </a:cubicBezTo>
                    <a:cubicBezTo>
                      <a:pt x="6820" y="136"/>
                      <a:pt x="6802" y="14"/>
                      <a:pt x="6715" y="5"/>
                    </a:cubicBezTo>
                    <a:cubicBezTo>
                      <a:pt x="6631" y="2"/>
                      <a:pt x="6546" y="0"/>
                      <a:pt x="64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42"/>
              <p:cNvSpPr/>
              <p:nvPr/>
            </p:nvSpPr>
            <p:spPr>
              <a:xfrm>
                <a:off x="3027100" y="4640675"/>
                <a:ext cx="176825" cy="194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78" extrusionOk="0">
                    <a:moveTo>
                      <a:pt x="6791" y="0"/>
                    </a:moveTo>
                    <a:cubicBezTo>
                      <a:pt x="6278" y="0"/>
                      <a:pt x="5737" y="118"/>
                      <a:pt x="5230" y="181"/>
                    </a:cubicBezTo>
                    <a:cubicBezTo>
                      <a:pt x="4628" y="242"/>
                      <a:pt x="4034" y="312"/>
                      <a:pt x="3441" y="364"/>
                    </a:cubicBezTo>
                    <a:cubicBezTo>
                      <a:pt x="2323" y="460"/>
                      <a:pt x="1179" y="460"/>
                      <a:pt x="61" y="626"/>
                    </a:cubicBezTo>
                    <a:cubicBezTo>
                      <a:pt x="0" y="652"/>
                      <a:pt x="18" y="748"/>
                      <a:pt x="88" y="757"/>
                    </a:cubicBezTo>
                    <a:cubicBezTo>
                      <a:pt x="300" y="771"/>
                      <a:pt x="513" y="777"/>
                      <a:pt x="728" y="777"/>
                    </a:cubicBezTo>
                    <a:cubicBezTo>
                      <a:pt x="1698" y="777"/>
                      <a:pt x="2689" y="651"/>
                      <a:pt x="3633" y="565"/>
                    </a:cubicBezTo>
                    <a:cubicBezTo>
                      <a:pt x="4200" y="504"/>
                      <a:pt x="4759" y="451"/>
                      <a:pt x="5327" y="390"/>
                    </a:cubicBezTo>
                    <a:cubicBezTo>
                      <a:pt x="5868" y="320"/>
                      <a:pt x="6470" y="312"/>
                      <a:pt x="6994" y="137"/>
                    </a:cubicBezTo>
                    <a:cubicBezTo>
                      <a:pt x="7073" y="111"/>
                      <a:pt x="7047" y="6"/>
                      <a:pt x="6977" y="6"/>
                    </a:cubicBezTo>
                    <a:cubicBezTo>
                      <a:pt x="6915" y="2"/>
                      <a:pt x="6853" y="0"/>
                      <a:pt x="6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42"/>
              <p:cNvSpPr/>
              <p:nvPr/>
            </p:nvSpPr>
            <p:spPr>
              <a:xfrm>
                <a:off x="3149325" y="4607150"/>
                <a:ext cx="9575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49" extrusionOk="0">
                    <a:moveTo>
                      <a:pt x="94" y="0"/>
                    </a:moveTo>
                    <a:cubicBezTo>
                      <a:pt x="84" y="0"/>
                      <a:pt x="74" y="1"/>
                      <a:pt x="62" y="2"/>
                    </a:cubicBezTo>
                    <a:cubicBezTo>
                      <a:pt x="18" y="2"/>
                      <a:pt x="1" y="46"/>
                      <a:pt x="1" y="81"/>
                    </a:cubicBezTo>
                    <a:cubicBezTo>
                      <a:pt x="1" y="159"/>
                      <a:pt x="80" y="273"/>
                      <a:pt x="141" y="317"/>
                    </a:cubicBezTo>
                    <a:cubicBezTo>
                      <a:pt x="165" y="339"/>
                      <a:pt x="195" y="349"/>
                      <a:pt x="223" y="349"/>
                    </a:cubicBezTo>
                    <a:cubicBezTo>
                      <a:pt x="306" y="349"/>
                      <a:pt x="382" y="268"/>
                      <a:pt x="324" y="177"/>
                    </a:cubicBezTo>
                    <a:cubicBezTo>
                      <a:pt x="298" y="133"/>
                      <a:pt x="254" y="90"/>
                      <a:pt x="211" y="55"/>
                    </a:cubicBezTo>
                    <a:cubicBezTo>
                      <a:pt x="174" y="18"/>
                      <a:pt x="144" y="0"/>
                      <a:pt x="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42"/>
              <p:cNvSpPr/>
              <p:nvPr/>
            </p:nvSpPr>
            <p:spPr>
              <a:xfrm>
                <a:off x="3158500" y="4614825"/>
                <a:ext cx="6425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257" h="442" extrusionOk="0">
                    <a:moveTo>
                      <a:pt x="88" y="1"/>
                    </a:moveTo>
                    <a:cubicBezTo>
                      <a:pt x="44" y="10"/>
                      <a:pt x="1" y="62"/>
                      <a:pt x="18" y="97"/>
                    </a:cubicBezTo>
                    <a:cubicBezTo>
                      <a:pt x="27" y="210"/>
                      <a:pt x="62" y="306"/>
                      <a:pt x="105" y="403"/>
                    </a:cubicBezTo>
                    <a:cubicBezTo>
                      <a:pt x="120" y="429"/>
                      <a:pt x="144" y="441"/>
                      <a:pt x="167" y="441"/>
                    </a:cubicBezTo>
                    <a:cubicBezTo>
                      <a:pt x="212" y="441"/>
                      <a:pt x="257" y="399"/>
                      <a:pt x="245" y="341"/>
                    </a:cubicBezTo>
                    <a:cubicBezTo>
                      <a:pt x="219" y="263"/>
                      <a:pt x="219" y="175"/>
                      <a:pt x="219" y="97"/>
                    </a:cubicBezTo>
                    <a:cubicBezTo>
                      <a:pt x="219" y="53"/>
                      <a:pt x="184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42"/>
              <p:cNvSpPr/>
              <p:nvPr/>
            </p:nvSpPr>
            <p:spPr>
              <a:xfrm>
                <a:off x="3165150" y="4625950"/>
                <a:ext cx="16300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310" extrusionOk="0">
                    <a:moveTo>
                      <a:pt x="118" y="1"/>
                    </a:moveTo>
                    <a:cubicBezTo>
                      <a:pt x="52" y="1"/>
                      <a:pt x="0" y="82"/>
                      <a:pt x="75" y="123"/>
                    </a:cubicBezTo>
                    <a:cubicBezTo>
                      <a:pt x="154" y="167"/>
                      <a:pt x="232" y="211"/>
                      <a:pt x="320" y="246"/>
                    </a:cubicBezTo>
                    <a:cubicBezTo>
                      <a:pt x="373" y="272"/>
                      <a:pt x="437" y="310"/>
                      <a:pt x="504" y="310"/>
                    </a:cubicBezTo>
                    <a:cubicBezTo>
                      <a:pt x="524" y="310"/>
                      <a:pt x="544" y="306"/>
                      <a:pt x="564" y="298"/>
                    </a:cubicBezTo>
                    <a:cubicBezTo>
                      <a:pt x="625" y="281"/>
                      <a:pt x="651" y="219"/>
                      <a:pt x="625" y="167"/>
                    </a:cubicBezTo>
                    <a:cubicBezTo>
                      <a:pt x="564" y="88"/>
                      <a:pt x="494" y="80"/>
                      <a:pt x="407" y="62"/>
                    </a:cubicBezTo>
                    <a:cubicBezTo>
                      <a:pt x="320" y="36"/>
                      <a:pt x="232" y="10"/>
                      <a:pt x="128" y="1"/>
                    </a:cubicBezTo>
                    <a:cubicBezTo>
                      <a:pt x="124" y="1"/>
                      <a:pt x="121" y="1"/>
                      <a:pt x="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42"/>
              <p:cNvSpPr/>
              <p:nvPr/>
            </p:nvSpPr>
            <p:spPr>
              <a:xfrm>
                <a:off x="3188050" y="4636875"/>
                <a:ext cx="14500" cy="7600"/>
              </a:xfrm>
              <a:custGeom>
                <a:avLst/>
                <a:gdLst/>
                <a:ahLst/>
                <a:cxnLst/>
                <a:rect l="l" t="t" r="r" b="b"/>
                <a:pathLst>
                  <a:path w="580" h="304" extrusionOk="0">
                    <a:moveTo>
                      <a:pt x="111" y="0"/>
                    </a:moveTo>
                    <a:cubicBezTo>
                      <a:pt x="53" y="0"/>
                      <a:pt x="0" y="81"/>
                      <a:pt x="59" y="123"/>
                    </a:cubicBezTo>
                    <a:cubicBezTo>
                      <a:pt x="155" y="202"/>
                      <a:pt x="259" y="263"/>
                      <a:pt x="390" y="298"/>
                    </a:cubicBezTo>
                    <a:cubicBezTo>
                      <a:pt x="403" y="301"/>
                      <a:pt x="416" y="303"/>
                      <a:pt x="427" y="303"/>
                    </a:cubicBezTo>
                    <a:cubicBezTo>
                      <a:pt x="546" y="303"/>
                      <a:pt x="579" y="111"/>
                      <a:pt x="451" y="79"/>
                    </a:cubicBezTo>
                    <a:cubicBezTo>
                      <a:pt x="338" y="62"/>
                      <a:pt x="233" y="36"/>
                      <a:pt x="120" y="1"/>
                    </a:cubicBezTo>
                    <a:cubicBezTo>
                      <a:pt x="117" y="0"/>
                      <a:pt x="114" y="0"/>
                      <a:pt x="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42"/>
              <p:cNvSpPr/>
              <p:nvPr/>
            </p:nvSpPr>
            <p:spPr>
              <a:xfrm>
                <a:off x="2992200" y="4635175"/>
                <a:ext cx="40700" cy="2887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155" extrusionOk="0">
                    <a:moveTo>
                      <a:pt x="386" y="0"/>
                    </a:moveTo>
                    <a:cubicBezTo>
                      <a:pt x="0" y="0"/>
                      <a:pt x="13" y="514"/>
                      <a:pt x="218" y="767"/>
                    </a:cubicBezTo>
                    <a:cubicBezTo>
                      <a:pt x="418" y="1013"/>
                      <a:pt x="726" y="1155"/>
                      <a:pt x="1036" y="1155"/>
                    </a:cubicBezTo>
                    <a:cubicBezTo>
                      <a:pt x="1211" y="1155"/>
                      <a:pt x="1387" y="1109"/>
                      <a:pt x="1545" y="1012"/>
                    </a:cubicBezTo>
                    <a:cubicBezTo>
                      <a:pt x="1627" y="962"/>
                      <a:pt x="1601" y="827"/>
                      <a:pt x="1509" y="827"/>
                    </a:cubicBezTo>
                    <a:cubicBezTo>
                      <a:pt x="1504" y="827"/>
                      <a:pt x="1498" y="827"/>
                      <a:pt x="1492" y="828"/>
                    </a:cubicBezTo>
                    <a:cubicBezTo>
                      <a:pt x="1314" y="835"/>
                      <a:pt x="1135" y="896"/>
                      <a:pt x="952" y="896"/>
                    </a:cubicBezTo>
                    <a:cubicBezTo>
                      <a:pt x="902" y="896"/>
                      <a:pt x="853" y="892"/>
                      <a:pt x="803" y="881"/>
                    </a:cubicBezTo>
                    <a:cubicBezTo>
                      <a:pt x="672" y="846"/>
                      <a:pt x="541" y="759"/>
                      <a:pt x="445" y="654"/>
                    </a:cubicBezTo>
                    <a:cubicBezTo>
                      <a:pt x="314" y="523"/>
                      <a:pt x="174" y="191"/>
                      <a:pt x="462" y="147"/>
                    </a:cubicBezTo>
                    <a:cubicBezTo>
                      <a:pt x="532" y="130"/>
                      <a:pt x="532" y="16"/>
                      <a:pt x="471" y="8"/>
                    </a:cubicBezTo>
                    <a:cubicBezTo>
                      <a:pt x="441" y="3"/>
                      <a:pt x="413" y="0"/>
                      <a:pt x="3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42"/>
              <p:cNvSpPr/>
              <p:nvPr/>
            </p:nvSpPr>
            <p:spPr>
              <a:xfrm>
                <a:off x="3144525" y="4594600"/>
                <a:ext cx="6150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246" h="638" extrusionOk="0">
                    <a:moveTo>
                      <a:pt x="132" y="1"/>
                    </a:moveTo>
                    <a:cubicBezTo>
                      <a:pt x="115" y="1"/>
                      <a:pt x="98" y="7"/>
                      <a:pt x="88" y="24"/>
                    </a:cubicBezTo>
                    <a:cubicBezTo>
                      <a:pt x="53" y="111"/>
                      <a:pt x="36" y="207"/>
                      <a:pt x="27" y="295"/>
                    </a:cubicBezTo>
                    <a:cubicBezTo>
                      <a:pt x="18" y="399"/>
                      <a:pt x="1" y="504"/>
                      <a:pt x="45" y="592"/>
                    </a:cubicBezTo>
                    <a:cubicBezTo>
                      <a:pt x="63" y="620"/>
                      <a:pt x="99" y="638"/>
                      <a:pt x="133" y="638"/>
                    </a:cubicBezTo>
                    <a:cubicBezTo>
                      <a:pt x="162" y="638"/>
                      <a:pt x="190" y="624"/>
                      <a:pt x="202" y="592"/>
                    </a:cubicBezTo>
                    <a:cubicBezTo>
                      <a:pt x="245" y="504"/>
                      <a:pt x="219" y="417"/>
                      <a:pt x="219" y="321"/>
                    </a:cubicBezTo>
                    <a:cubicBezTo>
                      <a:pt x="219" y="225"/>
                      <a:pt x="210" y="120"/>
                      <a:pt x="193" y="33"/>
                    </a:cubicBezTo>
                    <a:cubicBezTo>
                      <a:pt x="188" y="17"/>
                      <a:pt x="159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42"/>
              <p:cNvSpPr/>
              <p:nvPr/>
            </p:nvSpPr>
            <p:spPr>
              <a:xfrm>
                <a:off x="3000950" y="4594675"/>
                <a:ext cx="147350" cy="398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1594" extrusionOk="0">
                    <a:moveTo>
                      <a:pt x="5774" y="1"/>
                    </a:moveTo>
                    <a:cubicBezTo>
                      <a:pt x="5767" y="1"/>
                      <a:pt x="5760" y="2"/>
                      <a:pt x="5753" y="4"/>
                    </a:cubicBezTo>
                    <a:cubicBezTo>
                      <a:pt x="4792" y="204"/>
                      <a:pt x="3849" y="466"/>
                      <a:pt x="2897" y="720"/>
                    </a:cubicBezTo>
                    <a:cubicBezTo>
                      <a:pt x="1963" y="973"/>
                      <a:pt x="994" y="1165"/>
                      <a:pt x="60" y="1470"/>
                    </a:cubicBezTo>
                    <a:cubicBezTo>
                      <a:pt x="1" y="1496"/>
                      <a:pt x="31" y="1593"/>
                      <a:pt x="95" y="1593"/>
                    </a:cubicBezTo>
                    <a:cubicBezTo>
                      <a:pt x="98" y="1593"/>
                      <a:pt x="101" y="1593"/>
                      <a:pt x="103" y="1593"/>
                    </a:cubicBezTo>
                    <a:cubicBezTo>
                      <a:pt x="1064" y="1453"/>
                      <a:pt x="2015" y="1147"/>
                      <a:pt x="2959" y="903"/>
                    </a:cubicBezTo>
                    <a:cubicBezTo>
                      <a:pt x="3902" y="658"/>
                      <a:pt x="4853" y="423"/>
                      <a:pt x="5796" y="178"/>
                    </a:cubicBezTo>
                    <a:cubicBezTo>
                      <a:pt x="5893" y="146"/>
                      <a:pt x="5863" y="1"/>
                      <a:pt x="57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42"/>
              <p:cNvSpPr/>
              <p:nvPr/>
            </p:nvSpPr>
            <p:spPr>
              <a:xfrm>
                <a:off x="2977750" y="4630450"/>
                <a:ext cx="55450" cy="44000"/>
              </a:xfrm>
              <a:custGeom>
                <a:avLst/>
                <a:gdLst/>
                <a:ahLst/>
                <a:cxnLst/>
                <a:rect l="l" t="t" r="r" b="b"/>
                <a:pathLst>
                  <a:path w="2218" h="1760" extrusionOk="0">
                    <a:moveTo>
                      <a:pt x="643" y="1"/>
                    </a:moveTo>
                    <a:cubicBezTo>
                      <a:pt x="471" y="1"/>
                      <a:pt x="303" y="73"/>
                      <a:pt x="193" y="214"/>
                    </a:cubicBezTo>
                    <a:cubicBezTo>
                      <a:pt x="1" y="476"/>
                      <a:pt x="106" y="825"/>
                      <a:pt x="263" y="1079"/>
                    </a:cubicBezTo>
                    <a:cubicBezTo>
                      <a:pt x="513" y="1484"/>
                      <a:pt x="1000" y="1759"/>
                      <a:pt x="1482" y="1759"/>
                    </a:cubicBezTo>
                    <a:cubicBezTo>
                      <a:pt x="1705" y="1759"/>
                      <a:pt x="1926" y="1700"/>
                      <a:pt x="2123" y="1567"/>
                    </a:cubicBezTo>
                    <a:cubicBezTo>
                      <a:pt x="2217" y="1512"/>
                      <a:pt x="2170" y="1379"/>
                      <a:pt x="2083" y="1379"/>
                    </a:cubicBezTo>
                    <a:cubicBezTo>
                      <a:pt x="2073" y="1379"/>
                      <a:pt x="2063" y="1381"/>
                      <a:pt x="2053" y="1384"/>
                    </a:cubicBezTo>
                    <a:cubicBezTo>
                      <a:pt x="1844" y="1435"/>
                      <a:pt x="1647" y="1474"/>
                      <a:pt x="1455" y="1474"/>
                    </a:cubicBezTo>
                    <a:cubicBezTo>
                      <a:pt x="1220" y="1474"/>
                      <a:pt x="995" y="1416"/>
                      <a:pt x="769" y="1253"/>
                    </a:cubicBezTo>
                    <a:cubicBezTo>
                      <a:pt x="621" y="1140"/>
                      <a:pt x="490" y="991"/>
                      <a:pt x="403" y="817"/>
                    </a:cubicBezTo>
                    <a:cubicBezTo>
                      <a:pt x="376" y="764"/>
                      <a:pt x="359" y="694"/>
                      <a:pt x="333" y="642"/>
                    </a:cubicBezTo>
                    <a:cubicBezTo>
                      <a:pt x="411" y="503"/>
                      <a:pt x="498" y="364"/>
                      <a:pt x="576" y="234"/>
                    </a:cubicBezTo>
                    <a:lnTo>
                      <a:pt x="576" y="234"/>
                    </a:lnTo>
                    <a:cubicBezTo>
                      <a:pt x="577" y="234"/>
                      <a:pt x="579" y="235"/>
                      <a:pt x="582" y="235"/>
                    </a:cubicBezTo>
                    <a:cubicBezTo>
                      <a:pt x="630" y="235"/>
                      <a:pt x="923" y="186"/>
                      <a:pt x="961" y="170"/>
                    </a:cubicBezTo>
                    <a:cubicBezTo>
                      <a:pt x="1014" y="162"/>
                      <a:pt x="1014" y="109"/>
                      <a:pt x="979" y="101"/>
                    </a:cubicBezTo>
                    <a:cubicBezTo>
                      <a:pt x="877" y="34"/>
                      <a:pt x="759" y="1"/>
                      <a:pt x="6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42"/>
              <p:cNvSpPr/>
              <p:nvPr/>
            </p:nvSpPr>
            <p:spPr>
              <a:xfrm>
                <a:off x="3030150" y="4650850"/>
                <a:ext cx="176625" cy="172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691" extrusionOk="0">
                    <a:moveTo>
                      <a:pt x="6968" y="1"/>
                    </a:moveTo>
                    <a:cubicBezTo>
                      <a:pt x="5790" y="123"/>
                      <a:pt x="4611" y="245"/>
                      <a:pt x="3423" y="315"/>
                    </a:cubicBezTo>
                    <a:cubicBezTo>
                      <a:pt x="2297" y="394"/>
                      <a:pt x="1144" y="359"/>
                      <a:pt x="44" y="594"/>
                    </a:cubicBezTo>
                    <a:cubicBezTo>
                      <a:pt x="1" y="612"/>
                      <a:pt x="9" y="690"/>
                      <a:pt x="62" y="690"/>
                    </a:cubicBezTo>
                    <a:cubicBezTo>
                      <a:pt x="1205" y="551"/>
                      <a:pt x="2376" y="559"/>
                      <a:pt x="3519" y="481"/>
                    </a:cubicBezTo>
                    <a:cubicBezTo>
                      <a:pt x="4663" y="394"/>
                      <a:pt x="5824" y="289"/>
                      <a:pt x="6968" y="166"/>
                    </a:cubicBezTo>
                    <a:cubicBezTo>
                      <a:pt x="7064" y="158"/>
                      <a:pt x="7064" y="1"/>
                      <a:pt x="69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42"/>
              <p:cNvSpPr/>
              <p:nvPr/>
            </p:nvSpPr>
            <p:spPr>
              <a:xfrm>
                <a:off x="3197150" y="4644325"/>
                <a:ext cx="14075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48" extrusionOk="0">
                    <a:moveTo>
                      <a:pt x="72" y="1"/>
                    </a:moveTo>
                    <a:cubicBezTo>
                      <a:pt x="52" y="1"/>
                      <a:pt x="36" y="8"/>
                      <a:pt x="26" y="26"/>
                    </a:cubicBezTo>
                    <a:cubicBezTo>
                      <a:pt x="0" y="87"/>
                      <a:pt x="70" y="166"/>
                      <a:pt x="114" y="209"/>
                    </a:cubicBezTo>
                    <a:cubicBezTo>
                      <a:pt x="184" y="270"/>
                      <a:pt x="245" y="349"/>
                      <a:pt x="323" y="419"/>
                    </a:cubicBezTo>
                    <a:cubicBezTo>
                      <a:pt x="347" y="439"/>
                      <a:pt x="373" y="448"/>
                      <a:pt x="398" y="448"/>
                    </a:cubicBezTo>
                    <a:cubicBezTo>
                      <a:pt x="488" y="448"/>
                      <a:pt x="563" y="330"/>
                      <a:pt x="480" y="262"/>
                    </a:cubicBezTo>
                    <a:cubicBezTo>
                      <a:pt x="429" y="225"/>
                      <a:pt x="184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42"/>
              <p:cNvSpPr/>
              <p:nvPr/>
            </p:nvSpPr>
            <p:spPr>
              <a:xfrm>
                <a:off x="3019900" y="4664050"/>
                <a:ext cx="11925" cy="2144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8578" extrusionOk="0">
                    <a:moveTo>
                      <a:pt x="431" y="1"/>
                    </a:moveTo>
                    <a:cubicBezTo>
                      <a:pt x="408" y="1"/>
                      <a:pt x="384" y="14"/>
                      <a:pt x="384" y="40"/>
                    </a:cubicBezTo>
                    <a:cubicBezTo>
                      <a:pt x="262" y="1507"/>
                      <a:pt x="218" y="2991"/>
                      <a:pt x="157" y="4450"/>
                    </a:cubicBezTo>
                    <a:cubicBezTo>
                      <a:pt x="105" y="5803"/>
                      <a:pt x="0" y="7165"/>
                      <a:pt x="26" y="8519"/>
                    </a:cubicBezTo>
                    <a:cubicBezTo>
                      <a:pt x="26" y="8558"/>
                      <a:pt x="57" y="8577"/>
                      <a:pt x="87" y="8577"/>
                    </a:cubicBezTo>
                    <a:cubicBezTo>
                      <a:pt x="118" y="8577"/>
                      <a:pt x="149" y="8558"/>
                      <a:pt x="149" y="8519"/>
                    </a:cubicBezTo>
                    <a:cubicBezTo>
                      <a:pt x="280" y="7165"/>
                      <a:pt x="288" y="5803"/>
                      <a:pt x="341" y="4450"/>
                    </a:cubicBezTo>
                    <a:cubicBezTo>
                      <a:pt x="393" y="2974"/>
                      <a:pt x="472" y="1507"/>
                      <a:pt x="472" y="40"/>
                    </a:cubicBezTo>
                    <a:cubicBezTo>
                      <a:pt x="476" y="14"/>
                      <a:pt x="454" y="1"/>
                      <a:pt x="4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42"/>
              <p:cNvSpPr/>
              <p:nvPr/>
            </p:nvSpPr>
            <p:spPr>
              <a:xfrm>
                <a:off x="2977750" y="4642175"/>
                <a:ext cx="8975" cy="21105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8442" extrusionOk="0">
                    <a:moveTo>
                      <a:pt x="199" y="0"/>
                    </a:moveTo>
                    <a:cubicBezTo>
                      <a:pt x="184" y="0"/>
                      <a:pt x="167" y="11"/>
                      <a:pt x="158" y="33"/>
                    </a:cubicBezTo>
                    <a:cubicBezTo>
                      <a:pt x="1" y="1465"/>
                      <a:pt x="71" y="2932"/>
                      <a:pt x="53" y="4364"/>
                    </a:cubicBezTo>
                    <a:cubicBezTo>
                      <a:pt x="45" y="5700"/>
                      <a:pt x="18" y="7027"/>
                      <a:pt x="27" y="8363"/>
                    </a:cubicBezTo>
                    <a:cubicBezTo>
                      <a:pt x="27" y="8416"/>
                      <a:pt x="69" y="8442"/>
                      <a:pt x="110" y="8442"/>
                    </a:cubicBezTo>
                    <a:cubicBezTo>
                      <a:pt x="152" y="8442"/>
                      <a:pt x="193" y="8416"/>
                      <a:pt x="193" y="8363"/>
                    </a:cubicBezTo>
                    <a:cubicBezTo>
                      <a:pt x="228" y="7027"/>
                      <a:pt x="237" y="5691"/>
                      <a:pt x="245" y="4364"/>
                    </a:cubicBezTo>
                    <a:cubicBezTo>
                      <a:pt x="263" y="2932"/>
                      <a:pt x="359" y="1465"/>
                      <a:pt x="219" y="33"/>
                    </a:cubicBezTo>
                    <a:cubicBezTo>
                      <a:pt x="224" y="11"/>
                      <a:pt x="213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42"/>
              <p:cNvSpPr/>
              <p:nvPr/>
            </p:nvSpPr>
            <p:spPr>
              <a:xfrm>
                <a:off x="2976025" y="4849500"/>
                <a:ext cx="48075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282" extrusionOk="0">
                    <a:moveTo>
                      <a:pt x="180" y="0"/>
                    </a:moveTo>
                    <a:cubicBezTo>
                      <a:pt x="152" y="0"/>
                      <a:pt x="127" y="16"/>
                      <a:pt x="122" y="44"/>
                    </a:cubicBezTo>
                    <a:cubicBezTo>
                      <a:pt x="0" y="428"/>
                      <a:pt x="419" y="882"/>
                      <a:pt x="690" y="1092"/>
                    </a:cubicBezTo>
                    <a:cubicBezTo>
                      <a:pt x="862" y="1212"/>
                      <a:pt x="1090" y="1281"/>
                      <a:pt x="1315" y="1281"/>
                    </a:cubicBezTo>
                    <a:cubicBezTo>
                      <a:pt x="1513" y="1281"/>
                      <a:pt x="1709" y="1228"/>
                      <a:pt x="1860" y="1109"/>
                    </a:cubicBezTo>
                    <a:cubicBezTo>
                      <a:pt x="1922" y="1062"/>
                      <a:pt x="1859" y="1002"/>
                      <a:pt x="1802" y="1002"/>
                    </a:cubicBezTo>
                    <a:cubicBezTo>
                      <a:pt x="1795" y="1002"/>
                      <a:pt x="1788" y="1003"/>
                      <a:pt x="1781" y="1004"/>
                    </a:cubicBezTo>
                    <a:cubicBezTo>
                      <a:pt x="1678" y="1051"/>
                      <a:pt x="1563" y="1072"/>
                      <a:pt x="1445" y="1072"/>
                    </a:cubicBezTo>
                    <a:cubicBezTo>
                      <a:pt x="1166" y="1072"/>
                      <a:pt x="874" y="953"/>
                      <a:pt x="690" y="769"/>
                    </a:cubicBezTo>
                    <a:cubicBezTo>
                      <a:pt x="472" y="550"/>
                      <a:pt x="393" y="288"/>
                      <a:pt x="245" y="35"/>
                    </a:cubicBezTo>
                    <a:cubicBezTo>
                      <a:pt x="229" y="11"/>
                      <a:pt x="203" y="0"/>
                      <a:pt x="1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42"/>
              <p:cNvSpPr/>
              <p:nvPr/>
            </p:nvSpPr>
            <p:spPr>
              <a:xfrm>
                <a:off x="3191025" y="4651950"/>
                <a:ext cx="18800" cy="2297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9189" extrusionOk="0">
                    <a:moveTo>
                      <a:pt x="635" y="1"/>
                    </a:moveTo>
                    <a:cubicBezTo>
                      <a:pt x="616" y="1"/>
                      <a:pt x="598" y="12"/>
                      <a:pt x="594" y="35"/>
                    </a:cubicBezTo>
                    <a:cubicBezTo>
                      <a:pt x="341" y="1485"/>
                      <a:pt x="341" y="3004"/>
                      <a:pt x="263" y="4480"/>
                    </a:cubicBezTo>
                    <a:cubicBezTo>
                      <a:pt x="184" y="6008"/>
                      <a:pt x="1" y="7588"/>
                      <a:pt x="97" y="9116"/>
                    </a:cubicBezTo>
                    <a:cubicBezTo>
                      <a:pt x="97" y="9160"/>
                      <a:pt x="138" y="9188"/>
                      <a:pt x="178" y="9188"/>
                    </a:cubicBezTo>
                    <a:cubicBezTo>
                      <a:pt x="208" y="9188"/>
                      <a:pt x="238" y="9172"/>
                      <a:pt x="245" y="9134"/>
                    </a:cubicBezTo>
                    <a:cubicBezTo>
                      <a:pt x="481" y="7684"/>
                      <a:pt x="446" y="6156"/>
                      <a:pt x="516" y="4698"/>
                    </a:cubicBezTo>
                    <a:cubicBezTo>
                      <a:pt x="577" y="3152"/>
                      <a:pt x="752" y="1598"/>
                      <a:pt x="690" y="53"/>
                    </a:cubicBezTo>
                    <a:cubicBezTo>
                      <a:pt x="686" y="19"/>
                      <a:pt x="659" y="1"/>
                      <a:pt x="6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42"/>
              <p:cNvSpPr/>
              <p:nvPr/>
            </p:nvSpPr>
            <p:spPr>
              <a:xfrm>
                <a:off x="3018150" y="4873800"/>
                <a:ext cx="179675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432" extrusionOk="0">
                    <a:moveTo>
                      <a:pt x="1018" y="1"/>
                    </a:moveTo>
                    <a:cubicBezTo>
                      <a:pt x="705" y="1"/>
                      <a:pt x="394" y="12"/>
                      <a:pt x="88" y="41"/>
                    </a:cubicBezTo>
                    <a:cubicBezTo>
                      <a:pt x="26" y="59"/>
                      <a:pt x="0" y="155"/>
                      <a:pt x="70" y="163"/>
                    </a:cubicBezTo>
                    <a:cubicBezTo>
                      <a:pt x="1205" y="390"/>
                      <a:pt x="2445" y="329"/>
                      <a:pt x="3598" y="347"/>
                    </a:cubicBezTo>
                    <a:cubicBezTo>
                      <a:pt x="4295" y="363"/>
                      <a:pt x="5046" y="432"/>
                      <a:pt x="5780" y="432"/>
                    </a:cubicBezTo>
                    <a:cubicBezTo>
                      <a:pt x="6241" y="432"/>
                      <a:pt x="6695" y="405"/>
                      <a:pt x="7125" y="321"/>
                    </a:cubicBezTo>
                    <a:cubicBezTo>
                      <a:pt x="7186" y="303"/>
                      <a:pt x="7186" y="198"/>
                      <a:pt x="7125" y="190"/>
                    </a:cubicBezTo>
                    <a:cubicBezTo>
                      <a:pt x="6648" y="103"/>
                      <a:pt x="6154" y="80"/>
                      <a:pt x="5656" y="80"/>
                    </a:cubicBezTo>
                    <a:cubicBezTo>
                      <a:pt x="5068" y="80"/>
                      <a:pt x="4474" y="113"/>
                      <a:pt x="3901" y="113"/>
                    </a:cubicBezTo>
                    <a:cubicBezTo>
                      <a:pt x="3832" y="113"/>
                      <a:pt x="3763" y="112"/>
                      <a:pt x="3694" y="111"/>
                    </a:cubicBezTo>
                    <a:cubicBezTo>
                      <a:pt x="2821" y="92"/>
                      <a:pt x="1910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42"/>
              <p:cNvSpPr/>
              <p:nvPr/>
            </p:nvSpPr>
            <p:spPr>
              <a:xfrm>
                <a:off x="3042600" y="4692325"/>
                <a:ext cx="8525" cy="7225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2890" extrusionOk="0">
                    <a:moveTo>
                      <a:pt x="109" y="1"/>
                    </a:moveTo>
                    <a:cubicBezTo>
                      <a:pt x="98" y="1"/>
                      <a:pt x="88" y="9"/>
                      <a:pt x="88" y="27"/>
                    </a:cubicBezTo>
                    <a:cubicBezTo>
                      <a:pt x="53" y="944"/>
                      <a:pt x="0" y="1904"/>
                      <a:pt x="70" y="2812"/>
                    </a:cubicBezTo>
                    <a:cubicBezTo>
                      <a:pt x="70" y="2858"/>
                      <a:pt x="115" y="2890"/>
                      <a:pt x="155" y="2890"/>
                    </a:cubicBezTo>
                    <a:cubicBezTo>
                      <a:pt x="182" y="2890"/>
                      <a:pt x="206" y="2874"/>
                      <a:pt x="210" y="2838"/>
                    </a:cubicBezTo>
                    <a:cubicBezTo>
                      <a:pt x="341" y="1930"/>
                      <a:pt x="262" y="917"/>
                      <a:pt x="131" y="27"/>
                    </a:cubicBezTo>
                    <a:cubicBezTo>
                      <a:pt x="131" y="9"/>
                      <a:pt x="120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42"/>
              <p:cNvSpPr/>
              <p:nvPr/>
            </p:nvSpPr>
            <p:spPr>
              <a:xfrm>
                <a:off x="3042375" y="4677875"/>
                <a:ext cx="147150" cy="1687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675" extrusionOk="0">
                    <a:moveTo>
                      <a:pt x="5729" y="0"/>
                    </a:moveTo>
                    <a:cubicBezTo>
                      <a:pt x="5720" y="0"/>
                      <a:pt x="5711" y="1"/>
                      <a:pt x="5702" y="2"/>
                    </a:cubicBezTo>
                    <a:cubicBezTo>
                      <a:pt x="3834" y="264"/>
                      <a:pt x="1956" y="448"/>
                      <a:pt x="62" y="570"/>
                    </a:cubicBezTo>
                    <a:cubicBezTo>
                      <a:pt x="9" y="579"/>
                      <a:pt x="1" y="675"/>
                      <a:pt x="79" y="675"/>
                    </a:cubicBezTo>
                    <a:cubicBezTo>
                      <a:pt x="1974" y="648"/>
                      <a:pt x="3860" y="456"/>
                      <a:pt x="5737" y="212"/>
                    </a:cubicBezTo>
                    <a:cubicBezTo>
                      <a:pt x="5885" y="187"/>
                      <a:pt x="5863" y="0"/>
                      <a:pt x="57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42"/>
              <p:cNvSpPr/>
              <p:nvPr/>
            </p:nvSpPr>
            <p:spPr>
              <a:xfrm>
                <a:off x="3176850" y="4679775"/>
                <a:ext cx="12475" cy="71500"/>
              </a:xfrm>
              <a:custGeom>
                <a:avLst/>
                <a:gdLst/>
                <a:ahLst/>
                <a:cxnLst/>
                <a:rect l="l" t="t" r="r" b="b"/>
                <a:pathLst>
                  <a:path w="499" h="2860" extrusionOk="0">
                    <a:moveTo>
                      <a:pt x="440" y="0"/>
                    </a:moveTo>
                    <a:cubicBezTo>
                      <a:pt x="413" y="0"/>
                      <a:pt x="384" y="16"/>
                      <a:pt x="376" y="49"/>
                    </a:cubicBezTo>
                    <a:cubicBezTo>
                      <a:pt x="157" y="904"/>
                      <a:pt x="0" y="1865"/>
                      <a:pt x="9" y="2764"/>
                    </a:cubicBezTo>
                    <a:cubicBezTo>
                      <a:pt x="9" y="2828"/>
                      <a:pt x="55" y="2859"/>
                      <a:pt x="103" y="2859"/>
                    </a:cubicBezTo>
                    <a:cubicBezTo>
                      <a:pt x="153" y="2859"/>
                      <a:pt x="205" y="2826"/>
                      <a:pt x="210" y="2764"/>
                    </a:cubicBezTo>
                    <a:cubicBezTo>
                      <a:pt x="314" y="1865"/>
                      <a:pt x="393" y="965"/>
                      <a:pt x="489" y="57"/>
                    </a:cubicBezTo>
                    <a:cubicBezTo>
                      <a:pt x="498" y="20"/>
                      <a:pt x="471" y="0"/>
                      <a:pt x="4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42"/>
              <p:cNvSpPr/>
              <p:nvPr/>
            </p:nvSpPr>
            <p:spPr>
              <a:xfrm>
                <a:off x="3044550" y="4750400"/>
                <a:ext cx="1395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581" h="560" extrusionOk="0">
                    <a:moveTo>
                      <a:pt x="5458" y="0"/>
                    </a:moveTo>
                    <a:cubicBezTo>
                      <a:pt x="3677" y="105"/>
                      <a:pt x="1852" y="218"/>
                      <a:pt x="79" y="437"/>
                    </a:cubicBezTo>
                    <a:cubicBezTo>
                      <a:pt x="1" y="454"/>
                      <a:pt x="1" y="559"/>
                      <a:pt x="79" y="559"/>
                    </a:cubicBezTo>
                    <a:cubicBezTo>
                      <a:pt x="120" y="559"/>
                      <a:pt x="161" y="559"/>
                      <a:pt x="202" y="559"/>
                    </a:cubicBezTo>
                    <a:cubicBezTo>
                      <a:pt x="1936" y="559"/>
                      <a:pt x="3726" y="380"/>
                      <a:pt x="5458" y="192"/>
                    </a:cubicBezTo>
                    <a:cubicBezTo>
                      <a:pt x="5563" y="175"/>
                      <a:pt x="5580" y="0"/>
                      <a:pt x="54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42"/>
              <p:cNvSpPr/>
              <p:nvPr/>
            </p:nvSpPr>
            <p:spPr>
              <a:xfrm>
                <a:off x="2981175" y="4680000"/>
                <a:ext cx="49600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186" extrusionOk="0">
                    <a:moveTo>
                      <a:pt x="64" y="0"/>
                    </a:moveTo>
                    <a:cubicBezTo>
                      <a:pt x="35" y="0"/>
                      <a:pt x="1" y="26"/>
                      <a:pt x="12" y="66"/>
                    </a:cubicBezTo>
                    <a:cubicBezTo>
                      <a:pt x="214" y="602"/>
                      <a:pt x="796" y="1185"/>
                      <a:pt x="1400" y="1185"/>
                    </a:cubicBezTo>
                    <a:cubicBezTo>
                      <a:pt x="1582" y="1185"/>
                      <a:pt x="1766" y="1132"/>
                      <a:pt x="1942" y="1009"/>
                    </a:cubicBezTo>
                    <a:cubicBezTo>
                      <a:pt x="1984" y="975"/>
                      <a:pt x="1978" y="895"/>
                      <a:pt x="1924" y="895"/>
                    </a:cubicBezTo>
                    <a:cubicBezTo>
                      <a:pt x="1922" y="895"/>
                      <a:pt x="1919" y="895"/>
                      <a:pt x="1916" y="895"/>
                    </a:cubicBezTo>
                    <a:cubicBezTo>
                      <a:pt x="1729" y="914"/>
                      <a:pt x="1560" y="943"/>
                      <a:pt x="1391" y="943"/>
                    </a:cubicBezTo>
                    <a:cubicBezTo>
                      <a:pt x="1244" y="943"/>
                      <a:pt x="1097" y="921"/>
                      <a:pt x="938" y="852"/>
                    </a:cubicBezTo>
                    <a:cubicBezTo>
                      <a:pt x="536" y="686"/>
                      <a:pt x="344" y="371"/>
                      <a:pt x="100" y="22"/>
                    </a:cubicBezTo>
                    <a:cubicBezTo>
                      <a:pt x="94" y="7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42"/>
              <p:cNvSpPr/>
              <p:nvPr/>
            </p:nvSpPr>
            <p:spPr>
              <a:xfrm>
                <a:off x="2980250" y="4702975"/>
                <a:ext cx="50500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2020" h="947" extrusionOk="0">
                    <a:moveTo>
                      <a:pt x="58" y="1"/>
                    </a:moveTo>
                    <a:cubicBezTo>
                      <a:pt x="25" y="1"/>
                      <a:pt x="1" y="46"/>
                      <a:pt x="14" y="81"/>
                    </a:cubicBezTo>
                    <a:cubicBezTo>
                      <a:pt x="263" y="557"/>
                      <a:pt x="867" y="946"/>
                      <a:pt x="1434" y="946"/>
                    </a:cubicBezTo>
                    <a:cubicBezTo>
                      <a:pt x="1605" y="946"/>
                      <a:pt x="1773" y="911"/>
                      <a:pt x="1927" y="832"/>
                    </a:cubicBezTo>
                    <a:cubicBezTo>
                      <a:pt x="2019" y="781"/>
                      <a:pt x="1957" y="666"/>
                      <a:pt x="1874" y="666"/>
                    </a:cubicBezTo>
                    <a:cubicBezTo>
                      <a:pt x="1872" y="666"/>
                      <a:pt x="1869" y="666"/>
                      <a:pt x="1866" y="666"/>
                    </a:cubicBezTo>
                    <a:cubicBezTo>
                      <a:pt x="1725" y="684"/>
                      <a:pt x="1594" y="696"/>
                      <a:pt x="1469" y="696"/>
                    </a:cubicBezTo>
                    <a:cubicBezTo>
                      <a:pt x="1229" y="696"/>
                      <a:pt x="1009" y="653"/>
                      <a:pt x="774" y="526"/>
                    </a:cubicBezTo>
                    <a:cubicBezTo>
                      <a:pt x="521" y="387"/>
                      <a:pt x="320" y="177"/>
                      <a:pt x="84" y="11"/>
                    </a:cubicBezTo>
                    <a:cubicBezTo>
                      <a:pt x="75" y="4"/>
                      <a:pt x="66" y="1"/>
                      <a:pt x="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42"/>
              <p:cNvSpPr/>
              <p:nvPr/>
            </p:nvSpPr>
            <p:spPr>
              <a:xfrm>
                <a:off x="2980300" y="4785025"/>
                <a:ext cx="47375" cy="30850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1234" extrusionOk="0">
                    <a:moveTo>
                      <a:pt x="61" y="0"/>
                    </a:moveTo>
                    <a:cubicBezTo>
                      <a:pt x="31" y="0"/>
                      <a:pt x="1" y="33"/>
                      <a:pt x="12" y="73"/>
                    </a:cubicBezTo>
                    <a:cubicBezTo>
                      <a:pt x="177" y="629"/>
                      <a:pt x="703" y="1234"/>
                      <a:pt x="1294" y="1234"/>
                    </a:cubicBezTo>
                    <a:cubicBezTo>
                      <a:pt x="1455" y="1234"/>
                      <a:pt x="1621" y="1189"/>
                      <a:pt x="1785" y="1086"/>
                    </a:cubicBezTo>
                    <a:cubicBezTo>
                      <a:pt x="1894" y="1013"/>
                      <a:pt x="1827" y="856"/>
                      <a:pt x="1726" y="856"/>
                    </a:cubicBezTo>
                    <a:cubicBezTo>
                      <a:pt x="1706" y="856"/>
                      <a:pt x="1685" y="862"/>
                      <a:pt x="1663" y="877"/>
                    </a:cubicBezTo>
                    <a:cubicBezTo>
                      <a:pt x="1526" y="961"/>
                      <a:pt x="1399" y="997"/>
                      <a:pt x="1280" y="997"/>
                    </a:cubicBezTo>
                    <a:cubicBezTo>
                      <a:pt x="780" y="997"/>
                      <a:pt x="417" y="368"/>
                      <a:pt x="100" y="30"/>
                    </a:cubicBezTo>
                    <a:cubicBezTo>
                      <a:pt x="91" y="9"/>
                      <a:pt x="76" y="0"/>
                      <a:pt x="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42"/>
              <p:cNvSpPr/>
              <p:nvPr/>
            </p:nvSpPr>
            <p:spPr>
              <a:xfrm>
                <a:off x="2978575" y="4805925"/>
                <a:ext cx="49425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192" extrusionOk="0">
                    <a:moveTo>
                      <a:pt x="42" y="1"/>
                    </a:moveTo>
                    <a:cubicBezTo>
                      <a:pt x="21" y="1"/>
                      <a:pt x="0" y="22"/>
                      <a:pt x="12" y="49"/>
                    </a:cubicBezTo>
                    <a:cubicBezTo>
                      <a:pt x="110" y="620"/>
                      <a:pt x="751" y="1191"/>
                      <a:pt x="1353" y="1191"/>
                    </a:cubicBezTo>
                    <a:cubicBezTo>
                      <a:pt x="1551" y="1191"/>
                      <a:pt x="1746" y="1129"/>
                      <a:pt x="1915" y="984"/>
                    </a:cubicBezTo>
                    <a:cubicBezTo>
                      <a:pt x="1976" y="940"/>
                      <a:pt x="1933" y="827"/>
                      <a:pt x="1854" y="827"/>
                    </a:cubicBezTo>
                    <a:cubicBezTo>
                      <a:pt x="1643" y="845"/>
                      <a:pt x="1458" y="882"/>
                      <a:pt x="1271" y="882"/>
                    </a:cubicBezTo>
                    <a:cubicBezTo>
                      <a:pt x="1111" y="882"/>
                      <a:pt x="949" y="854"/>
                      <a:pt x="771" y="765"/>
                    </a:cubicBezTo>
                    <a:cubicBezTo>
                      <a:pt x="466" y="600"/>
                      <a:pt x="256" y="311"/>
                      <a:pt x="73" y="23"/>
                    </a:cubicBezTo>
                    <a:cubicBezTo>
                      <a:pt x="66" y="7"/>
                      <a:pt x="54" y="1"/>
                      <a:pt x="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42"/>
              <p:cNvSpPr/>
              <p:nvPr/>
            </p:nvSpPr>
            <p:spPr>
              <a:xfrm>
                <a:off x="3081875" y="4772825"/>
                <a:ext cx="79500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351" extrusionOk="0">
                    <a:moveTo>
                      <a:pt x="2488" y="0"/>
                    </a:moveTo>
                    <a:cubicBezTo>
                      <a:pt x="1696" y="0"/>
                      <a:pt x="863" y="102"/>
                      <a:pt x="97" y="186"/>
                    </a:cubicBezTo>
                    <a:cubicBezTo>
                      <a:pt x="94" y="186"/>
                      <a:pt x="92" y="186"/>
                      <a:pt x="90" y="186"/>
                    </a:cubicBezTo>
                    <a:cubicBezTo>
                      <a:pt x="1" y="186"/>
                      <a:pt x="3" y="343"/>
                      <a:pt x="97" y="343"/>
                    </a:cubicBezTo>
                    <a:cubicBezTo>
                      <a:pt x="328" y="347"/>
                      <a:pt x="565" y="350"/>
                      <a:pt x="806" y="350"/>
                    </a:cubicBezTo>
                    <a:cubicBezTo>
                      <a:pt x="1566" y="350"/>
                      <a:pt x="2360" y="319"/>
                      <a:pt x="3083" y="186"/>
                    </a:cubicBezTo>
                    <a:cubicBezTo>
                      <a:pt x="3179" y="168"/>
                      <a:pt x="3144" y="29"/>
                      <a:pt x="3057" y="20"/>
                    </a:cubicBezTo>
                    <a:cubicBezTo>
                      <a:pt x="2871" y="6"/>
                      <a:pt x="2681" y="0"/>
                      <a:pt x="24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11" name="Google Shape;2111;p42"/>
          <p:cNvGrpSpPr/>
          <p:nvPr/>
        </p:nvGrpSpPr>
        <p:grpSpPr>
          <a:xfrm>
            <a:off x="3408711" y="2444302"/>
            <a:ext cx="744771" cy="852663"/>
            <a:chOff x="5511525" y="1914795"/>
            <a:chExt cx="605751" cy="693504"/>
          </a:xfrm>
        </p:grpSpPr>
        <p:sp>
          <p:nvSpPr>
            <p:cNvPr id="2112" name="Google Shape;2112;p42"/>
            <p:cNvSpPr/>
            <p:nvPr/>
          </p:nvSpPr>
          <p:spPr>
            <a:xfrm>
              <a:off x="5558490" y="1925567"/>
              <a:ext cx="146650" cy="305850"/>
            </a:xfrm>
            <a:custGeom>
              <a:avLst/>
              <a:gdLst/>
              <a:ahLst/>
              <a:cxnLst/>
              <a:rect l="l" t="t" r="r" b="b"/>
              <a:pathLst>
                <a:path w="5866" h="12234" extrusionOk="0">
                  <a:moveTo>
                    <a:pt x="5768" y="11321"/>
                  </a:moveTo>
                  <a:cubicBezTo>
                    <a:pt x="5657" y="11432"/>
                    <a:pt x="5093" y="11579"/>
                    <a:pt x="4815" y="11726"/>
                  </a:cubicBezTo>
                  <a:cubicBezTo>
                    <a:pt x="4537" y="11873"/>
                    <a:pt x="4335" y="12357"/>
                    <a:pt x="4101" y="12202"/>
                  </a:cubicBezTo>
                  <a:cubicBezTo>
                    <a:pt x="3867" y="12047"/>
                    <a:pt x="3799" y="11782"/>
                    <a:pt x="3410" y="10798"/>
                  </a:cubicBezTo>
                  <a:cubicBezTo>
                    <a:pt x="3021" y="9814"/>
                    <a:pt x="2120" y="7131"/>
                    <a:pt x="1767" y="6297"/>
                  </a:cubicBezTo>
                  <a:cubicBezTo>
                    <a:pt x="1414" y="5464"/>
                    <a:pt x="1478" y="5976"/>
                    <a:pt x="1291" y="5797"/>
                  </a:cubicBezTo>
                  <a:cubicBezTo>
                    <a:pt x="1105" y="5618"/>
                    <a:pt x="846" y="5717"/>
                    <a:pt x="648" y="5225"/>
                  </a:cubicBezTo>
                  <a:cubicBezTo>
                    <a:pt x="450" y="4733"/>
                    <a:pt x="192" y="3709"/>
                    <a:pt x="101" y="2844"/>
                  </a:cubicBezTo>
                  <a:cubicBezTo>
                    <a:pt x="10" y="1979"/>
                    <a:pt x="-66" y="256"/>
                    <a:pt x="101" y="34"/>
                  </a:cubicBezTo>
                  <a:cubicBezTo>
                    <a:pt x="268" y="-188"/>
                    <a:pt x="677" y="947"/>
                    <a:pt x="1101" y="1511"/>
                  </a:cubicBezTo>
                  <a:cubicBezTo>
                    <a:pt x="1526" y="2075"/>
                    <a:pt x="2354" y="2900"/>
                    <a:pt x="2648" y="3416"/>
                  </a:cubicBezTo>
                  <a:cubicBezTo>
                    <a:pt x="2942" y="3932"/>
                    <a:pt x="2899" y="4237"/>
                    <a:pt x="2863" y="4606"/>
                  </a:cubicBezTo>
                  <a:cubicBezTo>
                    <a:pt x="2827" y="4975"/>
                    <a:pt x="2450" y="5396"/>
                    <a:pt x="2434" y="5630"/>
                  </a:cubicBezTo>
                  <a:cubicBezTo>
                    <a:pt x="2418" y="5864"/>
                    <a:pt x="2260" y="5106"/>
                    <a:pt x="2768" y="6011"/>
                  </a:cubicBezTo>
                  <a:cubicBezTo>
                    <a:pt x="3276" y="6916"/>
                    <a:pt x="4982" y="10174"/>
                    <a:pt x="5482" y="11059"/>
                  </a:cubicBezTo>
                  <a:cubicBezTo>
                    <a:pt x="5982" y="11944"/>
                    <a:pt x="5879" y="11210"/>
                    <a:pt x="5768" y="113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grpSp>
          <p:nvGrpSpPr>
            <p:cNvPr id="2113" name="Google Shape;2113;p42"/>
            <p:cNvGrpSpPr/>
            <p:nvPr/>
          </p:nvGrpSpPr>
          <p:grpSpPr>
            <a:xfrm>
              <a:off x="5511525" y="1914795"/>
              <a:ext cx="605751" cy="693504"/>
              <a:chOff x="2262150" y="2316875"/>
              <a:chExt cx="605751" cy="693504"/>
            </a:xfrm>
          </p:grpSpPr>
          <p:sp>
            <p:nvSpPr>
              <p:cNvPr id="2114" name="Google Shape;2114;p42"/>
              <p:cNvSpPr/>
              <p:nvPr/>
            </p:nvSpPr>
            <p:spPr>
              <a:xfrm>
                <a:off x="2270143" y="2483301"/>
                <a:ext cx="577833" cy="527078"/>
              </a:xfrm>
              <a:custGeom>
                <a:avLst/>
                <a:gdLst/>
                <a:ahLst/>
                <a:cxnLst/>
                <a:rect l="l" t="t" r="r" b="b"/>
                <a:pathLst>
                  <a:path w="10121" h="9232" extrusionOk="0">
                    <a:moveTo>
                      <a:pt x="6495" y="1"/>
                    </a:moveTo>
                    <a:cubicBezTo>
                      <a:pt x="5052" y="1"/>
                      <a:pt x="3727" y="1011"/>
                      <a:pt x="3528" y="2534"/>
                    </a:cubicBezTo>
                    <a:cubicBezTo>
                      <a:pt x="3528" y="2542"/>
                      <a:pt x="3519" y="2551"/>
                      <a:pt x="3519" y="2551"/>
                    </a:cubicBezTo>
                    <a:cubicBezTo>
                      <a:pt x="3476" y="2586"/>
                      <a:pt x="3450" y="2638"/>
                      <a:pt x="3476" y="2708"/>
                    </a:cubicBezTo>
                    <a:cubicBezTo>
                      <a:pt x="3485" y="2769"/>
                      <a:pt x="3502" y="2822"/>
                      <a:pt x="3519" y="2892"/>
                    </a:cubicBezTo>
                    <a:cubicBezTo>
                      <a:pt x="3528" y="2935"/>
                      <a:pt x="3563" y="2970"/>
                      <a:pt x="3589" y="2988"/>
                    </a:cubicBezTo>
                    <a:cubicBezTo>
                      <a:pt x="3607" y="3014"/>
                      <a:pt x="3616" y="3023"/>
                      <a:pt x="3633" y="3040"/>
                    </a:cubicBezTo>
                    <a:cubicBezTo>
                      <a:pt x="3659" y="3154"/>
                      <a:pt x="3677" y="3258"/>
                      <a:pt x="3738" y="3363"/>
                    </a:cubicBezTo>
                    <a:cubicBezTo>
                      <a:pt x="3764" y="3416"/>
                      <a:pt x="3799" y="3477"/>
                      <a:pt x="3843" y="3520"/>
                    </a:cubicBezTo>
                    <a:lnTo>
                      <a:pt x="3843" y="3538"/>
                    </a:lnTo>
                    <a:lnTo>
                      <a:pt x="3843" y="3547"/>
                    </a:lnTo>
                    <a:cubicBezTo>
                      <a:pt x="3843" y="3555"/>
                      <a:pt x="3851" y="3555"/>
                      <a:pt x="3851" y="3564"/>
                    </a:cubicBezTo>
                    <a:cubicBezTo>
                      <a:pt x="3877" y="3599"/>
                      <a:pt x="3912" y="3625"/>
                      <a:pt x="3939" y="3625"/>
                    </a:cubicBezTo>
                    <a:lnTo>
                      <a:pt x="3974" y="3686"/>
                    </a:lnTo>
                    <a:cubicBezTo>
                      <a:pt x="3996" y="3736"/>
                      <a:pt x="4042" y="3755"/>
                      <a:pt x="4088" y="3755"/>
                    </a:cubicBezTo>
                    <a:cubicBezTo>
                      <a:pt x="4131" y="3755"/>
                      <a:pt x="4175" y="3738"/>
                      <a:pt x="4201" y="3712"/>
                    </a:cubicBezTo>
                    <a:cubicBezTo>
                      <a:pt x="4227" y="3712"/>
                      <a:pt x="4244" y="3712"/>
                      <a:pt x="4279" y="3695"/>
                    </a:cubicBezTo>
                    <a:cubicBezTo>
                      <a:pt x="4394" y="3663"/>
                      <a:pt x="4500" y="3648"/>
                      <a:pt x="4596" y="3648"/>
                    </a:cubicBezTo>
                    <a:cubicBezTo>
                      <a:pt x="5107" y="3648"/>
                      <a:pt x="5360" y="4062"/>
                      <a:pt x="5397" y="4524"/>
                    </a:cubicBezTo>
                    <a:cubicBezTo>
                      <a:pt x="5379" y="4551"/>
                      <a:pt x="5379" y="4559"/>
                      <a:pt x="5379" y="4586"/>
                    </a:cubicBezTo>
                    <a:cubicBezTo>
                      <a:pt x="5362" y="4865"/>
                      <a:pt x="5318" y="5127"/>
                      <a:pt x="5231" y="5389"/>
                    </a:cubicBezTo>
                    <a:cubicBezTo>
                      <a:pt x="5222" y="5415"/>
                      <a:pt x="5222" y="5433"/>
                      <a:pt x="5222" y="5441"/>
                    </a:cubicBezTo>
                    <a:cubicBezTo>
                      <a:pt x="5161" y="5564"/>
                      <a:pt x="5109" y="5694"/>
                      <a:pt x="5056" y="5817"/>
                    </a:cubicBezTo>
                    <a:cubicBezTo>
                      <a:pt x="5047" y="5825"/>
                      <a:pt x="5047" y="5852"/>
                      <a:pt x="5047" y="5860"/>
                    </a:cubicBezTo>
                    <a:lnTo>
                      <a:pt x="4978" y="5922"/>
                    </a:lnTo>
                    <a:cubicBezTo>
                      <a:pt x="4960" y="5922"/>
                      <a:pt x="4934" y="5922"/>
                      <a:pt x="4917" y="5939"/>
                    </a:cubicBezTo>
                    <a:cubicBezTo>
                      <a:pt x="4486" y="6075"/>
                      <a:pt x="4113" y="6211"/>
                      <a:pt x="3681" y="6211"/>
                    </a:cubicBezTo>
                    <a:cubicBezTo>
                      <a:pt x="3614" y="6211"/>
                      <a:pt x="3546" y="6208"/>
                      <a:pt x="3476" y="6201"/>
                    </a:cubicBezTo>
                    <a:cubicBezTo>
                      <a:pt x="3441" y="6201"/>
                      <a:pt x="3415" y="6201"/>
                      <a:pt x="3397" y="6210"/>
                    </a:cubicBezTo>
                    <a:cubicBezTo>
                      <a:pt x="3371" y="6201"/>
                      <a:pt x="3345" y="6201"/>
                      <a:pt x="3319" y="6183"/>
                    </a:cubicBezTo>
                    <a:lnTo>
                      <a:pt x="3266" y="6183"/>
                    </a:lnTo>
                    <a:cubicBezTo>
                      <a:pt x="3196" y="6114"/>
                      <a:pt x="3135" y="6026"/>
                      <a:pt x="3065" y="5948"/>
                    </a:cubicBezTo>
                    <a:cubicBezTo>
                      <a:pt x="3048" y="5922"/>
                      <a:pt x="3039" y="5904"/>
                      <a:pt x="3013" y="5878"/>
                    </a:cubicBezTo>
                    <a:cubicBezTo>
                      <a:pt x="3004" y="5834"/>
                      <a:pt x="3004" y="5791"/>
                      <a:pt x="3004" y="5747"/>
                    </a:cubicBezTo>
                    <a:cubicBezTo>
                      <a:pt x="3004" y="5660"/>
                      <a:pt x="3013" y="5572"/>
                      <a:pt x="3039" y="5485"/>
                    </a:cubicBezTo>
                    <a:cubicBezTo>
                      <a:pt x="3065" y="5441"/>
                      <a:pt x="3109" y="5389"/>
                      <a:pt x="3144" y="5345"/>
                    </a:cubicBezTo>
                    <a:cubicBezTo>
                      <a:pt x="3153" y="5345"/>
                      <a:pt x="3170" y="5336"/>
                      <a:pt x="3179" y="5328"/>
                    </a:cubicBezTo>
                    <a:cubicBezTo>
                      <a:pt x="3214" y="5302"/>
                      <a:pt x="3231" y="5267"/>
                      <a:pt x="3258" y="5240"/>
                    </a:cubicBezTo>
                    <a:cubicBezTo>
                      <a:pt x="3275" y="5214"/>
                      <a:pt x="3301" y="5179"/>
                      <a:pt x="3319" y="5162"/>
                    </a:cubicBezTo>
                    <a:cubicBezTo>
                      <a:pt x="3371" y="5092"/>
                      <a:pt x="3354" y="5022"/>
                      <a:pt x="3310" y="4978"/>
                    </a:cubicBezTo>
                    <a:cubicBezTo>
                      <a:pt x="3310" y="4935"/>
                      <a:pt x="3284" y="4900"/>
                      <a:pt x="3240" y="4865"/>
                    </a:cubicBezTo>
                    <a:cubicBezTo>
                      <a:pt x="3231" y="4848"/>
                      <a:pt x="3223" y="4813"/>
                      <a:pt x="3214" y="4786"/>
                    </a:cubicBezTo>
                    <a:cubicBezTo>
                      <a:pt x="3179" y="4655"/>
                      <a:pt x="3109" y="4542"/>
                      <a:pt x="3083" y="4437"/>
                    </a:cubicBezTo>
                    <a:cubicBezTo>
                      <a:pt x="3065" y="4411"/>
                      <a:pt x="3048" y="4385"/>
                      <a:pt x="3022" y="4376"/>
                    </a:cubicBezTo>
                    <a:cubicBezTo>
                      <a:pt x="3045" y="4269"/>
                      <a:pt x="2960" y="4141"/>
                      <a:pt x="2845" y="4141"/>
                    </a:cubicBezTo>
                    <a:cubicBezTo>
                      <a:pt x="2828" y="4141"/>
                      <a:pt x="2812" y="4144"/>
                      <a:pt x="2795" y="4149"/>
                    </a:cubicBezTo>
                    <a:cubicBezTo>
                      <a:pt x="2166" y="4306"/>
                      <a:pt x="1485" y="4193"/>
                      <a:pt x="952" y="4612"/>
                    </a:cubicBezTo>
                    <a:cubicBezTo>
                      <a:pt x="813" y="4725"/>
                      <a:pt x="699" y="4848"/>
                      <a:pt x="612" y="4978"/>
                    </a:cubicBezTo>
                    <a:cubicBezTo>
                      <a:pt x="568" y="5031"/>
                      <a:pt x="533" y="5083"/>
                      <a:pt x="490" y="5136"/>
                    </a:cubicBezTo>
                    <a:cubicBezTo>
                      <a:pt x="1" y="5895"/>
                      <a:pt x="123" y="6865"/>
                      <a:pt x="603" y="7598"/>
                    </a:cubicBezTo>
                    <a:cubicBezTo>
                      <a:pt x="1360" y="8739"/>
                      <a:pt x="2759" y="9232"/>
                      <a:pt x="4124" y="9232"/>
                    </a:cubicBezTo>
                    <a:cubicBezTo>
                      <a:pt x="4713" y="9232"/>
                      <a:pt x="5295" y="9140"/>
                      <a:pt x="5816" y="8969"/>
                    </a:cubicBezTo>
                    <a:cubicBezTo>
                      <a:pt x="6759" y="8663"/>
                      <a:pt x="7842" y="8174"/>
                      <a:pt x="8549" y="7484"/>
                    </a:cubicBezTo>
                    <a:cubicBezTo>
                      <a:pt x="9247" y="6812"/>
                      <a:pt x="9649" y="5773"/>
                      <a:pt x="9815" y="4830"/>
                    </a:cubicBezTo>
                    <a:cubicBezTo>
                      <a:pt x="10121" y="3023"/>
                      <a:pt x="9483" y="979"/>
                      <a:pt x="7684" y="237"/>
                    </a:cubicBezTo>
                    <a:cubicBezTo>
                      <a:pt x="7293" y="76"/>
                      <a:pt x="6889" y="1"/>
                      <a:pt x="64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42"/>
              <p:cNvSpPr/>
              <p:nvPr/>
            </p:nvSpPr>
            <p:spPr>
              <a:xfrm>
                <a:off x="2515412" y="2547017"/>
                <a:ext cx="107734" cy="99855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1749" extrusionOk="0">
                    <a:moveTo>
                      <a:pt x="922" y="0"/>
                    </a:moveTo>
                    <a:cubicBezTo>
                      <a:pt x="683" y="0"/>
                      <a:pt x="432" y="141"/>
                      <a:pt x="289" y="335"/>
                    </a:cubicBezTo>
                    <a:cubicBezTo>
                      <a:pt x="263" y="352"/>
                      <a:pt x="236" y="379"/>
                      <a:pt x="201" y="414"/>
                    </a:cubicBezTo>
                    <a:cubicBezTo>
                      <a:pt x="105" y="518"/>
                      <a:pt x="53" y="641"/>
                      <a:pt x="53" y="780"/>
                    </a:cubicBezTo>
                    <a:lnTo>
                      <a:pt x="53" y="806"/>
                    </a:lnTo>
                    <a:lnTo>
                      <a:pt x="53" y="824"/>
                    </a:lnTo>
                    <a:cubicBezTo>
                      <a:pt x="1" y="1121"/>
                      <a:pt x="158" y="1391"/>
                      <a:pt x="420" y="1514"/>
                    </a:cubicBezTo>
                    <a:cubicBezTo>
                      <a:pt x="569" y="1663"/>
                      <a:pt x="775" y="1748"/>
                      <a:pt x="985" y="1748"/>
                    </a:cubicBezTo>
                    <a:cubicBezTo>
                      <a:pt x="1020" y="1748"/>
                      <a:pt x="1056" y="1746"/>
                      <a:pt x="1092" y="1741"/>
                    </a:cubicBezTo>
                    <a:cubicBezTo>
                      <a:pt x="1371" y="1706"/>
                      <a:pt x="1633" y="1531"/>
                      <a:pt x="1756" y="1269"/>
                    </a:cubicBezTo>
                    <a:cubicBezTo>
                      <a:pt x="1834" y="1095"/>
                      <a:pt x="1887" y="902"/>
                      <a:pt x="1834" y="719"/>
                    </a:cubicBezTo>
                    <a:cubicBezTo>
                      <a:pt x="1773" y="518"/>
                      <a:pt x="1642" y="396"/>
                      <a:pt x="1467" y="309"/>
                    </a:cubicBezTo>
                    <a:cubicBezTo>
                      <a:pt x="1380" y="169"/>
                      <a:pt x="1249" y="73"/>
                      <a:pt x="1075" y="21"/>
                    </a:cubicBezTo>
                    <a:cubicBezTo>
                      <a:pt x="1025" y="7"/>
                      <a:pt x="974" y="0"/>
                      <a:pt x="9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42"/>
              <p:cNvSpPr/>
              <p:nvPr/>
            </p:nvSpPr>
            <p:spPr>
              <a:xfrm>
                <a:off x="2650492" y="2535142"/>
                <a:ext cx="98256" cy="100312"/>
              </a:xfrm>
              <a:custGeom>
                <a:avLst/>
                <a:gdLst/>
                <a:ahLst/>
                <a:cxnLst/>
                <a:rect l="l" t="t" r="r" b="b"/>
                <a:pathLst>
                  <a:path w="1721" h="1757" extrusionOk="0">
                    <a:moveTo>
                      <a:pt x="776" y="1"/>
                    </a:moveTo>
                    <a:cubicBezTo>
                      <a:pt x="645" y="1"/>
                      <a:pt x="514" y="42"/>
                      <a:pt x="437" y="141"/>
                    </a:cubicBezTo>
                    <a:cubicBezTo>
                      <a:pt x="324" y="281"/>
                      <a:pt x="245" y="421"/>
                      <a:pt x="219" y="578"/>
                    </a:cubicBezTo>
                    <a:cubicBezTo>
                      <a:pt x="79" y="735"/>
                      <a:pt x="1" y="945"/>
                      <a:pt x="18" y="1163"/>
                    </a:cubicBezTo>
                    <a:cubicBezTo>
                      <a:pt x="68" y="1521"/>
                      <a:pt x="378" y="1756"/>
                      <a:pt x="709" y="1756"/>
                    </a:cubicBezTo>
                    <a:cubicBezTo>
                      <a:pt x="781" y="1756"/>
                      <a:pt x="855" y="1745"/>
                      <a:pt x="926" y="1722"/>
                    </a:cubicBezTo>
                    <a:cubicBezTo>
                      <a:pt x="1276" y="1608"/>
                      <a:pt x="1415" y="1303"/>
                      <a:pt x="1573" y="1014"/>
                    </a:cubicBezTo>
                    <a:cubicBezTo>
                      <a:pt x="1695" y="796"/>
                      <a:pt x="1721" y="560"/>
                      <a:pt x="1581" y="342"/>
                    </a:cubicBezTo>
                    <a:cubicBezTo>
                      <a:pt x="1450" y="150"/>
                      <a:pt x="1197" y="36"/>
                      <a:pt x="970" y="28"/>
                    </a:cubicBezTo>
                    <a:lnTo>
                      <a:pt x="961" y="28"/>
                    </a:lnTo>
                    <a:cubicBezTo>
                      <a:pt x="904" y="11"/>
                      <a:pt x="840" y="1"/>
                      <a:pt x="7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42"/>
              <p:cNvSpPr/>
              <p:nvPr/>
            </p:nvSpPr>
            <p:spPr>
              <a:xfrm>
                <a:off x="2704844" y="2645674"/>
                <a:ext cx="107734" cy="111387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1951" extrusionOk="0">
                    <a:moveTo>
                      <a:pt x="1246" y="0"/>
                    </a:moveTo>
                    <a:cubicBezTo>
                      <a:pt x="1230" y="0"/>
                      <a:pt x="1214" y="2"/>
                      <a:pt x="1197" y="4"/>
                    </a:cubicBezTo>
                    <a:cubicBezTo>
                      <a:pt x="1109" y="13"/>
                      <a:pt x="1031" y="39"/>
                      <a:pt x="961" y="65"/>
                    </a:cubicBezTo>
                    <a:cubicBezTo>
                      <a:pt x="903" y="32"/>
                      <a:pt x="833" y="11"/>
                      <a:pt x="756" y="11"/>
                    </a:cubicBezTo>
                    <a:cubicBezTo>
                      <a:pt x="693" y="11"/>
                      <a:pt x="626" y="25"/>
                      <a:pt x="559" y="56"/>
                    </a:cubicBezTo>
                    <a:cubicBezTo>
                      <a:pt x="420" y="117"/>
                      <a:pt x="324" y="231"/>
                      <a:pt x="263" y="353"/>
                    </a:cubicBezTo>
                    <a:cubicBezTo>
                      <a:pt x="175" y="406"/>
                      <a:pt x="105" y="493"/>
                      <a:pt x="62" y="615"/>
                    </a:cubicBezTo>
                    <a:cubicBezTo>
                      <a:pt x="1" y="807"/>
                      <a:pt x="53" y="1008"/>
                      <a:pt x="97" y="1200"/>
                    </a:cubicBezTo>
                    <a:cubicBezTo>
                      <a:pt x="140" y="1401"/>
                      <a:pt x="193" y="1611"/>
                      <a:pt x="341" y="1759"/>
                    </a:cubicBezTo>
                    <a:cubicBezTo>
                      <a:pt x="472" y="1894"/>
                      <a:pt x="627" y="1951"/>
                      <a:pt x="782" y="1951"/>
                    </a:cubicBezTo>
                    <a:cubicBezTo>
                      <a:pt x="1020" y="1951"/>
                      <a:pt x="1260" y="1818"/>
                      <a:pt x="1424" y="1628"/>
                    </a:cubicBezTo>
                    <a:cubicBezTo>
                      <a:pt x="1651" y="1357"/>
                      <a:pt x="1887" y="868"/>
                      <a:pt x="1773" y="519"/>
                    </a:cubicBezTo>
                    <a:cubicBezTo>
                      <a:pt x="1747" y="414"/>
                      <a:pt x="1686" y="327"/>
                      <a:pt x="1625" y="257"/>
                    </a:cubicBezTo>
                    <a:cubicBezTo>
                      <a:pt x="1545" y="114"/>
                      <a:pt x="1408" y="0"/>
                      <a:pt x="12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42"/>
              <p:cNvSpPr/>
              <p:nvPr/>
            </p:nvSpPr>
            <p:spPr>
              <a:xfrm>
                <a:off x="2668476" y="2778529"/>
                <a:ext cx="110189" cy="98941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1733" extrusionOk="0">
                    <a:moveTo>
                      <a:pt x="1025" y="1"/>
                    </a:moveTo>
                    <a:cubicBezTo>
                      <a:pt x="935" y="1"/>
                      <a:pt x="845" y="12"/>
                      <a:pt x="760" y="35"/>
                    </a:cubicBezTo>
                    <a:cubicBezTo>
                      <a:pt x="690" y="52"/>
                      <a:pt x="620" y="87"/>
                      <a:pt x="559" y="139"/>
                    </a:cubicBezTo>
                    <a:cubicBezTo>
                      <a:pt x="472" y="165"/>
                      <a:pt x="384" y="218"/>
                      <a:pt x="306" y="305"/>
                    </a:cubicBezTo>
                    <a:cubicBezTo>
                      <a:pt x="262" y="366"/>
                      <a:pt x="227" y="480"/>
                      <a:pt x="210" y="523"/>
                    </a:cubicBezTo>
                    <a:cubicBezTo>
                      <a:pt x="175" y="576"/>
                      <a:pt x="114" y="663"/>
                      <a:pt x="79" y="751"/>
                    </a:cubicBezTo>
                    <a:cubicBezTo>
                      <a:pt x="0" y="978"/>
                      <a:pt x="70" y="1213"/>
                      <a:pt x="218" y="1388"/>
                    </a:cubicBezTo>
                    <a:cubicBezTo>
                      <a:pt x="271" y="1449"/>
                      <a:pt x="349" y="1484"/>
                      <a:pt x="428" y="1501"/>
                    </a:cubicBezTo>
                    <a:cubicBezTo>
                      <a:pt x="559" y="1606"/>
                      <a:pt x="707" y="1676"/>
                      <a:pt x="873" y="1711"/>
                    </a:cubicBezTo>
                    <a:cubicBezTo>
                      <a:pt x="930" y="1725"/>
                      <a:pt x="988" y="1732"/>
                      <a:pt x="1045" y="1732"/>
                    </a:cubicBezTo>
                    <a:cubicBezTo>
                      <a:pt x="1339" y="1732"/>
                      <a:pt x="1624" y="1553"/>
                      <a:pt x="1755" y="1283"/>
                    </a:cubicBezTo>
                    <a:cubicBezTo>
                      <a:pt x="1930" y="995"/>
                      <a:pt x="1921" y="567"/>
                      <a:pt x="1703" y="296"/>
                    </a:cubicBezTo>
                    <a:cubicBezTo>
                      <a:pt x="1541" y="96"/>
                      <a:pt x="1283" y="1"/>
                      <a:pt x="10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42"/>
              <p:cNvSpPr/>
              <p:nvPr/>
            </p:nvSpPr>
            <p:spPr>
              <a:xfrm>
                <a:off x="2557318" y="2855319"/>
                <a:ext cx="98256" cy="102196"/>
              </a:xfrm>
              <a:custGeom>
                <a:avLst/>
                <a:gdLst/>
                <a:ahLst/>
                <a:cxnLst/>
                <a:rect l="l" t="t" r="r" b="b"/>
                <a:pathLst>
                  <a:path w="1721" h="1790" extrusionOk="0">
                    <a:moveTo>
                      <a:pt x="851" y="0"/>
                    </a:moveTo>
                    <a:cubicBezTo>
                      <a:pt x="797" y="0"/>
                      <a:pt x="743" y="6"/>
                      <a:pt x="690" y="17"/>
                    </a:cubicBezTo>
                    <a:cubicBezTo>
                      <a:pt x="506" y="60"/>
                      <a:pt x="375" y="174"/>
                      <a:pt x="297" y="322"/>
                    </a:cubicBezTo>
                    <a:cubicBezTo>
                      <a:pt x="61" y="497"/>
                      <a:pt x="0" y="872"/>
                      <a:pt x="79" y="1152"/>
                    </a:cubicBezTo>
                    <a:cubicBezTo>
                      <a:pt x="87" y="1195"/>
                      <a:pt x="114" y="1239"/>
                      <a:pt x="131" y="1283"/>
                    </a:cubicBezTo>
                    <a:cubicBezTo>
                      <a:pt x="192" y="1545"/>
                      <a:pt x="367" y="1781"/>
                      <a:pt x="672" y="1789"/>
                    </a:cubicBezTo>
                    <a:cubicBezTo>
                      <a:pt x="677" y="1789"/>
                      <a:pt x="682" y="1789"/>
                      <a:pt x="687" y="1789"/>
                    </a:cubicBezTo>
                    <a:cubicBezTo>
                      <a:pt x="1031" y="1789"/>
                      <a:pt x="1373" y="1488"/>
                      <a:pt x="1519" y="1195"/>
                    </a:cubicBezTo>
                    <a:cubicBezTo>
                      <a:pt x="1720" y="864"/>
                      <a:pt x="1650" y="383"/>
                      <a:pt x="1301" y="139"/>
                    </a:cubicBezTo>
                    <a:cubicBezTo>
                      <a:pt x="1171" y="48"/>
                      <a:pt x="1011" y="0"/>
                      <a:pt x="8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42"/>
              <p:cNvSpPr/>
              <p:nvPr/>
            </p:nvSpPr>
            <p:spPr>
              <a:xfrm>
                <a:off x="2409220" y="2879013"/>
                <a:ext cx="104765" cy="90492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1585" extrusionOk="0">
                    <a:moveTo>
                      <a:pt x="836" y="1"/>
                    </a:moveTo>
                    <a:cubicBezTo>
                      <a:pt x="623" y="1"/>
                      <a:pt x="413" y="64"/>
                      <a:pt x="237" y="204"/>
                    </a:cubicBezTo>
                    <a:cubicBezTo>
                      <a:pt x="184" y="248"/>
                      <a:pt x="140" y="300"/>
                      <a:pt x="123" y="370"/>
                    </a:cubicBezTo>
                    <a:cubicBezTo>
                      <a:pt x="97" y="405"/>
                      <a:pt x="62" y="449"/>
                      <a:pt x="53" y="492"/>
                    </a:cubicBezTo>
                    <a:cubicBezTo>
                      <a:pt x="1" y="684"/>
                      <a:pt x="79" y="859"/>
                      <a:pt x="175" y="1025"/>
                    </a:cubicBezTo>
                    <a:cubicBezTo>
                      <a:pt x="219" y="1208"/>
                      <a:pt x="324" y="1374"/>
                      <a:pt x="516" y="1479"/>
                    </a:cubicBezTo>
                    <a:cubicBezTo>
                      <a:pt x="637" y="1552"/>
                      <a:pt x="772" y="1585"/>
                      <a:pt x="909" y="1585"/>
                    </a:cubicBezTo>
                    <a:cubicBezTo>
                      <a:pt x="1165" y="1585"/>
                      <a:pt x="1425" y="1469"/>
                      <a:pt x="1607" y="1287"/>
                    </a:cubicBezTo>
                    <a:cubicBezTo>
                      <a:pt x="1773" y="1130"/>
                      <a:pt x="1834" y="911"/>
                      <a:pt x="1808" y="693"/>
                    </a:cubicBezTo>
                    <a:cubicBezTo>
                      <a:pt x="1799" y="449"/>
                      <a:pt x="1634" y="274"/>
                      <a:pt x="1415" y="152"/>
                    </a:cubicBezTo>
                    <a:cubicBezTo>
                      <a:pt x="1235" y="55"/>
                      <a:pt x="1034" y="1"/>
                      <a:pt x="8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42"/>
              <p:cNvSpPr/>
              <p:nvPr/>
            </p:nvSpPr>
            <p:spPr>
              <a:xfrm>
                <a:off x="2416699" y="2618555"/>
                <a:ext cx="117725" cy="214554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3758" extrusionOk="0">
                    <a:moveTo>
                      <a:pt x="480" y="0"/>
                    </a:moveTo>
                    <a:cubicBezTo>
                      <a:pt x="449" y="0"/>
                      <a:pt x="418" y="13"/>
                      <a:pt x="394" y="42"/>
                    </a:cubicBezTo>
                    <a:cubicBezTo>
                      <a:pt x="359" y="51"/>
                      <a:pt x="341" y="60"/>
                      <a:pt x="306" y="77"/>
                    </a:cubicBezTo>
                    <a:lnTo>
                      <a:pt x="263" y="77"/>
                    </a:lnTo>
                    <a:cubicBezTo>
                      <a:pt x="202" y="77"/>
                      <a:pt x="158" y="121"/>
                      <a:pt x="140" y="173"/>
                    </a:cubicBezTo>
                    <a:cubicBezTo>
                      <a:pt x="132" y="182"/>
                      <a:pt x="114" y="191"/>
                      <a:pt x="88" y="208"/>
                    </a:cubicBezTo>
                    <a:cubicBezTo>
                      <a:pt x="79" y="217"/>
                      <a:pt x="71" y="217"/>
                      <a:pt x="53" y="226"/>
                    </a:cubicBezTo>
                    <a:cubicBezTo>
                      <a:pt x="27" y="252"/>
                      <a:pt x="1" y="278"/>
                      <a:pt x="9" y="322"/>
                    </a:cubicBezTo>
                    <a:cubicBezTo>
                      <a:pt x="228" y="1483"/>
                      <a:pt x="804" y="2767"/>
                      <a:pt x="1450" y="3745"/>
                    </a:cubicBezTo>
                    <a:cubicBezTo>
                      <a:pt x="1459" y="3753"/>
                      <a:pt x="1470" y="3757"/>
                      <a:pt x="1480" y="3757"/>
                    </a:cubicBezTo>
                    <a:cubicBezTo>
                      <a:pt x="1500" y="3757"/>
                      <a:pt x="1517" y="3742"/>
                      <a:pt x="1511" y="3718"/>
                    </a:cubicBezTo>
                    <a:cubicBezTo>
                      <a:pt x="1494" y="3675"/>
                      <a:pt x="1485" y="3631"/>
                      <a:pt x="1468" y="3596"/>
                    </a:cubicBezTo>
                    <a:cubicBezTo>
                      <a:pt x="1485" y="3596"/>
                      <a:pt x="1520" y="3596"/>
                      <a:pt x="1537" y="3579"/>
                    </a:cubicBezTo>
                    <a:cubicBezTo>
                      <a:pt x="1564" y="3570"/>
                      <a:pt x="1581" y="3544"/>
                      <a:pt x="1607" y="3535"/>
                    </a:cubicBezTo>
                    <a:cubicBezTo>
                      <a:pt x="1624" y="3542"/>
                      <a:pt x="1644" y="3546"/>
                      <a:pt x="1665" y="3546"/>
                    </a:cubicBezTo>
                    <a:cubicBezTo>
                      <a:pt x="1700" y="3546"/>
                      <a:pt x="1739" y="3536"/>
                      <a:pt x="1782" y="3509"/>
                    </a:cubicBezTo>
                    <a:cubicBezTo>
                      <a:pt x="1861" y="3456"/>
                      <a:pt x="1930" y="3395"/>
                      <a:pt x="2009" y="3334"/>
                    </a:cubicBezTo>
                    <a:cubicBezTo>
                      <a:pt x="2061" y="3317"/>
                      <a:pt x="2053" y="3229"/>
                      <a:pt x="2035" y="3160"/>
                    </a:cubicBezTo>
                    <a:cubicBezTo>
                      <a:pt x="1922" y="2915"/>
                      <a:pt x="1799" y="2662"/>
                      <a:pt x="1695" y="2417"/>
                    </a:cubicBezTo>
                    <a:cubicBezTo>
                      <a:pt x="1607" y="2051"/>
                      <a:pt x="1433" y="1710"/>
                      <a:pt x="1258" y="1361"/>
                    </a:cubicBezTo>
                    <a:cubicBezTo>
                      <a:pt x="1092" y="1038"/>
                      <a:pt x="944" y="706"/>
                      <a:pt x="734" y="400"/>
                    </a:cubicBezTo>
                    <a:cubicBezTo>
                      <a:pt x="699" y="304"/>
                      <a:pt x="656" y="208"/>
                      <a:pt x="621" y="104"/>
                    </a:cubicBezTo>
                    <a:cubicBezTo>
                      <a:pt x="603" y="46"/>
                      <a:pt x="541" y="0"/>
                      <a:pt x="4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42"/>
              <p:cNvSpPr/>
              <p:nvPr/>
            </p:nvSpPr>
            <p:spPr>
              <a:xfrm>
                <a:off x="2344934" y="2470512"/>
                <a:ext cx="151466" cy="363280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6363" extrusionOk="0">
                    <a:moveTo>
                      <a:pt x="85" y="1"/>
                    </a:moveTo>
                    <a:cubicBezTo>
                      <a:pt x="46" y="1"/>
                      <a:pt x="0" y="42"/>
                      <a:pt x="18" y="94"/>
                    </a:cubicBezTo>
                    <a:cubicBezTo>
                      <a:pt x="236" y="1203"/>
                      <a:pt x="769" y="2304"/>
                      <a:pt x="1197" y="3351"/>
                    </a:cubicBezTo>
                    <a:cubicBezTo>
                      <a:pt x="1598" y="4356"/>
                      <a:pt x="1982" y="5430"/>
                      <a:pt x="2567" y="6346"/>
                    </a:cubicBezTo>
                    <a:cubicBezTo>
                      <a:pt x="2576" y="6357"/>
                      <a:pt x="2587" y="6362"/>
                      <a:pt x="2599" y="6362"/>
                    </a:cubicBezTo>
                    <a:cubicBezTo>
                      <a:pt x="2625" y="6362"/>
                      <a:pt x="2652" y="6339"/>
                      <a:pt x="2646" y="6303"/>
                    </a:cubicBezTo>
                    <a:cubicBezTo>
                      <a:pt x="2314" y="5211"/>
                      <a:pt x="1773" y="4155"/>
                      <a:pt x="1345" y="3089"/>
                    </a:cubicBezTo>
                    <a:cubicBezTo>
                      <a:pt x="943" y="2085"/>
                      <a:pt x="647" y="994"/>
                      <a:pt x="131" y="33"/>
                    </a:cubicBezTo>
                    <a:cubicBezTo>
                      <a:pt x="123" y="10"/>
                      <a:pt x="105" y="1"/>
                      <a:pt x="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42"/>
              <p:cNvSpPr/>
              <p:nvPr/>
            </p:nvSpPr>
            <p:spPr>
              <a:xfrm>
                <a:off x="2370112" y="2468400"/>
                <a:ext cx="180241" cy="347522"/>
              </a:xfrm>
              <a:custGeom>
                <a:avLst/>
                <a:gdLst/>
                <a:ahLst/>
                <a:cxnLst/>
                <a:rect l="l" t="t" r="r" b="b"/>
                <a:pathLst>
                  <a:path w="3157" h="6087" extrusionOk="0">
                    <a:moveTo>
                      <a:pt x="60" y="0"/>
                    </a:moveTo>
                    <a:cubicBezTo>
                      <a:pt x="32" y="0"/>
                      <a:pt x="0" y="27"/>
                      <a:pt x="13" y="53"/>
                    </a:cubicBezTo>
                    <a:cubicBezTo>
                      <a:pt x="406" y="1057"/>
                      <a:pt x="1018" y="1991"/>
                      <a:pt x="1507" y="2943"/>
                    </a:cubicBezTo>
                    <a:cubicBezTo>
                      <a:pt x="1760" y="3441"/>
                      <a:pt x="2004" y="3947"/>
                      <a:pt x="2249" y="4454"/>
                    </a:cubicBezTo>
                    <a:cubicBezTo>
                      <a:pt x="2493" y="4969"/>
                      <a:pt x="2703" y="5563"/>
                      <a:pt x="3026" y="6052"/>
                    </a:cubicBezTo>
                    <a:cubicBezTo>
                      <a:pt x="3041" y="6076"/>
                      <a:pt x="3063" y="6087"/>
                      <a:pt x="3083" y="6087"/>
                    </a:cubicBezTo>
                    <a:cubicBezTo>
                      <a:pt x="3122" y="6087"/>
                      <a:pt x="3156" y="6050"/>
                      <a:pt x="3139" y="5999"/>
                    </a:cubicBezTo>
                    <a:cubicBezTo>
                      <a:pt x="2860" y="4951"/>
                      <a:pt x="2223" y="3904"/>
                      <a:pt x="1734" y="2934"/>
                    </a:cubicBezTo>
                    <a:cubicBezTo>
                      <a:pt x="1245" y="1948"/>
                      <a:pt x="764" y="874"/>
                      <a:pt x="83" y="9"/>
                    </a:cubicBezTo>
                    <a:cubicBezTo>
                      <a:pt x="77" y="3"/>
                      <a:pt x="68" y="0"/>
                      <a:pt x="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42"/>
              <p:cNvSpPr/>
              <p:nvPr/>
            </p:nvSpPr>
            <p:spPr>
              <a:xfrm>
                <a:off x="2345619" y="2462405"/>
                <a:ext cx="31743" cy="15015"/>
              </a:xfrm>
              <a:custGeom>
                <a:avLst/>
                <a:gdLst/>
                <a:ahLst/>
                <a:cxnLst/>
                <a:rect l="l" t="t" r="r" b="b"/>
                <a:pathLst>
                  <a:path w="556" h="263" extrusionOk="0">
                    <a:moveTo>
                      <a:pt x="391" y="0"/>
                    </a:moveTo>
                    <a:cubicBezTo>
                      <a:pt x="344" y="0"/>
                      <a:pt x="294" y="12"/>
                      <a:pt x="250" y="27"/>
                    </a:cubicBezTo>
                    <a:cubicBezTo>
                      <a:pt x="180" y="44"/>
                      <a:pt x="111" y="88"/>
                      <a:pt x="58" y="140"/>
                    </a:cubicBezTo>
                    <a:cubicBezTo>
                      <a:pt x="0" y="198"/>
                      <a:pt x="45" y="263"/>
                      <a:pt x="106" y="263"/>
                    </a:cubicBezTo>
                    <a:cubicBezTo>
                      <a:pt x="119" y="263"/>
                      <a:pt x="132" y="260"/>
                      <a:pt x="146" y="254"/>
                    </a:cubicBezTo>
                    <a:cubicBezTo>
                      <a:pt x="198" y="236"/>
                      <a:pt x="268" y="210"/>
                      <a:pt x="320" y="202"/>
                    </a:cubicBezTo>
                    <a:cubicBezTo>
                      <a:pt x="381" y="193"/>
                      <a:pt x="442" y="202"/>
                      <a:pt x="495" y="175"/>
                    </a:cubicBezTo>
                    <a:cubicBezTo>
                      <a:pt x="556" y="149"/>
                      <a:pt x="538" y="71"/>
                      <a:pt x="495" y="27"/>
                    </a:cubicBezTo>
                    <a:cubicBezTo>
                      <a:pt x="464" y="8"/>
                      <a:pt x="428" y="0"/>
                      <a:pt x="391" y="0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42"/>
              <p:cNvSpPr/>
              <p:nvPr/>
            </p:nvSpPr>
            <p:spPr>
              <a:xfrm>
                <a:off x="2405395" y="2606965"/>
                <a:ext cx="54238" cy="30430"/>
              </a:xfrm>
              <a:custGeom>
                <a:avLst/>
                <a:gdLst/>
                <a:ahLst/>
                <a:cxnLst/>
                <a:rect l="l" t="t" r="r" b="b"/>
                <a:pathLst>
                  <a:path w="950" h="533" extrusionOk="0">
                    <a:moveTo>
                      <a:pt x="827" y="1"/>
                    </a:moveTo>
                    <a:cubicBezTo>
                      <a:pt x="513" y="1"/>
                      <a:pt x="216" y="202"/>
                      <a:pt x="33" y="455"/>
                    </a:cubicBezTo>
                    <a:cubicBezTo>
                      <a:pt x="1" y="494"/>
                      <a:pt x="40" y="532"/>
                      <a:pt x="87" y="532"/>
                    </a:cubicBezTo>
                    <a:cubicBezTo>
                      <a:pt x="104" y="532"/>
                      <a:pt x="122" y="527"/>
                      <a:pt x="138" y="516"/>
                    </a:cubicBezTo>
                    <a:cubicBezTo>
                      <a:pt x="356" y="341"/>
                      <a:pt x="592" y="263"/>
                      <a:pt x="854" y="176"/>
                    </a:cubicBezTo>
                    <a:cubicBezTo>
                      <a:pt x="950" y="149"/>
                      <a:pt x="932" y="1"/>
                      <a:pt x="8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42"/>
              <p:cNvSpPr/>
              <p:nvPr/>
            </p:nvSpPr>
            <p:spPr>
              <a:xfrm>
                <a:off x="2301544" y="2316875"/>
                <a:ext cx="54124" cy="162999"/>
              </a:xfrm>
              <a:custGeom>
                <a:avLst/>
                <a:gdLst/>
                <a:ahLst/>
                <a:cxnLst/>
                <a:rect l="l" t="t" r="r" b="b"/>
                <a:pathLst>
                  <a:path w="948" h="2855" extrusionOk="0">
                    <a:moveTo>
                      <a:pt x="132" y="0"/>
                    </a:moveTo>
                    <a:cubicBezTo>
                      <a:pt x="64" y="0"/>
                      <a:pt x="1" y="44"/>
                      <a:pt x="9" y="131"/>
                    </a:cubicBezTo>
                    <a:cubicBezTo>
                      <a:pt x="17" y="249"/>
                      <a:pt x="18" y="2855"/>
                      <a:pt x="654" y="2855"/>
                    </a:cubicBezTo>
                    <a:cubicBezTo>
                      <a:pt x="725" y="2855"/>
                      <a:pt x="804" y="2822"/>
                      <a:pt x="891" y="2751"/>
                    </a:cubicBezTo>
                    <a:cubicBezTo>
                      <a:pt x="948" y="2686"/>
                      <a:pt x="885" y="2591"/>
                      <a:pt x="813" y="2591"/>
                    </a:cubicBezTo>
                    <a:cubicBezTo>
                      <a:pt x="807" y="2591"/>
                      <a:pt x="801" y="2592"/>
                      <a:pt x="795" y="2593"/>
                    </a:cubicBezTo>
                    <a:cubicBezTo>
                      <a:pt x="777" y="2599"/>
                      <a:pt x="760" y="2601"/>
                      <a:pt x="743" y="2601"/>
                    </a:cubicBezTo>
                    <a:cubicBezTo>
                      <a:pt x="240" y="2601"/>
                      <a:pt x="297" y="275"/>
                      <a:pt x="280" y="131"/>
                    </a:cubicBezTo>
                    <a:cubicBezTo>
                      <a:pt x="271" y="44"/>
                      <a:pt x="199" y="0"/>
                      <a:pt x="132" y="0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42"/>
              <p:cNvSpPr/>
              <p:nvPr/>
            </p:nvSpPr>
            <p:spPr>
              <a:xfrm>
                <a:off x="2301030" y="2319216"/>
                <a:ext cx="125718" cy="152037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663" extrusionOk="0">
                    <a:moveTo>
                      <a:pt x="172" y="1"/>
                    </a:moveTo>
                    <a:cubicBezTo>
                      <a:pt x="87" y="1"/>
                      <a:pt x="1" y="71"/>
                      <a:pt x="27" y="177"/>
                    </a:cubicBezTo>
                    <a:cubicBezTo>
                      <a:pt x="219" y="981"/>
                      <a:pt x="1765" y="1671"/>
                      <a:pt x="1136" y="2552"/>
                    </a:cubicBezTo>
                    <a:cubicBezTo>
                      <a:pt x="1091" y="2610"/>
                      <a:pt x="1136" y="2663"/>
                      <a:pt x="1183" y="2663"/>
                    </a:cubicBezTo>
                    <a:cubicBezTo>
                      <a:pt x="1201" y="2663"/>
                      <a:pt x="1218" y="2656"/>
                      <a:pt x="1232" y="2640"/>
                    </a:cubicBezTo>
                    <a:cubicBezTo>
                      <a:pt x="2201" y="1793"/>
                      <a:pt x="525" y="841"/>
                      <a:pt x="307" y="99"/>
                    </a:cubicBezTo>
                    <a:cubicBezTo>
                      <a:pt x="283" y="30"/>
                      <a:pt x="228" y="1"/>
                      <a:pt x="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42"/>
              <p:cNvSpPr/>
              <p:nvPr/>
            </p:nvSpPr>
            <p:spPr>
              <a:xfrm>
                <a:off x="2311535" y="2364548"/>
                <a:ext cx="39793" cy="110531"/>
              </a:xfrm>
              <a:custGeom>
                <a:avLst/>
                <a:gdLst/>
                <a:ahLst/>
                <a:cxnLst/>
                <a:rect l="l" t="t" r="r" b="b"/>
                <a:pathLst>
                  <a:path w="697" h="1936" extrusionOk="0">
                    <a:moveTo>
                      <a:pt x="93" y="0"/>
                    </a:moveTo>
                    <a:cubicBezTo>
                      <a:pt x="68" y="0"/>
                      <a:pt x="44" y="15"/>
                      <a:pt x="44" y="47"/>
                    </a:cubicBezTo>
                    <a:cubicBezTo>
                      <a:pt x="0" y="649"/>
                      <a:pt x="236" y="1409"/>
                      <a:pt x="577" y="1916"/>
                    </a:cubicBezTo>
                    <a:cubicBezTo>
                      <a:pt x="587" y="1929"/>
                      <a:pt x="603" y="1935"/>
                      <a:pt x="620" y="1935"/>
                    </a:cubicBezTo>
                    <a:cubicBezTo>
                      <a:pt x="656" y="1935"/>
                      <a:pt x="696" y="1905"/>
                      <a:pt x="690" y="1863"/>
                    </a:cubicBezTo>
                    <a:cubicBezTo>
                      <a:pt x="612" y="1558"/>
                      <a:pt x="481" y="1261"/>
                      <a:pt x="402" y="955"/>
                    </a:cubicBezTo>
                    <a:cubicBezTo>
                      <a:pt x="315" y="649"/>
                      <a:pt x="262" y="335"/>
                      <a:pt x="149" y="38"/>
                    </a:cubicBezTo>
                    <a:cubicBezTo>
                      <a:pt x="140" y="13"/>
                      <a:pt x="116" y="0"/>
                      <a:pt x="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42"/>
              <p:cNvSpPr/>
              <p:nvPr/>
            </p:nvSpPr>
            <p:spPr>
              <a:xfrm>
                <a:off x="2308509" y="2364833"/>
                <a:ext cx="51897" cy="106877"/>
              </a:xfrm>
              <a:custGeom>
                <a:avLst/>
                <a:gdLst/>
                <a:ahLst/>
                <a:cxnLst/>
                <a:rect l="l" t="t" r="r" b="b"/>
                <a:pathLst>
                  <a:path w="909" h="1872" extrusionOk="0">
                    <a:moveTo>
                      <a:pt x="215" y="0"/>
                    </a:moveTo>
                    <a:cubicBezTo>
                      <a:pt x="204" y="0"/>
                      <a:pt x="194" y="2"/>
                      <a:pt x="184" y="7"/>
                    </a:cubicBezTo>
                    <a:cubicBezTo>
                      <a:pt x="1" y="138"/>
                      <a:pt x="149" y="383"/>
                      <a:pt x="219" y="548"/>
                    </a:cubicBezTo>
                    <a:cubicBezTo>
                      <a:pt x="394" y="985"/>
                      <a:pt x="551" y="1422"/>
                      <a:pt x="769" y="1832"/>
                    </a:cubicBezTo>
                    <a:cubicBezTo>
                      <a:pt x="785" y="1860"/>
                      <a:pt x="808" y="1871"/>
                      <a:pt x="830" y="1871"/>
                    </a:cubicBezTo>
                    <a:cubicBezTo>
                      <a:pt x="871" y="1871"/>
                      <a:pt x="909" y="1833"/>
                      <a:pt x="892" y="1788"/>
                    </a:cubicBezTo>
                    <a:cubicBezTo>
                      <a:pt x="796" y="1448"/>
                      <a:pt x="673" y="1116"/>
                      <a:pt x="542" y="775"/>
                    </a:cubicBezTo>
                    <a:cubicBezTo>
                      <a:pt x="464" y="566"/>
                      <a:pt x="315" y="304"/>
                      <a:pt x="315" y="86"/>
                    </a:cubicBezTo>
                    <a:cubicBezTo>
                      <a:pt x="315" y="43"/>
                      <a:pt x="263" y="0"/>
                      <a:pt x="2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42"/>
              <p:cNvSpPr/>
              <p:nvPr/>
            </p:nvSpPr>
            <p:spPr>
              <a:xfrm>
                <a:off x="2436168" y="2686495"/>
                <a:ext cx="149582" cy="156491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2741" extrusionOk="0">
                    <a:moveTo>
                      <a:pt x="1495" y="1"/>
                    </a:moveTo>
                    <a:cubicBezTo>
                      <a:pt x="1307" y="1"/>
                      <a:pt x="1136" y="83"/>
                      <a:pt x="1039" y="293"/>
                    </a:cubicBezTo>
                    <a:cubicBezTo>
                      <a:pt x="1009" y="360"/>
                      <a:pt x="1050" y="421"/>
                      <a:pt x="1116" y="421"/>
                    </a:cubicBezTo>
                    <a:cubicBezTo>
                      <a:pt x="1128" y="421"/>
                      <a:pt x="1140" y="419"/>
                      <a:pt x="1153" y="415"/>
                    </a:cubicBezTo>
                    <a:cubicBezTo>
                      <a:pt x="1278" y="363"/>
                      <a:pt x="1400" y="337"/>
                      <a:pt x="1513" y="337"/>
                    </a:cubicBezTo>
                    <a:cubicBezTo>
                      <a:pt x="1853" y="337"/>
                      <a:pt x="2118" y="566"/>
                      <a:pt x="2157" y="992"/>
                    </a:cubicBezTo>
                    <a:cubicBezTo>
                      <a:pt x="2201" y="1393"/>
                      <a:pt x="2017" y="1804"/>
                      <a:pt x="1720" y="2083"/>
                    </a:cubicBezTo>
                    <a:cubicBezTo>
                      <a:pt x="1518" y="2274"/>
                      <a:pt x="1120" y="2481"/>
                      <a:pt x="778" y="2481"/>
                    </a:cubicBezTo>
                    <a:cubicBezTo>
                      <a:pt x="634" y="2481"/>
                      <a:pt x="499" y="2444"/>
                      <a:pt x="393" y="2354"/>
                    </a:cubicBezTo>
                    <a:cubicBezTo>
                      <a:pt x="44" y="2074"/>
                      <a:pt x="611" y="1751"/>
                      <a:pt x="603" y="1489"/>
                    </a:cubicBezTo>
                    <a:cubicBezTo>
                      <a:pt x="592" y="1463"/>
                      <a:pt x="556" y="1443"/>
                      <a:pt x="525" y="1443"/>
                    </a:cubicBezTo>
                    <a:cubicBezTo>
                      <a:pt x="505" y="1443"/>
                      <a:pt x="487" y="1451"/>
                      <a:pt x="480" y="1472"/>
                    </a:cubicBezTo>
                    <a:cubicBezTo>
                      <a:pt x="358" y="1725"/>
                      <a:pt x="53" y="1751"/>
                      <a:pt x="18" y="2057"/>
                    </a:cubicBezTo>
                    <a:cubicBezTo>
                      <a:pt x="0" y="2310"/>
                      <a:pt x="175" y="2528"/>
                      <a:pt x="384" y="2642"/>
                    </a:cubicBezTo>
                    <a:cubicBezTo>
                      <a:pt x="524" y="2710"/>
                      <a:pt x="674" y="2741"/>
                      <a:pt x="828" y="2741"/>
                    </a:cubicBezTo>
                    <a:cubicBezTo>
                      <a:pt x="1300" y="2741"/>
                      <a:pt x="1799" y="2454"/>
                      <a:pt x="2070" y="2118"/>
                    </a:cubicBezTo>
                    <a:cubicBezTo>
                      <a:pt x="2445" y="1655"/>
                      <a:pt x="2620" y="878"/>
                      <a:pt x="2236" y="380"/>
                    </a:cubicBezTo>
                    <a:cubicBezTo>
                      <a:pt x="2075" y="174"/>
                      <a:pt x="1768" y="1"/>
                      <a:pt x="14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42"/>
              <p:cNvSpPr/>
              <p:nvPr/>
            </p:nvSpPr>
            <p:spPr>
              <a:xfrm>
                <a:off x="2430858" y="2687694"/>
                <a:ext cx="177329" cy="160202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2806" extrusionOk="0">
                    <a:moveTo>
                      <a:pt x="1771" y="1"/>
                    </a:moveTo>
                    <a:cubicBezTo>
                      <a:pt x="1595" y="1"/>
                      <a:pt x="1601" y="281"/>
                      <a:pt x="1787" y="290"/>
                    </a:cubicBezTo>
                    <a:cubicBezTo>
                      <a:pt x="2774" y="368"/>
                      <a:pt x="2547" y="1669"/>
                      <a:pt x="2032" y="2158"/>
                    </a:cubicBezTo>
                    <a:cubicBezTo>
                      <a:pt x="1796" y="2385"/>
                      <a:pt x="1490" y="2516"/>
                      <a:pt x="1159" y="2560"/>
                    </a:cubicBezTo>
                    <a:cubicBezTo>
                      <a:pt x="1112" y="2566"/>
                      <a:pt x="1054" y="2570"/>
                      <a:pt x="991" y="2570"/>
                    </a:cubicBezTo>
                    <a:cubicBezTo>
                      <a:pt x="683" y="2570"/>
                      <a:pt x="242" y="2478"/>
                      <a:pt x="329" y="2080"/>
                    </a:cubicBezTo>
                    <a:cubicBezTo>
                      <a:pt x="345" y="2001"/>
                      <a:pt x="286" y="1951"/>
                      <a:pt x="228" y="1951"/>
                    </a:cubicBezTo>
                    <a:cubicBezTo>
                      <a:pt x="189" y="1951"/>
                      <a:pt x="151" y="1974"/>
                      <a:pt x="137" y="2027"/>
                    </a:cubicBezTo>
                    <a:cubicBezTo>
                      <a:pt x="1" y="2609"/>
                      <a:pt x="409" y="2805"/>
                      <a:pt x="900" y="2805"/>
                    </a:cubicBezTo>
                    <a:cubicBezTo>
                      <a:pt x="1353" y="2805"/>
                      <a:pt x="1876" y="2639"/>
                      <a:pt x="2110" y="2455"/>
                    </a:cubicBezTo>
                    <a:cubicBezTo>
                      <a:pt x="2931" y="1809"/>
                      <a:pt x="3106" y="97"/>
                      <a:pt x="1787" y="1"/>
                    </a:cubicBezTo>
                    <a:cubicBezTo>
                      <a:pt x="1782" y="1"/>
                      <a:pt x="1776" y="1"/>
                      <a:pt x="17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42"/>
              <p:cNvSpPr/>
              <p:nvPr/>
            </p:nvSpPr>
            <p:spPr>
              <a:xfrm>
                <a:off x="2262150" y="2482273"/>
                <a:ext cx="605751" cy="525137"/>
              </a:xfrm>
              <a:custGeom>
                <a:avLst/>
                <a:gdLst/>
                <a:ahLst/>
                <a:cxnLst/>
                <a:rect l="l" t="t" r="r" b="b"/>
                <a:pathLst>
                  <a:path w="10610" h="9198" extrusionOk="0">
                    <a:moveTo>
                      <a:pt x="6512" y="0"/>
                    </a:moveTo>
                    <a:cubicBezTo>
                      <a:pt x="6000" y="0"/>
                      <a:pt x="5490" y="106"/>
                      <a:pt x="5030" y="334"/>
                    </a:cubicBezTo>
                    <a:cubicBezTo>
                      <a:pt x="4140" y="779"/>
                      <a:pt x="3441" y="1775"/>
                      <a:pt x="3485" y="2787"/>
                    </a:cubicBezTo>
                    <a:cubicBezTo>
                      <a:pt x="3485" y="2821"/>
                      <a:pt x="3514" y="2841"/>
                      <a:pt x="3541" y="2841"/>
                    </a:cubicBezTo>
                    <a:cubicBezTo>
                      <a:pt x="3564" y="2841"/>
                      <a:pt x="3586" y="2828"/>
                      <a:pt x="3590" y="2796"/>
                    </a:cubicBezTo>
                    <a:cubicBezTo>
                      <a:pt x="3790" y="1906"/>
                      <a:pt x="4183" y="1076"/>
                      <a:pt x="5013" y="604"/>
                    </a:cubicBezTo>
                    <a:cubicBezTo>
                      <a:pt x="5460" y="357"/>
                      <a:pt x="5982" y="241"/>
                      <a:pt x="6505" y="241"/>
                    </a:cubicBezTo>
                    <a:cubicBezTo>
                      <a:pt x="7034" y="241"/>
                      <a:pt x="7565" y="359"/>
                      <a:pt x="8025" y="578"/>
                    </a:cubicBezTo>
                    <a:cubicBezTo>
                      <a:pt x="10051" y="1530"/>
                      <a:pt x="10391" y="4237"/>
                      <a:pt x="9457" y="6088"/>
                    </a:cubicBezTo>
                    <a:cubicBezTo>
                      <a:pt x="8698" y="7564"/>
                      <a:pt x="7196" y="8576"/>
                      <a:pt x="5572" y="8873"/>
                    </a:cubicBezTo>
                    <a:cubicBezTo>
                      <a:pt x="5174" y="8949"/>
                      <a:pt x="4751" y="8991"/>
                      <a:pt x="4322" y="8991"/>
                    </a:cubicBezTo>
                    <a:cubicBezTo>
                      <a:pt x="3160" y="8991"/>
                      <a:pt x="1961" y="8679"/>
                      <a:pt x="1145" y="7869"/>
                    </a:cubicBezTo>
                    <a:cubicBezTo>
                      <a:pt x="394" y="7118"/>
                      <a:pt x="36" y="5843"/>
                      <a:pt x="752" y="4944"/>
                    </a:cubicBezTo>
                    <a:cubicBezTo>
                      <a:pt x="1188" y="4403"/>
                      <a:pt x="1730" y="4377"/>
                      <a:pt x="2358" y="4368"/>
                    </a:cubicBezTo>
                    <a:cubicBezTo>
                      <a:pt x="2690" y="4359"/>
                      <a:pt x="2952" y="4307"/>
                      <a:pt x="3188" y="4062"/>
                    </a:cubicBezTo>
                    <a:cubicBezTo>
                      <a:pt x="3243" y="4014"/>
                      <a:pt x="3206" y="3950"/>
                      <a:pt x="3154" y="3950"/>
                    </a:cubicBezTo>
                    <a:cubicBezTo>
                      <a:pt x="3140" y="3950"/>
                      <a:pt x="3124" y="3955"/>
                      <a:pt x="3109" y="3966"/>
                    </a:cubicBezTo>
                    <a:cubicBezTo>
                      <a:pt x="2882" y="4172"/>
                      <a:pt x="2612" y="4205"/>
                      <a:pt x="2332" y="4205"/>
                    </a:cubicBezTo>
                    <a:cubicBezTo>
                      <a:pt x="2201" y="4205"/>
                      <a:pt x="2067" y="4198"/>
                      <a:pt x="1934" y="4198"/>
                    </a:cubicBezTo>
                    <a:cubicBezTo>
                      <a:pt x="1775" y="4198"/>
                      <a:pt x="1618" y="4208"/>
                      <a:pt x="1468" y="4254"/>
                    </a:cubicBezTo>
                    <a:cubicBezTo>
                      <a:pt x="1049" y="4368"/>
                      <a:pt x="699" y="4673"/>
                      <a:pt x="481" y="5040"/>
                    </a:cubicBezTo>
                    <a:cubicBezTo>
                      <a:pt x="1" y="5826"/>
                      <a:pt x="176" y="6830"/>
                      <a:pt x="665" y="7555"/>
                    </a:cubicBezTo>
                    <a:cubicBezTo>
                      <a:pt x="1480" y="8767"/>
                      <a:pt x="2992" y="9198"/>
                      <a:pt x="4414" y="9198"/>
                    </a:cubicBezTo>
                    <a:cubicBezTo>
                      <a:pt x="4713" y="9198"/>
                      <a:pt x="5008" y="9179"/>
                      <a:pt x="5292" y="9144"/>
                    </a:cubicBezTo>
                    <a:cubicBezTo>
                      <a:pt x="7187" y="8891"/>
                      <a:pt x="8986" y="7756"/>
                      <a:pt x="9772" y="5983"/>
                    </a:cubicBezTo>
                    <a:cubicBezTo>
                      <a:pt x="10610" y="4123"/>
                      <a:pt x="10261" y="1478"/>
                      <a:pt x="8305" y="447"/>
                    </a:cubicBezTo>
                    <a:cubicBezTo>
                      <a:pt x="7766" y="159"/>
                      <a:pt x="7138" y="0"/>
                      <a:pt x="6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42"/>
              <p:cNvSpPr/>
              <p:nvPr/>
            </p:nvSpPr>
            <p:spPr>
              <a:xfrm>
                <a:off x="2503479" y="2538168"/>
                <a:ext cx="127659" cy="119266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2089" extrusionOk="0">
                    <a:moveTo>
                      <a:pt x="1013" y="244"/>
                    </a:moveTo>
                    <a:cubicBezTo>
                      <a:pt x="1028" y="261"/>
                      <a:pt x="1048" y="274"/>
                      <a:pt x="1074" y="280"/>
                    </a:cubicBezTo>
                    <a:cubicBezTo>
                      <a:pt x="1449" y="359"/>
                      <a:pt x="1834" y="630"/>
                      <a:pt x="1877" y="1031"/>
                    </a:cubicBezTo>
                    <a:cubicBezTo>
                      <a:pt x="1917" y="1441"/>
                      <a:pt x="1586" y="1822"/>
                      <a:pt x="1194" y="1822"/>
                    </a:cubicBezTo>
                    <a:cubicBezTo>
                      <a:pt x="1152" y="1822"/>
                      <a:pt x="1109" y="1818"/>
                      <a:pt x="1065" y="1808"/>
                    </a:cubicBezTo>
                    <a:cubicBezTo>
                      <a:pt x="681" y="1730"/>
                      <a:pt x="306" y="1415"/>
                      <a:pt x="323" y="996"/>
                    </a:cubicBezTo>
                    <a:cubicBezTo>
                      <a:pt x="355" y="563"/>
                      <a:pt x="649" y="358"/>
                      <a:pt x="1013" y="244"/>
                    </a:cubicBezTo>
                    <a:close/>
                    <a:moveTo>
                      <a:pt x="1103" y="0"/>
                    </a:moveTo>
                    <a:cubicBezTo>
                      <a:pt x="1063" y="0"/>
                      <a:pt x="1032" y="19"/>
                      <a:pt x="1011" y="47"/>
                    </a:cubicBezTo>
                    <a:lnTo>
                      <a:pt x="1011" y="47"/>
                    </a:lnTo>
                    <a:cubicBezTo>
                      <a:pt x="973" y="38"/>
                      <a:pt x="936" y="34"/>
                      <a:pt x="899" y="34"/>
                    </a:cubicBezTo>
                    <a:cubicBezTo>
                      <a:pt x="485" y="34"/>
                      <a:pt x="139" y="560"/>
                      <a:pt x="87" y="927"/>
                    </a:cubicBezTo>
                    <a:cubicBezTo>
                      <a:pt x="0" y="1512"/>
                      <a:pt x="533" y="2009"/>
                      <a:pt x="1091" y="2079"/>
                    </a:cubicBezTo>
                    <a:cubicBezTo>
                      <a:pt x="1134" y="2085"/>
                      <a:pt x="1176" y="2088"/>
                      <a:pt x="1218" y="2088"/>
                    </a:cubicBezTo>
                    <a:cubicBezTo>
                      <a:pt x="1703" y="2088"/>
                      <a:pt x="2100" y="1680"/>
                      <a:pt x="2157" y="1197"/>
                    </a:cubicBezTo>
                    <a:cubicBezTo>
                      <a:pt x="2235" y="621"/>
                      <a:pt x="1685" y="45"/>
                      <a:pt x="1118" y="1"/>
                    </a:cubicBezTo>
                    <a:cubicBezTo>
                      <a:pt x="1113" y="0"/>
                      <a:pt x="1108" y="0"/>
                      <a:pt x="1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42"/>
              <p:cNvSpPr/>
              <p:nvPr/>
            </p:nvSpPr>
            <p:spPr>
              <a:xfrm>
                <a:off x="2660369" y="2773448"/>
                <a:ext cx="127773" cy="114756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2010" extrusionOk="0">
                    <a:moveTo>
                      <a:pt x="1001" y="304"/>
                    </a:moveTo>
                    <a:cubicBezTo>
                      <a:pt x="1382" y="304"/>
                      <a:pt x="1784" y="497"/>
                      <a:pt x="1854" y="901"/>
                    </a:cubicBezTo>
                    <a:cubicBezTo>
                      <a:pt x="1941" y="1346"/>
                      <a:pt x="1661" y="1704"/>
                      <a:pt x="1225" y="1748"/>
                    </a:cubicBezTo>
                    <a:cubicBezTo>
                      <a:pt x="1185" y="1752"/>
                      <a:pt x="1145" y="1754"/>
                      <a:pt x="1106" y="1754"/>
                    </a:cubicBezTo>
                    <a:cubicBezTo>
                      <a:pt x="732" y="1754"/>
                      <a:pt x="396" y="1565"/>
                      <a:pt x="317" y="1154"/>
                    </a:cubicBezTo>
                    <a:cubicBezTo>
                      <a:pt x="282" y="997"/>
                      <a:pt x="299" y="822"/>
                      <a:pt x="360" y="665"/>
                    </a:cubicBezTo>
                    <a:cubicBezTo>
                      <a:pt x="424" y="517"/>
                      <a:pt x="527" y="437"/>
                      <a:pt x="637" y="344"/>
                    </a:cubicBezTo>
                    <a:lnTo>
                      <a:pt x="637" y="344"/>
                    </a:lnTo>
                    <a:cubicBezTo>
                      <a:pt x="649" y="347"/>
                      <a:pt x="661" y="348"/>
                      <a:pt x="673" y="348"/>
                    </a:cubicBezTo>
                    <a:cubicBezTo>
                      <a:pt x="687" y="348"/>
                      <a:pt x="702" y="346"/>
                      <a:pt x="718" y="342"/>
                    </a:cubicBezTo>
                    <a:cubicBezTo>
                      <a:pt x="807" y="317"/>
                      <a:pt x="903" y="304"/>
                      <a:pt x="1001" y="304"/>
                    </a:cubicBezTo>
                    <a:close/>
                    <a:moveTo>
                      <a:pt x="991" y="0"/>
                    </a:moveTo>
                    <a:cubicBezTo>
                      <a:pt x="873" y="0"/>
                      <a:pt x="757" y="17"/>
                      <a:pt x="649" y="54"/>
                    </a:cubicBezTo>
                    <a:cubicBezTo>
                      <a:pt x="600" y="73"/>
                      <a:pt x="570" y="108"/>
                      <a:pt x="555" y="148"/>
                    </a:cubicBezTo>
                    <a:lnTo>
                      <a:pt x="555" y="148"/>
                    </a:lnTo>
                    <a:cubicBezTo>
                      <a:pt x="114" y="226"/>
                      <a:pt x="1" y="912"/>
                      <a:pt x="90" y="1276"/>
                    </a:cubicBezTo>
                    <a:cubicBezTo>
                      <a:pt x="211" y="1767"/>
                      <a:pt x="671" y="2010"/>
                      <a:pt x="1138" y="2010"/>
                    </a:cubicBezTo>
                    <a:cubicBezTo>
                      <a:pt x="1211" y="2010"/>
                      <a:pt x="1284" y="2004"/>
                      <a:pt x="1356" y="1992"/>
                    </a:cubicBezTo>
                    <a:cubicBezTo>
                      <a:pt x="1923" y="1905"/>
                      <a:pt x="2238" y="1381"/>
                      <a:pt x="2133" y="822"/>
                    </a:cubicBezTo>
                    <a:cubicBezTo>
                      <a:pt x="2027" y="319"/>
                      <a:pt x="1495" y="0"/>
                      <a:pt x="9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42"/>
              <p:cNvSpPr/>
              <p:nvPr/>
            </p:nvSpPr>
            <p:spPr>
              <a:xfrm>
                <a:off x="2637704" y="2523323"/>
                <a:ext cx="129029" cy="121093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2121" extrusionOk="0">
                    <a:moveTo>
                      <a:pt x="1132" y="291"/>
                    </a:moveTo>
                    <a:cubicBezTo>
                      <a:pt x="1329" y="291"/>
                      <a:pt x="1530" y="357"/>
                      <a:pt x="1666" y="488"/>
                    </a:cubicBezTo>
                    <a:cubicBezTo>
                      <a:pt x="2067" y="855"/>
                      <a:pt x="1762" y="1361"/>
                      <a:pt x="1430" y="1632"/>
                    </a:cubicBezTo>
                    <a:cubicBezTo>
                      <a:pt x="1278" y="1759"/>
                      <a:pt x="1134" y="1885"/>
                      <a:pt x="919" y="1885"/>
                    </a:cubicBezTo>
                    <a:cubicBezTo>
                      <a:pt x="911" y="1885"/>
                      <a:pt x="904" y="1885"/>
                      <a:pt x="897" y="1885"/>
                    </a:cubicBezTo>
                    <a:cubicBezTo>
                      <a:pt x="583" y="1868"/>
                      <a:pt x="382" y="1597"/>
                      <a:pt x="382" y="1291"/>
                    </a:cubicBezTo>
                    <a:cubicBezTo>
                      <a:pt x="382" y="988"/>
                      <a:pt x="520" y="712"/>
                      <a:pt x="631" y="440"/>
                    </a:cubicBezTo>
                    <a:lnTo>
                      <a:pt x="631" y="440"/>
                    </a:lnTo>
                    <a:cubicBezTo>
                      <a:pt x="633" y="440"/>
                      <a:pt x="636" y="440"/>
                      <a:pt x="638" y="440"/>
                    </a:cubicBezTo>
                    <a:cubicBezTo>
                      <a:pt x="660" y="440"/>
                      <a:pt x="683" y="434"/>
                      <a:pt x="705" y="418"/>
                    </a:cubicBezTo>
                    <a:cubicBezTo>
                      <a:pt x="821" y="333"/>
                      <a:pt x="976" y="291"/>
                      <a:pt x="1132" y="291"/>
                    </a:cubicBezTo>
                    <a:close/>
                    <a:moveTo>
                      <a:pt x="1048" y="0"/>
                    </a:moveTo>
                    <a:cubicBezTo>
                      <a:pt x="830" y="0"/>
                      <a:pt x="631" y="69"/>
                      <a:pt x="530" y="243"/>
                    </a:cubicBezTo>
                    <a:cubicBezTo>
                      <a:pt x="515" y="267"/>
                      <a:pt x="509" y="293"/>
                      <a:pt x="511" y="318"/>
                    </a:cubicBezTo>
                    <a:lnTo>
                      <a:pt x="511" y="318"/>
                    </a:lnTo>
                    <a:cubicBezTo>
                      <a:pt x="219" y="749"/>
                      <a:pt x="1" y="1418"/>
                      <a:pt x="365" y="1850"/>
                    </a:cubicBezTo>
                    <a:cubicBezTo>
                      <a:pt x="522" y="2044"/>
                      <a:pt x="701" y="2120"/>
                      <a:pt x="883" y="2120"/>
                    </a:cubicBezTo>
                    <a:cubicBezTo>
                      <a:pt x="1177" y="2120"/>
                      <a:pt x="1481" y="1923"/>
                      <a:pt x="1718" y="1702"/>
                    </a:cubicBezTo>
                    <a:cubicBezTo>
                      <a:pt x="2111" y="1326"/>
                      <a:pt x="2259" y="706"/>
                      <a:pt x="1840" y="287"/>
                    </a:cubicBezTo>
                    <a:cubicBezTo>
                      <a:pt x="1674" y="126"/>
                      <a:pt x="1344" y="0"/>
                      <a:pt x="10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42"/>
              <p:cNvSpPr/>
              <p:nvPr/>
            </p:nvSpPr>
            <p:spPr>
              <a:xfrm>
                <a:off x="2542474" y="2846870"/>
                <a:ext cx="129029" cy="120808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2116" extrusionOk="0">
                    <a:moveTo>
                      <a:pt x="1136" y="290"/>
                    </a:moveTo>
                    <a:cubicBezTo>
                      <a:pt x="1330" y="290"/>
                      <a:pt x="1527" y="354"/>
                      <a:pt x="1657" y="479"/>
                    </a:cubicBezTo>
                    <a:cubicBezTo>
                      <a:pt x="2067" y="855"/>
                      <a:pt x="1762" y="1352"/>
                      <a:pt x="1430" y="1632"/>
                    </a:cubicBezTo>
                    <a:cubicBezTo>
                      <a:pt x="1274" y="1755"/>
                      <a:pt x="1142" y="1878"/>
                      <a:pt x="938" y="1878"/>
                    </a:cubicBezTo>
                    <a:cubicBezTo>
                      <a:pt x="925" y="1878"/>
                      <a:pt x="911" y="1877"/>
                      <a:pt x="897" y="1876"/>
                    </a:cubicBezTo>
                    <a:cubicBezTo>
                      <a:pt x="583" y="1867"/>
                      <a:pt x="382" y="1597"/>
                      <a:pt x="382" y="1291"/>
                    </a:cubicBezTo>
                    <a:cubicBezTo>
                      <a:pt x="382" y="988"/>
                      <a:pt x="521" y="712"/>
                      <a:pt x="632" y="439"/>
                    </a:cubicBezTo>
                    <a:lnTo>
                      <a:pt x="632" y="439"/>
                    </a:lnTo>
                    <a:cubicBezTo>
                      <a:pt x="635" y="439"/>
                      <a:pt x="638" y="439"/>
                      <a:pt x="641" y="439"/>
                    </a:cubicBezTo>
                    <a:cubicBezTo>
                      <a:pt x="662" y="439"/>
                      <a:pt x="684" y="433"/>
                      <a:pt x="705" y="418"/>
                    </a:cubicBezTo>
                    <a:cubicBezTo>
                      <a:pt x="823" y="332"/>
                      <a:pt x="979" y="290"/>
                      <a:pt x="1136" y="290"/>
                    </a:cubicBezTo>
                    <a:close/>
                    <a:moveTo>
                      <a:pt x="1049" y="0"/>
                    </a:moveTo>
                    <a:cubicBezTo>
                      <a:pt x="830" y="0"/>
                      <a:pt x="631" y="69"/>
                      <a:pt x="531" y="243"/>
                    </a:cubicBezTo>
                    <a:cubicBezTo>
                      <a:pt x="514" y="266"/>
                      <a:pt x="509" y="292"/>
                      <a:pt x="512" y="318"/>
                    </a:cubicBezTo>
                    <a:lnTo>
                      <a:pt x="512" y="318"/>
                    </a:lnTo>
                    <a:cubicBezTo>
                      <a:pt x="220" y="748"/>
                      <a:pt x="1" y="1418"/>
                      <a:pt x="365" y="1850"/>
                    </a:cubicBezTo>
                    <a:cubicBezTo>
                      <a:pt x="522" y="2040"/>
                      <a:pt x="700" y="2116"/>
                      <a:pt x="883" y="2116"/>
                    </a:cubicBezTo>
                    <a:cubicBezTo>
                      <a:pt x="1177" y="2116"/>
                      <a:pt x="1481" y="1919"/>
                      <a:pt x="1718" y="1693"/>
                    </a:cubicBezTo>
                    <a:cubicBezTo>
                      <a:pt x="2111" y="1326"/>
                      <a:pt x="2260" y="706"/>
                      <a:pt x="1840" y="287"/>
                    </a:cubicBezTo>
                    <a:cubicBezTo>
                      <a:pt x="1675" y="126"/>
                      <a:pt x="1344" y="0"/>
                      <a:pt x="10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42"/>
              <p:cNvSpPr/>
              <p:nvPr/>
            </p:nvSpPr>
            <p:spPr>
              <a:xfrm>
                <a:off x="2695367" y="2630144"/>
                <a:ext cx="129885" cy="142903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2503" extrusionOk="0">
                    <a:moveTo>
                      <a:pt x="1358" y="304"/>
                    </a:moveTo>
                    <a:cubicBezTo>
                      <a:pt x="1778" y="304"/>
                      <a:pt x="1996" y="708"/>
                      <a:pt x="1843" y="1167"/>
                    </a:cubicBezTo>
                    <a:cubicBezTo>
                      <a:pt x="1722" y="1548"/>
                      <a:pt x="1462" y="2206"/>
                      <a:pt x="1005" y="2206"/>
                    </a:cubicBezTo>
                    <a:cubicBezTo>
                      <a:pt x="1002" y="2206"/>
                      <a:pt x="999" y="2206"/>
                      <a:pt x="996" y="2206"/>
                    </a:cubicBezTo>
                    <a:cubicBezTo>
                      <a:pt x="402" y="2188"/>
                      <a:pt x="306" y="1690"/>
                      <a:pt x="306" y="1210"/>
                    </a:cubicBezTo>
                    <a:cubicBezTo>
                      <a:pt x="306" y="1168"/>
                      <a:pt x="291" y="1135"/>
                      <a:pt x="268" y="1111"/>
                    </a:cubicBezTo>
                    <a:lnTo>
                      <a:pt x="268" y="1111"/>
                    </a:lnTo>
                    <a:cubicBezTo>
                      <a:pt x="313" y="950"/>
                      <a:pt x="342" y="799"/>
                      <a:pt x="481" y="660"/>
                    </a:cubicBezTo>
                    <a:cubicBezTo>
                      <a:pt x="621" y="529"/>
                      <a:pt x="917" y="407"/>
                      <a:pt x="1083" y="355"/>
                    </a:cubicBezTo>
                    <a:cubicBezTo>
                      <a:pt x="1182" y="320"/>
                      <a:pt x="1274" y="304"/>
                      <a:pt x="1358" y="304"/>
                    </a:cubicBezTo>
                    <a:close/>
                    <a:moveTo>
                      <a:pt x="1373" y="1"/>
                    </a:moveTo>
                    <a:cubicBezTo>
                      <a:pt x="1344" y="1"/>
                      <a:pt x="1314" y="2"/>
                      <a:pt x="1284" y="5"/>
                    </a:cubicBezTo>
                    <a:cubicBezTo>
                      <a:pt x="970" y="31"/>
                      <a:pt x="559" y="241"/>
                      <a:pt x="306" y="442"/>
                    </a:cubicBezTo>
                    <a:cubicBezTo>
                      <a:pt x="82" y="620"/>
                      <a:pt x="43" y="832"/>
                      <a:pt x="55" y="1097"/>
                    </a:cubicBezTo>
                    <a:lnTo>
                      <a:pt x="55" y="1097"/>
                    </a:lnTo>
                    <a:cubicBezTo>
                      <a:pt x="23" y="1121"/>
                      <a:pt x="1" y="1159"/>
                      <a:pt x="1" y="1210"/>
                    </a:cubicBezTo>
                    <a:cubicBezTo>
                      <a:pt x="9" y="1883"/>
                      <a:pt x="228" y="2494"/>
                      <a:pt x="996" y="2503"/>
                    </a:cubicBezTo>
                    <a:cubicBezTo>
                      <a:pt x="1000" y="2503"/>
                      <a:pt x="1003" y="2503"/>
                      <a:pt x="1006" y="2503"/>
                    </a:cubicBezTo>
                    <a:cubicBezTo>
                      <a:pt x="1698" y="2503"/>
                      <a:pt x="2071" y="1627"/>
                      <a:pt x="2184" y="1053"/>
                    </a:cubicBezTo>
                    <a:cubicBezTo>
                      <a:pt x="2275" y="531"/>
                      <a:pt x="1917" y="1"/>
                      <a:pt x="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42"/>
              <p:cNvSpPr/>
              <p:nvPr/>
            </p:nvSpPr>
            <p:spPr>
              <a:xfrm>
                <a:off x="2387296" y="2872676"/>
                <a:ext cx="144615" cy="108533"/>
              </a:xfrm>
              <a:custGeom>
                <a:avLst/>
                <a:gdLst/>
                <a:ahLst/>
                <a:cxnLst/>
                <a:rect l="l" t="t" r="r" b="b"/>
                <a:pathLst>
                  <a:path w="2533" h="1901" extrusionOk="0">
                    <a:moveTo>
                      <a:pt x="1027" y="285"/>
                    </a:moveTo>
                    <a:cubicBezTo>
                      <a:pt x="1057" y="285"/>
                      <a:pt x="1087" y="286"/>
                      <a:pt x="1118" y="289"/>
                    </a:cubicBezTo>
                    <a:cubicBezTo>
                      <a:pt x="1441" y="324"/>
                      <a:pt x="2035" y="403"/>
                      <a:pt x="2131" y="787"/>
                    </a:cubicBezTo>
                    <a:cubicBezTo>
                      <a:pt x="2262" y="1302"/>
                      <a:pt x="1825" y="1494"/>
                      <a:pt x="1424" y="1590"/>
                    </a:cubicBezTo>
                    <a:cubicBezTo>
                      <a:pt x="1374" y="1601"/>
                      <a:pt x="1342" y="1627"/>
                      <a:pt x="1325" y="1660"/>
                    </a:cubicBezTo>
                    <a:lnTo>
                      <a:pt x="1325" y="1660"/>
                    </a:lnTo>
                    <a:cubicBezTo>
                      <a:pt x="1322" y="1660"/>
                      <a:pt x="1318" y="1660"/>
                      <a:pt x="1315" y="1660"/>
                    </a:cubicBezTo>
                    <a:cubicBezTo>
                      <a:pt x="1260" y="1660"/>
                      <a:pt x="1206" y="1660"/>
                      <a:pt x="1153" y="1651"/>
                    </a:cubicBezTo>
                    <a:cubicBezTo>
                      <a:pt x="909" y="1590"/>
                      <a:pt x="725" y="1354"/>
                      <a:pt x="594" y="1153"/>
                    </a:cubicBezTo>
                    <a:cubicBezTo>
                      <a:pt x="273" y="692"/>
                      <a:pt x="527" y="285"/>
                      <a:pt x="1027" y="285"/>
                    </a:cubicBezTo>
                    <a:close/>
                    <a:moveTo>
                      <a:pt x="994" y="1"/>
                    </a:moveTo>
                    <a:cubicBezTo>
                      <a:pt x="980" y="1"/>
                      <a:pt x="966" y="1"/>
                      <a:pt x="952" y="1"/>
                    </a:cubicBezTo>
                    <a:cubicBezTo>
                      <a:pt x="428" y="10"/>
                      <a:pt x="1" y="481"/>
                      <a:pt x="193" y="1005"/>
                    </a:cubicBezTo>
                    <a:cubicBezTo>
                      <a:pt x="289" y="1276"/>
                      <a:pt x="559" y="1625"/>
                      <a:pt x="804" y="1800"/>
                    </a:cubicBezTo>
                    <a:cubicBezTo>
                      <a:pt x="905" y="1873"/>
                      <a:pt x="1009" y="1900"/>
                      <a:pt x="1114" y="1900"/>
                    </a:cubicBezTo>
                    <a:cubicBezTo>
                      <a:pt x="1198" y="1900"/>
                      <a:pt x="1283" y="1883"/>
                      <a:pt x="1370" y="1856"/>
                    </a:cubicBezTo>
                    <a:lnTo>
                      <a:pt x="1370" y="1856"/>
                    </a:lnTo>
                    <a:cubicBezTo>
                      <a:pt x="1395" y="1878"/>
                      <a:pt x="1427" y="1891"/>
                      <a:pt x="1465" y="1891"/>
                    </a:cubicBezTo>
                    <a:cubicBezTo>
                      <a:pt x="1477" y="1891"/>
                      <a:pt x="1489" y="1890"/>
                      <a:pt x="1502" y="1887"/>
                    </a:cubicBezTo>
                    <a:cubicBezTo>
                      <a:pt x="2070" y="1747"/>
                      <a:pt x="2533" y="1450"/>
                      <a:pt x="2437" y="804"/>
                    </a:cubicBezTo>
                    <a:cubicBezTo>
                      <a:pt x="2343" y="174"/>
                      <a:pt x="1551" y="1"/>
                      <a:pt x="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6">
            <a:extLst>
              <a:ext uri="{FF2B5EF4-FFF2-40B4-BE49-F238E27FC236}">
                <a16:creationId xmlns:a16="http://schemas.microsoft.com/office/drawing/2014/main" id="{F2B639F2-F7F5-AF9A-F871-EC2AAA7A30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86175" y="465620"/>
            <a:ext cx="5785070" cy="14173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3" name="Google Shape;233;p17"/>
          <p:cNvCxnSpPr>
            <a:cxnSpLocks/>
          </p:cNvCxnSpPr>
          <p:nvPr/>
        </p:nvCxnSpPr>
        <p:spPr>
          <a:xfrm rot="5400000">
            <a:off x="6076768" y="2994580"/>
            <a:ext cx="644522" cy="20141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7"/>
          <p:cNvCxnSpPr>
            <a:cxnSpLocks/>
            <a:stCxn id="227" idx="2"/>
            <a:endCxn id="219" idx="0"/>
          </p:cNvCxnSpPr>
          <p:nvPr/>
        </p:nvCxnSpPr>
        <p:spPr>
          <a:xfrm rot="5400000">
            <a:off x="2158231" y="2740173"/>
            <a:ext cx="663343" cy="856185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7"/>
          <p:cNvCxnSpPr>
            <a:cxnSpLocks/>
            <a:stCxn id="227" idx="2"/>
            <a:endCxn id="218" idx="0"/>
          </p:cNvCxnSpPr>
          <p:nvPr/>
        </p:nvCxnSpPr>
        <p:spPr>
          <a:xfrm rot="16200000" flipH="1">
            <a:off x="3066797" y="2687791"/>
            <a:ext cx="663342" cy="96094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4" name="Google Shape;214;p17"/>
          <p:cNvSpPr/>
          <p:nvPr/>
        </p:nvSpPr>
        <p:spPr>
          <a:xfrm>
            <a:off x="3034366" y="3263419"/>
            <a:ext cx="1649928" cy="1529299"/>
          </a:xfrm>
          <a:custGeom>
            <a:avLst/>
            <a:gdLst/>
            <a:ahLst/>
            <a:cxnLst/>
            <a:rect l="l" t="t" r="r" b="b"/>
            <a:pathLst>
              <a:path w="84512" h="17046" extrusionOk="0">
                <a:moveTo>
                  <a:pt x="33301" y="16965"/>
                </a:moveTo>
                <a:cubicBezTo>
                  <a:pt x="43097" y="17242"/>
                  <a:pt x="54922" y="16769"/>
                  <a:pt x="62535" y="16180"/>
                </a:cubicBezTo>
                <a:cubicBezTo>
                  <a:pt x="70148" y="15591"/>
                  <a:pt x="75326" y="14807"/>
                  <a:pt x="78980" y="13433"/>
                </a:cubicBezTo>
                <a:cubicBezTo>
                  <a:pt x="82634" y="12059"/>
                  <a:pt x="84887" y="9828"/>
                  <a:pt x="84460" y="7938"/>
                </a:cubicBezTo>
                <a:cubicBezTo>
                  <a:pt x="84033" y="6048"/>
                  <a:pt x="83420" y="3377"/>
                  <a:pt x="76416" y="2091"/>
                </a:cubicBezTo>
                <a:cubicBezTo>
                  <a:pt x="69412" y="805"/>
                  <a:pt x="53599" y="445"/>
                  <a:pt x="42435" y="220"/>
                </a:cubicBezTo>
                <a:cubicBezTo>
                  <a:pt x="31271" y="-5"/>
                  <a:pt x="16334" y="-305"/>
                  <a:pt x="9431" y="741"/>
                </a:cubicBezTo>
                <a:cubicBezTo>
                  <a:pt x="2529" y="1788"/>
                  <a:pt x="1966" y="4203"/>
                  <a:pt x="1020" y="6499"/>
                </a:cubicBezTo>
                <a:cubicBezTo>
                  <a:pt x="75" y="8795"/>
                  <a:pt x="-1622" y="12772"/>
                  <a:pt x="3758" y="14516"/>
                </a:cubicBezTo>
                <a:cubicBezTo>
                  <a:pt x="9138" y="16260"/>
                  <a:pt x="23505" y="16688"/>
                  <a:pt x="33301" y="1696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15" name="Google Shape;215;p17"/>
          <p:cNvSpPr/>
          <p:nvPr/>
        </p:nvSpPr>
        <p:spPr>
          <a:xfrm>
            <a:off x="1210141" y="3263419"/>
            <a:ext cx="1649928" cy="1529299"/>
          </a:xfrm>
          <a:custGeom>
            <a:avLst/>
            <a:gdLst/>
            <a:ahLst/>
            <a:cxnLst/>
            <a:rect l="l" t="t" r="r" b="b"/>
            <a:pathLst>
              <a:path w="84512" h="17046" extrusionOk="0">
                <a:moveTo>
                  <a:pt x="33301" y="16965"/>
                </a:moveTo>
                <a:cubicBezTo>
                  <a:pt x="43097" y="17242"/>
                  <a:pt x="54922" y="16769"/>
                  <a:pt x="62535" y="16180"/>
                </a:cubicBezTo>
                <a:cubicBezTo>
                  <a:pt x="70148" y="15591"/>
                  <a:pt x="75326" y="14807"/>
                  <a:pt x="78980" y="13433"/>
                </a:cubicBezTo>
                <a:cubicBezTo>
                  <a:pt x="82634" y="12059"/>
                  <a:pt x="84887" y="9828"/>
                  <a:pt x="84460" y="7938"/>
                </a:cubicBezTo>
                <a:cubicBezTo>
                  <a:pt x="84033" y="6048"/>
                  <a:pt x="83420" y="3377"/>
                  <a:pt x="76416" y="2091"/>
                </a:cubicBezTo>
                <a:cubicBezTo>
                  <a:pt x="69412" y="805"/>
                  <a:pt x="53599" y="445"/>
                  <a:pt x="42435" y="220"/>
                </a:cubicBezTo>
                <a:cubicBezTo>
                  <a:pt x="31271" y="-5"/>
                  <a:pt x="16334" y="-305"/>
                  <a:pt x="9431" y="741"/>
                </a:cubicBezTo>
                <a:cubicBezTo>
                  <a:pt x="2529" y="1788"/>
                  <a:pt x="1966" y="4203"/>
                  <a:pt x="1020" y="6499"/>
                </a:cubicBezTo>
                <a:cubicBezTo>
                  <a:pt x="75" y="8795"/>
                  <a:pt x="-1622" y="12772"/>
                  <a:pt x="3758" y="14516"/>
                </a:cubicBezTo>
                <a:cubicBezTo>
                  <a:pt x="9138" y="16260"/>
                  <a:pt x="23505" y="16688"/>
                  <a:pt x="33301" y="1696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17" name="Google Shape;217;p17"/>
          <p:cNvSpPr/>
          <p:nvPr/>
        </p:nvSpPr>
        <p:spPr>
          <a:xfrm>
            <a:off x="5689745" y="3417547"/>
            <a:ext cx="1766400" cy="1375171"/>
          </a:xfrm>
          <a:custGeom>
            <a:avLst/>
            <a:gdLst/>
            <a:ahLst/>
            <a:cxnLst/>
            <a:rect l="l" t="t" r="r" b="b"/>
            <a:pathLst>
              <a:path w="84512" h="17046" extrusionOk="0">
                <a:moveTo>
                  <a:pt x="33301" y="16965"/>
                </a:moveTo>
                <a:cubicBezTo>
                  <a:pt x="43097" y="17242"/>
                  <a:pt x="54922" y="16769"/>
                  <a:pt x="62535" y="16180"/>
                </a:cubicBezTo>
                <a:cubicBezTo>
                  <a:pt x="70148" y="15591"/>
                  <a:pt x="75326" y="14807"/>
                  <a:pt x="78980" y="13433"/>
                </a:cubicBezTo>
                <a:cubicBezTo>
                  <a:pt x="82634" y="12059"/>
                  <a:pt x="84887" y="9828"/>
                  <a:pt x="84460" y="7938"/>
                </a:cubicBezTo>
                <a:cubicBezTo>
                  <a:pt x="84033" y="6048"/>
                  <a:pt x="83420" y="3377"/>
                  <a:pt x="76416" y="2091"/>
                </a:cubicBezTo>
                <a:cubicBezTo>
                  <a:pt x="69412" y="805"/>
                  <a:pt x="53599" y="445"/>
                  <a:pt x="42435" y="220"/>
                </a:cubicBezTo>
                <a:cubicBezTo>
                  <a:pt x="31271" y="-5"/>
                  <a:pt x="16334" y="-305"/>
                  <a:pt x="9431" y="741"/>
                </a:cubicBezTo>
                <a:cubicBezTo>
                  <a:pt x="2529" y="1788"/>
                  <a:pt x="1966" y="4203"/>
                  <a:pt x="1020" y="6499"/>
                </a:cubicBezTo>
                <a:cubicBezTo>
                  <a:pt x="75" y="8795"/>
                  <a:pt x="-1622" y="12772"/>
                  <a:pt x="3758" y="14516"/>
                </a:cubicBezTo>
                <a:cubicBezTo>
                  <a:pt x="9138" y="16260"/>
                  <a:pt x="23505" y="16688"/>
                  <a:pt x="33301" y="1696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18" name="Google Shape;218;p17"/>
          <p:cNvSpPr txBox="1"/>
          <p:nvPr/>
        </p:nvSpPr>
        <p:spPr>
          <a:xfrm>
            <a:off x="2995742" y="3499936"/>
            <a:ext cx="1766400" cy="1085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Write a paragraph about leisure activities with friends</a:t>
            </a:r>
          </a:p>
        </p:txBody>
      </p:sp>
      <p:sp>
        <p:nvSpPr>
          <p:cNvPr id="219" name="Google Shape;219;p17"/>
          <p:cNvSpPr txBox="1"/>
          <p:nvPr/>
        </p:nvSpPr>
        <p:spPr>
          <a:xfrm>
            <a:off x="1178609" y="3499937"/>
            <a:ext cx="1766400" cy="1105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Listen to someone talking about their leisure activities with friends</a:t>
            </a:r>
          </a:p>
        </p:txBody>
      </p:sp>
      <p:sp>
        <p:nvSpPr>
          <p:cNvPr id="221" name="Google Shape;221;p17"/>
          <p:cNvSpPr txBox="1"/>
          <p:nvPr/>
        </p:nvSpPr>
        <p:spPr>
          <a:xfrm>
            <a:off x="5689745" y="3503861"/>
            <a:ext cx="1766400" cy="1288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Love reading and talking about activities in leisure time</a:t>
            </a:r>
          </a:p>
        </p:txBody>
      </p:sp>
      <p:sp>
        <p:nvSpPr>
          <p:cNvPr id="222" name="Google Shape;222;p17"/>
          <p:cNvSpPr/>
          <p:nvPr/>
        </p:nvSpPr>
        <p:spPr>
          <a:xfrm>
            <a:off x="5494284" y="2390194"/>
            <a:ext cx="2010902" cy="426150"/>
          </a:xfrm>
          <a:custGeom>
            <a:avLst/>
            <a:gdLst/>
            <a:ahLst/>
            <a:cxnLst/>
            <a:rect l="l" t="t" r="r" b="b"/>
            <a:pathLst>
              <a:path w="84512" h="17046" extrusionOk="0">
                <a:moveTo>
                  <a:pt x="33301" y="16965"/>
                </a:moveTo>
                <a:cubicBezTo>
                  <a:pt x="43097" y="17242"/>
                  <a:pt x="54922" y="16769"/>
                  <a:pt x="62535" y="16180"/>
                </a:cubicBezTo>
                <a:cubicBezTo>
                  <a:pt x="70148" y="15591"/>
                  <a:pt x="75326" y="14807"/>
                  <a:pt x="78980" y="13433"/>
                </a:cubicBezTo>
                <a:cubicBezTo>
                  <a:pt x="82634" y="12059"/>
                  <a:pt x="84887" y="9828"/>
                  <a:pt x="84460" y="7938"/>
                </a:cubicBezTo>
                <a:cubicBezTo>
                  <a:pt x="84033" y="6048"/>
                  <a:pt x="83420" y="3377"/>
                  <a:pt x="76416" y="2091"/>
                </a:cubicBezTo>
                <a:cubicBezTo>
                  <a:pt x="69412" y="805"/>
                  <a:pt x="53599" y="445"/>
                  <a:pt x="42435" y="220"/>
                </a:cubicBezTo>
                <a:cubicBezTo>
                  <a:pt x="31271" y="-5"/>
                  <a:pt x="16334" y="-305"/>
                  <a:pt x="9431" y="741"/>
                </a:cubicBezTo>
                <a:cubicBezTo>
                  <a:pt x="2529" y="1788"/>
                  <a:pt x="1966" y="4203"/>
                  <a:pt x="1020" y="6499"/>
                </a:cubicBezTo>
                <a:cubicBezTo>
                  <a:pt x="75" y="8795"/>
                  <a:pt x="-1622" y="12772"/>
                  <a:pt x="3758" y="14516"/>
                </a:cubicBezTo>
                <a:cubicBezTo>
                  <a:pt x="9138" y="16260"/>
                  <a:pt x="23505" y="16688"/>
                  <a:pt x="33301" y="169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23" name="Google Shape;223;p17"/>
          <p:cNvSpPr/>
          <p:nvPr/>
        </p:nvSpPr>
        <p:spPr>
          <a:xfrm>
            <a:off x="2311826" y="2390194"/>
            <a:ext cx="1212325" cy="426150"/>
          </a:xfrm>
          <a:custGeom>
            <a:avLst/>
            <a:gdLst/>
            <a:ahLst/>
            <a:cxnLst/>
            <a:rect l="l" t="t" r="r" b="b"/>
            <a:pathLst>
              <a:path w="84512" h="17046" extrusionOk="0">
                <a:moveTo>
                  <a:pt x="33301" y="16965"/>
                </a:moveTo>
                <a:cubicBezTo>
                  <a:pt x="43097" y="17242"/>
                  <a:pt x="54922" y="16769"/>
                  <a:pt x="62535" y="16180"/>
                </a:cubicBezTo>
                <a:cubicBezTo>
                  <a:pt x="70148" y="15591"/>
                  <a:pt x="75326" y="14807"/>
                  <a:pt x="78980" y="13433"/>
                </a:cubicBezTo>
                <a:cubicBezTo>
                  <a:pt x="82634" y="12059"/>
                  <a:pt x="84887" y="9828"/>
                  <a:pt x="84460" y="7938"/>
                </a:cubicBezTo>
                <a:cubicBezTo>
                  <a:pt x="84033" y="6048"/>
                  <a:pt x="83420" y="3377"/>
                  <a:pt x="76416" y="2091"/>
                </a:cubicBezTo>
                <a:cubicBezTo>
                  <a:pt x="69412" y="805"/>
                  <a:pt x="53599" y="445"/>
                  <a:pt x="42435" y="220"/>
                </a:cubicBezTo>
                <a:cubicBezTo>
                  <a:pt x="31271" y="-5"/>
                  <a:pt x="16334" y="-305"/>
                  <a:pt x="9431" y="741"/>
                </a:cubicBezTo>
                <a:cubicBezTo>
                  <a:pt x="2529" y="1788"/>
                  <a:pt x="1966" y="4203"/>
                  <a:pt x="1020" y="6499"/>
                </a:cubicBezTo>
                <a:cubicBezTo>
                  <a:pt x="75" y="8795"/>
                  <a:pt x="-1622" y="12772"/>
                  <a:pt x="3758" y="14516"/>
                </a:cubicBezTo>
                <a:cubicBezTo>
                  <a:pt x="9138" y="16260"/>
                  <a:pt x="23505" y="16688"/>
                  <a:pt x="33301" y="169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24" name="Google Shape;224;p17"/>
          <p:cNvSpPr/>
          <p:nvPr/>
        </p:nvSpPr>
        <p:spPr>
          <a:xfrm>
            <a:off x="1489842" y="1299274"/>
            <a:ext cx="6015343" cy="426150"/>
          </a:xfrm>
          <a:custGeom>
            <a:avLst/>
            <a:gdLst/>
            <a:ahLst/>
            <a:cxnLst/>
            <a:rect l="l" t="t" r="r" b="b"/>
            <a:pathLst>
              <a:path w="84512" h="17046" extrusionOk="0">
                <a:moveTo>
                  <a:pt x="33301" y="16965"/>
                </a:moveTo>
                <a:cubicBezTo>
                  <a:pt x="43097" y="17242"/>
                  <a:pt x="54922" y="16769"/>
                  <a:pt x="62535" y="16180"/>
                </a:cubicBezTo>
                <a:cubicBezTo>
                  <a:pt x="70148" y="15591"/>
                  <a:pt x="75326" y="14807"/>
                  <a:pt x="78980" y="13433"/>
                </a:cubicBezTo>
                <a:cubicBezTo>
                  <a:pt x="82634" y="12059"/>
                  <a:pt x="84887" y="9828"/>
                  <a:pt x="84460" y="7938"/>
                </a:cubicBezTo>
                <a:cubicBezTo>
                  <a:pt x="84033" y="6048"/>
                  <a:pt x="83420" y="3377"/>
                  <a:pt x="76416" y="2091"/>
                </a:cubicBezTo>
                <a:cubicBezTo>
                  <a:pt x="69412" y="805"/>
                  <a:pt x="53599" y="445"/>
                  <a:pt x="42435" y="220"/>
                </a:cubicBezTo>
                <a:cubicBezTo>
                  <a:pt x="31271" y="-5"/>
                  <a:pt x="16334" y="-305"/>
                  <a:pt x="9431" y="741"/>
                </a:cubicBezTo>
                <a:cubicBezTo>
                  <a:pt x="2529" y="1788"/>
                  <a:pt x="1966" y="4203"/>
                  <a:pt x="1020" y="6499"/>
                </a:cubicBezTo>
                <a:cubicBezTo>
                  <a:pt x="75" y="8795"/>
                  <a:pt x="-1622" y="12772"/>
                  <a:pt x="3758" y="14516"/>
                </a:cubicBezTo>
                <a:cubicBezTo>
                  <a:pt x="9138" y="16260"/>
                  <a:pt x="23505" y="16688"/>
                  <a:pt x="33301" y="1696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225" name="Google Shape;225;p17"/>
          <p:cNvSpPr txBox="1"/>
          <p:nvPr/>
        </p:nvSpPr>
        <p:spPr>
          <a:xfrm>
            <a:off x="2242334" y="1276594"/>
            <a:ext cx="4450128" cy="19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By the end of this lesson, Ss will be able to:</a:t>
            </a:r>
          </a:p>
        </p:txBody>
      </p:sp>
      <p:sp>
        <p:nvSpPr>
          <p:cNvPr id="226" name="Google Shape;226;p17"/>
          <p:cNvSpPr txBox="1"/>
          <p:nvPr/>
        </p:nvSpPr>
        <p:spPr>
          <a:xfrm>
            <a:off x="5270338" y="2369944"/>
            <a:ext cx="2458794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Personal qualities</a:t>
            </a:r>
          </a:p>
        </p:txBody>
      </p:sp>
      <p:sp>
        <p:nvSpPr>
          <p:cNvPr id="227" name="Google Shape;227;p17"/>
          <p:cNvSpPr txBox="1"/>
          <p:nvPr/>
        </p:nvSpPr>
        <p:spPr>
          <a:xfrm>
            <a:off x="2034794" y="2390194"/>
            <a:ext cx="1766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Knowledge</a:t>
            </a:r>
          </a:p>
        </p:txBody>
      </p:sp>
      <p:sp>
        <p:nvSpPr>
          <p:cNvPr id="228" name="Google Shape;228;p17"/>
          <p:cNvSpPr txBox="1">
            <a:spLocks noGrp="1"/>
          </p:cNvSpPr>
          <p:nvPr>
            <p:ph type="title"/>
          </p:nvPr>
        </p:nvSpPr>
        <p:spPr>
          <a:xfrm>
            <a:off x="237213" y="20919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OBJECTIVES</a:t>
            </a:r>
            <a:endParaRPr sz="4000" dirty="0"/>
          </a:p>
        </p:txBody>
      </p:sp>
      <p:cxnSp>
        <p:nvCxnSpPr>
          <p:cNvPr id="229" name="Google Shape;229;p17"/>
          <p:cNvCxnSpPr>
            <a:cxnSpLocks/>
            <a:stCxn id="227" idx="0"/>
            <a:endCxn id="226" idx="0"/>
          </p:cNvCxnSpPr>
          <p:nvPr/>
        </p:nvCxnSpPr>
        <p:spPr>
          <a:xfrm rot="5400000" flipH="1" flipV="1">
            <a:off x="4698739" y="589199"/>
            <a:ext cx="20250" cy="3581741"/>
          </a:xfrm>
          <a:prstGeom prst="bentConnector3">
            <a:avLst>
              <a:gd name="adj1" fmla="val 1228889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7"/>
          <p:cNvCxnSpPr>
            <a:cxnSpLocks/>
          </p:cNvCxnSpPr>
          <p:nvPr/>
        </p:nvCxnSpPr>
        <p:spPr>
          <a:xfrm flipV="1">
            <a:off x="4467398" y="1725424"/>
            <a:ext cx="0" cy="4167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0"/>
      <p:bldP spid="219" grpId="0"/>
      <p:bldP spid="221" grpId="0"/>
      <p:bldP spid="225" grpId="0"/>
      <p:bldP spid="226" grpId="0"/>
      <p:bldP spid="227" grpId="0"/>
      <p:bldP spid="2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6"/>
          <p:cNvSpPr/>
          <p:nvPr/>
        </p:nvSpPr>
        <p:spPr>
          <a:xfrm rot="-8100140">
            <a:off x="6673417" y="2432107"/>
            <a:ext cx="1660351" cy="1559089"/>
          </a:xfrm>
          <a:custGeom>
            <a:avLst/>
            <a:gdLst/>
            <a:ahLst/>
            <a:cxnLst/>
            <a:rect l="l" t="t" r="r" b="b"/>
            <a:pathLst>
              <a:path w="38344" h="36004" extrusionOk="0">
                <a:moveTo>
                  <a:pt x="23431" y="423"/>
                </a:moveTo>
                <a:cubicBezTo>
                  <a:pt x="19313" y="-780"/>
                  <a:pt x="13575" y="840"/>
                  <a:pt x="10104" y="2089"/>
                </a:cubicBezTo>
                <a:cubicBezTo>
                  <a:pt x="6633" y="3338"/>
                  <a:pt x="4273" y="5004"/>
                  <a:pt x="2607" y="7919"/>
                </a:cubicBezTo>
                <a:cubicBezTo>
                  <a:pt x="941" y="10834"/>
                  <a:pt x="-400" y="15694"/>
                  <a:pt x="109" y="19581"/>
                </a:cubicBezTo>
                <a:cubicBezTo>
                  <a:pt x="618" y="23468"/>
                  <a:pt x="2469" y="28512"/>
                  <a:pt x="5662" y="31242"/>
                </a:cubicBezTo>
                <a:cubicBezTo>
                  <a:pt x="8855" y="33972"/>
                  <a:pt x="15195" y="35684"/>
                  <a:pt x="19267" y="35962"/>
                </a:cubicBezTo>
                <a:cubicBezTo>
                  <a:pt x="23339" y="36240"/>
                  <a:pt x="26948" y="35129"/>
                  <a:pt x="30095" y="32908"/>
                </a:cubicBezTo>
                <a:cubicBezTo>
                  <a:pt x="33242" y="30687"/>
                  <a:pt x="37360" y="26568"/>
                  <a:pt x="38147" y="22635"/>
                </a:cubicBezTo>
                <a:cubicBezTo>
                  <a:pt x="38934" y="18702"/>
                  <a:pt x="37268" y="13010"/>
                  <a:pt x="34815" y="9308"/>
                </a:cubicBezTo>
                <a:cubicBezTo>
                  <a:pt x="32362" y="5606"/>
                  <a:pt x="27550" y="1626"/>
                  <a:pt x="23431" y="423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8" name="Google Shape;138;p16"/>
          <p:cNvSpPr/>
          <p:nvPr/>
        </p:nvSpPr>
        <p:spPr>
          <a:xfrm>
            <a:off x="7141841" y="2942491"/>
            <a:ext cx="259225" cy="509850"/>
          </a:xfrm>
          <a:custGeom>
            <a:avLst/>
            <a:gdLst/>
            <a:ahLst/>
            <a:cxnLst/>
            <a:rect l="l" t="t" r="r" b="b"/>
            <a:pathLst>
              <a:path w="10369" h="20394" extrusionOk="0">
                <a:moveTo>
                  <a:pt x="7702" y="313"/>
                </a:moveTo>
                <a:cubicBezTo>
                  <a:pt x="7015" y="289"/>
                  <a:pt x="4713" y="174"/>
                  <a:pt x="3582" y="170"/>
                </a:cubicBezTo>
                <a:cubicBezTo>
                  <a:pt x="2451" y="166"/>
                  <a:pt x="1435" y="226"/>
                  <a:pt x="915" y="289"/>
                </a:cubicBezTo>
                <a:cubicBezTo>
                  <a:pt x="395" y="353"/>
                  <a:pt x="515" y="-548"/>
                  <a:pt x="463" y="551"/>
                </a:cubicBezTo>
                <a:cubicBezTo>
                  <a:pt x="412" y="1650"/>
                  <a:pt x="662" y="4297"/>
                  <a:pt x="606" y="6885"/>
                </a:cubicBezTo>
                <a:cubicBezTo>
                  <a:pt x="550" y="9473"/>
                  <a:pt x="220" y="14093"/>
                  <a:pt x="129" y="16077"/>
                </a:cubicBezTo>
                <a:cubicBezTo>
                  <a:pt x="38" y="18062"/>
                  <a:pt x="66" y="18133"/>
                  <a:pt x="58" y="18792"/>
                </a:cubicBezTo>
                <a:cubicBezTo>
                  <a:pt x="50" y="19451"/>
                  <a:pt x="-77" y="19764"/>
                  <a:pt x="82" y="20030"/>
                </a:cubicBezTo>
                <a:cubicBezTo>
                  <a:pt x="241" y="20296"/>
                  <a:pt x="-228" y="20359"/>
                  <a:pt x="1010" y="20387"/>
                </a:cubicBezTo>
                <a:cubicBezTo>
                  <a:pt x="2248" y="20415"/>
                  <a:pt x="5951" y="20212"/>
                  <a:pt x="7511" y="20196"/>
                </a:cubicBezTo>
                <a:cubicBezTo>
                  <a:pt x="9071" y="20180"/>
                  <a:pt x="9893" y="20276"/>
                  <a:pt x="10369" y="20292"/>
                </a:cubicBezTo>
              </a:path>
            </a:pathLst>
          </a:custGeom>
          <a:solidFill>
            <a:schemeClr val="lt1"/>
          </a:solidFill>
          <a:ln>
            <a:noFill/>
          </a:ln>
        </p:spPr>
      </p:sp>
      <p:grpSp>
        <p:nvGrpSpPr>
          <p:cNvPr id="139" name="Google Shape;139;p16"/>
          <p:cNvGrpSpPr/>
          <p:nvPr/>
        </p:nvGrpSpPr>
        <p:grpSpPr>
          <a:xfrm>
            <a:off x="7197418" y="2949348"/>
            <a:ext cx="718193" cy="647108"/>
            <a:chOff x="6188654" y="3308705"/>
            <a:chExt cx="729500" cy="648990"/>
          </a:xfrm>
        </p:grpSpPr>
        <p:sp>
          <p:nvSpPr>
            <p:cNvPr id="140" name="Google Shape;140;p16"/>
            <p:cNvSpPr/>
            <p:nvPr/>
          </p:nvSpPr>
          <p:spPr>
            <a:xfrm>
              <a:off x="6315570" y="3797470"/>
              <a:ext cx="352800" cy="160225"/>
            </a:xfrm>
            <a:custGeom>
              <a:avLst/>
              <a:gdLst/>
              <a:ahLst/>
              <a:cxnLst/>
              <a:rect l="l" t="t" r="r" b="b"/>
              <a:pathLst>
                <a:path w="14112" h="6409" extrusionOk="0">
                  <a:moveTo>
                    <a:pt x="3036" y="541"/>
                  </a:moveTo>
                  <a:cubicBezTo>
                    <a:pt x="2957" y="747"/>
                    <a:pt x="2946" y="1140"/>
                    <a:pt x="2561" y="1779"/>
                  </a:cubicBezTo>
                  <a:cubicBezTo>
                    <a:pt x="2176" y="2418"/>
                    <a:pt x="1151" y="3835"/>
                    <a:pt x="726" y="4375"/>
                  </a:cubicBezTo>
                  <a:cubicBezTo>
                    <a:pt x="301" y="4915"/>
                    <a:pt x="71" y="4819"/>
                    <a:pt x="12" y="5017"/>
                  </a:cubicBezTo>
                  <a:cubicBezTo>
                    <a:pt x="-47" y="5215"/>
                    <a:pt x="116" y="5402"/>
                    <a:pt x="370" y="5565"/>
                  </a:cubicBezTo>
                  <a:cubicBezTo>
                    <a:pt x="624" y="5728"/>
                    <a:pt x="1215" y="6116"/>
                    <a:pt x="1536" y="5993"/>
                  </a:cubicBezTo>
                  <a:cubicBezTo>
                    <a:pt x="1858" y="5870"/>
                    <a:pt x="1726" y="5758"/>
                    <a:pt x="2299" y="4827"/>
                  </a:cubicBezTo>
                  <a:cubicBezTo>
                    <a:pt x="2872" y="3896"/>
                    <a:pt x="4306" y="1106"/>
                    <a:pt x="4973" y="407"/>
                  </a:cubicBezTo>
                  <a:cubicBezTo>
                    <a:pt x="5640" y="-291"/>
                    <a:pt x="6086" y="-9"/>
                    <a:pt x="6299" y="636"/>
                  </a:cubicBezTo>
                  <a:cubicBezTo>
                    <a:pt x="6512" y="1281"/>
                    <a:pt x="6283" y="3389"/>
                    <a:pt x="6251" y="4278"/>
                  </a:cubicBezTo>
                  <a:cubicBezTo>
                    <a:pt x="6219" y="5167"/>
                    <a:pt x="6057" y="5628"/>
                    <a:pt x="6109" y="5969"/>
                  </a:cubicBezTo>
                  <a:cubicBezTo>
                    <a:pt x="6161" y="6310"/>
                    <a:pt x="6363" y="6274"/>
                    <a:pt x="6561" y="6326"/>
                  </a:cubicBezTo>
                  <a:cubicBezTo>
                    <a:pt x="6759" y="6378"/>
                    <a:pt x="7122" y="6504"/>
                    <a:pt x="7298" y="6280"/>
                  </a:cubicBezTo>
                  <a:cubicBezTo>
                    <a:pt x="7474" y="6056"/>
                    <a:pt x="7510" y="5906"/>
                    <a:pt x="7619" y="4980"/>
                  </a:cubicBezTo>
                  <a:cubicBezTo>
                    <a:pt x="7728" y="4054"/>
                    <a:pt x="7642" y="1486"/>
                    <a:pt x="7950" y="724"/>
                  </a:cubicBezTo>
                  <a:cubicBezTo>
                    <a:pt x="8258" y="-38"/>
                    <a:pt x="8910" y="-115"/>
                    <a:pt x="9466" y="407"/>
                  </a:cubicBezTo>
                  <a:cubicBezTo>
                    <a:pt x="10022" y="929"/>
                    <a:pt x="10821" y="2939"/>
                    <a:pt x="11285" y="3854"/>
                  </a:cubicBezTo>
                  <a:cubicBezTo>
                    <a:pt x="11749" y="4769"/>
                    <a:pt x="12050" y="5531"/>
                    <a:pt x="12251" y="5899"/>
                  </a:cubicBezTo>
                  <a:cubicBezTo>
                    <a:pt x="12452" y="6268"/>
                    <a:pt x="12189" y="6176"/>
                    <a:pt x="12491" y="6065"/>
                  </a:cubicBezTo>
                  <a:cubicBezTo>
                    <a:pt x="12793" y="5954"/>
                    <a:pt x="13881" y="5513"/>
                    <a:pt x="14061" y="5232"/>
                  </a:cubicBezTo>
                  <a:cubicBezTo>
                    <a:pt x="14241" y="4951"/>
                    <a:pt x="13912" y="4800"/>
                    <a:pt x="13573" y="4381"/>
                  </a:cubicBezTo>
                  <a:cubicBezTo>
                    <a:pt x="13235" y="3962"/>
                    <a:pt x="12496" y="3317"/>
                    <a:pt x="12030" y="2720"/>
                  </a:cubicBezTo>
                  <a:cubicBezTo>
                    <a:pt x="11564" y="2124"/>
                    <a:pt x="10984" y="1122"/>
                    <a:pt x="10775" y="80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41" name="Google Shape;141;p16"/>
            <p:cNvSpPr/>
            <p:nvPr/>
          </p:nvSpPr>
          <p:spPr>
            <a:xfrm>
              <a:off x="6188654" y="3308705"/>
              <a:ext cx="729500" cy="511345"/>
            </a:xfrm>
            <a:custGeom>
              <a:avLst/>
              <a:gdLst/>
              <a:ahLst/>
              <a:cxnLst/>
              <a:rect l="l" t="t" r="r" b="b"/>
              <a:pathLst>
                <a:path w="29180" h="20503" extrusionOk="0">
                  <a:moveTo>
                    <a:pt x="7954" y="19949"/>
                  </a:moveTo>
                  <a:cubicBezTo>
                    <a:pt x="10677" y="20247"/>
                    <a:pt x="14102" y="20021"/>
                    <a:pt x="17410" y="20093"/>
                  </a:cubicBezTo>
                  <a:cubicBezTo>
                    <a:pt x="20718" y="20166"/>
                    <a:pt x="25873" y="20748"/>
                    <a:pt x="27802" y="20384"/>
                  </a:cubicBezTo>
                  <a:cubicBezTo>
                    <a:pt x="29732" y="20020"/>
                    <a:pt x="28840" y="20901"/>
                    <a:pt x="28987" y="17907"/>
                  </a:cubicBezTo>
                  <a:cubicBezTo>
                    <a:pt x="29134" y="14913"/>
                    <a:pt x="29455" y="5310"/>
                    <a:pt x="28683" y="2420"/>
                  </a:cubicBezTo>
                  <a:cubicBezTo>
                    <a:pt x="27911" y="-470"/>
                    <a:pt x="28667" y="952"/>
                    <a:pt x="24356" y="569"/>
                  </a:cubicBezTo>
                  <a:cubicBezTo>
                    <a:pt x="20045" y="186"/>
                    <a:pt x="6846" y="-205"/>
                    <a:pt x="2818" y="122"/>
                  </a:cubicBezTo>
                  <a:cubicBezTo>
                    <a:pt x="-1209" y="449"/>
                    <a:pt x="482" y="-500"/>
                    <a:pt x="191" y="2531"/>
                  </a:cubicBezTo>
                  <a:cubicBezTo>
                    <a:pt x="-100" y="5562"/>
                    <a:pt x="-223" y="15404"/>
                    <a:pt x="1071" y="18307"/>
                  </a:cubicBezTo>
                  <a:cubicBezTo>
                    <a:pt x="2365" y="21210"/>
                    <a:pt x="5231" y="19651"/>
                    <a:pt x="7954" y="199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42" name="Google Shape;142;p16"/>
          <p:cNvSpPr/>
          <p:nvPr/>
        </p:nvSpPr>
        <p:spPr>
          <a:xfrm rot="8045963">
            <a:off x="6069455" y="1240061"/>
            <a:ext cx="1660285" cy="1559026"/>
          </a:xfrm>
          <a:custGeom>
            <a:avLst/>
            <a:gdLst/>
            <a:ahLst/>
            <a:cxnLst/>
            <a:rect l="l" t="t" r="r" b="b"/>
            <a:pathLst>
              <a:path w="38344" h="36004" extrusionOk="0">
                <a:moveTo>
                  <a:pt x="23431" y="423"/>
                </a:moveTo>
                <a:cubicBezTo>
                  <a:pt x="19313" y="-780"/>
                  <a:pt x="13575" y="840"/>
                  <a:pt x="10104" y="2089"/>
                </a:cubicBezTo>
                <a:cubicBezTo>
                  <a:pt x="6633" y="3338"/>
                  <a:pt x="4273" y="5004"/>
                  <a:pt x="2607" y="7919"/>
                </a:cubicBezTo>
                <a:cubicBezTo>
                  <a:pt x="941" y="10834"/>
                  <a:pt x="-400" y="15694"/>
                  <a:pt x="109" y="19581"/>
                </a:cubicBezTo>
                <a:cubicBezTo>
                  <a:pt x="618" y="23468"/>
                  <a:pt x="2469" y="28512"/>
                  <a:pt x="5662" y="31242"/>
                </a:cubicBezTo>
                <a:cubicBezTo>
                  <a:pt x="8855" y="33972"/>
                  <a:pt x="15195" y="35684"/>
                  <a:pt x="19267" y="35962"/>
                </a:cubicBezTo>
                <a:cubicBezTo>
                  <a:pt x="23339" y="36240"/>
                  <a:pt x="26948" y="35129"/>
                  <a:pt x="30095" y="32908"/>
                </a:cubicBezTo>
                <a:cubicBezTo>
                  <a:pt x="33242" y="30687"/>
                  <a:pt x="37360" y="26568"/>
                  <a:pt x="38147" y="22635"/>
                </a:cubicBezTo>
                <a:cubicBezTo>
                  <a:pt x="38934" y="18702"/>
                  <a:pt x="37268" y="13010"/>
                  <a:pt x="34815" y="9308"/>
                </a:cubicBezTo>
                <a:cubicBezTo>
                  <a:pt x="32362" y="5606"/>
                  <a:pt x="27550" y="1626"/>
                  <a:pt x="23431" y="423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3" name="Google Shape;143;p16"/>
          <p:cNvSpPr txBox="1">
            <a:spLocks noGrp="1"/>
          </p:cNvSpPr>
          <p:nvPr>
            <p:ph type="title"/>
          </p:nvPr>
        </p:nvSpPr>
        <p:spPr>
          <a:xfrm>
            <a:off x="311700" y="7360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vi-VN" sz="4000" dirty="0">
                <a:latin typeface="Fira Sans Extra Condensed SemiBold"/>
                <a:sym typeface="Fira Sans Extra Condensed SemiBold"/>
              </a:rPr>
              <a:t>What am I doing?</a:t>
            </a:r>
            <a:endParaRPr sz="4000" dirty="0"/>
          </a:p>
        </p:txBody>
      </p:sp>
      <p:grpSp>
        <p:nvGrpSpPr>
          <p:cNvPr id="144" name="Google Shape;144;p16"/>
          <p:cNvGrpSpPr/>
          <p:nvPr/>
        </p:nvGrpSpPr>
        <p:grpSpPr>
          <a:xfrm>
            <a:off x="7138533" y="2944129"/>
            <a:ext cx="781498" cy="653719"/>
            <a:chOff x="6217375" y="2353888"/>
            <a:chExt cx="781498" cy="653719"/>
          </a:xfrm>
        </p:grpSpPr>
        <p:sp>
          <p:nvSpPr>
            <p:cNvPr id="145" name="Google Shape;145;p16"/>
            <p:cNvSpPr/>
            <p:nvPr/>
          </p:nvSpPr>
          <p:spPr>
            <a:xfrm>
              <a:off x="6259655" y="2383140"/>
              <a:ext cx="703475" cy="459201"/>
            </a:xfrm>
            <a:custGeom>
              <a:avLst/>
              <a:gdLst/>
              <a:ahLst/>
              <a:cxnLst/>
              <a:rect l="l" t="t" r="r" b="b"/>
              <a:pathLst>
                <a:path w="14958" h="9764" extrusionOk="0">
                  <a:moveTo>
                    <a:pt x="2720" y="1"/>
                  </a:moveTo>
                  <a:cubicBezTo>
                    <a:pt x="1868" y="1"/>
                    <a:pt x="1024" y="14"/>
                    <a:pt x="193" y="45"/>
                  </a:cubicBezTo>
                  <a:lnTo>
                    <a:pt x="263" y="857"/>
                  </a:lnTo>
                  <a:cubicBezTo>
                    <a:pt x="446" y="3765"/>
                    <a:pt x="1" y="6716"/>
                    <a:pt x="18" y="9641"/>
                  </a:cubicBezTo>
                  <a:cubicBezTo>
                    <a:pt x="1073" y="9599"/>
                    <a:pt x="2129" y="9586"/>
                    <a:pt x="3186" y="9586"/>
                  </a:cubicBezTo>
                  <a:cubicBezTo>
                    <a:pt x="4325" y="9586"/>
                    <a:pt x="5465" y="9602"/>
                    <a:pt x="6602" y="9615"/>
                  </a:cubicBezTo>
                  <a:cubicBezTo>
                    <a:pt x="8470" y="9659"/>
                    <a:pt x="14731" y="9764"/>
                    <a:pt x="14731" y="9764"/>
                  </a:cubicBezTo>
                  <a:cubicBezTo>
                    <a:pt x="14731" y="9764"/>
                    <a:pt x="14958" y="2883"/>
                    <a:pt x="14460" y="316"/>
                  </a:cubicBezTo>
                  <a:cubicBezTo>
                    <a:pt x="10664" y="273"/>
                    <a:pt x="6609" y="1"/>
                    <a:pt x="27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6"/>
            <p:cNvSpPr/>
            <p:nvPr/>
          </p:nvSpPr>
          <p:spPr>
            <a:xfrm>
              <a:off x="6260878" y="2833924"/>
              <a:ext cx="309693" cy="2681"/>
            </a:xfrm>
            <a:custGeom>
              <a:avLst/>
              <a:gdLst/>
              <a:ahLst/>
              <a:cxnLst/>
              <a:rect l="l" t="t" r="r" b="b"/>
              <a:pathLst>
                <a:path w="6585" h="57" extrusionOk="0">
                  <a:moveTo>
                    <a:pt x="3172" y="1"/>
                  </a:moveTo>
                  <a:cubicBezTo>
                    <a:pt x="2116" y="1"/>
                    <a:pt x="1060" y="14"/>
                    <a:pt x="1" y="56"/>
                  </a:cubicBezTo>
                  <a:lnTo>
                    <a:pt x="6584" y="30"/>
                  </a:lnTo>
                  <a:cubicBezTo>
                    <a:pt x="5447" y="17"/>
                    <a:pt x="4310" y="1"/>
                    <a:pt x="3172" y="1"/>
                  </a:cubicBezTo>
                  <a:close/>
                </a:path>
              </a:pathLst>
            </a:custGeom>
            <a:solidFill>
              <a:srgbClr val="FFA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6"/>
            <p:cNvSpPr/>
            <p:nvPr/>
          </p:nvSpPr>
          <p:spPr>
            <a:xfrm>
              <a:off x="6394349" y="2855840"/>
              <a:ext cx="126040" cy="149132"/>
            </a:xfrm>
            <a:custGeom>
              <a:avLst/>
              <a:gdLst/>
              <a:ahLst/>
              <a:cxnLst/>
              <a:rect l="l" t="t" r="r" b="b"/>
              <a:pathLst>
                <a:path w="2680" h="3171" extrusionOk="0">
                  <a:moveTo>
                    <a:pt x="2559" y="167"/>
                  </a:moveTo>
                  <a:cubicBezTo>
                    <a:pt x="2549" y="175"/>
                    <a:pt x="2201" y="761"/>
                    <a:pt x="2175" y="787"/>
                  </a:cubicBezTo>
                  <a:cubicBezTo>
                    <a:pt x="2000" y="1153"/>
                    <a:pt x="1817" y="1503"/>
                    <a:pt x="1616" y="1834"/>
                  </a:cubicBezTo>
                  <a:cubicBezTo>
                    <a:pt x="1511" y="2044"/>
                    <a:pt x="1214" y="2821"/>
                    <a:pt x="987" y="2900"/>
                  </a:cubicBezTo>
                  <a:cubicBezTo>
                    <a:pt x="979" y="2903"/>
                    <a:pt x="967" y="2904"/>
                    <a:pt x="954" y="2904"/>
                  </a:cubicBezTo>
                  <a:cubicBezTo>
                    <a:pt x="781" y="2904"/>
                    <a:pt x="254" y="2653"/>
                    <a:pt x="263" y="2507"/>
                  </a:cubicBezTo>
                  <a:cubicBezTo>
                    <a:pt x="263" y="2463"/>
                    <a:pt x="603" y="2175"/>
                    <a:pt x="629" y="2140"/>
                  </a:cubicBezTo>
                  <a:cubicBezTo>
                    <a:pt x="760" y="2009"/>
                    <a:pt x="874" y="1869"/>
                    <a:pt x="987" y="1730"/>
                  </a:cubicBezTo>
                  <a:cubicBezTo>
                    <a:pt x="1356" y="1268"/>
                    <a:pt x="1669" y="766"/>
                    <a:pt x="1887" y="217"/>
                  </a:cubicBezTo>
                  <a:lnTo>
                    <a:pt x="1887" y="217"/>
                  </a:lnTo>
                  <a:cubicBezTo>
                    <a:pt x="1996" y="208"/>
                    <a:pt x="2114" y="188"/>
                    <a:pt x="2226" y="188"/>
                  </a:cubicBezTo>
                  <a:cubicBezTo>
                    <a:pt x="2256" y="188"/>
                    <a:pt x="2285" y="189"/>
                    <a:pt x="2314" y="193"/>
                  </a:cubicBezTo>
                  <a:cubicBezTo>
                    <a:pt x="2314" y="193"/>
                    <a:pt x="2547" y="167"/>
                    <a:pt x="2559" y="167"/>
                  </a:cubicBezTo>
                  <a:close/>
                  <a:moveTo>
                    <a:pt x="2584" y="0"/>
                  </a:moveTo>
                  <a:cubicBezTo>
                    <a:pt x="2582" y="0"/>
                    <a:pt x="2579" y="0"/>
                    <a:pt x="2576" y="1"/>
                  </a:cubicBezTo>
                  <a:cubicBezTo>
                    <a:pt x="2344" y="27"/>
                    <a:pt x="2095" y="35"/>
                    <a:pt x="1862" y="61"/>
                  </a:cubicBezTo>
                  <a:lnTo>
                    <a:pt x="1862" y="61"/>
                  </a:lnTo>
                  <a:cubicBezTo>
                    <a:pt x="1858" y="60"/>
                    <a:pt x="1854" y="60"/>
                    <a:pt x="1850" y="60"/>
                  </a:cubicBezTo>
                  <a:cubicBezTo>
                    <a:pt x="1819" y="60"/>
                    <a:pt x="1787" y="76"/>
                    <a:pt x="1773" y="114"/>
                  </a:cubicBezTo>
                  <a:cubicBezTo>
                    <a:pt x="1433" y="1040"/>
                    <a:pt x="778" y="1861"/>
                    <a:pt x="44" y="2507"/>
                  </a:cubicBezTo>
                  <a:cubicBezTo>
                    <a:pt x="1" y="2533"/>
                    <a:pt x="27" y="2603"/>
                    <a:pt x="62" y="2638"/>
                  </a:cubicBezTo>
                  <a:cubicBezTo>
                    <a:pt x="367" y="2821"/>
                    <a:pt x="673" y="3004"/>
                    <a:pt x="996" y="3162"/>
                  </a:cubicBezTo>
                  <a:cubicBezTo>
                    <a:pt x="1007" y="3167"/>
                    <a:pt x="1020" y="3170"/>
                    <a:pt x="1033" y="3170"/>
                  </a:cubicBezTo>
                  <a:cubicBezTo>
                    <a:pt x="1061" y="3170"/>
                    <a:pt x="1092" y="3157"/>
                    <a:pt x="1110" y="3127"/>
                  </a:cubicBezTo>
                  <a:cubicBezTo>
                    <a:pt x="1633" y="2123"/>
                    <a:pt x="2218" y="1153"/>
                    <a:pt x="2655" y="106"/>
                  </a:cubicBezTo>
                  <a:cubicBezTo>
                    <a:pt x="2680" y="64"/>
                    <a:pt x="2627" y="0"/>
                    <a:pt x="2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48" name="Google Shape;148;p16"/>
            <p:cNvSpPr/>
            <p:nvPr/>
          </p:nvSpPr>
          <p:spPr>
            <a:xfrm>
              <a:off x="6634579" y="2860355"/>
              <a:ext cx="126134" cy="143912"/>
            </a:xfrm>
            <a:custGeom>
              <a:avLst/>
              <a:gdLst/>
              <a:ahLst/>
              <a:cxnLst/>
              <a:rect l="l" t="t" r="r" b="b"/>
              <a:pathLst>
                <a:path w="2682" h="3060" extrusionOk="0">
                  <a:moveTo>
                    <a:pt x="429" y="148"/>
                  </a:moveTo>
                  <a:cubicBezTo>
                    <a:pt x="524" y="148"/>
                    <a:pt x="630" y="162"/>
                    <a:pt x="721" y="171"/>
                  </a:cubicBezTo>
                  <a:lnTo>
                    <a:pt x="721" y="171"/>
                  </a:lnTo>
                  <a:cubicBezTo>
                    <a:pt x="923" y="690"/>
                    <a:pt x="1236" y="1160"/>
                    <a:pt x="1598" y="1590"/>
                  </a:cubicBezTo>
                  <a:cubicBezTo>
                    <a:pt x="1799" y="1834"/>
                    <a:pt x="2079" y="2053"/>
                    <a:pt x="2288" y="2306"/>
                  </a:cubicBezTo>
                  <a:cubicBezTo>
                    <a:pt x="2437" y="2507"/>
                    <a:pt x="2463" y="2419"/>
                    <a:pt x="2245" y="2577"/>
                  </a:cubicBezTo>
                  <a:cubicBezTo>
                    <a:pt x="2186" y="2619"/>
                    <a:pt x="1859" y="2840"/>
                    <a:pt x="1773" y="2840"/>
                  </a:cubicBezTo>
                  <a:cubicBezTo>
                    <a:pt x="1770" y="2840"/>
                    <a:pt x="1767" y="2839"/>
                    <a:pt x="1764" y="2839"/>
                  </a:cubicBezTo>
                  <a:cubicBezTo>
                    <a:pt x="1520" y="2830"/>
                    <a:pt x="1267" y="2158"/>
                    <a:pt x="1162" y="1957"/>
                  </a:cubicBezTo>
                  <a:cubicBezTo>
                    <a:pt x="978" y="1634"/>
                    <a:pt x="778" y="1293"/>
                    <a:pt x="603" y="953"/>
                  </a:cubicBezTo>
                  <a:cubicBezTo>
                    <a:pt x="516" y="778"/>
                    <a:pt x="437" y="577"/>
                    <a:pt x="332" y="411"/>
                  </a:cubicBezTo>
                  <a:cubicBezTo>
                    <a:pt x="244" y="271"/>
                    <a:pt x="186" y="198"/>
                    <a:pt x="153" y="164"/>
                  </a:cubicBezTo>
                  <a:lnTo>
                    <a:pt x="153" y="164"/>
                  </a:lnTo>
                  <a:cubicBezTo>
                    <a:pt x="169" y="172"/>
                    <a:pt x="190" y="178"/>
                    <a:pt x="217" y="178"/>
                  </a:cubicBezTo>
                  <a:cubicBezTo>
                    <a:pt x="235" y="178"/>
                    <a:pt x="257" y="175"/>
                    <a:pt x="280" y="167"/>
                  </a:cubicBezTo>
                  <a:cubicBezTo>
                    <a:pt x="322" y="153"/>
                    <a:pt x="374" y="148"/>
                    <a:pt x="429" y="148"/>
                  </a:cubicBezTo>
                  <a:close/>
                  <a:moveTo>
                    <a:pt x="105" y="1"/>
                  </a:moveTo>
                  <a:cubicBezTo>
                    <a:pt x="62" y="1"/>
                    <a:pt x="1" y="62"/>
                    <a:pt x="27" y="106"/>
                  </a:cubicBezTo>
                  <a:cubicBezTo>
                    <a:pt x="437" y="1127"/>
                    <a:pt x="1048" y="2044"/>
                    <a:pt x="1572" y="3022"/>
                  </a:cubicBezTo>
                  <a:cubicBezTo>
                    <a:pt x="1588" y="3049"/>
                    <a:pt x="1614" y="3059"/>
                    <a:pt x="1640" y="3059"/>
                  </a:cubicBezTo>
                  <a:cubicBezTo>
                    <a:pt x="1656" y="3059"/>
                    <a:pt x="1672" y="3055"/>
                    <a:pt x="1686" y="3048"/>
                  </a:cubicBezTo>
                  <a:cubicBezTo>
                    <a:pt x="2009" y="2900"/>
                    <a:pt x="2314" y="2716"/>
                    <a:pt x="2620" y="2524"/>
                  </a:cubicBezTo>
                  <a:cubicBezTo>
                    <a:pt x="2664" y="2507"/>
                    <a:pt x="2681" y="2437"/>
                    <a:pt x="2637" y="2393"/>
                  </a:cubicBezTo>
                  <a:cubicBezTo>
                    <a:pt x="1904" y="1765"/>
                    <a:pt x="1197" y="987"/>
                    <a:pt x="856" y="62"/>
                  </a:cubicBezTo>
                  <a:cubicBezTo>
                    <a:pt x="843" y="29"/>
                    <a:pt x="814" y="15"/>
                    <a:pt x="784" y="15"/>
                  </a:cubicBezTo>
                  <a:cubicBezTo>
                    <a:pt x="776" y="15"/>
                    <a:pt x="767" y="16"/>
                    <a:pt x="758" y="18"/>
                  </a:cubicBezTo>
                  <a:lnTo>
                    <a:pt x="758" y="18"/>
                  </a:lnTo>
                  <a:cubicBezTo>
                    <a:pt x="538" y="18"/>
                    <a:pt x="326" y="18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49" name="Google Shape;149;p16"/>
            <p:cNvSpPr/>
            <p:nvPr/>
          </p:nvSpPr>
          <p:spPr>
            <a:xfrm>
              <a:off x="6550395" y="2855840"/>
              <a:ext cx="47265" cy="151766"/>
            </a:xfrm>
            <a:custGeom>
              <a:avLst/>
              <a:gdLst/>
              <a:ahLst/>
              <a:cxnLst/>
              <a:rect l="l" t="t" r="r" b="b"/>
              <a:pathLst>
                <a:path w="1005" h="3227" extrusionOk="0">
                  <a:moveTo>
                    <a:pt x="765" y="151"/>
                  </a:moveTo>
                  <a:cubicBezTo>
                    <a:pt x="804" y="151"/>
                    <a:pt x="836" y="155"/>
                    <a:pt x="848" y="167"/>
                  </a:cubicBezTo>
                  <a:cubicBezTo>
                    <a:pt x="952" y="237"/>
                    <a:pt x="813" y="175"/>
                    <a:pt x="821" y="298"/>
                  </a:cubicBezTo>
                  <a:cubicBezTo>
                    <a:pt x="874" y="638"/>
                    <a:pt x="786" y="1040"/>
                    <a:pt x="778" y="1389"/>
                  </a:cubicBezTo>
                  <a:cubicBezTo>
                    <a:pt x="769" y="1791"/>
                    <a:pt x="760" y="2201"/>
                    <a:pt x="734" y="2612"/>
                  </a:cubicBezTo>
                  <a:cubicBezTo>
                    <a:pt x="727" y="2786"/>
                    <a:pt x="700" y="3153"/>
                    <a:pt x="492" y="3153"/>
                  </a:cubicBezTo>
                  <a:cubicBezTo>
                    <a:pt x="430" y="3153"/>
                    <a:pt x="352" y="3120"/>
                    <a:pt x="254" y="3039"/>
                  </a:cubicBezTo>
                  <a:cubicBezTo>
                    <a:pt x="114" y="2917"/>
                    <a:pt x="219" y="2550"/>
                    <a:pt x="236" y="2350"/>
                  </a:cubicBezTo>
                  <a:cubicBezTo>
                    <a:pt x="279" y="1630"/>
                    <a:pt x="255" y="903"/>
                    <a:pt x="246" y="175"/>
                  </a:cubicBezTo>
                  <a:lnTo>
                    <a:pt x="246" y="175"/>
                  </a:lnTo>
                  <a:cubicBezTo>
                    <a:pt x="347" y="175"/>
                    <a:pt x="452" y="174"/>
                    <a:pt x="551" y="167"/>
                  </a:cubicBezTo>
                  <a:cubicBezTo>
                    <a:pt x="580" y="167"/>
                    <a:pt x="687" y="151"/>
                    <a:pt x="765" y="151"/>
                  </a:cubicBezTo>
                  <a:close/>
                  <a:moveTo>
                    <a:pt x="935" y="1"/>
                  </a:moveTo>
                  <a:cubicBezTo>
                    <a:pt x="692" y="1"/>
                    <a:pt x="450" y="17"/>
                    <a:pt x="207" y="18"/>
                  </a:cubicBezTo>
                  <a:lnTo>
                    <a:pt x="207" y="18"/>
                  </a:lnTo>
                  <a:cubicBezTo>
                    <a:pt x="198" y="14"/>
                    <a:pt x="188" y="12"/>
                    <a:pt x="177" y="12"/>
                  </a:cubicBezTo>
                  <a:cubicBezTo>
                    <a:pt x="146" y="12"/>
                    <a:pt x="115" y="31"/>
                    <a:pt x="107" y="70"/>
                  </a:cubicBezTo>
                  <a:lnTo>
                    <a:pt x="107" y="70"/>
                  </a:lnTo>
                  <a:cubicBezTo>
                    <a:pt x="103" y="85"/>
                    <a:pt x="102" y="102"/>
                    <a:pt x="105" y="117"/>
                  </a:cubicBezTo>
                  <a:lnTo>
                    <a:pt x="105" y="117"/>
                  </a:lnTo>
                  <a:cubicBezTo>
                    <a:pt x="106" y="1094"/>
                    <a:pt x="148" y="2062"/>
                    <a:pt x="18" y="3031"/>
                  </a:cubicBezTo>
                  <a:cubicBezTo>
                    <a:pt x="1" y="3074"/>
                    <a:pt x="27" y="3118"/>
                    <a:pt x="70" y="3127"/>
                  </a:cubicBezTo>
                  <a:cubicBezTo>
                    <a:pt x="237" y="3187"/>
                    <a:pt x="428" y="3226"/>
                    <a:pt x="611" y="3226"/>
                  </a:cubicBezTo>
                  <a:cubicBezTo>
                    <a:pt x="668" y="3226"/>
                    <a:pt x="724" y="3222"/>
                    <a:pt x="778" y="3214"/>
                  </a:cubicBezTo>
                  <a:cubicBezTo>
                    <a:pt x="821" y="3205"/>
                    <a:pt x="856" y="3179"/>
                    <a:pt x="856" y="3135"/>
                  </a:cubicBezTo>
                  <a:cubicBezTo>
                    <a:pt x="952" y="2123"/>
                    <a:pt x="935" y="1092"/>
                    <a:pt x="1005" y="79"/>
                  </a:cubicBezTo>
                  <a:cubicBezTo>
                    <a:pt x="1005" y="36"/>
                    <a:pt x="961" y="1"/>
                    <a:pt x="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50" name="Google Shape;150;p16"/>
            <p:cNvSpPr/>
            <p:nvPr/>
          </p:nvSpPr>
          <p:spPr>
            <a:xfrm>
              <a:off x="6217375" y="2353888"/>
              <a:ext cx="781498" cy="517612"/>
            </a:xfrm>
            <a:custGeom>
              <a:avLst/>
              <a:gdLst/>
              <a:ahLst/>
              <a:cxnLst/>
              <a:rect l="l" t="t" r="r" b="b"/>
              <a:pathLst>
                <a:path w="16617" h="11006" extrusionOk="0">
                  <a:moveTo>
                    <a:pt x="944" y="175"/>
                  </a:moveTo>
                  <a:cubicBezTo>
                    <a:pt x="1130" y="175"/>
                    <a:pt x="1330" y="196"/>
                    <a:pt x="1467" y="196"/>
                  </a:cubicBezTo>
                  <a:cubicBezTo>
                    <a:pt x="1999" y="189"/>
                    <a:pt x="2534" y="184"/>
                    <a:pt x="3069" y="184"/>
                  </a:cubicBezTo>
                  <a:cubicBezTo>
                    <a:pt x="3826" y="184"/>
                    <a:pt x="4583" y="193"/>
                    <a:pt x="5335" y="213"/>
                  </a:cubicBezTo>
                  <a:cubicBezTo>
                    <a:pt x="7754" y="257"/>
                    <a:pt x="10173" y="370"/>
                    <a:pt x="12582" y="449"/>
                  </a:cubicBezTo>
                  <a:cubicBezTo>
                    <a:pt x="13133" y="475"/>
                    <a:pt x="13674" y="484"/>
                    <a:pt x="14224" y="493"/>
                  </a:cubicBezTo>
                  <a:cubicBezTo>
                    <a:pt x="14238" y="493"/>
                    <a:pt x="14252" y="493"/>
                    <a:pt x="14266" y="493"/>
                  </a:cubicBezTo>
                  <a:cubicBezTo>
                    <a:pt x="14541" y="493"/>
                    <a:pt x="14922" y="446"/>
                    <a:pt x="15266" y="446"/>
                  </a:cubicBezTo>
                  <a:cubicBezTo>
                    <a:pt x="15484" y="446"/>
                    <a:pt x="15688" y="465"/>
                    <a:pt x="15839" y="528"/>
                  </a:cubicBezTo>
                  <a:cubicBezTo>
                    <a:pt x="16197" y="667"/>
                    <a:pt x="16136" y="1008"/>
                    <a:pt x="16180" y="1401"/>
                  </a:cubicBezTo>
                  <a:cubicBezTo>
                    <a:pt x="16224" y="1785"/>
                    <a:pt x="16250" y="2178"/>
                    <a:pt x="16276" y="2553"/>
                  </a:cubicBezTo>
                  <a:cubicBezTo>
                    <a:pt x="16372" y="4073"/>
                    <a:pt x="16398" y="5601"/>
                    <a:pt x="16398" y="7129"/>
                  </a:cubicBezTo>
                  <a:cubicBezTo>
                    <a:pt x="16398" y="8264"/>
                    <a:pt x="16381" y="9390"/>
                    <a:pt x="16354" y="10525"/>
                  </a:cubicBezTo>
                  <a:cubicBezTo>
                    <a:pt x="16354" y="10619"/>
                    <a:pt x="16371" y="10755"/>
                    <a:pt x="16339" y="10851"/>
                  </a:cubicBezTo>
                  <a:lnTo>
                    <a:pt x="16339" y="10851"/>
                  </a:lnTo>
                  <a:cubicBezTo>
                    <a:pt x="16272" y="10867"/>
                    <a:pt x="16195" y="10872"/>
                    <a:pt x="16113" y="10872"/>
                  </a:cubicBezTo>
                  <a:cubicBezTo>
                    <a:pt x="15892" y="10872"/>
                    <a:pt x="15639" y="10831"/>
                    <a:pt x="15464" y="10831"/>
                  </a:cubicBezTo>
                  <a:cubicBezTo>
                    <a:pt x="12844" y="10787"/>
                    <a:pt x="10225" y="10744"/>
                    <a:pt x="7605" y="10691"/>
                  </a:cubicBezTo>
                  <a:cubicBezTo>
                    <a:pt x="6270" y="10665"/>
                    <a:pt x="4934" y="10639"/>
                    <a:pt x="3589" y="10639"/>
                  </a:cubicBezTo>
                  <a:cubicBezTo>
                    <a:pt x="2847" y="10639"/>
                    <a:pt x="2105" y="10656"/>
                    <a:pt x="1362" y="10665"/>
                  </a:cubicBezTo>
                  <a:cubicBezTo>
                    <a:pt x="1231" y="10665"/>
                    <a:pt x="874" y="10728"/>
                    <a:pt x="632" y="10728"/>
                  </a:cubicBezTo>
                  <a:cubicBezTo>
                    <a:pt x="536" y="10728"/>
                    <a:pt x="459" y="10718"/>
                    <a:pt x="419" y="10691"/>
                  </a:cubicBezTo>
                  <a:cubicBezTo>
                    <a:pt x="79" y="10482"/>
                    <a:pt x="184" y="10176"/>
                    <a:pt x="201" y="9844"/>
                  </a:cubicBezTo>
                  <a:cubicBezTo>
                    <a:pt x="253" y="6903"/>
                    <a:pt x="637" y="3979"/>
                    <a:pt x="463" y="1029"/>
                  </a:cubicBezTo>
                  <a:lnTo>
                    <a:pt x="463" y="1029"/>
                  </a:lnTo>
                  <a:cubicBezTo>
                    <a:pt x="463" y="1028"/>
                    <a:pt x="463" y="1027"/>
                    <a:pt x="463" y="1025"/>
                  </a:cubicBezTo>
                  <a:lnTo>
                    <a:pt x="463" y="1025"/>
                  </a:lnTo>
                  <a:cubicBezTo>
                    <a:pt x="463" y="1025"/>
                    <a:pt x="463" y="1025"/>
                    <a:pt x="463" y="1025"/>
                  </a:cubicBezTo>
                  <a:cubicBezTo>
                    <a:pt x="463" y="1019"/>
                    <a:pt x="462" y="1014"/>
                    <a:pt x="461" y="1009"/>
                  </a:cubicBezTo>
                  <a:lnTo>
                    <a:pt x="461" y="1009"/>
                  </a:lnTo>
                  <a:cubicBezTo>
                    <a:pt x="440" y="824"/>
                    <a:pt x="351" y="531"/>
                    <a:pt x="402" y="370"/>
                  </a:cubicBezTo>
                  <a:cubicBezTo>
                    <a:pt x="418" y="321"/>
                    <a:pt x="424" y="286"/>
                    <a:pt x="426" y="262"/>
                  </a:cubicBezTo>
                  <a:lnTo>
                    <a:pt x="426" y="262"/>
                  </a:lnTo>
                  <a:cubicBezTo>
                    <a:pt x="428" y="263"/>
                    <a:pt x="431" y="263"/>
                    <a:pt x="435" y="263"/>
                  </a:cubicBezTo>
                  <a:cubicBezTo>
                    <a:pt x="466" y="263"/>
                    <a:pt x="516" y="252"/>
                    <a:pt x="594" y="222"/>
                  </a:cubicBezTo>
                  <a:cubicBezTo>
                    <a:pt x="685" y="186"/>
                    <a:pt x="811" y="175"/>
                    <a:pt x="944" y="175"/>
                  </a:cubicBezTo>
                  <a:close/>
                  <a:moveTo>
                    <a:pt x="3148" y="1"/>
                  </a:moveTo>
                  <a:cubicBezTo>
                    <a:pt x="2197" y="1"/>
                    <a:pt x="1247" y="14"/>
                    <a:pt x="297" y="47"/>
                  </a:cubicBezTo>
                  <a:cubicBezTo>
                    <a:pt x="254" y="47"/>
                    <a:pt x="201" y="91"/>
                    <a:pt x="210" y="135"/>
                  </a:cubicBezTo>
                  <a:cubicBezTo>
                    <a:pt x="227" y="436"/>
                    <a:pt x="261" y="729"/>
                    <a:pt x="287" y="1013"/>
                  </a:cubicBezTo>
                  <a:lnTo>
                    <a:pt x="287" y="1013"/>
                  </a:lnTo>
                  <a:cubicBezTo>
                    <a:pt x="287" y="1017"/>
                    <a:pt x="288" y="1021"/>
                    <a:pt x="288" y="1025"/>
                  </a:cubicBezTo>
                  <a:cubicBezTo>
                    <a:pt x="472" y="4291"/>
                    <a:pt x="0" y="7530"/>
                    <a:pt x="26" y="10787"/>
                  </a:cubicBezTo>
                  <a:cubicBezTo>
                    <a:pt x="26" y="10831"/>
                    <a:pt x="70" y="10875"/>
                    <a:pt x="114" y="10875"/>
                  </a:cubicBezTo>
                  <a:cubicBezTo>
                    <a:pt x="1622" y="10819"/>
                    <a:pt x="3131" y="10797"/>
                    <a:pt x="4643" y="10797"/>
                  </a:cubicBezTo>
                  <a:cubicBezTo>
                    <a:pt x="8574" y="10797"/>
                    <a:pt x="12515" y="10942"/>
                    <a:pt x="16451" y="11006"/>
                  </a:cubicBezTo>
                  <a:cubicBezTo>
                    <a:pt x="16503" y="11006"/>
                    <a:pt x="16538" y="10962"/>
                    <a:pt x="16538" y="10918"/>
                  </a:cubicBezTo>
                  <a:cubicBezTo>
                    <a:pt x="16582" y="9495"/>
                    <a:pt x="16599" y="8072"/>
                    <a:pt x="16590" y="6648"/>
                  </a:cubicBezTo>
                  <a:cubicBezTo>
                    <a:pt x="16582" y="4588"/>
                    <a:pt x="16616" y="2449"/>
                    <a:pt x="16232" y="405"/>
                  </a:cubicBezTo>
                  <a:cubicBezTo>
                    <a:pt x="16224" y="362"/>
                    <a:pt x="16189" y="344"/>
                    <a:pt x="16145" y="344"/>
                  </a:cubicBezTo>
                  <a:cubicBezTo>
                    <a:pt x="11813" y="287"/>
                    <a:pt x="7480" y="1"/>
                    <a:pt x="3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51" name="Google Shape;151;p16"/>
            <p:cNvSpPr/>
            <p:nvPr/>
          </p:nvSpPr>
          <p:spPr>
            <a:xfrm>
              <a:off x="6255563" y="2378202"/>
              <a:ext cx="713351" cy="469077"/>
            </a:xfrm>
            <a:custGeom>
              <a:avLst/>
              <a:gdLst/>
              <a:ahLst/>
              <a:cxnLst/>
              <a:rect l="l" t="t" r="r" b="b"/>
              <a:pathLst>
                <a:path w="15168" h="9974" extrusionOk="0">
                  <a:moveTo>
                    <a:pt x="2846" y="222"/>
                  </a:moveTo>
                  <a:cubicBezTo>
                    <a:pt x="4963" y="222"/>
                    <a:pt x="7134" y="302"/>
                    <a:pt x="9256" y="377"/>
                  </a:cubicBezTo>
                  <a:cubicBezTo>
                    <a:pt x="10976" y="447"/>
                    <a:pt x="12757" y="508"/>
                    <a:pt x="14451" y="535"/>
                  </a:cubicBezTo>
                  <a:cubicBezTo>
                    <a:pt x="14896" y="2944"/>
                    <a:pt x="14730" y="8882"/>
                    <a:pt x="14713" y="9755"/>
                  </a:cubicBezTo>
                  <a:cubicBezTo>
                    <a:pt x="13866" y="9746"/>
                    <a:pt x="8400" y="9659"/>
                    <a:pt x="6689" y="9615"/>
                  </a:cubicBezTo>
                  <a:cubicBezTo>
                    <a:pt x="5571" y="9589"/>
                    <a:pt x="4427" y="9580"/>
                    <a:pt x="3283" y="9580"/>
                  </a:cubicBezTo>
                  <a:cubicBezTo>
                    <a:pt x="2271" y="9580"/>
                    <a:pt x="1240" y="9589"/>
                    <a:pt x="201" y="9624"/>
                  </a:cubicBezTo>
                  <a:cubicBezTo>
                    <a:pt x="192" y="8410"/>
                    <a:pt x="271" y="7179"/>
                    <a:pt x="350" y="5974"/>
                  </a:cubicBezTo>
                  <a:cubicBezTo>
                    <a:pt x="446" y="4333"/>
                    <a:pt x="550" y="2613"/>
                    <a:pt x="446" y="945"/>
                  </a:cubicBezTo>
                  <a:lnTo>
                    <a:pt x="393" y="264"/>
                  </a:lnTo>
                  <a:cubicBezTo>
                    <a:pt x="1198" y="234"/>
                    <a:pt x="2018" y="222"/>
                    <a:pt x="2846" y="222"/>
                  </a:cubicBezTo>
                  <a:close/>
                  <a:moveTo>
                    <a:pt x="2801" y="0"/>
                  </a:moveTo>
                  <a:cubicBezTo>
                    <a:pt x="1951" y="0"/>
                    <a:pt x="1108" y="13"/>
                    <a:pt x="280" y="46"/>
                  </a:cubicBezTo>
                  <a:lnTo>
                    <a:pt x="175" y="46"/>
                  </a:lnTo>
                  <a:lnTo>
                    <a:pt x="245" y="962"/>
                  </a:lnTo>
                  <a:cubicBezTo>
                    <a:pt x="358" y="2630"/>
                    <a:pt x="245" y="4324"/>
                    <a:pt x="149" y="5966"/>
                  </a:cubicBezTo>
                  <a:cubicBezTo>
                    <a:pt x="70" y="7214"/>
                    <a:pt x="0" y="8489"/>
                    <a:pt x="9" y="9746"/>
                  </a:cubicBezTo>
                  <a:lnTo>
                    <a:pt x="9" y="9851"/>
                  </a:lnTo>
                  <a:lnTo>
                    <a:pt x="114" y="9851"/>
                  </a:lnTo>
                  <a:cubicBezTo>
                    <a:pt x="1142" y="9811"/>
                    <a:pt x="2172" y="9796"/>
                    <a:pt x="3196" y="9796"/>
                  </a:cubicBezTo>
                  <a:cubicBezTo>
                    <a:pt x="4372" y="9796"/>
                    <a:pt x="5541" y="9815"/>
                    <a:pt x="6689" y="9834"/>
                  </a:cubicBezTo>
                  <a:cubicBezTo>
                    <a:pt x="8540" y="9877"/>
                    <a:pt x="14757" y="9973"/>
                    <a:pt x="14818" y="9973"/>
                  </a:cubicBezTo>
                  <a:lnTo>
                    <a:pt x="14931" y="9973"/>
                  </a:lnTo>
                  <a:lnTo>
                    <a:pt x="14940" y="9869"/>
                  </a:lnTo>
                  <a:cubicBezTo>
                    <a:pt x="14940" y="9799"/>
                    <a:pt x="15167" y="2953"/>
                    <a:pt x="14669" y="404"/>
                  </a:cubicBezTo>
                  <a:lnTo>
                    <a:pt x="14643" y="316"/>
                  </a:lnTo>
                  <a:lnTo>
                    <a:pt x="14556" y="316"/>
                  </a:lnTo>
                  <a:cubicBezTo>
                    <a:pt x="12836" y="290"/>
                    <a:pt x="11020" y="229"/>
                    <a:pt x="9273" y="159"/>
                  </a:cubicBezTo>
                  <a:cubicBezTo>
                    <a:pt x="7135" y="84"/>
                    <a:pt x="4944" y="0"/>
                    <a:pt x="2801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6"/>
            <p:cNvSpPr/>
            <p:nvPr/>
          </p:nvSpPr>
          <p:spPr>
            <a:xfrm>
              <a:off x="6260502" y="2828657"/>
              <a:ext cx="309646" cy="12886"/>
            </a:xfrm>
            <a:custGeom>
              <a:avLst/>
              <a:gdLst/>
              <a:ahLst/>
              <a:cxnLst/>
              <a:rect l="l" t="t" r="r" b="b"/>
              <a:pathLst>
                <a:path w="6584" h="274" extrusionOk="0">
                  <a:moveTo>
                    <a:pt x="3087" y="0"/>
                  </a:moveTo>
                  <a:cubicBezTo>
                    <a:pt x="2060" y="0"/>
                    <a:pt x="1028" y="14"/>
                    <a:pt x="0" y="55"/>
                  </a:cubicBezTo>
                  <a:lnTo>
                    <a:pt x="9" y="273"/>
                  </a:lnTo>
                  <a:cubicBezTo>
                    <a:pt x="1037" y="233"/>
                    <a:pt x="2067" y="218"/>
                    <a:pt x="3091" y="218"/>
                  </a:cubicBezTo>
                  <a:cubicBezTo>
                    <a:pt x="4267" y="218"/>
                    <a:pt x="5436" y="237"/>
                    <a:pt x="6584" y="256"/>
                  </a:cubicBezTo>
                  <a:lnTo>
                    <a:pt x="6584" y="37"/>
                  </a:lnTo>
                  <a:cubicBezTo>
                    <a:pt x="5436" y="19"/>
                    <a:pt x="4265" y="0"/>
                    <a:pt x="30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53" name="Google Shape;153;p16"/>
            <p:cNvSpPr/>
            <p:nvPr/>
          </p:nvSpPr>
          <p:spPr>
            <a:xfrm>
              <a:off x="6338713" y="2533025"/>
              <a:ext cx="73884" cy="123360"/>
            </a:xfrm>
            <a:custGeom>
              <a:avLst/>
              <a:gdLst/>
              <a:ahLst/>
              <a:cxnLst/>
              <a:rect l="l" t="t" r="r" b="b"/>
              <a:pathLst>
                <a:path w="1571" h="2623" extrusionOk="0">
                  <a:moveTo>
                    <a:pt x="1398" y="1"/>
                  </a:moveTo>
                  <a:cubicBezTo>
                    <a:pt x="1353" y="1"/>
                    <a:pt x="1309" y="24"/>
                    <a:pt x="1280" y="80"/>
                  </a:cubicBezTo>
                  <a:cubicBezTo>
                    <a:pt x="1000" y="561"/>
                    <a:pt x="686" y="1233"/>
                    <a:pt x="145" y="1469"/>
                  </a:cubicBezTo>
                  <a:cubicBezTo>
                    <a:pt x="0" y="1514"/>
                    <a:pt x="94" y="1719"/>
                    <a:pt x="236" y="1719"/>
                  </a:cubicBezTo>
                  <a:cubicBezTo>
                    <a:pt x="257" y="1719"/>
                    <a:pt x="279" y="1715"/>
                    <a:pt x="302" y="1704"/>
                  </a:cubicBezTo>
                  <a:cubicBezTo>
                    <a:pt x="639" y="1558"/>
                    <a:pt x="901" y="1258"/>
                    <a:pt x="1119" y="932"/>
                  </a:cubicBezTo>
                  <a:lnTo>
                    <a:pt x="1119" y="932"/>
                  </a:lnTo>
                  <a:cubicBezTo>
                    <a:pt x="1024" y="1441"/>
                    <a:pt x="943" y="1952"/>
                    <a:pt x="965" y="2481"/>
                  </a:cubicBezTo>
                  <a:cubicBezTo>
                    <a:pt x="974" y="2574"/>
                    <a:pt x="1052" y="2622"/>
                    <a:pt x="1126" y="2622"/>
                  </a:cubicBezTo>
                  <a:cubicBezTo>
                    <a:pt x="1198" y="2622"/>
                    <a:pt x="1267" y="2576"/>
                    <a:pt x="1262" y="2481"/>
                  </a:cubicBezTo>
                  <a:cubicBezTo>
                    <a:pt x="1227" y="1704"/>
                    <a:pt x="1428" y="953"/>
                    <a:pt x="1559" y="185"/>
                  </a:cubicBezTo>
                  <a:cubicBezTo>
                    <a:pt x="1571" y="87"/>
                    <a:pt x="1483" y="1"/>
                    <a:pt x="1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54" name="Google Shape;154;p16"/>
            <p:cNvSpPr/>
            <p:nvPr/>
          </p:nvSpPr>
          <p:spPr>
            <a:xfrm>
              <a:off x="6455724" y="2566464"/>
              <a:ext cx="21822" cy="56812"/>
            </a:xfrm>
            <a:custGeom>
              <a:avLst/>
              <a:gdLst/>
              <a:ahLst/>
              <a:cxnLst/>
              <a:rect l="l" t="t" r="r" b="b"/>
              <a:pathLst>
                <a:path w="464" h="1208" extrusionOk="0">
                  <a:moveTo>
                    <a:pt x="314" y="0"/>
                  </a:moveTo>
                  <a:cubicBezTo>
                    <a:pt x="239" y="0"/>
                    <a:pt x="163" y="46"/>
                    <a:pt x="163" y="138"/>
                  </a:cubicBezTo>
                  <a:cubicBezTo>
                    <a:pt x="145" y="461"/>
                    <a:pt x="23" y="740"/>
                    <a:pt x="5" y="1063"/>
                  </a:cubicBezTo>
                  <a:cubicBezTo>
                    <a:pt x="1" y="1159"/>
                    <a:pt x="75" y="1207"/>
                    <a:pt x="150" y="1207"/>
                  </a:cubicBezTo>
                  <a:cubicBezTo>
                    <a:pt x="226" y="1207"/>
                    <a:pt x="302" y="1159"/>
                    <a:pt x="302" y="1063"/>
                  </a:cubicBezTo>
                  <a:cubicBezTo>
                    <a:pt x="311" y="740"/>
                    <a:pt x="442" y="461"/>
                    <a:pt x="459" y="138"/>
                  </a:cubicBezTo>
                  <a:cubicBezTo>
                    <a:pt x="464" y="46"/>
                    <a:pt x="390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55" name="Google Shape;155;p16"/>
            <p:cNvSpPr/>
            <p:nvPr/>
          </p:nvSpPr>
          <p:spPr>
            <a:xfrm>
              <a:off x="6434607" y="2586311"/>
              <a:ext cx="60716" cy="15285"/>
            </a:xfrm>
            <a:custGeom>
              <a:avLst/>
              <a:gdLst/>
              <a:ahLst/>
              <a:cxnLst/>
              <a:rect l="l" t="t" r="r" b="b"/>
              <a:pathLst>
                <a:path w="1291" h="325" extrusionOk="0">
                  <a:moveTo>
                    <a:pt x="1070" y="1"/>
                  </a:moveTo>
                  <a:cubicBezTo>
                    <a:pt x="1060" y="1"/>
                    <a:pt x="1050" y="2"/>
                    <a:pt x="1039" y="4"/>
                  </a:cubicBezTo>
                  <a:cubicBezTo>
                    <a:pt x="879" y="28"/>
                    <a:pt x="722" y="33"/>
                    <a:pt x="564" y="33"/>
                  </a:cubicBezTo>
                  <a:cubicBezTo>
                    <a:pt x="438" y="33"/>
                    <a:pt x="312" y="30"/>
                    <a:pt x="184" y="30"/>
                  </a:cubicBezTo>
                  <a:cubicBezTo>
                    <a:pt x="179" y="30"/>
                    <a:pt x="174" y="29"/>
                    <a:pt x="169" y="29"/>
                  </a:cubicBezTo>
                  <a:cubicBezTo>
                    <a:pt x="0" y="29"/>
                    <a:pt x="5" y="318"/>
                    <a:pt x="184" y="318"/>
                  </a:cubicBezTo>
                  <a:cubicBezTo>
                    <a:pt x="336" y="318"/>
                    <a:pt x="491" y="325"/>
                    <a:pt x="646" y="325"/>
                  </a:cubicBezTo>
                  <a:cubicBezTo>
                    <a:pt x="801" y="325"/>
                    <a:pt x="956" y="318"/>
                    <a:pt x="1109" y="292"/>
                  </a:cubicBezTo>
                  <a:cubicBezTo>
                    <a:pt x="1290" y="259"/>
                    <a:pt x="1231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56" name="Google Shape;156;p16"/>
            <p:cNvSpPr/>
            <p:nvPr/>
          </p:nvSpPr>
          <p:spPr>
            <a:xfrm>
              <a:off x="6505247" y="2545112"/>
              <a:ext cx="88322" cy="100080"/>
            </a:xfrm>
            <a:custGeom>
              <a:avLst/>
              <a:gdLst/>
              <a:ahLst/>
              <a:cxnLst/>
              <a:rect l="l" t="t" r="r" b="b"/>
              <a:pathLst>
                <a:path w="1878" h="2128" extrusionOk="0">
                  <a:moveTo>
                    <a:pt x="672" y="1"/>
                  </a:moveTo>
                  <a:cubicBezTo>
                    <a:pt x="636" y="1"/>
                    <a:pt x="598" y="3"/>
                    <a:pt x="559" y="7"/>
                  </a:cubicBezTo>
                  <a:cubicBezTo>
                    <a:pt x="383" y="48"/>
                    <a:pt x="376" y="323"/>
                    <a:pt x="544" y="323"/>
                  </a:cubicBezTo>
                  <a:cubicBezTo>
                    <a:pt x="552" y="323"/>
                    <a:pt x="560" y="322"/>
                    <a:pt x="568" y="321"/>
                  </a:cubicBezTo>
                  <a:cubicBezTo>
                    <a:pt x="619" y="316"/>
                    <a:pt x="677" y="309"/>
                    <a:pt x="733" y="309"/>
                  </a:cubicBezTo>
                  <a:cubicBezTo>
                    <a:pt x="857" y="309"/>
                    <a:pt x="974" y="340"/>
                    <a:pt x="1004" y="478"/>
                  </a:cubicBezTo>
                  <a:cubicBezTo>
                    <a:pt x="1039" y="627"/>
                    <a:pt x="934" y="836"/>
                    <a:pt x="865" y="967"/>
                  </a:cubicBezTo>
                  <a:cubicBezTo>
                    <a:pt x="711" y="1251"/>
                    <a:pt x="496" y="1557"/>
                    <a:pt x="215" y="1718"/>
                  </a:cubicBezTo>
                  <a:lnTo>
                    <a:pt x="215" y="1718"/>
                  </a:lnTo>
                  <a:cubicBezTo>
                    <a:pt x="213" y="1718"/>
                    <a:pt x="212" y="1718"/>
                    <a:pt x="210" y="1718"/>
                  </a:cubicBezTo>
                  <a:lnTo>
                    <a:pt x="210" y="1718"/>
                  </a:lnTo>
                  <a:cubicBezTo>
                    <a:pt x="210" y="1719"/>
                    <a:pt x="210" y="1720"/>
                    <a:pt x="210" y="1721"/>
                  </a:cubicBezTo>
                  <a:lnTo>
                    <a:pt x="210" y="1721"/>
                  </a:lnTo>
                  <a:cubicBezTo>
                    <a:pt x="190" y="1732"/>
                    <a:pt x="169" y="1743"/>
                    <a:pt x="149" y="1753"/>
                  </a:cubicBezTo>
                  <a:cubicBezTo>
                    <a:pt x="0" y="1823"/>
                    <a:pt x="79" y="2024"/>
                    <a:pt x="218" y="2024"/>
                  </a:cubicBezTo>
                  <a:cubicBezTo>
                    <a:pt x="611" y="2024"/>
                    <a:pt x="1004" y="2050"/>
                    <a:pt x="1388" y="2094"/>
                  </a:cubicBezTo>
                  <a:cubicBezTo>
                    <a:pt x="1467" y="2103"/>
                    <a:pt x="1557" y="2127"/>
                    <a:pt x="1641" y="2127"/>
                  </a:cubicBezTo>
                  <a:cubicBezTo>
                    <a:pt x="1706" y="2127"/>
                    <a:pt x="1767" y="2113"/>
                    <a:pt x="1816" y="2067"/>
                  </a:cubicBezTo>
                  <a:cubicBezTo>
                    <a:pt x="1877" y="2015"/>
                    <a:pt x="1860" y="1919"/>
                    <a:pt x="1816" y="1858"/>
                  </a:cubicBezTo>
                  <a:lnTo>
                    <a:pt x="1799" y="1849"/>
                  </a:lnTo>
                  <a:cubicBezTo>
                    <a:pt x="1772" y="1817"/>
                    <a:pt x="1741" y="1803"/>
                    <a:pt x="1709" y="1803"/>
                  </a:cubicBezTo>
                  <a:cubicBezTo>
                    <a:pt x="1685" y="1803"/>
                    <a:pt x="1661" y="1811"/>
                    <a:pt x="1640" y="1825"/>
                  </a:cubicBezTo>
                  <a:lnTo>
                    <a:pt x="1640" y="1825"/>
                  </a:lnTo>
                  <a:cubicBezTo>
                    <a:pt x="1644" y="1809"/>
                    <a:pt x="1614" y="1807"/>
                    <a:pt x="1571" y="1807"/>
                  </a:cubicBezTo>
                  <a:cubicBezTo>
                    <a:pt x="1559" y="1807"/>
                    <a:pt x="1545" y="1807"/>
                    <a:pt x="1531" y="1807"/>
                  </a:cubicBezTo>
                  <a:cubicBezTo>
                    <a:pt x="1510" y="1807"/>
                    <a:pt x="1488" y="1807"/>
                    <a:pt x="1467" y="1805"/>
                  </a:cubicBezTo>
                  <a:cubicBezTo>
                    <a:pt x="1388" y="1797"/>
                    <a:pt x="1301" y="1788"/>
                    <a:pt x="1223" y="1770"/>
                  </a:cubicBezTo>
                  <a:cubicBezTo>
                    <a:pt x="1029" y="1756"/>
                    <a:pt x="838" y="1743"/>
                    <a:pt x="647" y="1734"/>
                  </a:cubicBezTo>
                  <a:lnTo>
                    <a:pt x="647" y="1734"/>
                  </a:lnTo>
                  <a:cubicBezTo>
                    <a:pt x="925" y="1473"/>
                    <a:pt x="1143" y="1108"/>
                    <a:pt x="1249" y="784"/>
                  </a:cubicBezTo>
                  <a:cubicBezTo>
                    <a:pt x="1394" y="299"/>
                    <a:pt x="1128" y="1"/>
                    <a:pt x="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57" name="Google Shape;157;p16"/>
            <p:cNvSpPr/>
            <p:nvPr/>
          </p:nvSpPr>
          <p:spPr>
            <a:xfrm>
              <a:off x="6621834" y="2570038"/>
              <a:ext cx="59211" cy="14015"/>
            </a:xfrm>
            <a:custGeom>
              <a:avLst/>
              <a:gdLst/>
              <a:ahLst/>
              <a:cxnLst/>
              <a:rect l="l" t="t" r="r" b="b"/>
              <a:pathLst>
                <a:path w="1259" h="298" extrusionOk="0">
                  <a:moveTo>
                    <a:pt x="193" y="0"/>
                  </a:moveTo>
                  <a:cubicBezTo>
                    <a:pt x="1" y="0"/>
                    <a:pt x="4" y="297"/>
                    <a:pt x="202" y="297"/>
                  </a:cubicBezTo>
                  <a:lnTo>
                    <a:pt x="1057" y="297"/>
                  </a:lnTo>
                  <a:cubicBezTo>
                    <a:pt x="1258" y="297"/>
                    <a:pt x="1258" y="1"/>
                    <a:pt x="1057" y="1"/>
                  </a:cubicBezTo>
                  <a:lnTo>
                    <a:pt x="202" y="1"/>
                  </a:lnTo>
                  <a:cubicBezTo>
                    <a:pt x="199" y="0"/>
                    <a:pt x="196" y="0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58" name="Google Shape;158;p16"/>
            <p:cNvSpPr/>
            <p:nvPr/>
          </p:nvSpPr>
          <p:spPr>
            <a:xfrm>
              <a:off x="6626349" y="2597739"/>
              <a:ext cx="70498" cy="15614"/>
            </a:xfrm>
            <a:custGeom>
              <a:avLst/>
              <a:gdLst/>
              <a:ahLst/>
              <a:cxnLst/>
              <a:rect l="l" t="t" r="r" b="b"/>
              <a:pathLst>
                <a:path w="1499" h="332" extrusionOk="0">
                  <a:moveTo>
                    <a:pt x="1287" y="1"/>
                  </a:moveTo>
                  <a:cubicBezTo>
                    <a:pt x="1275" y="1"/>
                    <a:pt x="1262" y="2"/>
                    <a:pt x="1250" y="5"/>
                  </a:cubicBezTo>
                  <a:cubicBezTo>
                    <a:pt x="1106" y="30"/>
                    <a:pt x="962" y="38"/>
                    <a:pt x="818" y="38"/>
                  </a:cubicBezTo>
                  <a:cubicBezTo>
                    <a:pt x="613" y="38"/>
                    <a:pt x="407" y="23"/>
                    <a:pt x="202" y="23"/>
                  </a:cubicBezTo>
                  <a:cubicBezTo>
                    <a:pt x="1" y="23"/>
                    <a:pt x="1" y="320"/>
                    <a:pt x="202" y="320"/>
                  </a:cubicBezTo>
                  <a:cubicBezTo>
                    <a:pt x="404" y="320"/>
                    <a:pt x="601" y="332"/>
                    <a:pt x="798" y="332"/>
                  </a:cubicBezTo>
                  <a:cubicBezTo>
                    <a:pt x="974" y="332"/>
                    <a:pt x="1150" y="322"/>
                    <a:pt x="1328" y="285"/>
                  </a:cubicBezTo>
                  <a:cubicBezTo>
                    <a:pt x="1499" y="252"/>
                    <a:pt x="1443" y="1"/>
                    <a:pt x="1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59" name="Google Shape;159;p16"/>
            <p:cNvSpPr/>
            <p:nvPr/>
          </p:nvSpPr>
          <p:spPr>
            <a:xfrm>
              <a:off x="6729863" y="2510780"/>
              <a:ext cx="82020" cy="122231"/>
            </a:xfrm>
            <a:custGeom>
              <a:avLst/>
              <a:gdLst/>
              <a:ahLst/>
              <a:cxnLst/>
              <a:rect l="l" t="t" r="r" b="b"/>
              <a:pathLst>
                <a:path w="1744" h="2599" extrusionOk="0">
                  <a:moveTo>
                    <a:pt x="815" y="0"/>
                  </a:moveTo>
                  <a:cubicBezTo>
                    <a:pt x="607" y="0"/>
                    <a:pt x="404" y="21"/>
                    <a:pt x="262" y="21"/>
                  </a:cubicBezTo>
                  <a:cubicBezTo>
                    <a:pt x="260" y="21"/>
                    <a:pt x="257" y="21"/>
                    <a:pt x="254" y="21"/>
                  </a:cubicBezTo>
                  <a:cubicBezTo>
                    <a:pt x="0" y="21"/>
                    <a:pt x="3" y="431"/>
                    <a:pt x="262" y="431"/>
                  </a:cubicBezTo>
                  <a:cubicBezTo>
                    <a:pt x="372" y="431"/>
                    <a:pt x="627" y="393"/>
                    <a:pt x="845" y="393"/>
                  </a:cubicBezTo>
                  <a:cubicBezTo>
                    <a:pt x="990" y="393"/>
                    <a:pt x="1120" y="410"/>
                    <a:pt x="1179" y="466"/>
                  </a:cubicBezTo>
                  <a:cubicBezTo>
                    <a:pt x="1467" y="772"/>
                    <a:pt x="533" y="1138"/>
                    <a:pt x="341" y="1173"/>
                  </a:cubicBezTo>
                  <a:cubicBezTo>
                    <a:pt x="253" y="1182"/>
                    <a:pt x="192" y="1295"/>
                    <a:pt x="192" y="1383"/>
                  </a:cubicBezTo>
                  <a:cubicBezTo>
                    <a:pt x="192" y="1723"/>
                    <a:pt x="227" y="2055"/>
                    <a:pt x="227" y="2396"/>
                  </a:cubicBezTo>
                  <a:cubicBezTo>
                    <a:pt x="227" y="2531"/>
                    <a:pt x="332" y="2599"/>
                    <a:pt x="436" y="2599"/>
                  </a:cubicBezTo>
                  <a:cubicBezTo>
                    <a:pt x="539" y="2599"/>
                    <a:pt x="642" y="2531"/>
                    <a:pt x="638" y="2396"/>
                  </a:cubicBezTo>
                  <a:cubicBezTo>
                    <a:pt x="638" y="2113"/>
                    <a:pt x="620" y="1836"/>
                    <a:pt x="613" y="1555"/>
                  </a:cubicBezTo>
                  <a:lnTo>
                    <a:pt x="613" y="1555"/>
                  </a:lnTo>
                  <a:cubicBezTo>
                    <a:pt x="1110" y="1411"/>
                    <a:pt x="1743" y="980"/>
                    <a:pt x="1633" y="422"/>
                  </a:cubicBezTo>
                  <a:cubicBezTo>
                    <a:pt x="1566" y="65"/>
                    <a:pt x="1184" y="0"/>
                    <a:pt x="8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60" name="Google Shape;160;p16"/>
            <p:cNvSpPr/>
            <p:nvPr/>
          </p:nvSpPr>
          <p:spPr>
            <a:xfrm>
              <a:off x="6735600" y="2651353"/>
              <a:ext cx="32074" cy="31416"/>
            </a:xfrm>
            <a:custGeom>
              <a:avLst/>
              <a:gdLst/>
              <a:ahLst/>
              <a:cxnLst/>
              <a:rect l="l" t="t" r="r" b="b"/>
              <a:pathLst>
                <a:path w="682" h="668" extrusionOk="0">
                  <a:moveTo>
                    <a:pt x="203" y="0"/>
                  </a:moveTo>
                  <a:cubicBezTo>
                    <a:pt x="100" y="0"/>
                    <a:pt x="1" y="68"/>
                    <a:pt x="9" y="201"/>
                  </a:cubicBezTo>
                  <a:cubicBezTo>
                    <a:pt x="9" y="476"/>
                    <a:pt x="129" y="668"/>
                    <a:pt x="395" y="668"/>
                  </a:cubicBezTo>
                  <a:cubicBezTo>
                    <a:pt x="417" y="668"/>
                    <a:pt x="439" y="667"/>
                    <a:pt x="463" y="664"/>
                  </a:cubicBezTo>
                  <a:cubicBezTo>
                    <a:pt x="586" y="655"/>
                    <a:pt x="664" y="577"/>
                    <a:pt x="673" y="454"/>
                  </a:cubicBezTo>
                  <a:cubicBezTo>
                    <a:pt x="682" y="350"/>
                    <a:pt x="673" y="227"/>
                    <a:pt x="586" y="149"/>
                  </a:cubicBezTo>
                  <a:cubicBezTo>
                    <a:pt x="516" y="88"/>
                    <a:pt x="428" y="70"/>
                    <a:pt x="350" y="27"/>
                  </a:cubicBezTo>
                  <a:cubicBezTo>
                    <a:pt x="320" y="14"/>
                    <a:pt x="291" y="8"/>
                    <a:pt x="263" y="8"/>
                  </a:cubicBezTo>
                  <a:cubicBezTo>
                    <a:pt x="262" y="8"/>
                    <a:pt x="262" y="8"/>
                    <a:pt x="261" y="8"/>
                  </a:cubicBezTo>
                  <a:lnTo>
                    <a:pt x="261" y="8"/>
                  </a:lnTo>
                  <a:cubicBezTo>
                    <a:pt x="242" y="3"/>
                    <a:pt x="222" y="0"/>
                    <a:pt x="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cxnSp>
        <p:nvCxnSpPr>
          <p:cNvPr id="167" name="Google Shape;167;p16"/>
          <p:cNvCxnSpPr>
            <a:cxnSpLocks/>
          </p:cNvCxnSpPr>
          <p:nvPr/>
        </p:nvCxnSpPr>
        <p:spPr>
          <a:xfrm>
            <a:off x="5118441" y="1395573"/>
            <a:ext cx="1321877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8" name="Google Shape;168;p16"/>
          <p:cNvCxnSpPr>
            <a:cxnSpLocks/>
          </p:cNvCxnSpPr>
          <p:nvPr/>
        </p:nvCxnSpPr>
        <p:spPr>
          <a:xfrm rot="10800000">
            <a:off x="5135048" y="3836030"/>
            <a:ext cx="3467371" cy="424044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9" name="Google Shape;169;p16"/>
          <p:cNvCxnSpPr/>
          <p:nvPr/>
        </p:nvCxnSpPr>
        <p:spPr>
          <a:xfrm rot="10800000">
            <a:off x="8593343" y="2815523"/>
            <a:ext cx="0" cy="1432200"/>
          </a:xfrm>
          <a:prstGeom prst="straightConnector1">
            <a:avLst/>
          </a:prstGeom>
          <a:noFill/>
          <a:ln w="19050" cap="flat" cmpd="sng">
            <a:solidFill>
              <a:srgbClr val="1C1C1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0" name="Google Shape;170;p16"/>
          <p:cNvCxnSpPr>
            <a:cxnSpLocks/>
          </p:cNvCxnSpPr>
          <p:nvPr/>
        </p:nvCxnSpPr>
        <p:spPr>
          <a:xfrm rot="10800000">
            <a:off x="5135047" y="2427232"/>
            <a:ext cx="1597347" cy="722275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1" name="Google Shape;171;p16"/>
          <p:cNvSpPr/>
          <p:nvPr/>
        </p:nvSpPr>
        <p:spPr>
          <a:xfrm rot="-1677974">
            <a:off x="7475566" y="1315382"/>
            <a:ext cx="1660247" cy="1559008"/>
          </a:xfrm>
          <a:custGeom>
            <a:avLst/>
            <a:gdLst/>
            <a:ahLst/>
            <a:cxnLst/>
            <a:rect l="l" t="t" r="r" b="b"/>
            <a:pathLst>
              <a:path w="38344" h="36004" extrusionOk="0">
                <a:moveTo>
                  <a:pt x="23431" y="423"/>
                </a:moveTo>
                <a:cubicBezTo>
                  <a:pt x="19313" y="-780"/>
                  <a:pt x="13575" y="840"/>
                  <a:pt x="10104" y="2089"/>
                </a:cubicBezTo>
                <a:cubicBezTo>
                  <a:pt x="6633" y="3338"/>
                  <a:pt x="4273" y="5004"/>
                  <a:pt x="2607" y="7919"/>
                </a:cubicBezTo>
                <a:cubicBezTo>
                  <a:pt x="941" y="10834"/>
                  <a:pt x="-400" y="15694"/>
                  <a:pt x="109" y="19581"/>
                </a:cubicBezTo>
                <a:cubicBezTo>
                  <a:pt x="618" y="23468"/>
                  <a:pt x="2469" y="28512"/>
                  <a:pt x="5662" y="31242"/>
                </a:cubicBezTo>
                <a:cubicBezTo>
                  <a:pt x="8855" y="33972"/>
                  <a:pt x="15195" y="35684"/>
                  <a:pt x="19267" y="35962"/>
                </a:cubicBezTo>
                <a:cubicBezTo>
                  <a:pt x="23339" y="36240"/>
                  <a:pt x="26948" y="35129"/>
                  <a:pt x="30095" y="32908"/>
                </a:cubicBezTo>
                <a:cubicBezTo>
                  <a:pt x="33242" y="30687"/>
                  <a:pt x="37360" y="26568"/>
                  <a:pt x="38147" y="22635"/>
                </a:cubicBezTo>
                <a:cubicBezTo>
                  <a:pt x="38934" y="18702"/>
                  <a:pt x="37268" y="13010"/>
                  <a:pt x="34815" y="9308"/>
                </a:cubicBezTo>
                <a:cubicBezTo>
                  <a:pt x="32362" y="5606"/>
                  <a:pt x="27550" y="1626"/>
                  <a:pt x="23431" y="423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172" name="Google Shape;172;p16"/>
          <p:cNvGrpSpPr/>
          <p:nvPr/>
        </p:nvGrpSpPr>
        <p:grpSpPr>
          <a:xfrm>
            <a:off x="8030150" y="1766885"/>
            <a:ext cx="703472" cy="656019"/>
            <a:chOff x="2976225" y="3311875"/>
            <a:chExt cx="505150" cy="471075"/>
          </a:xfrm>
        </p:grpSpPr>
        <p:sp>
          <p:nvSpPr>
            <p:cNvPr id="173" name="Google Shape;173;p16"/>
            <p:cNvSpPr/>
            <p:nvPr/>
          </p:nvSpPr>
          <p:spPr>
            <a:xfrm>
              <a:off x="2994575" y="3502200"/>
              <a:ext cx="85150" cy="181650"/>
            </a:xfrm>
            <a:custGeom>
              <a:avLst/>
              <a:gdLst/>
              <a:ahLst/>
              <a:cxnLst/>
              <a:rect l="l" t="t" r="r" b="b"/>
              <a:pathLst>
                <a:path w="3406" h="7266" extrusionOk="0">
                  <a:moveTo>
                    <a:pt x="384" y="1"/>
                  </a:moveTo>
                  <a:lnTo>
                    <a:pt x="384" y="1"/>
                  </a:lnTo>
                  <a:cubicBezTo>
                    <a:pt x="0" y="1878"/>
                    <a:pt x="175" y="3860"/>
                    <a:pt x="996" y="5598"/>
                  </a:cubicBezTo>
                  <a:cubicBezTo>
                    <a:pt x="1275" y="6209"/>
                    <a:pt x="1624" y="6768"/>
                    <a:pt x="2017" y="7266"/>
                  </a:cubicBezTo>
                  <a:cubicBezTo>
                    <a:pt x="1694" y="4856"/>
                    <a:pt x="2122" y="2315"/>
                    <a:pt x="3406" y="219"/>
                  </a:cubicBezTo>
                  <a:cubicBezTo>
                    <a:pt x="3196" y="184"/>
                    <a:pt x="2995" y="158"/>
                    <a:pt x="2786" y="141"/>
                  </a:cubicBezTo>
                  <a:cubicBezTo>
                    <a:pt x="1991" y="53"/>
                    <a:pt x="1170" y="114"/>
                    <a:pt x="3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6"/>
            <p:cNvSpPr/>
            <p:nvPr/>
          </p:nvSpPr>
          <p:spPr>
            <a:xfrm>
              <a:off x="3048475" y="3508550"/>
              <a:ext cx="140175" cy="248425"/>
            </a:xfrm>
            <a:custGeom>
              <a:avLst/>
              <a:gdLst/>
              <a:ahLst/>
              <a:cxnLst/>
              <a:rect l="l" t="t" r="r" b="b"/>
              <a:pathLst>
                <a:path w="5607" h="9937" extrusionOk="0">
                  <a:moveTo>
                    <a:pt x="1415" y="0"/>
                  </a:moveTo>
                  <a:cubicBezTo>
                    <a:pt x="857" y="1109"/>
                    <a:pt x="420" y="2253"/>
                    <a:pt x="193" y="3475"/>
                  </a:cubicBezTo>
                  <a:cubicBezTo>
                    <a:pt x="71" y="4148"/>
                    <a:pt x="1" y="4846"/>
                    <a:pt x="1" y="5536"/>
                  </a:cubicBezTo>
                  <a:cubicBezTo>
                    <a:pt x="1" y="5833"/>
                    <a:pt x="27" y="6130"/>
                    <a:pt x="45" y="6418"/>
                  </a:cubicBezTo>
                  <a:cubicBezTo>
                    <a:pt x="71" y="6627"/>
                    <a:pt x="114" y="6837"/>
                    <a:pt x="123" y="7046"/>
                  </a:cubicBezTo>
                  <a:cubicBezTo>
                    <a:pt x="123" y="7151"/>
                    <a:pt x="106" y="7230"/>
                    <a:pt x="80" y="7308"/>
                  </a:cubicBezTo>
                  <a:cubicBezTo>
                    <a:pt x="88" y="7308"/>
                    <a:pt x="88" y="7317"/>
                    <a:pt x="106" y="7326"/>
                  </a:cubicBezTo>
                  <a:cubicBezTo>
                    <a:pt x="127" y="7308"/>
                    <a:pt x="157" y="7297"/>
                    <a:pt x="185" y="7297"/>
                  </a:cubicBezTo>
                  <a:cubicBezTo>
                    <a:pt x="226" y="7297"/>
                    <a:pt x="265" y="7318"/>
                    <a:pt x="280" y="7370"/>
                  </a:cubicBezTo>
                  <a:cubicBezTo>
                    <a:pt x="298" y="7439"/>
                    <a:pt x="289" y="7483"/>
                    <a:pt x="280" y="7527"/>
                  </a:cubicBezTo>
                  <a:cubicBezTo>
                    <a:pt x="1258" y="8592"/>
                    <a:pt x="2481" y="9413"/>
                    <a:pt x="3834" y="9937"/>
                  </a:cubicBezTo>
                  <a:cubicBezTo>
                    <a:pt x="3843" y="9893"/>
                    <a:pt x="3869" y="9858"/>
                    <a:pt x="3913" y="9849"/>
                  </a:cubicBezTo>
                  <a:cubicBezTo>
                    <a:pt x="3660" y="6977"/>
                    <a:pt x="4358" y="3824"/>
                    <a:pt x="5607" y="1249"/>
                  </a:cubicBezTo>
                  <a:cubicBezTo>
                    <a:pt x="4926" y="934"/>
                    <a:pt x="4218" y="655"/>
                    <a:pt x="3467" y="463"/>
                  </a:cubicBezTo>
                  <a:cubicBezTo>
                    <a:pt x="2795" y="262"/>
                    <a:pt x="2114" y="114"/>
                    <a:pt x="1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6"/>
            <p:cNvSpPr/>
            <p:nvPr/>
          </p:nvSpPr>
          <p:spPr>
            <a:xfrm>
              <a:off x="3153700" y="3541500"/>
              <a:ext cx="128600" cy="233150"/>
            </a:xfrm>
            <a:custGeom>
              <a:avLst/>
              <a:gdLst/>
              <a:ahLst/>
              <a:cxnLst/>
              <a:rect l="l" t="t" r="r" b="b"/>
              <a:pathLst>
                <a:path w="5144" h="9326" extrusionOk="0">
                  <a:moveTo>
                    <a:pt x="1546" y="1"/>
                  </a:moveTo>
                  <a:cubicBezTo>
                    <a:pt x="1013" y="1354"/>
                    <a:pt x="577" y="2725"/>
                    <a:pt x="306" y="4165"/>
                  </a:cubicBezTo>
                  <a:cubicBezTo>
                    <a:pt x="18" y="5702"/>
                    <a:pt x="9" y="7204"/>
                    <a:pt x="1" y="8750"/>
                  </a:cubicBezTo>
                  <a:cubicBezTo>
                    <a:pt x="1074" y="9128"/>
                    <a:pt x="2212" y="9315"/>
                    <a:pt x="3362" y="9315"/>
                  </a:cubicBezTo>
                  <a:cubicBezTo>
                    <a:pt x="3484" y="9315"/>
                    <a:pt x="3607" y="9313"/>
                    <a:pt x="3729" y="9308"/>
                  </a:cubicBezTo>
                  <a:cubicBezTo>
                    <a:pt x="3755" y="9308"/>
                    <a:pt x="3773" y="9317"/>
                    <a:pt x="3799" y="9326"/>
                  </a:cubicBezTo>
                  <a:cubicBezTo>
                    <a:pt x="3860" y="9326"/>
                    <a:pt x="3930" y="9317"/>
                    <a:pt x="3982" y="9308"/>
                  </a:cubicBezTo>
                  <a:cubicBezTo>
                    <a:pt x="4847" y="8400"/>
                    <a:pt x="5039" y="7143"/>
                    <a:pt x="5082" y="5938"/>
                  </a:cubicBezTo>
                  <a:cubicBezTo>
                    <a:pt x="5143" y="4506"/>
                    <a:pt x="5100" y="3022"/>
                    <a:pt x="4471" y="1703"/>
                  </a:cubicBezTo>
                  <a:cubicBezTo>
                    <a:pt x="4462" y="1703"/>
                    <a:pt x="4462" y="1686"/>
                    <a:pt x="4454" y="1668"/>
                  </a:cubicBezTo>
                  <a:cubicBezTo>
                    <a:pt x="4434" y="1676"/>
                    <a:pt x="4414" y="1680"/>
                    <a:pt x="4394" y="1680"/>
                  </a:cubicBezTo>
                  <a:cubicBezTo>
                    <a:pt x="4369" y="1680"/>
                    <a:pt x="4343" y="1674"/>
                    <a:pt x="4314" y="1660"/>
                  </a:cubicBezTo>
                  <a:cubicBezTo>
                    <a:pt x="3450" y="1013"/>
                    <a:pt x="2515" y="455"/>
                    <a:pt x="1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6"/>
            <p:cNvSpPr/>
            <p:nvPr/>
          </p:nvSpPr>
          <p:spPr>
            <a:xfrm>
              <a:off x="3263075" y="3605900"/>
              <a:ext cx="184675" cy="166575"/>
            </a:xfrm>
            <a:custGeom>
              <a:avLst/>
              <a:gdLst/>
              <a:ahLst/>
              <a:cxnLst/>
              <a:rect l="l" t="t" r="r" b="b"/>
              <a:pathLst>
                <a:path w="7387" h="6663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26" y="70"/>
                    <a:pt x="7256" y="140"/>
                    <a:pt x="7212" y="184"/>
                  </a:cubicBezTo>
                  <a:cubicBezTo>
                    <a:pt x="6706" y="786"/>
                    <a:pt x="6077" y="1293"/>
                    <a:pt x="5405" y="1686"/>
                  </a:cubicBezTo>
                  <a:cubicBezTo>
                    <a:pt x="4350" y="2304"/>
                    <a:pt x="3137" y="2657"/>
                    <a:pt x="1921" y="2657"/>
                  </a:cubicBezTo>
                  <a:cubicBezTo>
                    <a:pt x="1626" y="2657"/>
                    <a:pt x="1332" y="2636"/>
                    <a:pt x="1039" y="2594"/>
                  </a:cubicBezTo>
                  <a:lnTo>
                    <a:pt x="1004" y="3545"/>
                  </a:lnTo>
                  <a:cubicBezTo>
                    <a:pt x="943" y="4654"/>
                    <a:pt x="734" y="5816"/>
                    <a:pt x="0" y="6663"/>
                  </a:cubicBezTo>
                  <a:cubicBezTo>
                    <a:pt x="3458" y="6051"/>
                    <a:pt x="6470" y="3388"/>
                    <a:pt x="7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6"/>
            <p:cNvSpPr/>
            <p:nvPr/>
          </p:nvSpPr>
          <p:spPr>
            <a:xfrm>
              <a:off x="3272900" y="3428000"/>
              <a:ext cx="186650" cy="239625"/>
            </a:xfrm>
            <a:custGeom>
              <a:avLst/>
              <a:gdLst/>
              <a:ahLst/>
              <a:cxnLst/>
              <a:rect l="l" t="t" r="r" b="b"/>
              <a:pathLst>
                <a:path w="7466" h="9585" extrusionOk="0">
                  <a:moveTo>
                    <a:pt x="5929" y="0"/>
                  </a:moveTo>
                  <a:lnTo>
                    <a:pt x="5929" y="0"/>
                  </a:lnTo>
                  <a:cubicBezTo>
                    <a:pt x="6147" y="1458"/>
                    <a:pt x="5510" y="3004"/>
                    <a:pt x="4532" y="4069"/>
                  </a:cubicBezTo>
                  <a:cubicBezTo>
                    <a:pt x="3362" y="5326"/>
                    <a:pt x="1685" y="5981"/>
                    <a:pt x="0" y="6138"/>
                  </a:cubicBezTo>
                  <a:cubicBezTo>
                    <a:pt x="489" y="7221"/>
                    <a:pt x="646" y="8400"/>
                    <a:pt x="646" y="9579"/>
                  </a:cubicBezTo>
                  <a:lnTo>
                    <a:pt x="655" y="9579"/>
                  </a:lnTo>
                  <a:cubicBezTo>
                    <a:pt x="763" y="9582"/>
                    <a:pt x="871" y="9584"/>
                    <a:pt x="979" y="9584"/>
                  </a:cubicBezTo>
                  <a:cubicBezTo>
                    <a:pt x="2143" y="9584"/>
                    <a:pt x="3294" y="9365"/>
                    <a:pt x="4357" y="8845"/>
                  </a:cubicBezTo>
                  <a:cubicBezTo>
                    <a:pt x="4925" y="8575"/>
                    <a:pt x="5457" y="8217"/>
                    <a:pt x="5937" y="7797"/>
                  </a:cubicBezTo>
                  <a:cubicBezTo>
                    <a:pt x="6191" y="7579"/>
                    <a:pt x="7317" y="6619"/>
                    <a:pt x="7099" y="6261"/>
                  </a:cubicBezTo>
                  <a:cubicBezTo>
                    <a:pt x="7032" y="6169"/>
                    <a:pt x="7117" y="6077"/>
                    <a:pt x="7201" y="6077"/>
                  </a:cubicBezTo>
                  <a:cubicBezTo>
                    <a:pt x="7205" y="6077"/>
                    <a:pt x="7209" y="6077"/>
                    <a:pt x="7212" y="6077"/>
                  </a:cubicBezTo>
                  <a:cubicBezTo>
                    <a:pt x="7230" y="5990"/>
                    <a:pt x="7238" y="5894"/>
                    <a:pt x="7247" y="5807"/>
                  </a:cubicBezTo>
                  <a:cubicBezTo>
                    <a:pt x="7466" y="3798"/>
                    <a:pt x="6968" y="1729"/>
                    <a:pt x="59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6"/>
            <p:cNvSpPr/>
            <p:nvPr/>
          </p:nvSpPr>
          <p:spPr>
            <a:xfrm>
              <a:off x="3175975" y="3319200"/>
              <a:ext cx="239250" cy="166000"/>
            </a:xfrm>
            <a:custGeom>
              <a:avLst/>
              <a:gdLst/>
              <a:ahLst/>
              <a:cxnLst/>
              <a:rect l="l" t="t" r="r" b="b"/>
              <a:pathLst>
                <a:path w="9570" h="6640" extrusionOk="0">
                  <a:moveTo>
                    <a:pt x="2077" y="0"/>
                  </a:moveTo>
                  <a:cubicBezTo>
                    <a:pt x="1379" y="0"/>
                    <a:pt x="682" y="75"/>
                    <a:pt x="0" y="222"/>
                  </a:cubicBezTo>
                  <a:cubicBezTo>
                    <a:pt x="1860" y="467"/>
                    <a:pt x="3633" y="1174"/>
                    <a:pt x="5178" y="2222"/>
                  </a:cubicBezTo>
                  <a:cubicBezTo>
                    <a:pt x="6715" y="3269"/>
                    <a:pt x="8417" y="4859"/>
                    <a:pt x="9160" y="6640"/>
                  </a:cubicBezTo>
                  <a:cubicBezTo>
                    <a:pt x="9474" y="5836"/>
                    <a:pt x="9570" y="4946"/>
                    <a:pt x="9448" y="4046"/>
                  </a:cubicBezTo>
                  <a:cubicBezTo>
                    <a:pt x="9430" y="3977"/>
                    <a:pt x="9465" y="3924"/>
                    <a:pt x="9509" y="3889"/>
                  </a:cubicBezTo>
                  <a:cubicBezTo>
                    <a:pt x="8688" y="2693"/>
                    <a:pt x="7597" y="1671"/>
                    <a:pt x="6287" y="999"/>
                  </a:cubicBezTo>
                  <a:cubicBezTo>
                    <a:pt x="4988" y="326"/>
                    <a:pt x="3533" y="0"/>
                    <a:pt x="20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6"/>
            <p:cNvSpPr/>
            <p:nvPr/>
          </p:nvSpPr>
          <p:spPr>
            <a:xfrm>
              <a:off x="3053075" y="3328225"/>
              <a:ext cx="348400" cy="209600"/>
            </a:xfrm>
            <a:custGeom>
              <a:avLst/>
              <a:gdLst/>
              <a:ahLst/>
              <a:cxnLst/>
              <a:rect l="l" t="t" r="r" b="b"/>
              <a:pathLst>
                <a:path w="13936" h="8384" extrusionOk="0">
                  <a:moveTo>
                    <a:pt x="4375" y="1"/>
                  </a:moveTo>
                  <a:cubicBezTo>
                    <a:pt x="2952" y="411"/>
                    <a:pt x="1624" y="1136"/>
                    <a:pt x="577" y="2184"/>
                  </a:cubicBezTo>
                  <a:cubicBezTo>
                    <a:pt x="367" y="2384"/>
                    <a:pt x="184" y="2603"/>
                    <a:pt x="0" y="2821"/>
                  </a:cubicBezTo>
                  <a:cubicBezTo>
                    <a:pt x="482" y="2637"/>
                    <a:pt x="1053" y="2575"/>
                    <a:pt x="1630" y="2575"/>
                  </a:cubicBezTo>
                  <a:cubicBezTo>
                    <a:pt x="2257" y="2575"/>
                    <a:pt x="2891" y="2648"/>
                    <a:pt x="3423" y="2716"/>
                  </a:cubicBezTo>
                  <a:cubicBezTo>
                    <a:pt x="4593" y="2865"/>
                    <a:pt x="5746" y="3179"/>
                    <a:pt x="6837" y="3651"/>
                  </a:cubicBezTo>
                  <a:cubicBezTo>
                    <a:pt x="9134" y="4620"/>
                    <a:pt x="11133" y="6244"/>
                    <a:pt x="12495" y="8339"/>
                  </a:cubicBezTo>
                  <a:cubicBezTo>
                    <a:pt x="12504" y="8357"/>
                    <a:pt x="12513" y="8374"/>
                    <a:pt x="12513" y="8383"/>
                  </a:cubicBezTo>
                  <a:cubicBezTo>
                    <a:pt x="12635" y="8278"/>
                    <a:pt x="12766" y="8174"/>
                    <a:pt x="12888" y="8060"/>
                  </a:cubicBezTo>
                  <a:cubicBezTo>
                    <a:pt x="13333" y="7623"/>
                    <a:pt x="13683" y="7134"/>
                    <a:pt x="13936" y="6611"/>
                  </a:cubicBezTo>
                  <a:cubicBezTo>
                    <a:pt x="13360" y="5755"/>
                    <a:pt x="12888" y="4873"/>
                    <a:pt x="12198" y="4096"/>
                  </a:cubicBezTo>
                  <a:cubicBezTo>
                    <a:pt x="11509" y="3319"/>
                    <a:pt x="10723" y="2629"/>
                    <a:pt x="9867" y="2053"/>
                  </a:cubicBezTo>
                  <a:cubicBezTo>
                    <a:pt x="8208" y="944"/>
                    <a:pt x="6339" y="263"/>
                    <a:pt x="4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6"/>
            <p:cNvSpPr/>
            <p:nvPr/>
          </p:nvSpPr>
          <p:spPr>
            <a:xfrm>
              <a:off x="3005050" y="3400250"/>
              <a:ext cx="355400" cy="178175"/>
            </a:xfrm>
            <a:custGeom>
              <a:avLst/>
              <a:gdLst/>
              <a:ahLst/>
              <a:cxnLst/>
              <a:rect l="l" t="t" r="r" b="b"/>
              <a:pathLst>
                <a:path w="14216" h="7127" extrusionOk="0">
                  <a:moveTo>
                    <a:pt x="3648" y="0"/>
                  </a:moveTo>
                  <a:cubicBezTo>
                    <a:pt x="3596" y="0"/>
                    <a:pt x="3545" y="0"/>
                    <a:pt x="3493" y="1"/>
                  </a:cubicBezTo>
                  <a:cubicBezTo>
                    <a:pt x="3035" y="1"/>
                    <a:pt x="2564" y="92"/>
                    <a:pt x="2112" y="92"/>
                  </a:cubicBezTo>
                  <a:cubicBezTo>
                    <a:pt x="2021" y="92"/>
                    <a:pt x="1932" y="88"/>
                    <a:pt x="1843" y="80"/>
                  </a:cubicBezTo>
                  <a:cubicBezTo>
                    <a:pt x="1834" y="80"/>
                    <a:pt x="1817" y="80"/>
                    <a:pt x="1808" y="71"/>
                  </a:cubicBezTo>
                  <a:cubicBezTo>
                    <a:pt x="917" y="1180"/>
                    <a:pt x="306" y="2516"/>
                    <a:pt x="0" y="3913"/>
                  </a:cubicBezTo>
                  <a:cubicBezTo>
                    <a:pt x="328" y="3839"/>
                    <a:pt x="677" y="3811"/>
                    <a:pt x="1032" y="3811"/>
                  </a:cubicBezTo>
                  <a:cubicBezTo>
                    <a:pt x="1595" y="3811"/>
                    <a:pt x="2170" y="3880"/>
                    <a:pt x="2690" y="3939"/>
                  </a:cubicBezTo>
                  <a:cubicBezTo>
                    <a:pt x="3580" y="4044"/>
                    <a:pt x="4453" y="4227"/>
                    <a:pt x="5309" y="4480"/>
                  </a:cubicBezTo>
                  <a:cubicBezTo>
                    <a:pt x="7160" y="5013"/>
                    <a:pt x="8889" y="5886"/>
                    <a:pt x="10435" y="7030"/>
                  </a:cubicBezTo>
                  <a:cubicBezTo>
                    <a:pt x="10461" y="7065"/>
                    <a:pt x="10487" y="7100"/>
                    <a:pt x="10496" y="7126"/>
                  </a:cubicBezTo>
                  <a:cubicBezTo>
                    <a:pt x="10496" y="7091"/>
                    <a:pt x="10531" y="7056"/>
                    <a:pt x="10574" y="7039"/>
                  </a:cubicBezTo>
                  <a:cubicBezTo>
                    <a:pt x="11875" y="6847"/>
                    <a:pt x="13159" y="6445"/>
                    <a:pt x="14215" y="5668"/>
                  </a:cubicBezTo>
                  <a:cubicBezTo>
                    <a:pt x="14198" y="5659"/>
                    <a:pt x="14172" y="5633"/>
                    <a:pt x="14154" y="5616"/>
                  </a:cubicBezTo>
                  <a:cubicBezTo>
                    <a:pt x="12836" y="3625"/>
                    <a:pt x="10967" y="2079"/>
                    <a:pt x="8784" y="1110"/>
                  </a:cubicBezTo>
                  <a:cubicBezTo>
                    <a:pt x="7667" y="612"/>
                    <a:pt x="6488" y="281"/>
                    <a:pt x="5309" y="115"/>
                  </a:cubicBezTo>
                  <a:cubicBezTo>
                    <a:pt x="4766" y="43"/>
                    <a:pt x="4207" y="0"/>
                    <a:pt x="36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6"/>
            <p:cNvSpPr/>
            <p:nvPr/>
          </p:nvSpPr>
          <p:spPr>
            <a:xfrm>
              <a:off x="2976225" y="3311875"/>
              <a:ext cx="505150" cy="471075"/>
            </a:xfrm>
            <a:custGeom>
              <a:avLst/>
              <a:gdLst/>
              <a:ahLst/>
              <a:cxnLst/>
              <a:rect l="l" t="t" r="r" b="b"/>
              <a:pathLst>
                <a:path w="20206" h="18843" extrusionOk="0">
                  <a:moveTo>
                    <a:pt x="10080" y="302"/>
                  </a:moveTo>
                  <a:cubicBezTo>
                    <a:pt x="11535" y="302"/>
                    <a:pt x="12990" y="628"/>
                    <a:pt x="14277" y="1301"/>
                  </a:cubicBezTo>
                  <a:cubicBezTo>
                    <a:pt x="15587" y="1973"/>
                    <a:pt x="16678" y="2995"/>
                    <a:pt x="17499" y="4191"/>
                  </a:cubicBezTo>
                  <a:cubicBezTo>
                    <a:pt x="17455" y="4226"/>
                    <a:pt x="17420" y="4278"/>
                    <a:pt x="17438" y="4348"/>
                  </a:cubicBezTo>
                  <a:cubicBezTo>
                    <a:pt x="17551" y="5248"/>
                    <a:pt x="17464" y="6138"/>
                    <a:pt x="17150" y="6941"/>
                  </a:cubicBezTo>
                  <a:cubicBezTo>
                    <a:pt x="16407" y="5152"/>
                    <a:pt x="14705" y="3571"/>
                    <a:pt x="13168" y="2523"/>
                  </a:cubicBezTo>
                  <a:cubicBezTo>
                    <a:pt x="11631" y="1476"/>
                    <a:pt x="9850" y="760"/>
                    <a:pt x="8008" y="524"/>
                  </a:cubicBezTo>
                  <a:cubicBezTo>
                    <a:pt x="8686" y="377"/>
                    <a:pt x="9383" y="302"/>
                    <a:pt x="10080" y="302"/>
                  </a:cubicBezTo>
                  <a:close/>
                  <a:moveTo>
                    <a:pt x="7440" y="655"/>
                  </a:moveTo>
                  <a:cubicBezTo>
                    <a:pt x="9405" y="917"/>
                    <a:pt x="11265" y="1598"/>
                    <a:pt x="12924" y="2707"/>
                  </a:cubicBezTo>
                  <a:cubicBezTo>
                    <a:pt x="13788" y="3283"/>
                    <a:pt x="14574" y="3973"/>
                    <a:pt x="15264" y="4750"/>
                  </a:cubicBezTo>
                  <a:cubicBezTo>
                    <a:pt x="15962" y="5527"/>
                    <a:pt x="16416" y="6409"/>
                    <a:pt x="17001" y="7265"/>
                  </a:cubicBezTo>
                  <a:cubicBezTo>
                    <a:pt x="16748" y="7797"/>
                    <a:pt x="16399" y="8277"/>
                    <a:pt x="15953" y="8714"/>
                  </a:cubicBezTo>
                  <a:cubicBezTo>
                    <a:pt x="15831" y="8828"/>
                    <a:pt x="15709" y="8941"/>
                    <a:pt x="15578" y="9037"/>
                  </a:cubicBezTo>
                  <a:cubicBezTo>
                    <a:pt x="15578" y="9028"/>
                    <a:pt x="15569" y="9020"/>
                    <a:pt x="15534" y="8993"/>
                  </a:cubicBezTo>
                  <a:cubicBezTo>
                    <a:pt x="14181" y="6898"/>
                    <a:pt x="12173" y="5282"/>
                    <a:pt x="9885" y="4305"/>
                  </a:cubicBezTo>
                  <a:cubicBezTo>
                    <a:pt x="8794" y="3842"/>
                    <a:pt x="7641" y="3527"/>
                    <a:pt x="6462" y="3370"/>
                  </a:cubicBezTo>
                  <a:cubicBezTo>
                    <a:pt x="5926" y="3306"/>
                    <a:pt x="5286" y="3232"/>
                    <a:pt x="4653" y="3232"/>
                  </a:cubicBezTo>
                  <a:cubicBezTo>
                    <a:pt x="4082" y="3232"/>
                    <a:pt x="3516" y="3293"/>
                    <a:pt x="3039" y="3475"/>
                  </a:cubicBezTo>
                  <a:cubicBezTo>
                    <a:pt x="3223" y="3257"/>
                    <a:pt x="3406" y="3038"/>
                    <a:pt x="3616" y="2838"/>
                  </a:cubicBezTo>
                  <a:cubicBezTo>
                    <a:pt x="4690" y="1790"/>
                    <a:pt x="6008" y="1065"/>
                    <a:pt x="7440" y="655"/>
                  </a:cubicBezTo>
                  <a:close/>
                  <a:moveTo>
                    <a:pt x="4925" y="3549"/>
                  </a:moveTo>
                  <a:cubicBezTo>
                    <a:pt x="5435" y="3549"/>
                    <a:pt x="5943" y="3586"/>
                    <a:pt x="6445" y="3658"/>
                  </a:cubicBezTo>
                  <a:cubicBezTo>
                    <a:pt x="7641" y="3816"/>
                    <a:pt x="8828" y="4147"/>
                    <a:pt x="9937" y="4645"/>
                  </a:cubicBezTo>
                  <a:cubicBezTo>
                    <a:pt x="12120" y="5606"/>
                    <a:pt x="13980" y="7160"/>
                    <a:pt x="15307" y="9151"/>
                  </a:cubicBezTo>
                  <a:cubicBezTo>
                    <a:pt x="15325" y="9168"/>
                    <a:pt x="15351" y="9194"/>
                    <a:pt x="15368" y="9203"/>
                  </a:cubicBezTo>
                  <a:cubicBezTo>
                    <a:pt x="14312" y="9980"/>
                    <a:pt x="13028" y="10382"/>
                    <a:pt x="11701" y="10591"/>
                  </a:cubicBezTo>
                  <a:cubicBezTo>
                    <a:pt x="11657" y="10600"/>
                    <a:pt x="11640" y="10635"/>
                    <a:pt x="11631" y="10679"/>
                  </a:cubicBezTo>
                  <a:cubicBezTo>
                    <a:pt x="11614" y="10644"/>
                    <a:pt x="11596" y="10609"/>
                    <a:pt x="11561" y="10583"/>
                  </a:cubicBezTo>
                  <a:cubicBezTo>
                    <a:pt x="10025" y="9430"/>
                    <a:pt x="8287" y="8557"/>
                    <a:pt x="6445" y="8024"/>
                  </a:cubicBezTo>
                  <a:cubicBezTo>
                    <a:pt x="5580" y="7771"/>
                    <a:pt x="4707" y="7596"/>
                    <a:pt x="3825" y="7492"/>
                  </a:cubicBezTo>
                  <a:cubicBezTo>
                    <a:pt x="3291" y="7432"/>
                    <a:pt x="2702" y="7358"/>
                    <a:pt x="2128" y="7358"/>
                  </a:cubicBezTo>
                  <a:cubicBezTo>
                    <a:pt x="1784" y="7358"/>
                    <a:pt x="1445" y="7385"/>
                    <a:pt x="1127" y="7457"/>
                  </a:cubicBezTo>
                  <a:cubicBezTo>
                    <a:pt x="1442" y="6060"/>
                    <a:pt x="2053" y="4732"/>
                    <a:pt x="2935" y="3615"/>
                  </a:cubicBezTo>
                  <a:cubicBezTo>
                    <a:pt x="2952" y="3615"/>
                    <a:pt x="2961" y="3623"/>
                    <a:pt x="2970" y="3623"/>
                  </a:cubicBezTo>
                  <a:cubicBezTo>
                    <a:pt x="3077" y="3636"/>
                    <a:pt x="3186" y="3641"/>
                    <a:pt x="3295" y="3641"/>
                  </a:cubicBezTo>
                  <a:cubicBezTo>
                    <a:pt x="3735" y="3641"/>
                    <a:pt x="4186" y="3561"/>
                    <a:pt x="4620" y="3554"/>
                  </a:cubicBezTo>
                  <a:cubicBezTo>
                    <a:pt x="4722" y="3551"/>
                    <a:pt x="4824" y="3549"/>
                    <a:pt x="4925" y="3549"/>
                  </a:cubicBezTo>
                  <a:close/>
                  <a:moveTo>
                    <a:pt x="17787" y="4663"/>
                  </a:moveTo>
                  <a:lnTo>
                    <a:pt x="17787" y="4663"/>
                  </a:lnTo>
                  <a:cubicBezTo>
                    <a:pt x="18817" y="6391"/>
                    <a:pt x="19315" y="8461"/>
                    <a:pt x="19105" y="10469"/>
                  </a:cubicBezTo>
                  <a:cubicBezTo>
                    <a:pt x="19097" y="10556"/>
                    <a:pt x="19079" y="10652"/>
                    <a:pt x="19071" y="10740"/>
                  </a:cubicBezTo>
                  <a:cubicBezTo>
                    <a:pt x="18983" y="10740"/>
                    <a:pt x="18887" y="10827"/>
                    <a:pt x="18948" y="10932"/>
                  </a:cubicBezTo>
                  <a:cubicBezTo>
                    <a:pt x="19167" y="11281"/>
                    <a:pt x="18058" y="12242"/>
                    <a:pt x="17804" y="12460"/>
                  </a:cubicBezTo>
                  <a:cubicBezTo>
                    <a:pt x="17324" y="12870"/>
                    <a:pt x="16792" y="13228"/>
                    <a:pt x="16224" y="13508"/>
                  </a:cubicBezTo>
                  <a:cubicBezTo>
                    <a:pt x="15164" y="14026"/>
                    <a:pt x="14017" y="14238"/>
                    <a:pt x="12856" y="14238"/>
                  </a:cubicBezTo>
                  <a:cubicBezTo>
                    <a:pt x="12745" y="14238"/>
                    <a:pt x="12633" y="14236"/>
                    <a:pt x="12522" y="14232"/>
                  </a:cubicBezTo>
                  <a:lnTo>
                    <a:pt x="12513" y="14232"/>
                  </a:lnTo>
                  <a:cubicBezTo>
                    <a:pt x="12504" y="13054"/>
                    <a:pt x="12356" y="11875"/>
                    <a:pt x="11867" y="10801"/>
                  </a:cubicBezTo>
                  <a:cubicBezTo>
                    <a:pt x="13552" y="10635"/>
                    <a:pt x="15237" y="9980"/>
                    <a:pt x="16399" y="8723"/>
                  </a:cubicBezTo>
                  <a:cubicBezTo>
                    <a:pt x="17377" y="7666"/>
                    <a:pt x="18014" y="6103"/>
                    <a:pt x="17787" y="4663"/>
                  </a:cubicBezTo>
                  <a:close/>
                  <a:moveTo>
                    <a:pt x="1118" y="7623"/>
                  </a:moveTo>
                  <a:cubicBezTo>
                    <a:pt x="1904" y="7727"/>
                    <a:pt x="2725" y="7666"/>
                    <a:pt x="3520" y="7754"/>
                  </a:cubicBezTo>
                  <a:cubicBezTo>
                    <a:pt x="3729" y="7771"/>
                    <a:pt x="3930" y="7797"/>
                    <a:pt x="4140" y="7841"/>
                  </a:cubicBezTo>
                  <a:cubicBezTo>
                    <a:pt x="2856" y="9919"/>
                    <a:pt x="2428" y="12469"/>
                    <a:pt x="2751" y="14887"/>
                  </a:cubicBezTo>
                  <a:cubicBezTo>
                    <a:pt x="2358" y="14372"/>
                    <a:pt x="2009" y="13822"/>
                    <a:pt x="1730" y="13220"/>
                  </a:cubicBezTo>
                  <a:cubicBezTo>
                    <a:pt x="918" y="11482"/>
                    <a:pt x="734" y="9500"/>
                    <a:pt x="1118" y="7623"/>
                  </a:cubicBezTo>
                  <a:close/>
                  <a:moveTo>
                    <a:pt x="4323" y="7858"/>
                  </a:moveTo>
                  <a:cubicBezTo>
                    <a:pt x="5013" y="7972"/>
                    <a:pt x="5703" y="8120"/>
                    <a:pt x="6375" y="8321"/>
                  </a:cubicBezTo>
                  <a:cubicBezTo>
                    <a:pt x="7108" y="8522"/>
                    <a:pt x="7816" y="8801"/>
                    <a:pt x="8514" y="9107"/>
                  </a:cubicBezTo>
                  <a:cubicBezTo>
                    <a:pt x="7274" y="11683"/>
                    <a:pt x="6576" y="14835"/>
                    <a:pt x="6829" y="17708"/>
                  </a:cubicBezTo>
                  <a:cubicBezTo>
                    <a:pt x="6794" y="17716"/>
                    <a:pt x="6759" y="17751"/>
                    <a:pt x="6750" y="17795"/>
                  </a:cubicBezTo>
                  <a:cubicBezTo>
                    <a:pt x="5397" y="17271"/>
                    <a:pt x="4175" y="16450"/>
                    <a:pt x="3188" y="15385"/>
                  </a:cubicBezTo>
                  <a:cubicBezTo>
                    <a:pt x="3205" y="15341"/>
                    <a:pt x="3205" y="15280"/>
                    <a:pt x="3188" y="15228"/>
                  </a:cubicBezTo>
                  <a:cubicBezTo>
                    <a:pt x="3178" y="15177"/>
                    <a:pt x="3140" y="15155"/>
                    <a:pt x="3099" y="15155"/>
                  </a:cubicBezTo>
                  <a:cubicBezTo>
                    <a:pt x="3070" y="15155"/>
                    <a:pt x="3039" y="15166"/>
                    <a:pt x="3013" y="15184"/>
                  </a:cubicBezTo>
                  <a:lnTo>
                    <a:pt x="2996" y="15167"/>
                  </a:lnTo>
                  <a:cubicBezTo>
                    <a:pt x="3013" y="15088"/>
                    <a:pt x="3039" y="15018"/>
                    <a:pt x="3039" y="14905"/>
                  </a:cubicBezTo>
                  <a:cubicBezTo>
                    <a:pt x="3031" y="14695"/>
                    <a:pt x="2987" y="14486"/>
                    <a:pt x="2961" y="14276"/>
                  </a:cubicBezTo>
                  <a:cubicBezTo>
                    <a:pt x="2926" y="13988"/>
                    <a:pt x="2917" y="13691"/>
                    <a:pt x="2917" y="13394"/>
                  </a:cubicBezTo>
                  <a:cubicBezTo>
                    <a:pt x="2917" y="12704"/>
                    <a:pt x="2987" y="12006"/>
                    <a:pt x="3101" y="11333"/>
                  </a:cubicBezTo>
                  <a:cubicBezTo>
                    <a:pt x="3319" y="10111"/>
                    <a:pt x="3755" y="8958"/>
                    <a:pt x="4323" y="7858"/>
                  </a:cubicBezTo>
                  <a:close/>
                  <a:moveTo>
                    <a:pt x="18861" y="11770"/>
                  </a:moveTo>
                  <a:lnTo>
                    <a:pt x="18861" y="11770"/>
                  </a:lnTo>
                  <a:cubicBezTo>
                    <a:pt x="17935" y="15149"/>
                    <a:pt x="14932" y="17812"/>
                    <a:pt x="11474" y="18432"/>
                  </a:cubicBezTo>
                  <a:cubicBezTo>
                    <a:pt x="12208" y="17585"/>
                    <a:pt x="12426" y="16433"/>
                    <a:pt x="12478" y="15315"/>
                  </a:cubicBezTo>
                  <a:cubicBezTo>
                    <a:pt x="12504" y="15001"/>
                    <a:pt x="12513" y="14686"/>
                    <a:pt x="12513" y="14363"/>
                  </a:cubicBezTo>
                  <a:cubicBezTo>
                    <a:pt x="12806" y="14406"/>
                    <a:pt x="13101" y="14427"/>
                    <a:pt x="13396" y="14427"/>
                  </a:cubicBezTo>
                  <a:cubicBezTo>
                    <a:pt x="14612" y="14427"/>
                    <a:pt x="15825" y="14075"/>
                    <a:pt x="16879" y="13464"/>
                  </a:cubicBezTo>
                  <a:cubicBezTo>
                    <a:pt x="17551" y="13054"/>
                    <a:pt x="18180" y="12556"/>
                    <a:pt x="18686" y="11953"/>
                  </a:cubicBezTo>
                  <a:cubicBezTo>
                    <a:pt x="18730" y="11901"/>
                    <a:pt x="18800" y="11831"/>
                    <a:pt x="18861" y="11770"/>
                  </a:cubicBezTo>
                  <a:close/>
                  <a:moveTo>
                    <a:pt x="8663" y="9194"/>
                  </a:moveTo>
                  <a:cubicBezTo>
                    <a:pt x="9632" y="9648"/>
                    <a:pt x="10557" y="10207"/>
                    <a:pt x="11422" y="10853"/>
                  </a:cubicBezTo>
                  <a:cubicBezTo>
                    <a:pt x="11450" y="10872"/>
                    <a:pt x="11475" y="10881"/>
                    <a:pt x="11500" y="10881"/>
                  </a:cubicBezTo>
                  <a:cubicBezTo>
                    <a:pt x="11521" y="10881"/>
                    <a:pt x="11541" y="10874"/>
                    <a:pt x="11561" y="10862"/>
                  </a:cubicBezTo>
                  <a:cubicBezTo>
                    <a:pt x="11561" y="10862"/>
                    <a:pt x="11570" y="10871"/>
                    <a:pt x="11570" y="10888"/>
                  </a:cubicBezTo>
                  <a:cubicBezTo>
                    <a:pt x="12199" y="12207"/>
                    <a:pt x="12242" y="13691"/>
                    <a:pt x="12181" y="15123"/>
                  </a:cubicBezTo>
                  <a:cubicBezTo>
                    <a:pt x="12138" y="16328"/>
                    <a:pt x="11946" y="17585"/>
                    <a:pt x="11081" y="18493"/>
                  </a:cubicBezTo>
                  <a:cubicBezTo>
                    <a:pt x="11020" y="18493"/>
                    <a:pt x="10959" y="18502"/>
                    <a:pt x="10898" y="18511"/>
                  </a:cubicBezTo>
                  <a:cubicBezTo>
                    <a:pt x="10889" y="18502"/>
                    <a:pt x="10863" y="18493"/>
                    <a:pt x="10828" y="18493"/>
                  </a:cubicBezTo>
                  <a:cubicBezTo>
                    <a:pt x="10695" y="18499"/>
                    <a:pt x="10561" y="18502"/>
                    <a:pt x="10428" y="18502"/>
                  </a:cubicBezTo>
                  <a:cubicBezTo>
                    <a:pt x="9289" y="18502"/>
                    <a:pt x="8164" y="18303"/>
                    <a:pt x="7108" y="17943"/>
                  </a:cubicBezTo>
                  <a:cubicBezTo>
                    <a:pt x="7108" y="16398"/>
                    <a:pt x="7135" y="14887"/>
                    <a:pt x="7414" y="13359"/>
                  </a:cubicBezTo>
                  <a:cubicBezTo>
                    <a:pt x="7685" y="11936"/>
                    <a:pt x="8121" y="10548"/>
                    <a:pt x="8663" y="9194"/>
                  </a:cubicBezTo>
                  <a:close/>
                  <a:moveTo>
                    <a:pt x="10078" y="1"/>
                  </a:moveTo>
                  <a:cubicBezTo>
                    <a:pt x="8127" y="1"/>
                    <a:pt x="6173" y="570"/>
                    <a:pt x="4576" y="1694"/>
                  </a:cubicBezTo>
                  <a:cubicBezTo>
                    <a:pt x="1459" y="3877"/>
                    <a:pt x="1" y="8059"/>
                    <a:pt x="918" y="11735"/>
                  </a:cubicBezTo>
                  <a:cubicBezTo>
                    <a:pt x="1258" y="13089"/>
                    <a:pt x="1939" y="14346"/>
                    <a:pt x="2856" y="15402"/>
                  </a:cubicBezTo>
                  <a:lnTo>
                    <a:pt x="2856" y="15411"/>
                  </a:lnTo>
                  <a:cubicBezTo>
                    <a:pt x="2856" y="15455"/>
                    <a:pt x="2900" y="15498"/>
                    <a:pt x="2943" y="15516"/>
                  </a:cubicBezTo>
                  <a:cubicBezTo>
                    <a:pt x="4695" y="17486"/>
                    <a:pt x="7259" y="18779"/>
                    <a:pt x="9895" y="18779"/>
                  </a:cubicBezTo>
                  <a:cubicBezTo>
                    <a:pt x="10098" y="18779"/>
                    <a:pt x="10301" y="18771"/>
                    <a:pt x="10505" y="18755"/>
                  </a:cubicBezTo>
                  <a:cubicBezTo>
                    <a:pt x="10514" y="18808"/>
                    <a:pt x="10557" y="18843"/>
                    <a:pt x="10636" y="18843"/>
                  </a:cubicBezTo>
                  <a:cubicBezTo>
                    <a:pt x="10758" y="18843"/>
                    <a:pt x="10889" y="18816"/>
                    <a:pt x="11003" y="18808"/>
                  </a:cubicBezTo>
                  <a:cubicBezTo>
                    <a:pt x="11015" y="18811"/>
                    <a:pt x="11029" y="18813"/>
                    <a:pt x="11044" y="18813"/>
                  </a:cubicBezTo>
                  <a:cubicBezTo>
                    <a:pt x="11069" y="18813"/>
                    <a:pt x="11097" y="18807"/>
                    <a:pt x="11125" y="18790"/>
                  </a:cubicBezTo>
                  <a:cubicBezTo>
                    <a:pt x="14748" y="18310"/>
                    <a:pt x="17970" y="15673"/>
                    <a:pt x="19062" y="12163"/>
                  </a:cubicBezTo>
                  <a:cubicBezTo>
                    <a:pt x="20206" y="8452"/>
                    <a:pt x="18756" y="4147"/>
                    <a:pt x="15700" y="1825"/>
                  </a:cubicBezTo>
                  <a:cubicBezTo>
                    <a:pt x="14089" y="603"/>
                    <a:pt x="12085" y="1"/>
                    <a:pt x="10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" name="Google Shape;182;p16"/>
          <p:cNvGrpSpPr/>
          <p:nvPr/>
        </p:nvGrpSpPr>
        <p:grpSpPr>
          <a:xfrm>
            <a:off x="6520518" y="1629793"/>
            <a:ext cx="605751" cy="693504"/>
            <a:chOff x="5511525" y="1914795"/>
            <a:chExt cx="605751" cy="693504"/>
          </a:xfrm>
        </p:grpSpPr>
        <p:sp>
          <p:nvSpPr>
            <p:cNvPr id="183" name="Google Shape;183;p16"/>
            <p:cNvSpPr/>
            <p:nvPr/>
          </p:nvSpPr>
          <p:spPr>
            <a:xfrm>
              <a:off x="5558490" y="1925567"/>
              <a:ext cx="146650" cy="305850"/>
            </a:xfrm>
            <a:custGeom>
              <a:avLst/>
              <a:gdLst/>
              <a:ahLst/>
              <a:cxnLst/>
              <a:rect l="l" t="t" r="r" b="b"/>
              <a:pathLst>
                <a:path w="5866" h="12234" extrusionOk="0">
                  <a:moveTo>
                    <a:pt x="5768" y="11321"/>
                  </a:moveTo>
                  <a:cubicBezTo>
                    <a:pt x="5657" y="11432"/>
                    <a:pt x="5093" y="11579"/>
                    <a:pt x="4815" y="11726"/>
                  </a:cubicBezTo>
                  <a:cubicBezTo>
                    <a:pt x="4537" y="11873"/>
                    <a:pt x="4335" y="12357"/>
                    <a:pt x="4101" y="12202"/>
                  </a:cubicBezTo>
                  <a:cubicBezTo>
                    <a:pt x="3867" y="12047"/>
                    <a:pt x="3799" y="11782"/>
                    <a:pt x="3410" y="10798"/>
                  </a:cubicBezTo>
                  <a:cubicBezTo>
                    <a:pt x="3021" y="9814"/>
                    <a:pt x="2120" y="7131"/>
                    <a:pt x="1767" y="6297"/>
                  </a:cubicBezTo>
                  <a:cubicBezTo>
                    <a:pt x="1414" y="5464"/>
                    <a:pt x="1478" y="5976"/>
                    <a:pt x="1291" y="5797"/>
                  </a:cubicBezTo>
                  <a:cubicBezTo>
                    <a:pt x="1105" y="5618"/>
                    <a:pt x="846" y="5717"/>
                    <a:pt x="648" y="5225"/>
                  </a:cubicBezTo>
                  <a:cubicBezTo>
                    <a:pt x="450" y="4733"/>
                    <a:pt x="192" y="3709"/>
                    <a:pt x="101" y="2844"/>
                  </a:cubicBezTo>
                  <a:cubicBezTo>
                    <a:pt x="10" y="1979"/>
                    <a:pt x="-66" y="256"/>
                    <a:pt x="101" y="34"/>
                  </a:cubicBezTo>
                  <a:cubicBezTo>
                    <a:pt x="268" y="-188"/>
                    <a:pt x="677" y="947"/>
                    <a:pt x="1101" y="1511"/>
                  </a:cubicBezTo>
                  <a:cubicBezTo>
                    <a:pt x="1526" y="2075"/>
                    <a:pt x="2354" y="2900"/>
                    <a:pt x="2648" y="3416"/>
                  </a:cubicBezTo>
                  <a:cubicBezTo>
                    <a:pt x="2942" y="3932"/>
                    <a:pt x="2899" y="4237"/>
                    <a:pt x="2863" y="4606"/>
                  </a:cubicBezTo>
                  <a:cubicBezTo>
                    <a:pt x="2827" y="4975"/>
                    <a:pt x="2450" y="5396"/>
                    <a:pt x="2434" y="5630"/>
                  </a:cubicBezTo>
                  <a:cubicBezTo>
                    <a:pt x="2418" y="5864"/>
                    <a:pt x="2260" y="5106"/>
                    <a:pt x="2768" y="6011"/>
                  </a:cubicBezTo>
                  <a:cubicBezTo>
                    <a:pt x="3276" y="6916"/>
                    <a:pt x="4982" y="10174"/>
                    <a:pt x="5482" y="11059"/>
                  </a:cubicBezTo>
                  <a:cubicBezTo>
                    <a:pt x="5982" y="11944"/>
                    <a:pt x="5879" y="11210"/>
                    <a:pt x="5768" y="113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grpSp>
          <p:nvGrpSpPr>
            <p:cNvPr id="184" name="Google Shape;184;p16"/>
            <p:cNvGrpSpPr/>
            <p:nvPr/>
          </p:nvGrpSpPr>
          <p:grpSpPr>
            <a:xfrm>
              <a:off x="5511525" y="1914795"/>
              <a:ext cx="605751" cy="693504"/>
              <a:chOff x="2262150" y="2316875"/>
              <a:chExt cx="605751" cy="693504"/>
            </a:xfrm>
          </p:grpSpPr>
          <p:sp>
            <p:nvSpPr>
              <p:cNvPr id="185" name="Google Shape;185;p16"/>
              <p:cNvSpPr/>
              <p:nvPr/>
            </p:nvSpPr>
            <p:spPr>
              <a:xfrm>
                <a:off x="2270143" y="2483301"/>
                <a:ext cx="577833" cy="527078"/>
              </a:xfrm>
              <a:custGeom>
                <a:avLst/>
                <a:gdLst/>
                <a:ahLst/>
                <a:cxnLst/>
                <a:rect l="l" t="t" r="r" b="b"/>
                <a:pathLst>
                  <a:path w="10121" h="9232" extrusionOk="0">
                    <a:moveTo>
                      <a:pt x="6495" y="1"/>
                    </a:moveTo>
                    <a:cubicBezTo>
                      <a:pt x="5052" y="1"/>
                      <a:pt x="3727" y="1011"/>
                      <a:pt x="3528" y="2534"/>
                    </a:cubicBezTo>
                    <a:cubicBezTo>
                      <a:pt x="3528" y="2542"/>
                      <a:pt x="3519" y="2551"/>
                      <a:pt x="3519" y="2551"/>
                    </a:cubicBezTo>
                    <a:cubicBezTo>
                      <a:pt x="3476" y="2586"/>
                      <a:pt x="3450" y="2638"/>
                      <a:pt x="3476" y="2708"/>
                    </a:cubicBezTo>
                    <a:cubicBezTo>
                      <a:pt x="3485" y="2769"/>
                      <a:pt x="3502" y="2822"/>
                      <a:pt x="3519" y="2892"/>
                    </a:cubicBezTo>
                    <a:cubicBezTo>
                      <a:pt x="3528" y="2935"/>
                      <a:pt x="3563" y="2970"/>
                      <a:pt x="3589" y="2988"/>
                    </a:cubicBezTo>
                    <a:cubicBezTo>
                      <a:pt x="3607" y="3014"/>
                      <a:pt x="3616" y="3023"/>
                      <a:pt x="3633" y="3040"/>
                    </a:cubicBezTo>
                    <a:cubicBezTo>
                      <a:pt x="3659" y="3154"/>
                      <a:pt x="3677" y="3258"/>
                      <a:pt x="3738" y="3363"/>
                    </a:cubicBezTo>
                    <a:cubicBezTo>
                      <a:pt x="3764" y="3416"/>
                      <a:pt x="3799" y="3477"/>
                      <a:pt x="3843" y="3520"/>
                    </a:cubicBezTo>
                    <a:lnTo>
                      <a:pt x="3843" y="3538"/>
                    </a:lnTo>
                    <a:lnTo>
                      <a:pt x="3843" y="3547"/>
                    </a:lnTo>
                    <a:cubicBezTo>
                      <a:pt x="3843" y="3555"/>
                      <a:pt x="3851" y="3555"/>
                      <a:pt x="3851" y="3564"/>
                    </a:cubicBezTo>
                    <a:cubicBezTo>
                      <a:pt x="3877" y="3599"/>
                      <a:pt x="3912" y="3625"/>
                      <a:pt x="3939" y="3625"/>
                    </a:cubicBezTo>
                    <a:lnTo>
                      <a:pt x="3974" y="3686"/>
                    </a:lnTo>
                    <a:cubicBezTo>
                      <a:pt x="3996" y="3736"/>
                      <a:pt x="4042" y="3755"/>
                      <a:pt x="4088" y="3755"/>
                    </a:cubicBezTo>
                    <a:cubicBezTo>
                      <a:pt x="4131" y="3755"/>
                      <a:pt x="4175" y="3738"/>
                      <a:pt x="4201" y="3712"/>
                    </a:cubicBezTo>
                    <a:cubicBezTo>
                      <a:pt x="4227" y="3712"/>
                      <a:pt x="4244" y="3712"/>
                      <a:pt x="4279" y="3695"/>
                    </a:cubicBezTo>
                    <a:cubicBezTo>
                      <a:pt x="4394" y="3663"/>
                      <a:pt x="4500" y="3648"/>
                      <a:pt x="4596" y="3648"/>
                    </a:cubicBezTo>
                    <a:cubicBezTo>
                      <a:pt x="5107" y="3648"/>
                      <a:pt x="5360" y="4062"/>
                      <a:pt x="5397" y="4524"/>
                    </a:cubicBezTo>
                    <a:cubicBezTo>
                      <a:pt x="5379" y="4551"/>
                      <a:pt x="5379" y="4559"/>
                      <a:pt x="5379" y="4586"/>
                    </a:cubicBezTo>
                    <a:cubicBezTo>
                      <a:pt x="5362" y="4865"/>
                      <a:pt x="5318" y="5127"/>
                      <a:pt x="5231" y="5389"/>
                    </a:cubicBezTo>
                    <a:cubicBezTo>
                      <a:pt x="5222" y="5415"/>
                      <a:pt x="5222" y="5433"/>
                      <a:pt x="5222" y="5441"/>
                    </a:cubicBezTo>
                    <a:cubicBezTo>
                      <a:pt x="5161" y="5564"/>
                      <a:pt x="5109" y="5694"/>
                      <a:pt x="5056" y="5817"/>
                    </a:cubicBezTo>
                    <a:cubicBezTo>
                      <a:pt x="5047" y="5825"/>
                      <a:pt x="5047" y="5852"/>
                      <a:pt x="5047" y="5860"/>
                    </a:cubicBezTo>
                    <a:lnTo>
                      <a:pt x="4978" y="5922"/>
                    </a:lnTo>
                    <a:cubicBezTo>
                      <a:pt x="4960" y="5922"/>
                      <a:pt x="4934" y="5922"/>
                      <a:pt x="4917" y="5939"/>
                    </a:cubicBezTo>
                    <a:cubicBezTo>
                      <a:pt x="4486" y="6075"/>
                      <a:pt x="4113" y="6211"/>
                      <a:pt x="3681" y="6211"/>
                    </a:cubicBezTo>
                    <a:cubicBezTo>
                      <a:pt x="3614" y="6211"/>
                      <a:pt x="3546" y="6208"/>
                      <a:pt x="3476" y="6201"/>
                    </a:cubicBezTo>
                    <a:cubicBezTo>
                      <a:pt x="3441" y="6201"/>
                      <a:pt x="3415" y="6201"/>
                      <a:pt x="3397" y="6210"/>
                    </a:cubicBezTo>
                    <a:cubicBezTo>
                      <a:pt x="3371" y="6201"/>
                      <a:pt x="3345" y="6201"/>
                      <a:pt x="3319" y="6183"/>
                    </a:cubicBezTo>
                    <a:lnTo>
                      <a:pt x="3266" y="6183"/>
                    </a:lnTo>
                    <a:cubicBezTo>
                      <a:pt x="3196" y="6114"/>
                      <a:pt x="3135" y="6026"/>
                      <a:pt x="3065" y="5948"/>
                    </a:cubicBezTo>
                    <a:cubicBezTo>
                      <a:pt x="3048" y="5922"/>
                      <a:pt x="3039" y="5904"/>
                      <a:pt x="3013" y="5878"/>
                    </a:cubicBezTo>
                    <a:cubicBezTo>
                      <a:pt x="3004" y="5834"/>
                      <a:pt x="3004" y="5791"/>
                      <a:pt x="3004" y="5747"/>
                    </a:cubicBezTo>
                    <a:cubicBezTo>
                      <a:pt x="3004" y="5660"/>
                      <a:pt x="3013" y="5572"/>
                      <a:pt x="3039" y="5485"/>
                    </a:cubicBezTo>
                    <a:cubicBezTo>
                      <a:pt x="3065" y="5441"/>
                      <a:pt x="3109" y="5389"/>
                      <a:pt x="3144" y="5345"/>
                    </a:cubicBezTo>
                    <a:cubicBezTo>
                      <a:pt x="3153" y="5345"/>
                      <a:pt x="3170" y="5336"/>
                      <a:pt x="3179" y="5328"/>
                    </a:cubicBezTo>
                    <a:cubicBezTo>
                      <a:pt x="3214" y="5302"/>
                      <a:pt x="3231" y="5267"/>
                      <a:pt x="3258" y="5240"/>
                    </a:cubicBezTo>
                    <a:cubicBezTo>
                      <a:pt x="3275" y="5214"/>
                      <a:pt x="3301" y="5179"/>
                      <a:pt x="3319" y="5162"/>
                    </a:cubicBezTo>
                    <a:cubicBezTo>
                      <a:pt x="3371" y="5092"/>
                      <a:pt x="3354" y="5022"/>
                      <a:pt x="3310" y="4978"/>
                    </a:cubicBezTo>
                    <a:cubicBezTo>
                      <a:pt x="3310" y="4935"/>
                      <a:pt x="3284" y="4900"/>
                      <a:pt x="3240" y="4865"/>
                    </a:cubicBezTo>
                    <a:cubicBezTo>
                      <a:pt x="3231" y="4848"/>
                      <a:pt x="3223" y="4813"/>
                      <a:pt x="3214" y="4786"/>
                    </a:cubicBezTo>
                    <a:cubicBezTo>
                      <a:pt x="3179" y="4655"/>
                      <a:pt x="3109" y="4542"/>
                      <a:pt x="3083" y="4437"/>
                    </a:cubicBezTo>
                    <a:cubicBezTo>
                      <a:pt x="3065" y="4411"/>
                      <a:pt x="3048" y="4385"/>
                      <a:pt x="3022" y="4376"/>
                    </a:cubicBezTo>
                    <a:cubicBezTo>
                      <a:pt x="3045" y="4269"/>
                      <a:pt x="2960" y="4141"/>
                      <a:pt x="2845" y="4141"/>
                    </a:cubicBezTo>
                    <a:cubicBezTo>
                      <a:pt x="2828" y="4141"/>
                      <a:pt x="2812" y="4144"/>
                      <a:pt x="2795" y="4149"/>
                    </a:cubicBezTo>
                    <a:cubicBezTo>
                      <a:pt x="2166" y="4306"/>
                      <a:pt x="1485" y="4193"/>
                      <a:pt x="952" y="4612"/>
                    </a:cubicBezTo>
                    <a:cubicBezTo>
                      <a:pt x="813" y="4725"/>
                      <a:pt x="699" y="4848"/>
                      <a:pt x="612" y="4978"/>
                    </a:cubicBezTo>
                    <a:cubicBezTo>
                      <a:pt x="568" y="5031"/>
                      <a:pt x="533" y="5083"/>
                      <a:pt x="490" y="5136"/>
                    </a:cubicBezTo>
                    <a:cubicBezTo>
                      <a:pt x="1" y="5895"/>
                      <a:pt x="123" y="6865"/>
                      <a:pt x="603" y="7598"/>
                    </a:cubicBezTo>
                    <a:cubicBezTo>
                      <a:pt x="1360" y="8739"/>
                      <a:pt x="2759" y="9232"/>
                      <a:pt x="4124" y="9232"/>
                    </a:cubicBezTo>
                    <a:cubicBezTo>
                      <a:pt x="4713" y="9232"/>
                      <a:pt x="5295" y="9140"/>
                      <a:pt x="5816" y="8969"/>
                    </a:cubicBezTo>
                    <a:cubicBezTo>
                      <a:pt x="6759" y="8663"/>
                      <a:pt x="7842" y="8174"/>
                      <a:pt x="8549" y="7484"/>
                    </a:cubicBezTo>
                    <a:cubicBezTo>
                      <a:pt x="9247" y="6812"/>
                      <a:pt x="9649" y="5773"/>
                      <a:pt x="9815" y="4830"/>
                    </a:cubicBezTo>
                    <a:cubicBezTo>
                      <a:pt x="10121" y="3023"/>
                      <a:pt x="9483" y="979"/>
                      <a:pt x="7684" y="237"/>
                    </a:cubicBezTo>
                    <a:cubicBezTo>
                      <a:pt x="7293" y="76"/>
                      <a:pt x="6889" y="1"/>
                      <a:pt x="64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6"/>
              <p:cNvSpPr/>
              <p:nvPr/>
            </p:nvSpPr>
            <p:spPr>
              <a:xfrm>
                <a:off x="2515412" y="2547017"/>
                <a:ext cx="107734" cy="99855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1749" extrusionOk="0">
                    <a:moveTo>
                      <a:pt x="922" y="0"/>
                    </a:moveTo>
                    <a:cubicBezTo>
                      <a:pt x="683" y="0"/>
                      <a:pt x="432" y="141"/>
                      <a:pt x="289" y="335"/>
                    </a:cubicBezTo>
                    <a:cubicBezTo>
                      <a:pt x="263" y="352"/>
                      <a:pt x="236" y="379"/>
                      <a:pt x="201" y="414"/>
                    </a:cubicBezTo>
                    <a:cubicBezTo>
                      <a:pt x="105" y="518"/>
                      <a:pt x="53" y="641"/>
                      <a:pt x="53" y="780"/>
                    </a:cubicBezTo>
                    <a:lnTo>
                      <a:pt x="53" y="806"/>
                    </a:lnTo>
                    <a:lnTo>
                      <a:pt x="53" y="824"/>
                    </a:lnTo>
                    <a:cubicBezTo>
                      <a:pt x="1" y="1121"/>
                      <a:pt x="158" y="1391"/>
                      <a:pt x="420" y="1514"/>
                    </a:cubicBezTo>
                    <a:cubicBezTo>
                      <a:pt x="569" y="1663"/>
                      <a:pt x="775" y="1748"/>
                      <a:pt x="985" y="1748"/>
                    </a:cubicBezTo>
                    <a:cubicBezTo>
                      <a:pt x="1020" y="1748"/>
                      <a:pt x="1056" y="1746"/>
                      <a:pt x="1092" y="1741"/>
                    </a:cubicBezTo>
                    <a:cubicBezTo>
                      <a:pt x="1371" y="1706"/>
                      <a:pt x="1633" y="1531"/>
                      <a:pt x="1756" y="1269"/>
                    </a:cubicBezTo>
                    <a:cubicBezTo>
                      <a:pt x="1834" y="1095"/>
                      <a:pt x="1887" y="902"/>
                      <a:pt x="1834" y="719"/>
                    </a:cubicBezTo>
                    <a:cubicBezTo>
                      <a:pt x="1773" y="518"/>
                      <a:pt x="1642" y="396"/>
                      <a:pt x="1467" y="309"/>
                    </a:cubicBezTo>
                    <a:cubicBezTo>
                      <a:pt x="1380" y="169"/>
                      <a:pt x="1249" y="73"/>
                      <a:pt x="1075" y="21"/>
                    </a:cubicBezTo>
                    <a:cubicBezTo>
                      <a:pt x="1025" y="7"/>
                      <a:pt x="974" y="0"/>
                      <a:pt x="9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6"/>
              <p:cNvSpPr/>
              <p:nvPr/>
            </p:nvSpPr>
            <p:spPr>
              <a:xfrm>
                <a:off x="2650492" y="2535142"/>
                <a:ext cx="98256" cy="100312"/>
              </a:xfrm>
              <a:custGeom>
                <a:avLst/>
                <a:gdLst/>
                <a:ahLst/>
                <a:cxnLst/>
                <a:rect l="l" t="t" r="r" b="b"/>
                <a:pathLst>
                  <a:path w="1721" h="1757" extrusionOk="0">
                    <a:moveTo>
                      <a:pt x="776" y="1"/>
                    </a:moveTo>
                    <a:cubicBezTo>
                      <a:pt x="645" y="1"/>
                      <a:pt x="514" y="42"/>
                      <a:pt x="437" y="141"/>
                    </a:cubicBezTo>
                    <a:cubicBezTo>
                      <a:pt x="324" y="281"/>
                      <a:pt x="245" y="421"/>
                      <a:pt x="219" y="578"/>
                    </a:cubicBezTo>
                    <a:cubicBezTo>
                      <a:pt x="79" y="735"/>
                      <a:pt x="1" y="945"/>
                      <a:pt x="18" y="1163"/>
                    </a:cubicBezTo>
                    <a:cubicBezTo>
                      <a:pt x="68" y="1521"/>
                      <a:pt x="378" y="1756"/>
                      <a:pt x="709" y="1756"/>
                    </a:cubicBezTo>
                    <a:cubicBezTo>
                      <a:pt x="781" y="1756"/>
                      <a:pt x="855" y="1745"/>
                      <a:pt x="926" y="1722"/>
                    </a:cubicBezTo>
                    <a:cubicBezTo>
                      <a:pt x="1276" y="1608"/>
                      <a:pt x="1415" y="1303"/>
                      <a:pt x="1573" y="1014"/>
                    </a:cubicBezTo>
                    <a:cubicBezTo>
                      <a:pt x="1695" y="796"/>
                      <a:pt x="1721" y="560"/>
                      <a:pt x="1581" y="342"/>
                    </a:cubicBezTo>
                    <a:cubicBezTo>
                      <a:pt x="1450" y="150"/>
                      <a:pt x="1197" y="36"/>
                      <a:pt x="970" y="28"/>
                    </a:cubicBezTo>
                    <a:lnTo>
                      <a:pt x="961" y="28"/>
                    </a:lnTo>
                    <a:cubicBezTo>
                      <a:pt x="904" y="11"/>
                      <a:pt x="840" y="1"/>
                      <a:pt x="7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6"/>
              <p:cNvSpPr/>
              <p:nvPr/>
            </p:nvSpPr>
            <p:spPr>
              <a:xfrm>
                <a:off x="2704844" y="2645674"/>
                <a:ext cx="107734" cy="111387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1951" extrusionOk="0">
                    <a:moveTo>
                      <a:pt x="1246" y="0"/>
                    </a:moveTo>
                    <a:cubicBezTo>
                      <a:pt x="1230" y="0"/>
                      <a:pt x="1214" y="2"/>
                      <a:pt x="1197" y="4"/>
                    </a:cubicBezTo>
                    <a:cubicBezTo>
                      <a:pt x="1109" y="13"/>
                      <a:pt x="1031" y="39"/>
                      <a:pt x="961" y="65"/>
                    </a:cubicBezTo>
                    <a:cubicBezTo>
                      <a:pt x="903" y="32"/>
                      <a:pt x="833" y="11"/>
                      <a:pt x="756" y="11"/>
                    </a:cubicBezTo>
                    <a:cubicBezTo>
                      <a:pt x="693" y="11"/>
                      <a:pt x="626" y="25"/>
                      <a:pt x="559" y="56"/>
                    </a:cubicBezTo>
                    <a:cubicBezTo>
                      <a:pt x="420" y="117"/>
                      <a:pt x="324" y="231"/>
                      <a:pt x="263" y="353"/>
                    </a:cubicBezTo>
                    <a:cubicBezTo>
                      <a:pt x="175" y="406"/>
                      <a:pt x="105" y="493"/>
                      <a:pt x="62" y="615"/>
                    </a:cubicBezTo>
                    <a:cubicBezTo>
                      <a:pt x="1" y="807"/>
                      <a:pt x="53" y="1008"/>
                      <a:pt x="97" y="1200"/>
                    </a:cubicBezTo>
                    <a:cubicBezTo>
                      <a:pt x="140" y="1401"/>
                      <a:pt x="193" y="1611"/>
                      <a:pt x="341" y="1759"/>
                    </a:cubicBezTo>
                    <a:cubicBezTo>
                      <a:pt x="472" y="1894"/>
                      <a:pt x="627" y="1951"/>
                      <a:pt x="782" y="1951"/>
                    </a:cubicBezTo>
                    <a:cubicBezTo>
                      <a:pt x="1020" y="1951"/>
                      <a:pt x="1260" y="1818"/>
                      <a:pt x="1424" y="1628"/>
                    </a:cubicBezTo>
                    <a:cubicBezTo>
                      <a:pt x="1651" y="1357"/>
                      <a:pt x="1887" y="868"/>
                      <a:pt x="1773" y="519"/>
                    </a:cubicBezTo>
                    <a:cubicBezTo>
                      <a:pt x="1747" y="414"/>
                      <a:pt x="1686" y="327"/>
                      <a:pt x="1625" y="257"/>
                    </a:cubicBezTo>
                    <a:cubicBezTo>
                      <a:pt x="1545" y="114"/>
                      <a:pt x="1408" y="0"/>
                      <a:pt x="12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16"/>
              <p:cNvSpPr/>
              <p:nvPr/>
            </p:nvSpPr>
            <p:spPr>
              <a:xfrm>
                <a:off x="2668476" y="2778529"/>
                <a:ext cx="110189" cy="98941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1733" extrusionOk="0">
                    <a:moveTo>
                      <a:pt x="1025" y="1"/>
                    </a:moveTo>
                    <a:cubicBezTo>
                      <a:pt x="935" y="1"/>
                      <a:pt x="845" y="12"/>
                      <a:pt x="760" y="35"/>
                    </a:cubicBezTo>
                    <a:cubicBezTo>
                      <a:pt x="690" y="52"/>
                      <a:pt x="620" y="87"/>
                      <a:pt x="559" y="139"/>
                    </a:cubicBezTo>
                    <a:cubicBezTo>
                      <a:pt x="472" y="165"/>
                      <a:pt x="384" y="218"/>
                      <a:pt x="306" y="305"/>
                    </a:cubicBezTo>
                    <a:cubicBezTo>
                      <a:pt x="262" y="366"/>
                      <a:pt x="227" y="480"/>
                      <a:pt x="210" y="523"/>
                    </a:cubicBezTo>
                    <a:cubicBezTo>
                      <a:pt x="175" y="576"/>
                      <a:pt x="114" y="663"/>
                      <a:pt x="79" y="751"/>
                    </a:cubicBezTo>
                    <a:cubicBezTo>
                      <a:pt x="0" y="978"/>
                      <a:pt x="70" y="1213"/>
                      <a:pt x="218" y="1388"/>
                    </a:cubicBezTo>
                    <a:cubicBezTo>
                      <a:pt x="271" y="1449"/>
                      <a:pt x="349" y="1484"/>
                      <a:pt x="428" y="1501"/>
                    </a:cubicBezTo>
                    <a:cubicBezTo>
                      <a:pt x="559" y="1606"/>
                      <a:pt x="707" y="1676"/>
                      <a:pt x="873" y="1711"/>
                    </a:cubicBezTo>
                    <a:cubicBezTo>
                      <a:pt x="930" y="1725"/>
                      <a:pt x="988" y="1732"/>
                      <a:pt x="1045" y="1732"/>
                    </a:cubicBezTo>
                    <a:cubicBezTo>
                      <a:pt x="1339" y="1732"/>
                      <a:pt x="1624" y="1553"/>
                      <a:pt x="1755" y="1283"/>
                    </a:cubicBezTo>
                    <a:cubicBezTo>
                      <a:pt x="1930" y="995"/>
                      <a:pt x="1921" y="567"/>
                      <a:pt x="1703" y="296"/>
                    </a:cubicBezTo>
                    <a:cubicBezTo>
                      <a:pt x="1541" y="96"/>
                      <a:pt x="1283" y="1"/>
                      <a:pt x="10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16"/>
              <p:cNvSpPr/>
              <p:nvPr/>
            </p:nvSpPr>
            <p:spPr>
              <a:xfrm>
                <a:off x="2557318" y="2855319"/>
                <a:ext cx="98256" cy="102196"/>
              </a:xfrm>
              <a:custGeom>
                <a:avLst/>
                <a:gdLst/>
                <a:ahLst/>
                <a:cxnLst/>
                <a:rect l="l" t="t" r="r" b="b"/>
                <a:pathLst>
                  <a:path w="1721" h="1790" extrusionOk="0">
                    <a:moveTo>
                      <a:pt x="851" y="0"/>
                    </a:moveTo>
                    <a:cubicBezTo>
                      <a:pt x="797" y="0"/>
                      <a:pt x="743" y="6"/>
                      <a:pt x="690" y="17"/>
                    </a:cubicBezTo>
                    <a:cubicBezTo>
                      <a:pt x="506" y="60"/>
                      <a:pt x="375" y="174"/>
                      <a:pt x="297" y="322"/>
                    </a:cubicBezTo>
                    <a:cubicBezTo>
                      <a:pt x="61" y="497"/>
                      <a:pt x="0" y="872"/>
                      <a:pt x="79" y="1152"/>
                    </a:cubicBezTo>
                    <a:cubicBezTo>
                      <a:pt x="87" y="1195"/>
                      <a:pt x="114" y="1239"/>
                      <a:pt x="131" y="1283"/>
                    </a:cubicBezTo>
                    <a:cubicBezTo>
                      <a:pt x="192" y="1545"/>
                      <a:pt x="367" y="1781"/>
                      <a:pt x="672" y="1789"/>
                    </a:cubicBezTo>
                    <a:cubicBezTo>
                      <a:pt x="677" y="1789"/>
                      <a:pt x="682" y="1789"/>
                      <a:pt x="687" y="1789"/>
                    </a:cubicBezTo>
                    <a:cubicBezTo>
                      <a:pt x="1031" y="1789"/>
                      <a:pt x="1373" y="1488"/>
                      <a:pt x="1519" y="1195"/>
                    </a:cubicBezTo>
                    <a:cubicBezTo>
                      <a:pt x="1720" y="864"/>
                      <a:pt x="1650" y="383"/>
                      <a:pt x="1301" y="139"/>
                    </a:cubicBezTo>
                    <a:cubicBezTo>
                      <a:pt x="1171" y="48"/>
                      <a:pt x="1011" y="0"/>
                      <a:pt x="8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6"/>
              <p:cNvSpPr/>
              <p:nvPr/>
            </p:nvSpPr>
            <p:spPr>
              <a:xfrm>
                <a:off x="2409220" y="2879013"/>
                <a:ext cx="104765" cy="90492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1585" extrusionOk="0">
                    <a:moveTo>
                      <a:pt x="836" y="1"/>
                    </a:moveTo>
                    <a:cubicBezTo>
                      <a:pt x="623" y="1"/>
                      <a:pt x="413" y="64"/>
                      <a:pt x="237" y="204"/>
                    </a:cubicBezTo>
                    <a:cubicBezTo>
                      <a:pt x="184" y="248"/>
                      <a:pt x="140" y="300"/>
                      <a:pt x="123" y="370"/>
                    </a:cubicBezTo>
                    <a:cubicBezTo>
                      <a:pt x="97" y="405"/>
                      <a:pt x="62" y="449"/>
                      <a:pt x="53" y="492"/>
                    </a:cubicBezTo>
                    <a:cubicBezTo>
                      <a:pt x="1" y="684"/>
                      <a:pt x="79" y="859"/>
                      <a:pt x="175" y="1025"/>
                    </a:cubicBezTo>
                    <a:cubicBezTo>
                      <a:pt x="219" y="1208"/>
                      <a:pt x="324" y="1374"/>
                      <a:pt x="516" y="1479"/>
                    </a:cubicBezTo>
                    <a:cubicBezTo>
                      <a:pt x="637" y="1552"/>
                      <a:pt x="772" y="1585"/>
                      <a:pt x="909" y="1585"/>
                    </a:cubicBezTo>
                    <a:cubicBezTo>
                      <a:pt x="1165" y="1585"/>
                      <a:pt x="1425" y="1469"/>
                      <a:pt x="1607" y="1287"/>
                    </a:cubicBezTo>
                    <a:cubicBezTo>
                      <a:pt x="1773" y="1130"/>
                      <a:pt x="1834" y="911"/>
                      <a:pt x="1808" y="693"/>
                    </a:cubicBezTo>
                    <a:cubicBezTo>
                      <a:pt x="1799" y="449"/>
                      <a:pt x="1634" y="274"/>
                      <a:pt x="1415" y="152"/>
                    </a:cubicBezTo>
                    <a:cubicBezTo>
                      <a:pt x="1235" y="55"/>
                      <a:pt x="1034" y="1"/>
                      <a:pt x="8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6"/>
              <p:cNvSpPr/>
              <p:nvPr/>
            </p:nvSpPr>
            <p:spPr>
              <a:xfrm>
                <a:off x="2416699" y="2618555"/>
                <a:ext cx="117725" cy="214554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3758" extrusionOk="0">
                    <a:moveTo>
                      <a:pt x="480" y="0"/>
                    </a:moveTo>
                    <a:cubicBezTo>
                      <a:pt x="449" y="0"/>
                      <a:pt x="418" y="13"/>
                      <a:pt x="394" y="42"/>
                    </a:cubicBezTo>
                    <a:cubicBezTo>
                      <a:pt x="359" y="51"/>
                      <a:pt x="341" y="60"/>
                      <a:pt x="306" y="77"/>
                    </a:cubicBezTo>
                    <a:lnTo>
                      <a:pt x="263" y="77"/>
                    </a:lnTo>
                    <a:cubicBezTo>
                      <a:pt x="202" y="77"/>
                      <a:pt x="158" y="121"/>
                      <a:pt x="140" y="173"/>
                    </a:cubicBezTo>
                    <a:cubicBezTo>
                      <a:pt x="132" y="182"/>
                      <a:pt x="114" y="191"/>
                      <a:pt x="88" y="208"/>
                    </a:cubicBezTo>
                    <a:cubicBezTo>
                      <a:pt x="79" y="217"/>
                      <a:pt x="71" y="217"/>
                      <a:pt x="53" y="226"/>
                    </a:cubicBezTo>
                    <a:cubicBezTo>
                      <a:pt x="27" y="252"/>
                      <a:pt x="1" y="278"/>
                      <a:pt x="9" y="322"/>
                    </a:cubicBezTo>
                    <a:cubicBezTo>
                      <a:pt x="228" y="1483"/>
                      <a:pt x="804" y="2767"/>
                      <a:pt x="1450" y="3745"/>
                    </a:cubicBezTo>
                    <a:cubicBezTo>
                      <a:pt x="1459" y="3753"/>
                      <a:pt x="1470" y="3757"/>
                      <a:pt x="1480" y="3757"/>
                    </a:cubicBezTo>
                    <a:cubicBezTo>
                      <a:pt x="1500" y="3757"/>
                      <a:pt x="1517" y="3742"/>
                      <a:pt x="1511" y="3718"/>
                    </a:cubicBezTo>
                    <a:cubicBezTo>
                      <a:pt x="1494" y="3675"/>
                      <a:pt x="1485" y="3631"/>
                      <a:pt x="1468" y="3596"/>
                    </a:cubicBezTo>
                    <a:cubicBezTo>
                      <a:pt x="1485" y="3596"/>
                      <a:pt x="1520" y="3596"/>
                      <a:pt x="1537" y="3579"/>
                    </a:cubicBezTo>
                    <a:cubicBezTo>
                      <a:pt x="1564" y="3570"/>
                      <a:pt x="1581" y="3544"/>
                      <a:pt x="1607" y="3535"/>
                    </a:cubicBezTo>
                    <a:cubicBezTo>
                      <a:pt x="1624" y="3542"/>
                      <a:pt x="1644" y="3546"/>
                      <a:pt x="1665" y="3546"/>
                    </a:cubicBezTo>
                    <a:cubicBezTo>
                      <a:pt x="1700" y="3546"/>
                      <a:pt x="1739" y="3536"/>
                      <a:pt x="1782" y="3509"/>
                    </a:cubicBezTo>
                    <a:cubicBezTo>
                      <a:pt x="1861" y="3456"/>
                      <a:pt x="1930" y="3395"/>
                      <a:pt x="2009" y="3334"/>
                    </a:cubicBezTo>
                    <a:cubicBezTo>
                      <a:pt x="2061" y="3317"/>
                      <a:pt x="2053" y="3229"/>
                      <a:pt x="2035" y="3160"/>
                    </a:cubicBezTo>
                    <a:cubicBezTo>
                      <a:pt x="1922" y="2915"/>
                      <a:pt x="1799" y="2662"/>
                      <a:pt x="1695" y="2417"/>
                    </a:cubicBezTo>
                    <a:cubicBezTo>
                      <a:pt x="1607" y="2051"/>
                      <a:pt x="1433" y="1710"/>
                      <a:pt x="1258" y="1361"/>
                    </a:cubicBezTo>
                    <a:cubicBezTo>
                      <a:pt x="1092" y="1038"/>
                      <a:pt x="944" y="706"/>
                      <a:pt x="734" y="400"/>
                    </a:cubicBezTo>
                    <a:cubicBezTo>
                      <a:pt x="699" y="304"/>
                      <a:pt x="656" y="208"/>
                      <a:pt x="621" y="104"/>
                    </a:cubicBezTo>
                    <a:cubicBezTo>
                      <a:pt x="603" y="46"/>
                      <a:pt x="541" y="0"/>
                      <a:pt x="4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6"/>
              <p:cNvSpPr/>
              <p:nvPr/>
            </p:nvSpPr>
            <p:spPr>
              <a:xfrm>
                <a:off x="2344934" y="2470512"/>
                <a:ext cx="151466" cy="363280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6363" extrusionOk="0">
                    <a:moveTo>
                      <a:pt x="85" y="1"/>
                    </a:moveTo>
                    <a:cubicBezTo>
                      <a:pt x="46" y="1"/>
                      <a:pt x="0" y="42"/>
                      <a:pt x="18" y="94"/>
                    </a:cubicBezTo>
                    <a:cubicBezTo>
                      <a:pt x="236" y="1203"/>
                      <a:pt x="769" y="2304"/>
                      <a:pt x="1197" y="3351"/>
                    </a:cubicBezTo>
                    <a:cubicBezTo>
                      <a:pt x="1598" y="4356"/>
                      <a:pt x="1982" y="5430"/>
                      <a:pt x="2567" y="6346"/>
                    </a:cubicBezTo>
                    <a:cubicBezTo>
                      <a:pt x="2576" y="6357"/>
                      <a:pt x="2587" y="6362"/>
                      <a:pt x="2599" y="6362"/>
                    </a:cubicBezTo>
                    <a:cubicBezTo>
                      <a:pt x="2625" y="6362"/>
                      <a:pt x="2652" y="6339"/>
                      <a:pt x="2646" y="6303"/>
                    </a:cubicBezTo>
                    <a:cubicBezTo>
                      <a:pt x="2314" y="5211"/>
                      <a:pt x="1773" y="4155"/>
                      <a:pt x="1345" y="3089"/>
                    </a:cubicBezTo>
                    <a:cubicBezTo>
                      <a:pt x="943" y="2085"/>
                      <a:pt x="647" y="994"/>
                      <a:pt x="131" y="33"/>
                    </a:cubicBezTo>
                    <a:cubicBezTo>
                      <a:pt x="123" y="10"/>
                      <a:pt x="105" y="1"/>
                      <a:pt x="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16"/>
              <p:cNvSpPr/>
              <p:nvPr/>
            </p:nvSpPr>
            <p:spPr>
              <a:xfrm>
                <a:off x="2370112" y="2468400"/>
                <a:ext cx="180241" cy="347522"/>
              </a:xfrm>
              <a:custGeom>
                <a:avLst/>
                <a:gdLst/>
                <a:ahLst/>
                <a:cxnLst/>
                <a:rect l="l" t="t" r="r" b="b"/>
                <a:pathLst>
                  <a:path w="3157" h="6087" extrusionOk="0">
                    <a:moveTo>
                      <a:pt x="60" y="0"/>
                    </a:moveTo>
                    <a:cubicBezTo>
                      <a:pt x="32" y="0"/>
                      <a:pt x="0" y="27"/>
                      <a:pt x="13" y="53"/>
                    </a:cubicBezTo>
                    <a:cubicBezTo>
                      <a:pt x="406" y="1057"/>
                      <a:pt x="1018" y="1991"/>
                      <a:pt x="1507" y="2943"/>
                    </a:cubicBezTo>
                    <a:cubicBezTo>
                      <a:pt x="1760" y="3441"/>
                      <a:pt x="2004" y="3947"/>
                      <a:pt x="2249" y="4454"/>
                    </a:cubicBezTo>
                    <a:cubicBezTo>
                      <a:pt x="2493" y="4969"/>
                      <a:pt x="2703" y="5563"/>
                      <a:pt x="3026" y="6052"/>
                    </a:cubicBezTo>
                    <a:cubicBezTo>
                      <a:pt x="3041" y="6076"/>
                      <a:pt x="3063" y="6087"/>
                      <a:pt x="3083" y="6087"/>
                    </a:cubicBezTo>
                    <a:cubicBezTo>
                      <a:pt x="3122" y="6087"/>
                      <a:pt x="3156" y="6050"/>
                      <a:pt x="3139" y="5999"/>
                    </a:cubicBezTo>
                    <a:cubicBezTo>
                      <a:pt x="2860" y="4951"/>
                      <a:pt x="2223" y="3904"/>
                      <a:pt x="1734" y="2934"/>
                    </a:cubicBezTo>
                    <a:cubicBezTo>
                      <a:pt x="1245" y="1948"/>
                      <a:pt x="764" y="874"/>
                      <a:pt x="83" y="9"/>
                    </a:cubicBezTo>
                    <a:cubicBezTo>
                      <a:pt x="77" y="3"/>
                      <a:pt x="68" y="0"/>
                      <a:pt x="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16"/>
              <p:cNvSpPr/>
              <p:nvPr/>
            </p:nvSpPr>
            <p:spPr>
              <a:xfrm>
                <a:off x="2345619" y="2462405"/>
                <a:ext cx="31743" cy="15015"/>
              </a:xfrm>
              <a:custGeom>
                <a:avLst/>
                <a:gdLst/>
                <a:ahLst/>
                <a:cxnLst/>
                <a:rect l="l" t="t" r="r" b="b"/>
                <a:pathLst>
                  <a:path w="556" h="263" extrusionOk="0">
                    <a:moveTo>
                      <a:pt x="391" y="0"/>
                    </a:moveTo>
                    <a:cubicBezTo>
                      <a:pt x="344" y="0"/>
                      <a:pt x="294" y="12"/>
                      <a:pt x="250" y="27"/>
                    </a:cubicBezTo>
                    <a:cubicBezTo>
                      <a:pt x="180" y="44"/>
                      <a:pt x="111" y="88"/>
                      <a:pt x="58" y="140"/>
                    </a:cubicBezTo>
                    <a:cubicBezTo>
                      <a:pt x="0" y="198"/>
                      <a:pt x="45" y="263"/>
                      <a:pt x="106" y="263"/>
                    </a:cubicBezTo>
                    <a:cubicBezTo>
                      <a:pt x="119" y="263"/>
                      <a:pt x="132" y="260"/>
                      <a:pt x="146" y="254"/>
                    </a:cubicBezTo>
                    <a:cubicBezTo>
                      <a:pt x="198" y="236"/>
                      <a:pt x="268" y="210"/>
                      <a:pt x="320" y="202"/>
                    </a:cubicBezTo>
                    <a:cubicBezTo>
                      <a:pt x="381" y="193"/>
                      <a:pt x="442" y="202"/>
                      <a:pt x="495" y="175"/>
                    </a:cubicBezTo>
                    <a:cubicBezTo>
                      <a:pt x="556" y="149"/>
                      <a:pt x="538" y="71"/>
                      <a:pt x="495" y="27"/>
                    </a:cubicBezTo>
                    <a:cubicBezTo>
                      <a:pt x="464" y="8"/>
                      <a:pt x="428" y="0"/>
                      <a:pt x="391" y="0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6"/>
              <p:cNvSpPr/>
              <p:nvPr/>
            </p:nvSpPr>
            <p:spPr>
              <a:xfrm>
                <a:off x="2405395" y="2606965"/>
                <a:ext cx="54238" cy="30430"/>
              </a:xfrm>
              <a:custGeom>
                <a:avLst/>
                <a:gdLst/>
                <a:ahLst/>
                <a:cxnLst/>
                <a:rect l="l" t="t" r="r" b="b"/>
                <a:pathLst>
                  <a:path w="950" h="533" extrusionOk="0">
                    <a:moveTo>
                      <a:pt x="827" y="1"/>
                    </a:moveTo>
                    <a:cubicBezTo>
                      <a:pt x="513" y="1"/>
                      <a:pt x="216" y="202"/>
                      <a:pt x="33" y="455"/>
                    </a:cubicBezTo>
                    <a:cubicBezTo>
                      <a:pt x="1" y="494"/>
                      <a:pt x="40" y="532"/>
                      <a:pt x="87" y="532"/>
                    </a:cubicBezTo>
                    <a:cubicBezTo>
                      <a:pt x="104" y="532"/>
                      <a:pt x="122" y="527"/>
                      <a:pt x="138" y="516"/>
                    </a:cubicBezTo>
                    <a:cubicBezTo>
                      <a:pt x="356" y="341"/>
                      <a:pt x="592" y="263"/>
                      <a:pt x="854" y="176"/>
                    </a:cubicBezTo>
                    <a:cubicBezTo>
                      <a:pt x="950" y="149"/>
                      <a:pt x="932" y="1"/>
                      <a:pt x="8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6"/>
              <p:cNvSpPr/>
              <p:nvPr/>
            </p:nvSpPr>
            <p:spPr>
              <a:xfrm>
                <a:off x="2301544" y="2316875"/>
                <a:ext cx="54124" cy="162999"/>
              </a:xfrm>
              <a:custGeom>
                <a:avLst/>
                <a:gdLst/>
                <a:ahLst/>
                <a:cxnLst/>
                <a:rect l="l" t="t" r="r" b="b"/>
                <a:pathLst>
                  <a:path w="948" h="2855" extrusionOk="0">
                    <a:moveTo>
                      <a:pt x="132" y="0"/>
                    </a:moveTo>
                    <a:cubicBezTo>
                      <a:pt x="64" y="0"/>
                      <a:pt x="1" y="44"/>
                      <a:pt x="9" y="131"/>
                    </a:cubicBezTo>
                    <a:cubicBezTo>
                      <a:pt x="17" y="249"/>
                      <a:pt x="18" y="2855"/>
                      <a:pt x="654" y="2855"/>
                    </a:cubicBezTo>
                    <a:cubicBezTo>
                      <a:pt x="725" y="2855"/>
                      <a:pt x="804" y="2822"/>
                      <a:pt x="891" y="2751"/>
                    </a:cubicBezTo>
                    <a:cubicBezTo>
                      <a:pt x="948" y="2686"/>
                      <a:pt x="885" y="2591"/>
                      <a:pt x="813" y="2591"/>
                    </a:cubicBezTo>
                    <a:cubicBezTo>
                      <a:pt x="807" y="2591"/>
                      <a:pt x="801" y="2592"/>
                      <a:pt x="795" y="2593"/>
                    </a:cubicBezTo>
                    <a:cubicBezTo>
                      <a:pt x="777" y="2599"/>
                      <a:pt x="760" y="2601"/>
                      <a:pt x="743" y="2601"/>
                    </a:cubicBezTo>
                    <a:cubicBezTo>
                      <a:pt x="240" y="2601"/>
                      <a:pt x="297" y="275"/>
                      <a:pt x="280" y="131"/>
                    </a:cubicBezTo>
                    <a:cubicBezTo>
                      <a:pt x="271" y="44"/>
                      <a:pt x="199" y="0"/>
                      <a:pt x="132" y="0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16"/>
              <p:cNvSpPr/>
              <p:nvPr/>
            </p:nvSpPr>
            <p:spPr>
              <a:xfrm>
                <a:off x="2301030" y="2319216"/>
                <a:ext cx="125718" cy="152037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663" extrusionOk="0">
                    <a:moveTo>
                      <a:pt x="172" y="1"/>
                    </a:moveTo>
                    <a:cubicBezTo>
                      <a:pt x="87" y="1"/>
                      <a:pt x="1" y="71"/>
                      <a:pt x="27" y="177"/>
                    </a:cubicBezTo>
                    <a:cubicBezTo>
                      <a:pt x="219" y="981"/>
                      <a:pt x="1765" y="1671"/>
                      <a:pt x="1136" y="2552"/>
                    </a:cubicBezTo>
                    <a:cubicBezTo>
                      <a:pt x="1091" y="2610"/>
                      <a:pt x="1136" y="2663"/>
                      <a:pt x="1183" y="2663"/>
                    </a:cubicBezTo>
                    <a:cubicBezTo>
                      <a:pt x="1201" y="2663"/>
                      <a:pt x="1218" y="2656"/>
                      <a:pt x="1232" y="2640"/>
                    </a:cubicBezTo>
                    <a:cubicBezTo>
                      <a:pt x="2201" y="1793"/>
                      <a:pt x="525" y="841"/>
                      <a:pt x="307" y="99"/>
                    </a:cubicBezTo>
                    <a:cubicBezTo>
                      <a:pt x="283" y="30"/>
                      <a:pt x="228" y="1"/>
                      <a:pt x="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16"/>
              <p:cNvSpPr/>
              <p:nvPr/>
            </p:nvSpPr>
            <p:spPr>
              <a:xfrm>
                <a:off x="2311535" y="2364548"/>
                <a:ext cx="39793" cy="110531"/>
              </a:xfrm>
              <a:custGeom>
                <a:avLst/>
                <a:gdLst/>
                <a:ahLst/>
                <a:cxnLst/>
                <a:rect l="l" t="t" r="r" b="b"/>
                <a:pathLst>
                  <a:path w="697" h="1936" extrusionOk="0">
                    <a:moveTo>
                      <a:pt x="93" y="0"/>
                    </a:moveTo>
                    <a:cubicBezTo>
                      <a:pt x="68" y="0"/>
                      <a:pt x="44" y="15"/>
                      <a:pt x="44" y="47"/>
                    </a:cubicBezTo>
                    <a:cubicBezTo>
                      <a:pt x="0" y="649"/>
                      <a:pt x="236" y="1409"/>
                      <a:pt x="577" y="1916"/>
                    </a:cubicBezTo>
                    <a:cubicBezTo>
                      <a:pt x="587" y="1929"/>
                      <a:pt x="603" y="1935"/>
                      <a:pt x="620" y="1935"/>
                    </a:cubicBezTo>
                    <a:cubicBezTo>
                      <a:pt x="656" y="1935"/>
                      <a:pt x="696" y="1905"/>
                      <a:pt x="690" y="1863"/>
                    </a:cubicBezTo>
                    <a:cubicBezTo>
                      <a:pt x="612" y="1558"/>
                      <a:pt x="481" y="1261"/>
                      <a:pt x="402" y="955"/>
                    </a:cubicBezTo>
                    <a:cubicBezTo>
                      <a:pt x="315" y="649"/>
                      <a:pt x="262" y="335"/>
                      <a:pt x="149" y="38"/>
                    </a:cubicBezTo>
                    <a:cubicBezTo>
                      <a:pt x="140" y="13"/>
                      <a:pt x="116" y="0"/>
                      <a:pt x="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6"/>
              <p:cNvSpPr/>
              <p:nvPr/>
            </p:nvSpPr>
            <p:spPr>
              <a:xfrm>
                <a:off x="2308509" y="2364833"/>
                <a:ext cx="51897" cy="106877"/>
              </a:xfrm>
              <a:custGeom>
                <a:avLst/>
                <a:gdLst/>
                <a:ahLst/>
                <a:cxnLst/>
                <a:rect l="l" t="t" r="r" b="b"/>
                <a:pathLst>
                  <a:path w="909" h="1872" extrusionOk="0">
                    <a:moveTo>
                      <a:pt x="215" y="0"/>
                    </a:moveTo>
                    <a:cubicBezTo>
                      <a:pt x="204" y="0"/>
                      <a:pt x="194" y="2"/>
                      <a:pt x="184" y="7"/>
                    </a:cubicBezTo>
                    <a:cubicBezTo>
                      <a:pt x="1" y="138"/>
                      <a:pt x="149" y="383"/>
                      <a:pt x="219" y="548"/>
                    </a:cubicBezTo>
                    <a:cubicBezTo>
                      <a:pt x="394" y="985"/>
                      <a:pt x="551" y="1422"/>
                      <a:pt x="769" y="1832"/>
                    </a:cubicBezTo>
                    <a:cubicBezTo>
                      <a:pt x="785" y="1860"/>
                      <a:pt x="808" y="1871"/>
                      <a:pt x="830" y="1871"/>
                    </a:cubicBezTo>
                    <a:cubicBezTo>
                      <a:pt x="871" y="1871"/>
                      <a:pt x="909" y="1833"/>
                      <a:pt x="892" y="1788"/>
                    </a:cubicBezTo>
                    <a:cubicBezTo>
                      <a:pt x="796" y="1448"/>
                      <a:pt x="673" y="1116"/>
                      <a:pt x="542" y="775"/>
                    </a:cubicBezTo>
                    <a:cubicBezTo>
                      <a:pt x="464" y="566"/>
                      <a:pt x="315" y="304"/>
                      <a:pt x="315" y="86"/>
                    </a:cubicBezTo>
                    <a:cubicBezTo>
                      <a:pt x="315" y="43"/>
                      <a:pt x="263" y="0"/>
                      <a:pt x="2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6"/>
              <p:cNvSpPr/>
              <p:nvPr/>
            </p:nvSpPr>
            <p:spPr>
              <a:xfrm>
                <a:off x="2436168" y="2686495"/>
                <a:ext cx="149582" cy="156491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2741" extrusionOk="0">
                    <a:moveTo>
                      <a:pt x="1495" y="1"/>
                    </a:moveTo>
                    <a:cubicBezTo>
                      <a:pt x="1307" y="1"/>
                      <a:pt x="1136" y="83"/>
                      <a:pt x="1039" y="293"/>
                    </a:cubicBezTo>
                    <a:cubicBezTo>
                      <a:pt x="1009" y="360"/>
                      <a:pt x="1050" y="421"/>
                      <a:pt x="1116" y="421"/>
                    </a:cubicBezTo>
                    <a:cubicBezTo>
                      <a:pt x="1128" y="421"/>
                      <a:pt x="1140" y="419"/>
                      <a:pt x="1153" y="415"/>
                    </a:cubicBezTo>
                    <a:cubicBezTo>
                      <a:pt x="1278" y="363"/>
                      <a:pt x="1400" y="337"/>
                      <a:pt x="1513" y="337"/>
                    </a:cubicBezTo>
                    <a:cubicBezTo>
                      <a:pt x="1853" y="337"/>
                      <a:pt x="2118" y="566"/>
                      <a:pt x="2157" y="992"/>
                    </a:cubicBezTo>
                    <a:cubicBezTo>
                      <a:pt x="2201" y="1393"/>
                      <a:pt x="2017" y="1804"/>
                      <a:pt x="1720" y="2083"/>
                    </a:cubicBezTo>
                    <a:cubicBezTo>
                      <a:pt x="1518" y="2274"/>
                      <a:pt x="1120" y="2481"/>
                      <a:pt x="778" y="2481"/>
                    </a:cubicBezTo>
                    <a:cubicBezTo>
                      <a:pt x="634" y="2481"/>
                      <a:pt x="499" y="2444"/>
                      <a:pt x="393" y="2354"/>
                    </a:cubicBezTo>
                    <a:cubicBezTo>
                      <a:pt x="44" y="2074"/>
                      <a:pt x="611" y="1751"/>
                      <a:pt x="603" y="1489"/>
                    </a:cubicBezTo>
                    <a:cubicBezTo>
                      <a:pt x="592" y="1463"/>
                      <a:pt x="556" y="1443"/>
                      <a:pt x="525" y="1443"/>
                    </a:cubicBezTo>
                    <a:cubicBezTo>
                      <a:pt x="505" y="1443"/>
                      <a:pt x="487" y="1451"/>
                      <a:pt x="480" y="1472"/>
                    </a:cubicBezTo>
                    <a:cubicBezTo>
                      <a:pt x="358" y="1725"/>
                      <a:pt x="53" y="1751"/>
                      <a:pt x="18" y="2057"/>
                    </a:cubicBezTo>
                    <a:cubicBezTo>
                      <a:pt x="0" y="2310"/>
                      <a:pt x="175" y="2528"/>
                      <a:pt x="384" y="2642"/>
                    </a:cubicBezTo>
                    <a:cubicBezTo>
                      <a:pt x="524" y="2710"/>
                      <a:pt x="674" y="2741"/>
                      <a:pt x="828" y="2741"/>
                    </a:cubicBezTo>
                    <a:cubicBezTo>
                      <a:pt x="1300" y="2741"/>
                      <a:pt x="1799" y="2454"/>
                      <a:pt x="2070" y="2118"/>
                    </a:cubicBezTo>
                    <a:cubicBezTo>
                      <a:pt x="2445" y="1655"/>
                      <a:pt x="2620" y="878"/>
                      <a:pt x="2236" y="380"/>
                    </a:cubicBezTo>
                    <a:cubicBezTo>
                      <a:pt x="2075" y="174"/>
                      <a:pt x="1768" y="1"/>
                      <a:pt x="14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6"/>
              <p:cNvSpPr/>
              <p:nvPr/>
            </p:nvSpPr>
            <p:spPr>
              <a:xfrm>
                <a:off x="2430858" y="2687694"/>
                <a:ext cx="177329" cy="160202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2806" extrusionOk="0">
                    <a:moveTo>
                      <a:pt x="1771" y="1"/>
                    </a:moveTo>
                    <a:cubicBezTo>
                      <a:pt x="1595" y="1"/>
                      <a:pt x="1601" y="281"/>
                      <a:pt x="1787" y="290"/>
                    </a:cubicBezTo>
                    <a:cubicBezTo>
                      <a:pt x="2774" y="368"/>
                      <a:pt x="2547" y="1669"/>
                      <a:pt x="2032" y="2158"/>
                    </a:cubicBezTo>
                    <a:cubicBezTo>
                      <a:pt x="1796" y="2385"/>
                      <a:pt x="1490" y="2516"/>
                      <a:pt x="1159" y="2560"/>
                    </a:cubicBezTo>
                    <a:cubicBezTo>
                      <a:pt x="1112" y="2566"/>
                      <a:pt x="1054" y="2570"/>
                      <a:pt x="991" y="2570"/>
                    </a:cubicBezTo>
                    <a:cubicBezTo>
                      <a:pt x="683" y="2570"/>
                      <a:pt x="242" y="2478"/>
                      <a:pt x="329" y="2080"/>
                    </a:cubicBezTo>
                    <a:cubicBezTo>
                      <a:pt x="345" y="2001"/>
                      <a:pt x="286" y="1951"/>
                      <a:pt x="228" y="1951"/>
                    </a:cubicBezTo>
                    <a:cubicBezTo>
                      <a:pt x="189" y="1951"/>
                      <a:pt x="151" y="1974"/>
                      <a:pt x="137" y="2027"/>
                    </a:cubicBezTo>
                    <a:cubicBezTo>
                      <a:pt x="1" y="2609"/>
                      <a:pt x="409" y="2805"/>
                      <a:pt x="900" y="2805"/>
                    </a:cubicBezTo>
                    <a:cubicBezTo>
                      <a:pt x="1353" y="2805"/>
                      <a:pt x="1876" y="2639"/>
                      <a:pt x="2110" y="2455"/>
                    </a:cubicBezTo>
                    <a:cubicBezTo>
                      <a:pt x="2931" y="1809"/>
                      <a:pt x="3106" y="97"/>
                      <a:pt x="1787" y="1"/>
                    </a:cubicBezTo>
                    <a:cubicBezTo>
                      <a:pt x="1782" y="1"/>
                      <a:pt x="1776" y="1"/>
                      <a:pt x="17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16"/>
              <p:cNvSpPr/>
              <p:nvPr/>
            </p:nvSpPr>
            <p:spPr>
              <a:xfrm>
                <a:off x="2262150" y="2482273"/>
                <a:ext cx="605751" cy="525137"/>
              </a:xfrm>
              <a:custGeom>
                <a:avLst/>
                <a:gdLst/>
                <a:ahLst/>
                <a:cxnLst/>
                <a:rect l="l" t="t" r="r" b="b"/>
                <a:pathLst>
                  <a:path w="10610" h="9198" extrusionOk="0">
                    <a:moveTo>
                      <a:pt x="6512" y="0"/>
                    </a:moveTo>
                    <a:cubicBezTo>
                      <a:pt x="6000" y="0"/>
                      <a:pt x="5490" y="106"/>
                      <a:pt x="5030" y="334"/>
                    </a:cubicBezTo>
                    <a:cubicBezTo>
                      <a:pt x="4140" y="779"/>
                      <a:pt x="3441" y="1775"/>
                      <a:pt x="3485" y="2787"/>
                    </a:cubicBezTo>
                    <a:cubicBezTo>
                      <a:pt x="3485" y="2821"/>
                      <a:pt x="3514" y="2841"/>
                      <a:pt x="3541" y="2841"/>
                    </a:cubicBezTo>
                    <a:cubicBezTo>
                      <a:pt x="3564" y="2841"/>
                      <a:pt x="3586" y="2828"/>
                      <a:pt x="3590" y="2796"/>
                    </a:cubicBezTo>
                    <a:cubicBezTo>
                      <a:pt x="3790" y="1906"/>
                      <a:pt x="4183" y="1076"/>
                      <a:pt x="5013" y="604"/>
                    </a:cubicBezTo>
                    <a:cubicBezTo>
                      <a:pt x="5460" y="357"/>
                      <a:pt x="5982" y="241"/>
                      <a:pt x="6505" y="241"/>
                    </a:cubicBezTo>
                    <a:cubicBezTo>
                      <a:pt x="7034" y="241"/>
                      <a:pt x="7565" y="359"/>
                      <a:pt x="8025" y="578"/>
                    </a:cubicBezTo>
                    <a:cubicBezTo>
                      <a:pt x="10051" y="1530"/>
                      <a:pt x="10391" y="4237"/>
                      <a:pt x="9457" y="6088"/>
                    </a:cubicBezTo>
                    <a:cubicBezTo>
                      <a:pt x="8698" y="7564"/>
                      <a:pt x="7196" y="8576"/>
                      <a:pt x="5572" y="8873"/>
                    </a:cubicBezTo>
                    <a:cubicBezTo>
                      <a:pt x="5174" y="8949"/>
                      <a:pt x="4751" y="8991"/>
                      <a:pt x="4322" y="8991"/>
                    </a:cubicBezTo>
                    <a:cubicBezTo>
                      <a:pt x="3160" y="8991"/>
                      <a:pt x="1961" y="8679"/>
                      <a:pt x="1145" y="7869"/>
                    </a:cubicBezTo>
                    <a:cubicBezTo>
                      <a:pt x="394" y="7118"/>
                      <a:pt x="36" y="5843"/>
                      <a:pt x="752" y="4944"/>
                    </a:cubicBezTo>
                    <a:cubicBezTo>
                      <a:pt x="1188" y="4403"/>
                      <a:pt x="1730" y="4377"/>
                      <a:pt x="2358" y="4368"/>
                    </a:cubicBezTo>
                    <a:cubicBezTo>
                      <a:pt x="2690" y="4359"/>
                      <a:pt x="2952" y="4307"/>
                      <a:pt x="3188" y="4062"/>
                    </a:cubicBezTo>
                    <a:cubicBezTo>
                      <a:pt x="3243" y="4014"/>
                      <a:pt x="3206" y="3950"/>
                      <a:pt x="3154" y="3950"/>
                    </a:cubicBezTo>
                    <a:cubicBezTo>
                      <a:pt x="3140" y="3950"/>
                      <a:pt x="3124" y="3955"/>
                      <a:pt x="3109" y="3966"/>
                    </a:cubicBezTo>
                    <a:cubicBezTo>
                      <a:pt x="2882" y="4172"/>
                      <a:pt x="2612" y="4205"/>
                      <a:pt x="2332" y="4205"/>
                    </a:cubicBezTo>
                    <a:cubicBezTo>
                      <a:pt x="2201" y="4205"/>
                      <a:pt x="2067" y="4198"/>
                      <a:pt x="1934" y="4198"/>
                    </a:cubicBezTo>
                    <a:cubicBezTo>
                      <a:pt x="1775" y="4198"/>
                      <a:pt x="1618" y="4208"/>
                      <a:pt x="1468" y="4254"/>
                    </a:cubicBezTo>
                    <a:cubicBezTo>
                      <a:pt x="1049" y="4368"/>
                      <a:pt x="699" y="4673"/>
                      <a:pt x="481" y="5040"/>
                    </a:cubicBezTo>
                    <a:cubicBezTo>
                      <a:pt x="1" y="5826"/>
                      <a:pt x="176" y="6830"/>
                      <a:pt x="665" y="7555"/>
                    </a:cubicBezTo>
                    <a:cubicBezTo>
                      <a:pt x="1480" y="8767"/>
                      <a:pt x="2992" y="9198"/>
                      <a:pt x="4414" y="9198"/>
                    </a:cubicBezTo>
                    <a:cubicBezTo>
                      <a:pt x="4713" y="9198"/>
                      <a:pt x="5008" y="9179"/>
                      <a:pt x="5292" y="9144"/>
                    </a:cubicBezTo>
                    <a:cubicBezTo>
                      <a:pt x="7187" y="8891"/>
                      <a:pt x="8986" y="7756"/>
                      <a:pt x="9772" y="5983"/>
                    </a:cubicBezTo>
                    <a:cubicBezTo>
                      <a:pt x="10610" y="4123"/>
                      <a:pt x="10261" y="1478"/>
                      <a:pt x="8305" y="447"/>
                    </a:cubicBezTo>
                    <a:cubicBezTo>
                      <a:pt x="7766" y="159"/>
                      <a:pt x="7138" y="0"/>
                      <a:pt x="6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16"/>
              <p:cNvSpPr/>
              <p:nvPr/>
            </p:nvSpPr>
            <p:spPr>
              <a:xfrm>
                <a:off x="2503479" y="2538168"/>
                <a:ext cx="127659" cy="119266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2089" extrusionOk="0">
                    <a:moveTo>
                      <a:pt x="1013" y="244"/>
                    </a:moveTo>
                    <a:cubicBezTo>
                      <a:pt x="1028" y="261"/>
                      <a:pt x="1048" y="274"/>
                      <a:pt x="1074" y="280"/>
                    </a:cubicBezTo>
                    <a:cubicBezTo>
                      <a:pt x="1449" y="359"/>
                      <a:pt x="1834" y="630"/>
                      <a:pt x="1877" y="1031"/>
                    </a:cubicBezTo>
                    <a:cubicBezTo>
                      <a:pt x="1917" y="1441"/>
                      <a:pt x="1586" y="1822"/>
                      <a:pt x="1194" y="1822"/>
                    </a:cubicBezTo>
                    <a:cubicBezTo>
                      <a:pt x="1152" y="1822"/>
                      <a:pt x="1109" y="1818"/>
                      <a:pt x="1065" y="1808"/>
                    </a:cubicBezTo>
                    <a:cubicBezTo>
                      <a:pt x="681" y="1730"/>
                      <a:pt x="306" y="1415"/>
                      <a:pt x="323" y="996"/>
                    </a:cubicBezTo>
                    <a:cubicBezTo>
                      <a:pt x="355" y="563"/>
                      <a:pt x="649" y="358"/>
                      <a:pt x="1013" y="244"/>
                    </a:cubicBezTo>
                    <a:close/>
                    <a:moveTo>
                      <a:pt x="1103" y="0"/>
                    </a:moveTo>
                    <a:cubicBezTo>
                      <a:pt x="1063" y="0"/>
                      <a:pt x="1032" y="19"/>
                      <a:pt x="1011" y="47"/>
                    </a:cubicBezTo>
                    <a:lnTo>
                      <a:pt x="1011" y="47"/>
                    </a:lnTo>
                    <a:cubicBezTo>
                      <a:pt x="973" y="38"/>
                      <a:pt x="936" y="34"/>
                      <a:pt x="899" y="34"/>
                    </a:cubicBezTo>
                    <a:cubicBezTo>
                      <a:pt x="485" y="34"/>
                      <a:pt x="139" y="560"/>
                      <a:pt x="87" y="927"/>
                    </a:cubicBezTo>
                    <a:cubicBezTo>
                      <a:pt x="0" y="1512"/>
                      <a:pt x="533" y="2009"/>
                      <a:pt x="1091" y="2079"/>
                    </a:cubicBezTo>
                    <a:cubicBezTo>
                      <a:pt x="1134" y="2085"/>
                      <a:pt x="1176" y="2088"/>
                      <a:pt x="1218" y="2088"/>
                    </a:cubicBezTo>
                    <a:cubicBezTo>
                      <a:pt x="1703" y="2088"/>
                      <a:pt x="2100" y="1680"/>
                      <a:pt x="2157" y="1197"/>
                    </a:cubicBezTo>
                    <a:cubicBezTo>
                      <a:pt x="2235" y="621"/>
                      <a:pt x="1685" y="45"/>
                      <a:pt x="1118" y="1"/>
                    </a:cubicBezTo>
                    <a:cubicBezTo>
                      <a:pt x="1113" y="0"/>
                      <a:pt x="1108" y="0"/>
                      <a:pt x="1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6"/>
              <p:cNvSpPr/>
              <p:nvPr/>
            </p:nvSpPr>
            <p:spPr>
              <a:xfrm>
                <a:off x="2660369" y="2773448"/>
                <a:ext cx="127773" cy="114756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2010" extrusionOk="0">
                    <a:moveTo>
                      <a:pt x="1001" y="304"/>
                    </a:moveTo>
                    <a:cubicBezTo>
                      <a:pt x="1382" y="304"/>
                      <a:pt x="1784" y="497"/>
                      <a:pt x="1854" y="901"/>
                    </a:cubicBezTo>
                    <a:cubicBezTo>
                      <a:pt x="1941" y="1346"/>
                      <a:pt x="1661" y="1704"/>
                      <a:pt x="1225" y="1748"/>
                    </a:cubicBezTo>
                    <a:cubicBezTo>
                      <a:pt x="1185" y="1752"/>
                      <a:pt x="1145" y="1754"/>
                      <a:pt x="1106" y="1754"/>
                    </a:cubicBezTo>
                    <a:cubicBezTo>
                      <a:pt x="732" y="1754"/>
                      <a:pt x="396" y="1565"/>
                      <a:pt x="317" y="1154"/>
                    </a:cubicBezTo>
                    <a:cubicBezTo>
                      <a:pt x="282" y="997"/>
                      <a:pt x="299" y="822"/>
                      <a:pt x="360" y="665"/>
                    </a:cubicBezTo>
                    <a:cubicBezTo>
                      <a:pt x="424" y="517"/>
                      <a:pt x="527" y="437"/>
                      <a:pt x="637" y="344"/>
                    </a:cubicBezTo>
                    <a:lnTo>
                      <a:pt x="637" y="344"/>
                    </a:lnTo>
                    <a:cubicBezTo>
                      <a:pt x="649" y="347"/>
                      <a:pt x="661" y="348"/>
                      <a:pt x="673" y="348"/>
                    </a:cubicBezTo>
                    <a:cubicBezTo>
                      <a:pt x="687" y="348"/>
                      <a:pt x="702" y="346"/>
                      <a:pt x="718" y="342"/>
                    </a:cubicBezTo>
                    <a:cubicBezTo>
                      <a:pt x="807" y="317"/>
                      <a:pt x="903" y="304"/>
                      <a:pt x="1001" y="304"/>
                    </a:cubicBezTo>
                    <a:close/>
                    <a:moveTo>
                      <a:pt x="991" y="0"/>
                    </a:moveTo>
                    <a:cubicBezTo>
                      <a:pt x="873" y="0"/>
                      <a:pt x="757" y="17"/>
                      <a:pt x="649" y="54"/>
                    </a:cubicBezTo>
                    <a:cubicBezTo>
                      <a:pt x="600" y="73"/>
                      <a:pt x="570" y="108"/>
                      <a:pt x="555" y="148"/>
                    </a:cubicBezTo>
                    <a:lnTo>
                      <a:pt x="555" y="148"/>
                    </a:lnTo>
                    <a:cubicBezTo>
                      <a:pt x="114" y="226"/>
                      <a:pt x="1" y="912"/>
                      <a:pt x="90" y="1276"/>
                    </a:cubicBezTo>
                    <a:cubicBezTo>
                      <a:pt x="211" y="1767"/>
                      <a:pt x="671" y="2010"/>
                      <a:pt x="1138" y="2010"/>
                    </a:cubicBezTo>
                    <a:cubicBezTo>
                      <a:pt x="1211" y="2010"/>
                      <a:pt x="1284" y="2004"/>
                      <a:pt x="1356" y="1992"/>
                    </a:cubicBezTo>
                    <a:cubicBezTo>
                      <a:pt x="1923" y="1905"/>
                      <a:pt x="2238" y="1381"/>
                      <a:pt x="2133" y="822"/>
                    </a:cubicBezTo>
                    <a:cubicBezTo>
                      <a:pt x="2027" y="319"/>
                      <a:pt x="1495" y="0"/>
                      <a:pt x="9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6"/>
              <p:cNvSpPr/>
              <p:nvPr/>
            </p:nvSpPr>
            <p:spPr>
              <a:xfrm>
                <a:off x="2637704" y="2523323"/>
                <a:ext cx="129029" cy="121093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2121" extrusionOk="0">
                    <a:moveTo>
                      <a:pt x="1132" y="291"/>
                    </a:moveTo>
                    <a:cubicBezTo>
                      <a:pt x="1329" y="291"/>
                      <a:pt x="1530" y="357"/>
                      <a:pt x="1666" y="488"/>
                    </a:cubicBezTo>
                    <a:cubicBezTo>
                      <a:pt x="2067" y="855"/>
                      <a:pt x="1762" y="1361"/>
                      <a:pt x="1430" y="1632"/>
                    </a:cubicBezTo>
                    <a:cubicBezTo>
                      <a:pt x="1278" y="1759"/>
                      <a:pt x="1134" y="1885"/>
                      <a:pt x="919" y="1885"/>
                    </a:cubicBezTo>
                    <a:cubicBezTo>
                      <a:pt x="911" y="1885"/>
                      <a:pt x="904" y="1885"/>
                      <a:pt x="897" y="1885"/>
                    </a:cubicBezTo>
                    <a:cubicBezTo>
                      <a:pt x="583" y="1868"/>
                      <a:pt x="382" y="1597"/>
                      <a:pt x="382" y="1291"/>
                    </a:cubicBezTo>
                    <a:cubicBezTo>
                      <a:pt x="382" y="988"/>
                      <a:pt x="520" y="712"/>
                      <a:pt x="631" y="440"/>
                    </a:cubicBezTo>
                    <a:lnTo>
                      <a:pt x="631" y="440"/>
                    </a:lnTo>
                    <a:cubicBezTo>
                      <a:pt x="633" y="440"/>
                      <a:pt x="636" y="440"/>
                      <a:pt x="638" y="440"/>
                    </a:cubicBezTo>
                    <a:cubicBezTo>
                      <a:pt x="660" y="440"/>
                      <a:pt x="683" y="434"/>
                      <a:pt x="705" y="418"/>
                    </a:cubicBezTo>
                    <a:cubicBezTo>
                      <a:pt x="821" y="333"/>
                      <a:pt x="976" y="291"/>
                      <a:pt x="1132" y="291"/>
                    </a:cubicBezTo>
                    <a:close/>
                    <a:moveTo>
                      <a:pt x="1048" y="0"/>
                    </a:moveTo>
                    <a:cubicBezTo>
                      <a:pt x="830" y="0"/>
                      <a:pt x="631" y="69"/>
                      <a:pt x="530" y="243"/>
                    </a:cubicBezTo>
                    <a:cubicBezTo>
                      <a:pt x="515" y="267"/>
                      <a:pt x="509" y="293"/>
                      <a:pt x="511" y="318"/>
                    </a:cubicBezTo>
                    <a:lnTo>
                      <a:pt x="511" y="318"/>
                    </a:lnTo>
                    <a:cubicBezTo>
                      <a:pt x="219" y="749"/>
                      <a:pt x="1" y="1418"/>
                      <a:pt x="365" y="1850"/>
                    </a:cubicBezTo>
                    <a:cubicBezTo>
                      <a:pt x="522" y="2044"/>
                      <a:pt x="701" y="2120"/>
                      <a:pt x="883" y="2120"/>
                    </a:cubicBezTo>
                    <a:cubicBezTo>
                      <a:pt x="1177" y="2120"/>
                      <a:pt x="1481" y="1923"/>
                      <a:pt x="1718" y="1702"/>
                    </a:cubicBezTo>
                    <a:cubicBezTo>
                      <a:pt x="2111" y="1326"/>
                      <a:pt x="2259" y="706"/>
                      <a:pt x="1840" y="287"/>
                    </a:cubicBezTo>
                    <a:cubicBezTo>
                      <a:pt x="1674" y="126"/>
                      <a:pt x="1344" y="0"/>
                      <a:pt x="10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6"/>
              <p:cNvSpPr/>
              <p:nvPr/>
            </p:nvSpPr>
            <p:spPr>
              <a:xfrm>
                <a:off x="2542474" y="2846870"/>
                <a:ext cx="129029" cy="120808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2116" extrusionOk="0">
                    <a:moveTo>
                      <a:pt x="1136" y="290"/>
                    </a:moveTo>
                    <a:cubicBezTo>
                      <a:pt x="1330" y="290"/>
                      <a:pt x="1527" y="354"/>
                      <a:pt x="1657" y="479"/>
                    </a:cubicBezTo>
                    <a:cubicBezTo>
                      <a:pt x="2067" y="855"/>
                      <a:pt x="1762" y="1352"/>
                      <a:pt x="1430" y="1632"/>
                    </a:cubicBezTo>
                    <a:cubicBezTo>
                      <a:pt x="1274" y="1755"/>
                      <a:pt x="1142" y="1878"/>
                      <a:pt x="938" y="1878"/>
                    </a:cubicBezTo>
                    <a:cubicBezTo>
                      <a:pt x="925" y="1878"/>
                      <a:pt x="911" y="1877"/>
                      <a:pt x="897" y="1876"/>
                    </a:cubicBezTo>
                    <a:cubicBezTo>
                      <a:pt x="583" y="1867"/>
                      <a:pt x="382" y="1597"/>
                      <a:pt x="382" y="1291"/>
                    </a:cubicBezTo>
                    <a:cubicBezTo>
                      <a:pt x="382" y="988"/>
                      <a:pt x="521" y="712"/>
                      <a:pt x="632" y="439"/>
                    </a:cubicBezTo>
                    <a:lnTo>
                      <a:pt x="632" y="439"/>
                    </a:lnTo>
                    <a:cubicBezTo>
                      <a:pt x="635" y="439"/>
                      <a:pt x="638" y="439"/>
                      <a:pt x="641" y="439"/>
                    </a:cubicBezTo>
                    <a:cubicBezTo>
                      <a:pt x="662" y="439"/>
                      <a:pt x="684" y="433"/>
                      <a:pt x="705" y="418"/>
                    </a:cubicBezTo>
                    <a:cubicBezTo>
                      <a:pt x="823" y="332"/>
                      <a:pt x="979" y="290"/>
                      <a:pt x="1136" y="290"/>
                    </a:cubicBezTo>
                    <a:close/>
                    <a:moveTo>
                      <a:pt x="1049" y="0"/>
                    </a:moveTo>
                    <a:cubicBezTo>
                      <a:pt x="830" y="0"/>
                      <a:pt x="631" y="69"/>
                      <a:pt x="531" y="243"/>
                    </a:cubicBezTo>
                    <a:cubicBezTo>
                      <a:pt x="514" y="266"/>
                      <a:pt x="509" y="292"/>
                      <a:pt x="512" y="318"/>
                    </a:cubicBezTo>
                    <a:lnTo>
                      <a:pt x="512" y="318"/>
                    </a:lnTo>
                    <a:cubicBezTo>
                      <a:pt x="220" y="748"/>
                      <a:pt x="1" y="1418"/>
                      <a:pt x="365" y="1850"/>
                    </a:cubicBezTo>
                    <a:cubicBezTo>
                      <a:pt x="522" y="2040"/>
                      <a:pt x="700" y="2116"/>
                      <a:pt x="883" y="2116"/>
                    </a:cubicBezTo>
                    <a:cubicBezTo>
                      <a:pt x="1177" y="2116"/>
                      <a:pt x="1481" y="1919"/>
                      <a:pt x="1718" y="1693"/>
                    </a:cubicBezTo>
                    <a:cubicBezTo>
                      <a:pt x="2111" y="1326"/>
                      <a:pt x="2260" y="706"/>
                      <a:pt x="1840" y="287"/>
                    </a:cubicBezTo>
                    <a:cubicBezTo>
                      <a:pt x="1675" y="126"/>
                      <a:pt x="1344" y="0"/>
                      <a:pt x="10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16"/>
              <p:cNvSpPr/>
              <p:nvPr/>
            </p:nvSpPr>
            <p:spPr>
              <a:xfrm>
                <a:off x="2695367" y="2630144"/>
                <a:ext cx="129885" cy="142903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2503" extrusionOk="0">
                    <a:moveTo>
                      <a:pt x="1358" y="304"/>
                    </a:moveTo>
                    <a:cubicBezTo>
                      <a:pt x="1778" y="304"/>
                      <a:pt x="1996" y="708"/>
                      <a:pt x="1843" y="1167"/>
                    </a:cubicBezTo>
                    <a:cubicBezTo>
                      <a:pt x="1722" y="1548"/>
                      <a:pt x="1462" y="2206"/>
                      <a:pt x="1005" y="2206"/>
                    </a:cubicBezTo>
                    <a:cubicBezTo>
                      <a:pt x="1002" y="2206"/>
                      <a:pt x="999" y="2206"/>
                      <a:pt x="996" y="2206"/>
                    </a:cubicBezTo>
                    <a:cubicBezTo>
                      <a:pt x="402" y="2188"/>
                      <a:pt x="306" y="1690"/>
                      <a:pt x="306" y="1210"/>
                    </a:cubicBezTo>
                    <a:cubicBezTo>
                      <a:pt x="306" y="1168"/>
                      <a:pt x="291" y="1135"/>
                      <a:pt x="268" y="1111"/>
                    </a:cubicBezTo>
                    <a:lnTo>
                      <a:pt x="268" y="1111"/>
                    </a:lnTo>
                    <a:cubicBezTo>
                      <a:pt x="313" y="950"/>
                      <a:pt x="342" y="799"/>
                      <a:pt x="481" y="660"/>
                    </a:cubicBezTo>
                    <a:cubicBezTo>
                      <a:pt x="621" y="529"/>
                      <a:pt x="917" y="407"/>
                      <a:pt x="1083" y="355"/>
                    </a:cubicBezTo>
                    <a:cubicBezTo>
                      <a:pt x="1182" y="320"/>
                      <a:pt x="1274" y="304"/>
                      <a:pt x="1358" y="304"/>
                    </a:cubicBezTo>
                    <a:close/>
                    <a:moveTo>
                      <a:pt x="1373" y="1"/>
                    </a:moveTo>
                    <a:cubicBezTo>
                      <a:pt x="1344" y="1"/>
                      <a:pt x="1314" y="2"/>
                      <a:pt x="1284" y="5"/>
                    </a:cubicBezTo>
                    <a:cubicBezTo>
                      <a:pt x="970" y="31"/>
                      <a:pt x="559" y="241"/>
                      <a:pt x="306" y="442"/>
                    </a:cubicBezTo>
                    <a:cubicBezTo>
                      <a:pt x="82" y="620"/>
                      <a:pt x="43" y="832"/>
                      <a:pt x="55" y="1097"/>
                    </a:cubicBezTo>
                    <a:lnTo>
                      <a:pt x="55" y="1097"/>
                    </a:lnTo>
                    <a:cubicBezTo>
                      <a:pt x="23" y="1121"/>
                      <a:pt x="1" y="1159"/>
                      <a:pt x="1" y="1210"/>
                    </a:cubicBezTo>
                    <a:cubicBezTo>
                      <a:pt x="9" y="1883"/>
                      <a:pt x="228" y="2494"/>
                      <a:pt x="996" y="2503"/>
                    </a:cubicBezTo>
                    <a:cubicBezTo>
                      <a:pt x="1000" y="2503"/>
                      <a:pt x="1003" y="2503"/>
                      <a:pt x="1006" y="2503"/>
                    </a:cubicBezTo>
                    <a:cubicBezTo>
                      <a:pt x="1698" y="2503"/>
                      <a:pt x="2071" y="1627"/>
                      <a:pt x="2184" y="1053"/>
                    </a:cubicBezTo>
                    <a:cubicBezTo>
                      <a:pt x="2275" y="531"/>
                      <a:pt x="1917" y="1"/>
                      <a:pt x="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16"/>
              <p:cNvSpPr/>
              <p:nvPr/>
            </p:nvSpPr>
            <p:spPr>
              <a:xfrm>
                <a:off x="2387296" y="2872676"/>
                <a:ext cx="144615" cy="108533"/>
              </a:xfrm>
              <a:custGeom>
                <a:avLst/>
                <a:gdLst/>
                <a:ahLst/>
                <a:cxnLst/>
                <a:rect l="l" t="t" r="r" b="b"/>
                <a:pathLst>
                  <a:path w="2533" h="1901" extrusionOk="0">
                    <a:moveTo>
                      <a:pt x="1027" y="285"/>
                    </a:moveTo>
                    <a:cubicBezTo>
                      <a:pt x="1057" y="285"/>
                      <a:pt x="1087" y="286"/>
                      <a:pt x="1118" y="289"/>
                    </a:cubicBezTo>
                    <a:cubicBezTo>
                      <a:pt x="1441" y="324"/>
                      <a:pt x="2035" y="403"/>
                      <a:pt x="2131" y="787"/>
                    </a:cubicBezTo>
                    <a:cubicBezTo>
                      <a:pt x="2262" y="1302"/>
                      <a:pt x="1825" y="1494"/>
                      <a:pt x="1424" y="1590"/>
                    </a:cubicBezTo>
                    <a:cubicBezTo>
                      <a:pt x="1374" y="1601"/>
                      <a:pt x="1342" y="1627"/>
                      <a:pt x="1325" y="1660"/>
                    </a:cubicBezTo>
                    <a:lnTo>
                      <a:pt x="1325" y="1660"/>
                    </a:lnTo>
                    <a:cubicBezTo>
                      <a:pt x="1322" y="1660"/>
                      <a:pt x="1318" y="1660"/>
                      <a:pt x="1315" y="1660"/>
                    </a:cubicBezTo>
                    <a:cubicBezTo>
                      <a:pt x="1260" y="1660"/>
                      <a:pt x="1206" y="1660"/>
                      <a:pt x="1153" y="1651"/>
                    </a:cubicBezTo>
                    <a:cubicBezTo>
                      <a:pt x="909" y="1590"/>
                      <a:pt x="725" y="1354"/>
                      <a:pt x="594" y="1153"/>
                    </a:cubicBezTo>
                    <a:cubicBezTo>
                      <a:pt x="273" y="692"/>
                      <a:pt x="527" y="285"/>
                      <a:pt x="1027" y="285"/>
                    </a:cubicBezTo>
                    <a:close/>
                    <a:moveTo>
                      <a:pt x="994" y="1"/>
                    </a:moveTo>
                    <a:cubicBezTo>
                      <a:pt x="980" y="1"/>
                      <a:pt x="966" y="1"/>
                      <a:pt x="952" y="1"/>
                    </a:cubicBezTo>
                    <a:cubicBezTo>
                      <a:pt x="428" y="10"/>
                      <a:pt x="1" y="481"/>
                      <a:pt x="193" y="1005"/>
                    </a:cubicBezTo>
                    <a:cubicBezTo>
                      <a:pt x="289" y="1276"/>
                      <a:pt x="559" y="1625"/>
                      <a:pt x="804" y="1800"/>
                    </a:cubicBezTo>
                    <a:cubicBezTo>
                      <a:pt x="905" y="1873"/>
                      <a:pt x="1009" y="1900"/>
                      <a:pt x="1114" y="1900"/>
                    </a:cubicBezTo>
                    <a:cubicBezTo>
                      <a:pt x="1198" y="1900"/>
                      <a:pt x="1283" y="1883"/>
                      <a:pt x="1370" y="1856"/>
                    </a:cubicBezTo>
                    <a:lnTo>
                      <a:pt x="1370" y="1856"/>
                    </a:lnTo>
                    <a:cubicBezTo>
                      <a:pt x="1395" y="1878"/>
                      <a:pt x="1427" y="1891"/>
                      <a:pt x="1465" y="1891"/>
                    </a:cubicBezTo>
                    <a:cubicBezTo>
                      <a:pt x="1477" y="1891"/>
                      <a:pt x="1489" y="1890"/>
                      <a:pt x="1502" y="1887"/>
                    </a:cubicBezTo>
                    <a:cubicBezTo>
                      <a:pt x="2070" y="1747"/>
                      <a:pt x="2533" y="1450"/>
                      <a:pt x="2437" y="804"/>
                    </a:cubicBezTo>
                    <a:cubicBezTo>
                      <a:pt x="2343" y="174"/>
                      <a:pt x="1551" y="1"/>
                      <a:pt x="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How To Play Hot Seat _ Fun Classroom Game.mp4">
            <a:hlinkClick r:id="" action="ppaction://media"/>
            <a:extLst>
              <a:ext uri="{FF2B5EF4-FFF2-40B4-BE49-F238E27FC236}">
                <a16:creationId xmlns:a16="http://schemas.microsoft.com/office/drawing/2014/main" id="{65B08181-1DE7-6E14-63BA-4FCF68D59B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24.358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945" y="1132188"/>
            <a:ext cx="5414532" cy="3045674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9"/>
          <p:cNvSpPr/>
          <p:nvPr/>
        </p:nvSpPr>
        <p:spPr>
          <a:xfrm rot="7344397">
            <a:off x="4909311" y="944842"/>
            <a:ext cx="1241969" cy="1337440"/>
          </a:xfrm>
          <a:custGeom>
            <a:avLst/>
            <a:gdLst/>
            <a:ahLst/>
            <a:cxnLst/>
            <a:rect l="l" t="t" r="r" b="b"/>
            <a:pathLst>
              <a:path w="38344" h="36004" extrusionOk="0">
                <a:moveTo>
                  <a:pt x="23431" y="423"/>
                </a:moveTo>
                <a:cubicBezTo>
                  <a:pt x="19313" y="-780"/>
                  <a:pt x="13575" y="840"/>
                  <a:pt x="10104" y="2089"/>
                </a:cubicBezTo>
                <a:cubicBezTo>
                  <a:pt x="6633" y="3338"/>
                  <a:pt x="4273" y="5004"/>
                  <a:pt x="2607" y="7919"/>
                </a:cubicBezTo>
                <a:cubicBezTo>
                  <a:pt x="941" y="10834"/>
                  <a:pt x="-400" y="15694"/>
                  <a:pt x="109" y="19581"/>
                </a:cubicBezTo>
                <a:cubicBezTo>
                  <a:pt x="618" y="23468"/>
                  <a:pt x="2469" y="28512"/>
                  <a:pt x="5662" y="31242"/>
                </a:cubicBezTo>
                <a:cubicBezTo>
                  <a:pt x="8855" y="33972"/>
                  <a:pt x="15195" y="35684"/>
                  <a:pt x="19267" y="35962"/>
                </a:cubicBezTo>
                <a:cubicBezTo>
                  <a:pt x="23339" y="36240"/>
                  <a:pt x="26948" y="35129"/>
                  <a:pt x="30095" y="32908"/>
                </a:cubicBezTo>
                <a:cubicBezTo>
                  <a:pt x="33242" y="30687"/>
                  <a:pt x="37360" y="26568"/>
                  <a:pt x="38147" y="22635"/>
                </a:cubicBezTo>
                <a:cubicBezTo>
                  <a:pt x="38934" y="18702"/>
                  <a:pt x="37268" y="13010"/>
                  <a:pt x="34815" y="9308"/>
                </a:cubicBezTo>
                <a:cubicBezTo>
                  <a:pt x="32362" y="5606"/>
                  <a:pt x="27550" y="1626"/>
                  <a:pt x="23431" y="4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15" name="Google Shape;315;p19"/>
          <p:cNvSpPr/>
          <p:nvPr/>
        </p:nvSpPr>
        <p:spPr>
          <a:xfrm rot="7344397">
            <a:off x="2948161" y="977081"/>
            <a:ext cx="1241969" cy="1337440"/>
          </a:xfrm>
          <a:custGeom>
            <a:avLst/>
            <a:gdLst/>
            <a:ahLst/>
            <a:cxnLst/>
            <a:rect l="l" t="t" r="r" b="b"/>
            <a:pathLst>
              <a:path w="38344" h="36004" extrusionOk="0">
                <a:moveTo>
                  <a:pt x="23431" y="423"/>
                </a:moveTo>
                <a:cubicBezTo>
                  <a:pt x="19313" y="-780"/>
                  <a:pt x="13575" y="840"/>
                  <a:pt x="10104" y="2089"/>
                </a:cubicBezTo>
                <a:cubicBezTo>
                  <a:pt x="6633" y="3338"/>
                  <a:pt x="4273" y="5004"/>
                  <a:pt x="2607" y="7919"/>
                </a:cubicBezTo>
                <a:cubicBezTo>
                  <a:pt x="941" y="10834"/>
                  <a:pt x="-400" y="15694"/>
                  <a:pt x="109" y="19581"/>
                </a:cubicBezTo>
                <a:cubicBezTo>
                  <a:pt x="618" y="23468"/>
                  <a:pt x="2469" y="28512"/>
                  <a:pt x="5662" y="31242"/>
                </a:cubicBezTo>
                <a:cubicBezTo>
                  <a:pt x="8855" y="33972"/>
                  <a:pt x="15195" y="35684"/>
                  <a:pt x="19267" y="35962"/>
                </a:cubicBezTo>
                <a:cubicBezTo>
                  <a:pt x="23339" y="36240"/>
                  <a:pt x="26948" y="35129"/>
                  <a:pt x="30095" y="32908"/>
                </a:cubicBezTo>
                <a:cubicBezTo>
                  <a:pt x="33242" y="30687"/>
                  <a:pt x="37360" y="26568"/>
                  <a:pt x="38147" y="22635"/>
                </a:cubicBezTo>
                <a:cubicBezTo>
                  <a:pt x="38934" y="18702"/>
                  <a:pt x="37268" y="13010"/>
                  <a:pt x="34815" y="9308"/>
                </a:cubicBezTo>
                <a:cubicBezTo>
                  <a:pt x="32362" y="5606"/>
                  <a:pt x="27550" y="1626"/>
                  <a:pt x="23431" y="42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316" name="Google Shape;316;p19"/>
          <p:cNvSpPr/>
          <p:nvPr/>
        </p:nvSpPr>
        <p:spPr>
          <a:xfrm rot="7344397">
            <a:off x="4961573" y="2233706"/>
            <a:ext cx="1241969" cy="1337440"/>
          </a:xfrm>
          <a:custGeom>
            <a:avLst/>
            <a:gdLst/>
            <a:ahLst/>
            <a:cxnLst/>
            <a:rect l="l" t="t" r="r" b="b"/>
            <a:pathLst>
              <a:path w="38344" h="36004" extrusionOk="0">
                <a:moveTo>
                  <a:pt x="23431" y="423"/>
                </a:moveTo>
                <a:cubicBezTo>
                  <a:pt x="19313" y="-780"/>
                  <a:pt x="13575" y="840"/>
                  <a:pt x="10104" y="2089"/>
                </a:cubicBezTo>
                <a:cubicBezTo>
                  <a:pt x="6633" y="3338"/>
                  <a:pt x="4273" y="5004"/>
                  <a:pt x="2607" y="7919"/>
                </a:cubicBezTo>
                <a:cubicBezTo>
                  <a:pt x="941" y="10834"/>
                  <a:pt x="-400" y="15694"/>
                  <a:pt x="109" y="19581"/>
                </a:cubicBezTo>
                <a:cubicBezTo>
                  <a:pt x="618" y="23468"/>
                  <a:pt x="2469" y="28512"/>
                  <a:pt x="5662" y="31242"/>
                </a:cubicBezTo>
                <a:cubicBezTo>
                  <a:pt x="8855" y="33972"/>
                  <a:pt x="15195" y="35684"/>
                  <a:pt x="19267" y="35962"/>
                </a:cubicBezTo>
                <a:cubicBezTo>
                  <a:pt x="23339" y="36240"/>
                  <a:pt x="26948" y="35129"/>
                  <a:pt x="30095" y="32908"/>
                </a:cubicBezTo>
                <a:cubicBezTo>
                  <a:pt x="33242" y="30687"/>
                  <a:pt x="37360" y="26568"/>
                  <a:pt x="38147" y="22635"/>
                </a:cubicBezTo>
                <a:cubicBezTo>
                  <a:pt x="38934" y="18702"/>
                  <a:pt x="37268" y="13010"/>
                  <a:pt x="34815" y="9308"/>
                </a:cubicBezTo>
                <a:cubicBezTo>
                  <a:pt x="32362" y="5606"/>
                  <a:pt x="27550" y="1626"/>
                  <a:pt x="23431" y="42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317" name="Google Shape;317;p19"/>
          <p:cNvSpPr/>
          <p:nvPr/>
        </p:nvSpPr>
        <p:spPr>
          <a:xfrm rot="7344397">
            <a:off x="5009056" y="3514002"/>
            <a:ext cx="1241969" cy="1337440"/>
          </a:xfrm>
          <a:custGeom>
            <a:avLst/>
            <a:gdLst/>
            <a:ahLst/>
            <a:cxnLst/>
            <a:rect l="l" t="t" r="r" b="b"/>
            <a:pathLst>
              <a:path w="38344" h="36004" extrusionOk="0">
                <a:moveTo>
                  <a:pt x="23431" y="423"/>
                </a:moveTo>
                <a:cubicBezTo>
                  <a:pt x="19313" y="-780"/>
                  <a:pt x="13575" y="840"/>
                  <a:pt x="10104" y="2089"/>
                </a:cubicBezTo>
                <a:cubicBezTo>
                  <a:pt x="6633" y="3338"/>
                  <a:pt x="4273" y="5004"/>
                  <a:pt x="2607" y="7919"/>
                </a:cubicBezTo>
                <a:cubicBezTo>
                  <a:pt x="941" y="10834"/>
                  <a:pt x="-400" y="15694"/>
                  <a:pt x="109" y="19581"/>
                </a:cubicBezTo>
                <a:cubicBezTo>
                  <a:pt x="618" y="23468"/>
                  <a:pt x="2469" y="28512"/>
                  <a:pt x="5662" y="31242"/>
                </a:cubicBezTo>
                <a:cubicBezTo>
                  <a:pt x="8855" y="33972"/>
                  <a:pt x="15195" y="35684"/>
                  <a:pt x="19267" y="35962"/>
                </a:cubicBezTo>
                <a:cubicBezTo>
                  <a:pt x="23339" y="36240"/>
                  <a:pt x="26948" y="35129"/>
                  <a:pt x="30095" y="32908"/>
                </a:cubicBezTo>
                <a:cubicBezTo>
                  <a:pt x="33242" y="30687"/>
                  <a:pt x="37360" y="26568"/>
                  <a:pt x="38147" y="22635"/>
                </a:cubicBezTo>
                <a:cubicBezTo>
                  <a:pt x="38934" y="18702"/>
                  <a:pt x="37268" y="13010"/>
                  <a:pt x="34815" y="9308"/>
                </a:cubicBezTo>
                <a:cubicBezTo>
                  <a:pt x="32362" y="5606"/>
                  <a:pt x="27550" y="1626"/>
                  <a:pt x="23431" y="4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18" name="Google Shape;318;p19"/>
          <p:cNvSpPr/>
          <p:nvPr/>
        </p:nvSpPr>
        <p:spPr>
          <a:xfrm rot="7344397">
            <a:off x="2963311" y="3512531"/>
            <a:ext cx="1241969" cy="1337440"/>
          </a:xfrm>
          <a:custGeom>
            <a:avLst/>
            <a:gdLst/>
            <a:ahLst/>
            <a:cxnLst/>
            <a:rect l="l" t="t" r="r" b="b"/>
            <a:pathLst>
              <a:path w="38344" h="36004" extrusionOk="0">
                <a:moveTo>
                  <a:pt x="23431" y="423"/>
                </a:moveTo>
                <a:cubicBezTo>
                  <a:pt x="19313" y="-780"/>
                  <a:pt x="13575" y="840"/>
                  <a:pt x="10104" y="2089"/>
                </a:cubicBezTo>
                <a:cubicBezTo>
                  <a:pt x="6633" y="3338"/>
                  <a:pt x="4273" y="5004"/>
                  <a:pt x="2607" y="7919"/>
                </a:cubicBezTo>
                <a:cubicBezTo>
                  <a:pt x="941" y="10834"/>
                  <a:pt x="-400" y="15694"/>
                  <a:pt x="109" y="19581"/>
                </a:cubicBezTo>
                <a:cubicBezTo>
                  <a:pt x="618" y="23468"/>
                  <a:pt x="2469" y="28512"/>
                  <a:pt x="5662" y="31242"/>
                </a:cubicBezTo>
                <a:cubicBezTo>
                  <a:pt x="8855" y="33972"/>
                  <a:pt x="15195" y="35684"/>
                  <a:pt x="19267" y="35962"/>
                </a:cubicBezTo>
                <a:cubicBezTo>
                  <a:pt x="23339" y="36240"/>
                  <a:pt x="26948" y="35129"/>
                  <a:pt x="30095" y="32908"/>
                </a:cubicBezTo>
                <a:cubicBezTo>
                  <a:pt x="33242" y="30687"/>
                  <a:pt x="37360" y="26568"/>
                  <a:pt x="38147" y="22635"/>
                </a:cubicBezTo>
                <a:cubicBezTo>
                  <a:pt x="38934" y="18702"/>
                  <a:pt x="37268" y="13010"/>
                  <a:pt x="34815" y="9308"/>
                </a:cubicBezTo>
                <a:cubicBezTo>
                  <a:pt x="32362" y="5606"/>
                  <a:pt x="27550" y="1626"/>
                  <a:pt x="23431" y="42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319" name="Google Shape;319;p19"/>
          <p:cNvSpPr/>
          <p:nvPr/>
        </p:nvSpPr>
        <p:spPr>
          <a:xfrm rot="7344397">
            <a:off x="2970967" y="2255177"/>
            <a:ext cx="1241969" cy="1337440"/>
          </a:xfrm>
          <a:custGeom>
            <a:avLst/>
            <a:gdLst/>
            <a:ahLst/>
            <a:cxnLst/>
            <a:rect l="l" t="t" r="r" b="b"/>
            <a:pathLst>
              <a:path w="38344" h="36004" extrusionOk="0">
                <a:moveTo>
                  <a:pt x="23431" y="423"/>
                </a:moveTo>
                <a:cubicBezTo>
                  <a:pt x="19313" y="-780"/>
                  <a:pt x="13575" y="840"/>
                  <a:pt x="10104" y="2089"/>
                </a:cubicBezTo>
                <a:cubicBezTo>
                  <a:pt x="6633" y="3338"/>
                  <a:pt x="4273" y="5004"/>
                  <a:pt x="2607" y="7919"/>
                </a:cubicBezTo>
                <a:cubicBezTo>
                  <a:pt x="941" y="10834"/>
                  <a:pt x="-400" y="15694"/>
                  <a:pt x="109" y="19581"/>
                </a:cubicBezTo>
                <a:cubicBezTo>
                  <a:pt x="618" y="23468"/>
                  <a:pt x="2469" y="28512"/>
                  <a:pt x="5662" y="31242"/>
                </a:cubicBezTo>
                <a:cubicBezTo>
                  <a:pt x="8855" y="33972"/>
                  <a:pt x="15195" y="35684"/>
                  <a:pt x="19267" y="35962"/>
                </a:cubicBezTo>
                <a:cubicBezTo>
                  <a:pt x="23339" y="36240"/>
                  <a:pt x="26948" y="35129"/>
                  <a:pt x="30095" y="32908"/>
                </a:cubicBezTo>
                <a:cubicBezTo>
                  <a:pt x="33242" y="30687"/>
                  <a:pt x="37360" y="26568"/>
                  <a:pt x="38147" y="22635"/>
                </a:cubicBezTo>
                <a:cubicBezTo>
                  <a:pt x="38934" y="18702"/>
                  <a:pt x="37268" y="13010"/>
                  <a:pt x="34815" y="9308"/>
                </a:cubicBezTo>
                <a:cubicBezTo>
                  <a:pt x="32362" y="5606"/>
                  <a:pt x="27550" y="1626"/>
                  <a:pt x="23431" y="4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20" name="Google Shape;320;p19"/>
          <p:cNvSpPr txBox="1">
            <a:spLocks noGrp="1"/>
          </p:cNvSpPr>
          <p:nvPr>
            <p:ph type="title"/>
          </p:nvPr>
        </p:nvSpPr>
        <p:spPr>
          <a:xfrm>
            <a:off x="311700" y="31042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W</a:t>
            </a:r>
            <a:r>
              <a:rPr lang="en" sz="3600" dirty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hat am I doing?</a:t>
            </a:r>
            <a:endParaRPr sz="3600" dirty="0"/>
          </a:p>
        </p:txBody>
      </p:sp>
      <p:grpSp>
        <p:nvGrpSpPr>
          <p:cNvPr id="331" name="Google Shape;331;p19"/>
          <p:cNvGrpSpPr/>
          <p:nvPr/>
        </p:nvGrpSpPr>
        <p:grpSpPr>
          <a:xfrm>
            <a:off x="5176140" y="1204255"/>
            <a:ext cx="774109" cy="832246"/>
            <a:chOff x="4964539" y="1520795"/>
            <a:chExt cx="464473" cy="572692"/>
          </a:xfrm>
        </p:grpSpPr>
        <p:sp>
          <p:nvSpPr>
            <p:cNvPr id="332" name="Google Shape;332;p19"/>
            <p:cNvSpPr/>
            <p:nvPr/>
          </p:nvSpPr>
          <p:spPr>
            <a:xfrm>
              <a:off x="4990375" y="1537350"/>
              <a:ext cx="431800" cy="383400"/>
            </a:xfrm>
            <a:custGeom>
              <a:avLst/>
              <a:gdLst/>
              <a:ahLst/>
              <a:cxnLst/>
              <a:rect l="l" t="t" r="r" b="b"/>
              <a:pathLst>
                <a:path w="17272" h="15336" extrusionOk="0">
                  <a:moveTo>
                    <a:pt x="987" y="11616"/>
                  </a:moveTo>
                  <a:lnTo>
                    <a:pt x="0" y="3644"/>
                  </a:lnTo>
                  <a:lnTo>
                    <a:pt x="456" y="2543"/>
                  </a:lnTo>
                  <a:lnTo>
                    <a:pt x="9035" y="759"/>
                  </a:lnTo>
                  <a:lnTo>
                    <a:pt x="12375" y="0"/>
                  </a:lnTo>
                  <a:lnTo>
                    <a:pt x="12451" y="380"/>
                  </a:lnTo>
                  <a:lnTo>
                    <a:pt x="13058" y="759"/>
                  </a:lnTo>
                  <a:lnTo>
                    <a:pt x="13514" y="1139"/>
                  </a:lnTo>
                  <a:lnTo>
                    <a:pt x="13666" y="1822"/>
                  </a:lnTo>
                  <a:lnTo>
                    <a:pt x="14842" y="2278"/>
                  </a:lnTo>
                  <a:lnTo>
                    <a:pt x="16323" y="2885"/>
                  </a:lnTo>
                  <a:lnTo>
                    <a:pt x="16778" y="3644"/>
                  </a:lnTo>
                  <a:lnTo>
                    <a:pt x="17272" y="4100"/>
                  </a:lnTo>
                  <a:lnTo>
                    <a:pt x="16665" y="14387"/>
                  </a:lnTo>
                  <a:lnTo>
                    <a:pt x="3417" y="1533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grpSp>
          <p:nvGrpSpPr>
            <p:cNvPr id="333" name="Google Shape;333;p19"/>
            <p:cNvGrpSpPr/>
            <p:nvPr/>
          </p:nvGrpSpPr>
          <p:grpSpPr>
            <a:xfrm>
              <a:off x="4964539" y="1520795"/>
              <a:ext cx="464473" cy="572692"/>
              <a:chOff x="2976025" y="4594600"/>
              <a:chExt cx="235200" cy="290000"/>
            </a:xfrm>
          </p:grpSpPr>
          <p:sp>
            <p:nvSpPr>
              <p:cNvPr id="334" name="Google Shape;334;p19"/>
              <p:cNvSpPr/>
              <p:nvPr/>
            </p:nvSpPr>
            <p:spPr>
              <a:xfrm>
                <a:off x="2977975" y="4597475"/>
                <a:ext cx="227050" cy="283700"/>
              </a:xfrm>
              <a:custGeom>
                <a:avLst/>
                <a:gdLst/>
                <a:ahLst/>
                <a:cxnLst/>
                <a:rect l="l" t="t" r="r" b="b"/>
                <a:pathLst>
                  <a:path w="9082" h="11348" extrusionOk="0">
                    <a:moveTo>
                      <a:pt x="8392" y="3314"/>
                    </a:moveTo>
                    <a:cubicBezTo>
                      <a:pt x="8400" y="3358"/>
                      <a:pt x="8427" y="3402"/>
                      <a:pt x="8435" y="3445"/>
                    </a:cubicBezTo>
                    <a:cubicBezTo>
                      <a:pt x="8226" y="4318"/>
                      <a:pt x="8121" y="5288"/>
                      <a:pt x="8121" y="6222"/>
                    </a:cubicBezTo>
                    <a:cubicBezTo>
                      <a:pt x="8002" y="6210"/>
                      <a:pt x="7884" y="6205"/>
                      <a:pt x="7766" y="6205"/>
                    </a:cubicBezTo>
                    <a:cubicBezTo>
                      <a:pt x="7287" y="6205"/>
                      <a:pt x="6815" y="6292"/>
                      <a:pt x="6331" y="6362"/>
                    </a:cubicBezTo>
                    <a:cubicBezTo>
                      <a:pt x="5685" y="6449"/>
                      <a:pt x="5039" y="6528"/>
                      <a:pt x="4401" y="6554"/>
                    </a:cubicBezTo>
                    <a:cubicBezTo>
                      <a:pt x="4375" y="6545"/>
                      <a:pt x="4358" y="6536"/>
                      <a:pt x="4323" y="6536"/>
                    </a:cubicBezTo>
                    <a:cubicBezTo>
                      <a:pt x="3834" y="6536"/>
                      <a:pt x="3336" y="6580"/>
                      <a:pt x="2847" y="6650"/>
                    </a:cubicBezTo>
                    <a:cubicBezTo>
                      <a:pt x="2812" y="6667"/>
                      <a:pt x="2786" y="6685"/>
                      <a:pt x="2769" y="6720"/>
                    </a:cubicBezTo>
                    <a:lnTo>
                      <a:pt x="2760" y="6720"/>
                    </a:lnTo>
                    <a:cubicBezTo>
                      <a:pt x="2751" y="6685"/>
                      <a:pt x="2742" y="6650"/>
                      <a:pt x="2742" y="6624"/>
                    </a:cubicBezTo>
                    <a:cubicBezTo>
                      <a:pt x="2725" y="6589"/>
                      <a:pt x="2707" y="6554"/>
                      <a:pt x="2673" y="6545"/>
                    </a:cubicBezTo>
                    <a:cubicBezTo>
                      <a:pt x="2673" y="6510"/>
                      <a:pt x="2664" y="6475"/>
                      <a:pt x="2655" y="6432"/>
                    </a:cubicBezTo>
                    <a:cubicBezTo>
                      <a:pt x="2655" y="6423"/>
                      <a:pt x="2638" y="6414"/>
                      <a:pt x="2629" y="6405"/>
                    </a:cubicBezTo>
                    <a:cubicBezTo>
                      <a:pt x="2673" y="5550"/>
                      <a:pt x="2673" y="4685"/>
                      <a:pt x="2716" y="3838"/>
                    </a:cubicBezTo>
                    <a:lnTo>
                      <a:pt x="2716" y="3830"/>
                    </a:lnTo>
                    <a:cubicBezTo>
                      <a:pt x="2851" y="3869"/>
                      <a:pt x="3000" y="3882"/>
                      <a:pt x="3151" y="3882"/>
                    </a:cubicBezTo>
                    <a:cubicBezTo>
                      <a:pt x="3402" y="3882"/>
                      <a:pt x="3660" y="3846"/>
                      <a:pt x="3878" y="3830"/>
                    </a:cubicBezTo>
                    <a:cubicBezTo>
                      <a:pt x="4017" y="3803"/>
                      <a:pt x="4122" y="3760"/>
                      <a:pt x="4201" y="3681"/>
                    </a:cubicBezTo>
                    <a:cubicBezTo>
                      <a:pt x="4593" y="3664"/>
                      <a:pt x="4978" y="3629"/>
                      <a:pt x="5362" y="3585"/>
                    </a:cubicBezTo>
                    <a:cubicBezTo>
                      <a:pt x="5554" y="3585"/>
                      <a:pt x="5764" y="3576"/>
                      <a:pt x="5947" y="3533"/>
                    </a:cubicBezTo>
                    <a:cubicBezTo>
                      <a:pt x="5956" y="3533"/>
                      <a:pt x="5982" y="3524"/>
                      <a:pt x="5991" y="3524"/>
                    </a:cubicBezTo>
                    <a:cubicBezTo>
                      <a:pt x="6287" y="3489"/>
                      <a:pt x="6567" y="3454"/>
                      <a:pt x="6864" y="3410"/>
                    </a:cubicBezTo>
                    <a:cubicBezTo>
                      <a:pt x="7379" y="3393"/>
                      <a:pt x="7894" y="3367"/>
                      <a:pt x="8392" y="3314"/>
                    </a:cubicBezTo>
                    <a:close/>
                    <a:moveTo>
                      <a:pt x="6547" y="0"/>
                    </a:moveTo>
                    <a:cubicBezTo>
                      <a:pt x="6527" y="0"/>
                      <a:pt x="6506" y="8"/>
                      <a:pt x="6488" y="31"/>
                    </a:cubicBezTo>
                    <a:cubicBezTo>
                      <a:pt x="5510" y="188"/>
                      <a:pt x="4524" y="564"/>
                      <a:pt x="3546" y="782"/>
                    </a:cubicBezTo>
                    <a:cubicBezTo>
                      <a:pt x="2865" y="931"/>
                      <a:pt x="1948" y="966"/>
                      <a:pt x="1328" y="1350"/>
                    </a:cubicBezTo>
                    <a:cubicBezTo>
                      <a:pt x="1197" y="1350"/>
                      <a:pt x="1057" y="1358"/>
                      <a:pt x="935" y="1402"/>
                    </a:cubicBezTo>
                    <a:cubicBezTo>
                      <a:pt x="891" y="1411"/>
                      <a:pt x="848" y="1428"/>
                      <a:pt x="795" y="1437"/>
                    </a:cubicBezTo>
                    <a:cubicBezTo>
                      <a:pt x="774" y="1381"/>
                      <a:pt x="731" y="1342"/>
                      <a:pt x="679" y="1342"/>
                    </a:cubicBezTo>
                    <a:cubicBezTo>
                      <a:pt x="666" y="1342"/>
                      <a:pt x="652" y="1344"/>
                      <a:pt x="638" y="1350"/>
                    </a:cubicBezTo>
                    <a:cubicBezTo>
                      <a:pt x="324" y="1455"/>
                      <a:pt x="263" y="1725"/>
                      <a:pt x="315" y="1996"/>
                    </a:cubicBezTo>
                    <a:cubicBezTo>
                      <a:pt x="306" y="2013"/>
                      <a:pt x="289" y="2040"/>
                      <a:pt x="289" y="2074"/>
                    </a:cubicBezTo>
                    <a:lnTo>
                      <a:pt x="289" y="3410"/>
                    </a:lnTo>
                    <a:cubicBezTo>
                      <a:pt x="1" y="5026"/>
                      <a:pt x="53" y="6667"/>
                      <a:pt x="114" y="8300"/>
                    </a:cubicBezTo>
                    <a:cubicBezTo>
                      <a:pt x="140" y="8745"/>
                      <a:pt x="149" y="9199"/>
                      <a:pt x="158" y="9645"/>
                    </a:cubicBezTo>
                    <a:cubicBezTo>
                      <a:pt x="175" y="9942"/>
                      <a:pt x="158" y="10256"/>
                      <a:pt x="315" y="10518"/>
                    </a:cubicBezTo>
                    <a:cubicBezTo>
                      <a:pt x="376" y="10623"/>
                      <a:pt x="446" y="10710"/>
                      <a:pt x="533" y="10780"/>
                    </a:cubicBezTo>
                    <a:cubicBezTo>
                      <a:pt x="533" y="10806"/>
                      <a:pt x="533" y="10824"/>
                      <a:pt x="542" y="10841"/>
                    </a:cubicBezTo>
                    <a:cubicBezTo>
                      <a:pt x="664" y="11042"/>
                      <a:pt x="883" y="11129"/>
                      <a:pt x="1110" y="11129"/>
                    </a:cubicBezTo>
                    <a:cubicBezTo>
                      <a:pt x="1136" y="11164"/>
                      <a:pt x="1179" y="11182"/>
                      <a:pt x="1206" y="11182"/>
                    </a:cubicBezTo>
                    <a:cubicBezTo>
                      <a:pt x="1337" y="11164"/>
                      <a:pt x="1459" y="11138"/>
                      <a:pt x="1581" y="11120"/>
                    </a:cubicBezTo>
                    <a:cubicBezTo>
                      <a:pt x="1599" y="11120"/>
                      <a:pt x="1625" y="11112"/>
                      <a:pt x="1642" y="11112"/>
                    </a:cubicBezTo>
                    <a:cubicBezTo>
                      <a:pt x="1761" y="11090"/>
                      <a:pt x="1880" y="11075"/>
                      <a:pt x="2003" y="11075"/>
                    </a:cubicBezTo>
                    <a:cubicBezTo>
                      <a:pt x="2078" y="11075"/>
                      <a:pt x="2156" y="11081"/>
                      <a:pt x="2236" y="11094"/>
                    </a:cubicBezTo>
                    <a:cubicBezTo>
                      <a:pt x="2472" y="11129"/>
                      <a:pt x="2716" y="11199"/>
                      <a:pt x="2952" y="11216"/>
                    </a:cubicBezTo>
                    <a:cubicBezTo>
                      <a:pt x="3339" y="11256"/>
                      <a:pt x="3722" y="11270"/>
                      <a:pt x="4106" y="11270"/>
                    </a:cubicBezTo>
                    <a:cubicBezTo>
                      <a:pt x="4312" y="11270"/>
                      <a:pt x="4518" y="11266"/>
                      <a:pt x="4724" y="11260"/>
                    </a:cubicBezTo>
                    <a:cubicBezTo>
                      <a:pt x="5309" y="11243"/>
                      <a:pt x="5903" y="11199"/>
                      <a:pt x="6480" y="11182"/>
                    </a:cubicBezTo>
                    <a:cubicBezTo>
                      <a:pt x="6694" y="11178"/>
                      <a:pt x="6922" y="11170"/>
                      <a:pt x="7151" y="11170"/>
                    </a:cubicBezTo>
                    <a:cubicBezTo>
                      <a:pt x="7568" y="11170"/>
                      <a:pt x="7991" y="11198"/>
                      <a:pt x="8357" y="11339"/>
                    </a:cubicBezTo>
                    <a:cubicBezTo>
                      <a:pt x="8373" y="11345"/>
                      <a:pt x="8389" y="11347"/>
                      <a:pt x="8405" y="11347"/>
                    </a:cubicBezTo>
                    <a:cubicBezTo>
                      <a:pt x="8486" y="11347"/>
                      <a:pt x="8563" y="11280"/>
                      <a:pt x="8593" y="11208"/>
                    </a:cubicBezTo>
                    <a:cubicBezTo>
                      <a:pt x="8601" y="11173"/>
                      <a:pt x="8610" y="11155"/>
                      <a:pt x="8610" y="11120"/>
                    </a:cubicBezTo>
                    <a:cubicBezTo>
                      <a:pt x="8645" y="11112"/>
                      <a:pt x="8662" y="11077"/>
                      <a:pt x="8662" y="11042"/>
                    </a:cubicBezTo>
                    <a:cubicBezTo>
                      <a:pt x="8689" y="10789"/>
                      <a:pt x="8689" y="10544"/>
                      <a:pt x="8680" y="10282"/>
                    </a:cubicBezTo>
                    <a:cubicBezTo>
                      <a:pt x="8697" y="10134"/>
                      <a:pt x="8706" y="9994"/>
                      <a:pt x="8715" y="9863"/>
                    </a:cubicBezTo>
                    <a:cubicBezTo>
                      <a:pt x="8750" y="9846"/>
                      <a:pt x="8776" y="9802"/>
                      <a:pt x="8776" y="9758"/>
                    </a:cubicBezTo>
                    <a:cubicBezTo>
                      <a:pt x="8750" y="8291"/>
                      <a:pt x="8828" y="6816"/>
                      <a:pt x="8968" y="5366"/>
                    </a:cubicBezTo>
                    <a:cubicBezTo>
                      <a:pt x="9003" y="5305"/>
                      <a:pt x="8951" y="5261"/>
                      <a:pt x="8881" y="5244"/>
                    </a:cubicBezTo>
                    <a:cubicBezTo>
                      <a:pt x="8951" y="4284"/>
                      <a:pt x="8977" y="3314"/>
                      <a:pt x="9082" y="2354"/>
                    </a:cubicBezTo>
                    <a:cubicBezTo>
                      <a:pt x="9082" y="2310"/>
                      <a:pt x="9055" y="2275"/>
                      <a:pt x="9029" y="2258"/>
                    </a:cubicBezTo>
                    <a:cubicBezTo>
                      <a:pt x="9055" y="2179"/>
                      <a:pt x="9047" y="2074"/>
                      <a:pt x="8968" y="2013"/>
                    </a:cubicBezTo>
                    <a:cubicBezTo>
                      <a:pt x="8884" y="1953"/>
                      <a:pt x="8850" y="1930"/>
                      <a:pt x="8791" y="1930"/>
                    </a:cubicBezTo>
                    <a:cubicBezTo>
                      <a:pt x="8764" y="1930"/>
                      <a:pt x="8732" y="1935"/>
                      <a:pt x="8689" y="1943"/>
                    </a:cubicBezTo>
                    <a:lnTo>
                      <a:pt x="8671" y="1943"/>
                    </a:lnTo>
                    <a:cubicBezTo>
                      <a:pt x="8482" y="1910"/>
                      <a:pt x="8285" y="1896"/>
                      <a:pt x="8084" y="1896"/>
                    </a:cubicBezTo>
                    <a:cubicBezTo>
                      <a:pt x="7349" y="1896"/>
                      <a:pt x="6560" y="2083"/>
                      <a:pt x="5894" y="2179"/>
                    </a:cubicBezTo>
                    <a:cubicBezTo>
                      <a:pt x="4836" y="2324"/>
                      <a:pt x="3785" y="2468"/>
                      <a:pt x="2723" y="2468"/>
                    </a:cubicBezTo>
                    <a:cubicBezTo>
                      <a:pt x="2567" y="2468"/>
                      <a:pt x="2410" y="2465"/>
                      <a:pt x="2253" y="2459"/>
                    </a:cubicBezTo>
                    <a:cubicBezTo>
                      <a:pt x="2236" y="2459"/>
                      <a:pt x="2227" y="2459"/>
                      <a:pt x="2201" y="2476"/>
                    </a:cubicBezTo>
                    <a:cubicBezTo>
                      <a:pt x="2035" y="2485"/>
                      <a:pt x="1895" y="2529"/>
                      <a:pt x="1764" y="2607"/>
                    </a:cubicBezTo>
                    <a:cubicBezTo>
                      <a:pt x="1680" y="2593"/>
                      <a:pt x="1593" y="2593"/>
                      <a:pt x="1505" y="2593"/>
                    </a:cubicBezTo>
                    <a:lnTo>
                      <a:pt x="1505" y="2593"/>
                    </a:lnTo>
                    <a:cubicBezTo>
                      <a:pt x="1329" y="2593"/>
                      <a:pt x="1150" y="2593"/>
                      <a:pt x="987" y="2476"/>
                    </a:cubicBezTo>
                    <a:cubicBezTo>
                      <a:pt x="944" y="2441"/>
                      <a:pt x="900" y="2398"/>
                      <a:pt x="848" y="2345"/>
                    </a:cubicBezTo>
                    <a:cubicBezTo>
                      <a:pt x="856" y="2328"/>
                      <a:pt x="874" y="2310"/>
                      <a:pt x="874" y="2284"/>
                    </a:cubicBezTo>
                    <a:cubicBezTo>
                      <a:pt x="883" y="2153"/>
                      <a:pt x="787" y="2048"/>
                      <a:pt x="743" y="1926"/>
                    </a:cubicBezTo>
                    <a:cubicBezTo>
                      <a:pt x="708" y="1839"/>
                      <a:pt x="682" y="1751"/>
                      <a:pt x="656" y="1664"/>
                    </a:cubicBezTo>
                    <a:cubicBezTo>
                      <a:pt x="673" y="1629"/>
                      <a:pt x="717" y="1603"/>
                      <a:pt x="760" y="1577"/>
                    </a:cubicBezTo>
                    <a:cubicBezTo>
                      <a:pt x="787" y="1568"/>
                      <a:pt x="795" y="1542"/>
                      <a:pt x="804" y="1524"/>
                    </a:cubicBezTo>
                    <a:cubicBezTo>
                      <a:pt x="839" y="1516"/>
                      <a:pt x="856" y="1516"/>
                      <a:pt x="891" y="1498"/>
                    </a:cubicBezTo>
                    <a:cubicBezTo>
                      <a:pt x="966" y="1527"/>
                      <a:pt x="1040" y="1540"/>
                      <a:pt x="1114" y="1540"/>
                    </a:cubicBezTo>
                    <a:cubicBezTo>
                      <a:pt x="1241" y="1540"/>
                      <a:pt x="1367" y="1504"/>
                      <a:pt x="1494" y="1455"/>
                    </a:cubicBezTo>
                    <a:cubicBezTo>
                      <a:pt x="2271" y="1341"/>
                      <a:pt x="3057" y="1149"/>
                      <a:pt x="3816" y="974"/>
                    </a:cubicBezTo>
                    <a:cubicBezTo>
                      <a:pt x="4672" y="782"/>
                      <a:pt x="5606" y="642"/>
                      <a:pt x="6436" y="319"/>
                    </a:cubicBezTo>
                    <a:cubicBezTo>
                      <a:pt x="6456" y="346"/>
                      <a:pt x="6491" y="357"/>
                      <a:pt x="6522" y="357"/>
                    </a:cubicBezTo>
                    <a:cubicBezTo>
                      <a:pt x="6532" y="357"/>
                      <a:pt x="6541" y="356"/>
                      <a:pt x="6549" y="354"/>
                    </a:cubicBezTo>
                    <a:cubicBezTo>
                      <a:pt x="6567" y="381"/>
                      <a:pt x="6602" y="389"/>
                      <a:pt x="6637" y="389"/>
                    </a:cubicBezTo>
                    <a:cubicBezTo>
                      <a:pt x="6698" y="389"/>
                      <a:pt x="6768" y="337"/>
                      <a:pt x="6768" y="258"/>
                    </a:cubicBezTo>
                    <a:lnTo>
                      <a:pt x="6768" y="206"/>
                    </a:lnTo>
                    <a:cubicBezTo>
                      <a:pt x="6776" y="162"/>
                      <a:pt x="6776" y="119"/>
                      <a:pt x="6741" y="84"/>
                    </a:cubicBezTo>
                    <a:cubicBezTo>
                      <a:pt x="6724" y="57"/>
                      <a:pt x="6698" y="40"/>
                      <a:pt x="6680" y="31"/>
                    </a:cubicBezTo>
                    <a:cubicBezTo>
                      <a:pt x="6654" y="14"/>
                      <a:pt x="6645" y="14"/>
                      <a:pt x="6619" y="14"/>
                    </a:cubicBezTo>
                    <a:cubicBezTo>
                      <a:pt x="6610" y="5"/>
                      <a:pt x="6593" y="5"/>
                      <a:pt x="6576" y="5"/>
                    </a:cubicBezTo>
                    <a:cubicBezTo>
                      <a:pt x="6567" y="2"/>
                      <a:pt x="6557" y="0"/>
                      <a:pt x="65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5" name="Google Shape;335;p19"/>
              <p:cNvSpPr/>
              <p:nvPr/>
            </p:nvSpPr>
            <p:spPr>
              <a:xfrm>
                <a:off x="2997850" y="4636525"/>
                <a:ext cx="34875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1089" extrusionOk="0">
                    <a:moveTo>
                      <a:pt x="208" y="0"/>
                    </a:moveTo>
                    <a:cubicBezTo>
                      <a:pt x="188" y="0"/>
                      <a:pt x="170" y="11"/>
                      <a:pt x="166" y="32"/>
                    </a:cubicBezTo>
                    <a:cubicBezTo>
                      <a:pt x="0" y="643"/>
                      <a:pt x="734" y="1036"/>
                      <a:pt x="1231" y="1089"/>
                    </a:cubicBezTo>
                    <a:cubicBezTo>
                      <a:pt x="1234" y="1089"/>
                      <a:pt x="1237" y="1089"/>
                      <a:pt x="1239" y="1089"/>
                    </a:cubicBezTo>
                    <a:cubicBezTo>
                      <a:pt x="1364" y="1089"/>
                      <a:pt x="1395" y="879"/>
                      <a:pt x="1266" y="862"/>
                    </a:cubicBezTo>
                    <a:cubicBezTo>
                      <a:pt x="1039" y="818"/>
                      <a:pt x="812" y="748"/>
                      <a:pt x="620" y="609"/>
                    </a:cubicBezTo>
                    <a:cubicBezTo>
                      <a:pt x="437" y="451"/>
                      <a:pt x="341" y="259"/>
                      <a:pt x="262" y="41"/>
                    </a:cubicBezTo>
                    <a:cubicBezTo>
                      <a:pt x="253" y="14"/>
                      <a:pt x="230" y="0"/>
                      <a:pt x="2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6" name="Google Shape;336;p19"/>
              <p:cNvSpPr/>
              <p:nvPr/>
            </p:nvSpPr>
            <p:spPr>
              <a:xfrm>
                <a:off x="3002425" y="4604125"/>
                <a:ext cx="147950" cy="34750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1390" extrusionOk="0">
                    <a:moveTo>
                      <a:pt x="5799" y="1"/>
                    </a:moveTo>
                    <a:cubicBezTo>
                      <a:pt x="5796" y="1"/>
                      <a:pt x="5793" y="1"/>
                      <a:pt x="5790" y="1"/>
                    </a:cubicBezTo>
                    <a:cubicBezTo>
                      <a:pt x="4829" y="176"/>
                      <a:pt x="3877" y="473"/>
                      <a:pt x="2926" y="691"/>
                    </a:cubicBezTo>
                    <a:cubicBezTo>
                      <a:pt x="1983" y="909"/>
                      <a:pt x="996" y="1040"/>
                      <a:pt x="62" y="1293"/>
                    </a:cubicBezTo>
                    <a:cubicBezTo>
                      <a:pt x="1" y="1311"/>
                      <a:pt x="18" y="1389"/>
                      <a:pt x="70" y="1389"/>
                    </a:cubicBezTo>
                    <a:cubicBezTo>
                      <a:pt x="1022" y="1337"/>
                      <a:pt x="1965" y="1092"/>
                      <a:pt x="2882" y="892"/>
                    </a:cubicBezTo>
                    <a:cubicBezTo>
                      <a:pt x="3869" y="673"/>
                      <a:pt x="4873" y="464"/>
                      <a:pt x="5833" y="149"/>
                    </a:cubicBezTo>
                    <a:cubicBezTo>
                      <a:pt x="5918" y="116"/>
                      <a:pt x="5888" y="1"/>
                      <a:pt x="57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7" name="Google Shape;337;p19"/>
              <p:cNvSpPr/>
              <p:nvPr/>
            </p:nvSpPr>
            <p:spPr>
              <a:xfrm>
                <a:off x="3001325" y="4610650"/>
                <a:ext cx="163175" cy="32575"/>
              </a:xfrm>
              <a:custGeom>
                <a:avLst/>
                <a:gdLst/>
                <a:ahLst/>
                <a:cxnLst/>
                <a:rect l="l" t="t" r="r" b="b"/>
                <a:pathLst>
                  <a:path w="6527" h="1303" extrusionOk="0">
                    <a:moveTo>
                      <a:pt x="6382" y="1"/>
                    </a:moveTo>
                    <a:cubicBezTo>
                      <a:pt x="6377" y="1"/>
                      <a:pt x="6371" y="1"/>
                      <a:pt x="6366" y="2"/>
                    </a:cubicBezTo>
                    <a:cubicBezTo>
                      <a:pt x="5318" y="203"/>
                      <a:pt x="4271" y="465"/>
                      <a:pt x="3223" y="674"/>
                    </a:cubicBezTo>
                    <a:cubicBezTo>
                      <a:pt x="2175" y="866"/>
                      <a:pt x="1092" y="962"/>
                      <a:pt x="71" y="1216"/>
                    </a:cubicBezTo>
                    <a:cubicBezTo>
                      <a:pt x="1" y="1224"/>
                      <a:pt x="18" y="1303"/>
                      <a:pt x="71" y="1303"/>
                    </a:cubicBezTo>
                    <a:cubicBezTo>
                      <a:pt x="1110" y="1294"/>
                      <a:pt x="2158" y="1067"/>
                      <a:pt x="3171" y="875"/>
                    </a:cubicBezTo>
                    <a:cubicBezTo>
                      <a:pt x="4245" y="683"/>
                      <a:pt x="5336" y="465"/>
                      <a:pt x="6410" y="177"/>
                    </a:cubicBezTo>
                    <a:cubicBezTo>
                      <a:pt x="6526" y="152"/>
                      <a:pt x="6477" y="1"/>
                      <a:pt x="6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8" name="Google Shape;338;p19"/>
              <p:cNvSpPr/>
              <p:nvPr/>
            </p:nvSpPr>
            <p:spPr>
              <a:xfrm>
                <a:off x="3008750" y="4623000"/>
                <a:ext cx="15697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028" extrusionOk="0">
                    <a:moveTo>
                      <a:pt x="6055" y="0"/>
                    </a:moveTo>
                    <a:cubicBezTo>
                      <a:pt x="5627" y="0"/>
                      <a:pt x="5184" y="128"/>
                      <a:pt x="4768" y="206"/>
                    </a:cubicBezTo>
                    <a:cubicBezTo>
                      <a:pt x="4262" y="294"/>
                      <a:pt x="3747" y="381"/>
                      <a:pt x="3223" y="468"/>
                    </a:cubicBezTo>
                    <a:cubicBezTo>
                      <a:pt x="2175" y="634"/>
                      <a:pt x="1118" y="757"/>
                      <a:pt x="71" y="922"/>
                    </a:cubicBezTo>
                    <a:cubicBezTo>
                      <a:pt x="1" y="922"/>
                      <a:pt x="10" y="1027"/>
                      <a:pt x="79" y="1027"/>
                    </a:cubicBezTo>
                    <a:cubicBezTo>
                      <a:pt x="1118" y="984"/>
                      <a:pt x="2149" y="844"/>
                      <a:pt x="3179" y="678"/>
                    </a:cubicBezTo>
                    <a:cubicBezTo>
                      <a:pt x="3686" y="599"/>
                      <a:pt x="4201" y="512"/>
                      <a:pt x="4716" y="425"/>
                    </a:cubicBezTo>
                    <a:cubicBezTo>
                      <a:pt x="5205" y="337"/>
                      <a:pt x="5764" y="311"/>
                      <a:pt x="6226" y="102"/>
                    </a:cubicBezTo>
                    <a:cubicBezTo>
                      <a:pt x="6279" y="76"/>
                      <a:pt x="6244" y="6"/>
                      <a:pt x="6200" y="6"/>
                    </a:cubicBezTo>
                    <a:cubicBezTo>
                      <a:pt x="6152" y="2"/>
                      <a:pt x="6104" y="0"/>
                      <a:pt x="60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9" name="Google Shape;339;p19"/>
              <p:cNvSpPr/>
              <p:nvPr/>
            </p:nvSpPr>
            <p:spPr>
              <a:xfrm>
                <a:off x="3019675" y="4633275"/>
                <a:ext cx="170500" cy="2115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846" extrusionOk="0">
                    <a:moveTo>
                      <a:pt x="6461" y="0"/>
                    </a:moveTo>
                    <a:cubicBezTo>
                      <a:pt x="5417" y="0"/>
                      <a:pt x="4318" y="233"/>
                      <a:pt x="3301" y="354"/>
                    </a:cubicBezTo>
                    <a:cubicBezTo>
                      <a:pt x="2227" y="477"/>
                      <a:pt x="1118" y="529"/>
                      <a:pt x="53" y="756"/>
                    </a:cubicBezTo>
                    <a:cubicBezTo>
                      <a:pt x="0" y="773"/>
                      <a:pt x="9" y="843"/>
                      <a:pt x="70" y="843"/>
                    </a:cubicBezTo>
                    <a:cubicBezTo>
                      <a:pt x="139" y="845"/>
                      <a:pt x="207" y="846"/>
                      <a:pt x="275" y="846"/>
                    </a:cubicBezTo>
                    <a:cubicBezTo>
                      <a:pt x="1344" y="846"/>
                      <a:pt x="2426" y="662"/>
                      <a:pt x="3493" y="555"/>
                    </a:cubicBezTo>
                    <a:cubicBezTo>
                      <a:pt x="4550" y="433"/>
                      <a:pt x="5711" y="433"/>
                      <a:pt x="6732" y="162"/>
                    </a:cubicBezTo>
                    <a:cubicBezTo>
                      <a:pt x="6820" y="136"/>
                      <a:pt x="6802" y="14"/>
                      <a:pt x="6715" y="5"/>
                    </a:cubicBezTo>
                    <a:cubicBezTo>
                      <a:pt x="6631" y="2"/>
                      <a:pt x="6546" y="0"/>
                      <a:pt x="64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0" name="Google Shape;340;p19"/>
              <p:cNvSpPr/>
              <p:nvPr/>
            </p:nvSpPr>
            <p:spPr>
              <a:xfrm>
                <a:off x="3027100" y="4640675"/>
                <a:ext cx="176825" cy="19450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78" extrusionOk="0">
                    <a:moveTo>
                      <a:pt x="6791" y="0"/>
                    </a:moveTo>
                    <a:cubicBezTo>
                      <a:pt x="6278" y="0"/>
                      <a:pt x="5737" y="118"/>
                      <a:pt x="5230" y="181"/>
                    </a:cubicBezTo>
                    <a:cubicBezTo>
                      <a:pt x="4628" y="242"/>
                      <a:pt x="4034" y="312"/>
                      <a:pt x="3441" y="364"/>
                    </a:cubicBezTo>
                    <a:cubicBezTo>
                      <a:pt x="2323" y="460"/>
                      <a:pt x="1179" y="460"/>
                      <a:pt x="61" y="626"/>
                    </a:cubicBezTo>
                    <a:cubicBezTo>
                      <a:pt x="0" y="652"/>
                      <a:pt x="18" y="748"/>
                      <a:pt x="88" y="757"/>
                    </a:cubicBezTo>
                    <a:cubicBezTo>
                      <a:pt x="300" y="771"/>
                      <a:pt x="513" y="777"/>
                      <a:pt x="728" y="777"/>
                    </a:cubicBezTo>
                    <a:cubicBezTo>
                      <a:pt x="1698" y="777"/>
                      <a:pt x="2689" y="651"/>
                      <a:pt x="3633" y="565"/>
                    </a:cubicBezTo>
                    <a:cubicBezTo>
                      <a:pt x="4200" y="504"/>
                      <a:pt x="4759" y="451"/>
                      <a:pt x="5327" y="390"/>
                    </a:cubicBezTo>
                    <a:cubicBezTo>
                      <a:pt x="5868" y="320"/>
                      <a:pt x="6470" y="312"/>
                      <a:pt x="6994" y="137"/>
                    </a:cubicBezTo>
                    <a:cubicBezTo>
                      <a:pt x="7073" y="111"/>
                      <a:pt x="7047" y="6"/>
                      <a:pt x="6977" y="6"/>
                    </a:cubicBezTo>
                    <a:cubicBezTo>
                      <a:pt x="6915" y="2"/>
                      <a:pt x="6853" y="0"/>
                      <a:pt x="6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1" name="Google Shape;341;p19"/>
              <p:cNvSpPr/>
              <p:nvPr/>
            </p:nvSpPr>
            <p:spPr>
              <a:xfrm>
                <a:off x="3149325" y="4607150"/>
                <a:ext cx="9575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49" extrusionOk="0">
                    <a:moveTo>
                      <a:pt x="94" y="0"/>
                    </a:moveTo>
                    <a:cubicBezTo>
                      <a:pt x="84" y="0"/>
                      <a:pt x="74" y="1"/>
                      <a:pt x="62" y="2"/>
                    </a:cubicBezTo>
                    <a:cubicBezTo>
                      <a:pt x="18" y="2"/>
                      <a:pt x="1" y="46"/>
                      <a:pt x="1" y="81"/>
                    </a:cubicBezTo>
                    <a:cubicBezTo>
                      <a:pt x="1" y="159"/>
                      <a:pt x="80" y="273"/>
                      <a:pt x="141" y="317"/>
                    </a:cubicBezTo>
                    <a:cubicBezTo>
                      <a:pt x="165" y="339"/>
                      <a:pt x="195" y="349"/>
                      <a:pt x="223" y="349"/>
                    </a:cubicBezTo>
                    <a:cubicBezTo>
                      <a:pt x="306" y="349"/>
                      <a:pt x="382" y="268"/>
                      <a:pt x="324" y="177"/>
                    </a:cubicBezTo>
                    <a:cubicBezTo>
                      <a:pt x="298" y="133"/>
                      <a:pt x="254" y="90"/>
                      <a:pt x="211" y="55"/>
                    </a:cubicBezTo>
                    <a:cubicBezTo>
                      <a:pt x="174" y="18"/>
                      <a:pt x="144" y="0"/>
                      <a:pt x="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2" name="Google Shape;342;p19"/>
              <p:cNvSpPr/>
              <p:nvPr/>
            </p:nvSpPr>
            <p:spPr>
              <a:xfrm>
                <a:off x="3158500" y="4614825"/>
                <a:ext cx="6425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257" h="442" extrusionOk="0">
                    <a:moveTo>
                      <a:pt x="88" y="1"/>
                    </a:moveTo>
                    <a:cubicBezTo>
                      <a:pt x="44" y="10"/>
                      <a:pt x="1" y="62"/>
                      <a:pt x="18" y="97"/>
                    </a:cubicBezTo>
                    <a:cubicBezTo>
                      <a:pt x="27" y="210"/>
                      <a:pt x="62" y="306"/>
                      <a:pt x="105" y="403"/>
                    </a:cubicBezTo>
                    <a:cubicBezTo>
                      <a:pt x="120" y="429"/>
                      <a:pt x="144" y="441"/>
                      <a:pt x="167" y="441"/>
                    </a:cubicBezTo>
                    <a:cubicBezTo>
                      <a:pt x="212" y="441"/>
                      <a:pt x="257" y="399"/>
                      <a:pt x="245" y="341"/>
                    </a:cubicBezTo>
                    <a:cubicBezTo>
                      <a:pt x="219" y="263"/>
                      <a:pt x="219" y="175"/>
                      <a:pt x="219" y="97"/>
                    </a:cubicBezTo>
                    <a:cubicBezTo>
                      <a:pt x="219" y="53"/>
                      <a:pt x="184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3" name="Google Shape;343;p19"/>
              <p:cNvSpPr/>
              <p:nvPr/>
            </p:nvSpPr>
            <p:spPr>
              <a:xfrm>
                <a:off x="3165150" y="4625950"/>
                <a:ext cx="16300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310" extrusionOk="0">
                    <a:moveTo>
                      <a:pt x="118" y="1"/>
                    </a:moveTo>
                    <a:cubicBezTo>
                      <a:pt x="52" y="1"/>
                      <a:pt x="0" y="82"/>
                      <a:pt x="75" y="123"/>
                    </a:cubicBezTo>
                    <a:cubicBezTo>
                      <a:pt x="154" y="167"/>
                      <a:pt x="232" y="211"/>
                      <a:pt x="320" y="246"/>
                    </a:cubicBezTo>
                    <a:cubicBezTo>
                      <a:pt x="373" y="272"/>
                      <a:pt x="437" y="310"/>
                      <a:pt x="504" y="310"/>
                    </a:cubicBezTo>
                    <a:cubicBezTo>
                      <a:pt x="524" y="310"/>
                      <a:pt x="544" y="306"/>
                      <a:pt x="564" y="298"/>
                    </a:cubicBezTo>
                    <a:cubicBezTo>
                      <a:pt x="625" y="281"/>
                      <a:pt x="651" y="219"/>
                      <a:pt x="625" y="167"/>
                    </a:cubicBezTo>
                    <a:cubicBezTo>
                      <a:pt x="564" y="88"/>
                      <a:pt x="494" y="80"/>
                      <a:pt x="407" y="62"/>
                    </a:cubicBezTo>
                    <a:cubicBezTo>
                      <a:pt x="320" y="36"/>
                      <a:pt x="232" y="10"/>
                      <a:pt x="128" y="1"/>
                    </a:cubicBezTo>
                    <a:cubicBezTo>
                      <a:pt x="124" y="1"/>
                      <a:pt x="121" y="1"/>
                      <a:pt x="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4" name="Google Shape;344;p19"/>
              <p:cNvSpPr/>
              <p:nvPr/>
            </p:nvSpPr>
            <p:spPr>
              <a:xfrm>
                <a:off x="3188050" y="4636875"/>
                <a:ext cx="14500" cy="7600"/>
              </a:xfrm>
              <a:custGeom>
                <a:avLst/>
                <a:gdLst/>
                <a:ahLst/>
                <a:cxnLst/>
                <a:rect l="l" t="t" r="r" b="b"/>
                <a:pathLst>
                  <a:path w="580" h="304" extrusionOk="0">
                    <a:moveTo>
                      <a:pt x="111" y="0"/>
                    </a:moveTo>
                    <a:cubicBezTo>
                      <a:pt x="53" y="0"/>
                      <a:pt x="0" y="81"/>
                      <a:pt x="59" y="123"/>
                    </a:cubicBezTo>
                    <a:cubicBezTo>
                      <a:pt x="155" y="202"/>
                      <a:pt x="259" y="263"/>
                      <a:pt x="390" y="298"/>
                    </a:cubicBezTo>
                    <a:cubicBezTo>
                      <a:pt x="403" y="301"/>
                      <a:pt x="416" y="303"/>
                      <a:pt x="427" y="303"/>
                    </a:cubicBezTo>
                    <a:cubicBezTo>
                      <a:pt x="546" y="303"/>
                      <a:pt x="579" y="111"/>
                      <a:pt x="451" y="79"/>
                    </a:cubicBezTo>
                    <a:cubicBezTo>
                      <a:pt x="338" y="62"/>
                      <a:pt x="233" y="36"/>
                      <a:pt x="120" y="1"/>
                    </a:cubicBezTo>
                    <a:cubicBezTo>
                      <a:pt x="117" y="0"/>
                      <a:pt x="114" y="0"/>
                      <a:pt x="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5" name="Google Shape;345;p19"/>
              <p:cNvSpPr/>
              <p:nvPr/>
            </p:nvSpPr>
            <p:spPr>
              <a:xfrm>
                <a:off x="2992200" y="4635175"/>
                <a:ext cx="40700" cy="2887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155" extrusionOk="0">
                    <a:moveTo>
                      <a:pt x="386" y="0"/>
                    </a:moveTo>
                    <a:cubicBezTo>
                      <a:pt x="0" y="0"/>
                      <a:pt x="13" y="514"/>
                      <a:pt x="218" y="767"/>
                    </a:cubicBezTo>
                    <a:cubicBezTo>
                      <a:pt x="418" y="1013"/>
                      <a:pt x="726" y="1155"/>
                      <a:pt x="1036" y="1155"/>
                    </a:cubicBezTo>
                    <a:cubicBezTo>
                      <a:pt x="1211" y="1155"/>
                      <a:pt x="1387" y="1109"/>
                      <a:pt x="1545" y="1012"/>
                    </a:cubicBezTo>
                    <a:cubicBezTo>
                      <a:pt x="1627" y="962"/>
                      <a:pt x="1601" y="827"/>
                      <a:pt x="1509" y="827"/>
                    </a:cubicBezTo>
                    <a:cubicBezTo>
                      <a:pt x="1504" y="827"/>
                      <a:pt x="1498" y="827"/>
                      <a:pt x="1492" y="828"/>
                    </a:cubicBezTo>
                    <a:cubicBezTo>
                      <a:pt x="1314" y="835"/>
                      <a:pt x="1135" y="896"/>
                      <a:pt x="952" y="896"/>
                    </a:cubicBezTo>
                    <a:cubicBezTo>
                      <a:pt x="902" y="896"/>
                      <a:pt x="853" y="892"/>
                      <a:pt x="803" y="881"/>
                    </a:cubicBezTo>
                    <a:cubicBezTo>
                      <a:pt x="672" y="846"/>
                      <a:pt x="541" y="759"/>
                      <a:pt x="445" y="654"/>
                    </a:cubicBezTo>
                    <a:cubicBezTo>
                      <a:pt x="314" y="523"/>
                      <a:pt x="174" y="191"/>
                      <a:pt x="462" y="147"/>
                    </a:cubicBezTo>
                    <a:cubicBezTo>
                      <a:pt x="532" y="130"/>
                      <a:pt x="532" y="16"/>
                      <a:pt x="471" y="8"/>
                    </a:cubicBezTo>
                    <a:cubicBezTo>
                      <a:pt x="441" y="3"/>
                      <a:pt x="413" y="0"/>
                      <a:pt x="3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6" name="Google Shape;346;p19"/>
              <p:cNvSpPr/>
              <p:nvPr/>
            </p:nvSpPr>
            <p:spPr>
              <a:xfrm>
                <a:off x="3144525" y="4594600"/>
                <a:ext cx="6150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246" h="638" extrusionOk="0">
                    <a:moveTo>
                      <a:pt x="132" y="1"/>
                    </a:moveTo>
                    <a:cubicBezTo>
                      <a:pt x="115" y="1"/>
                      <a:pt x="98" y="7"/>
                      <a:pt x="88" y="24"/>
                    </a:cubicBezTo>
                    <a:cubicBezTo>
                      <a:pt x="53" y="111"/>
                      <a:pt x="36" y="207"/>
                      <a:pt x="27" y="295"/>
                    </a:cubicBezTo>
                    <a:cubicBezTo>
                      <a:pt x="18" y="399"/>
                      <a:pt x="1" y="504"/>
                      <a:pt x="45" y="592"/>
                    </a:cubicBezTo>
                    <a:cubicBezTo>
                      <a:pt x="63" y="620"/>
                      <a:pt x="99" y="638"/>
                      <a:pt x="133" y="638"/>
                    </a:cubicBezTo>
                    <a:cubicBezTo>
                      <a:pt x="162" y="638"/>
                      <a:pt x="190" y="624"/>
                      <a:pt x="202" y="592"/>
                    </a:cubicBezTo>
                    <a:cubicBezTo>
                      <a:pt x="245" y="504"/>
                      <a:pt x="219" y="417"/>
                      <a:pt x="219" y="321"/>
                    </a:cubicBezTo>
                    <a:cubicBezTo>
                      <a:pt x="219" y="225"/>
                      <a:pt x="210" y="120"/>
                      <a:pt x="193" y="33"/>
                    </a:cubicBezTo>
                    <a:cubicBezTo>
                      <a:pt x="188" y="17"/>
                      <a:pt x="159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7" name="Google Shape;347;p19"/>
              <p:cNvSpPr/>
              <p:nvPr/>
            </p:nvSpPr>
            <p:spPr>
              <a:xfrm>
                <a:off x="3000950" y="4594675"/>
                <a:ext cx="147350" cy="398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1594" extrusionOk="0">
                    <a:moveTo>
                      <a:pt x="5774" y="1"/>
                    </a:moveTo>
                    <a:cubicBezTo>
                      <a:pt x="5767" y="1"/>
                      <a:pt x="5760" y="2"/>
                      <a:pt x="5753" y="4"/>
                    </a:cubicBezTo>
                    <a:cubicBezTo>
                      <a:pt x="4792" y="204"/>
                      <a:pt x="3849" y="466"/>
                      <a:pt x="2897" y="720"/>
                    </a:cubicBezTo>
                    <a:cubicBezTo>
                      <a:pt x="1963" y="973"/>
                      <a:pt x="994" y="1165"/>
                      <a:pt x="60" y="1470"/>
                    </a:cubicBezTo>
                    <a:cubicBezTo>
                      <a:pt x="1" y="1496"/>
                      <a:pt x="31" y="1593"/>
                      <a:pt x="95" y="1593"/>
                    </a:cubicBezTo>
                    <a:cubicBezTo>
                      <a:pt x="98" y="1593"/>
                      <a:pt x="101" y="1593"/>
                      <a:pt x="103" y="1593"/>
                    </a:cubicBezTo>
                    <a:cubicBezTo>
                      <a:pt x="1064" y="1453"/>
                      <a:pt x="2015" y="1147"/>
                      <a:pt x="2959" y="903"/>
                    </a:cubicBezTo>
                    <a:cubicBezTo>
                      <a:pt x="3902" y="658"/>
                      <a:pt x="4853" y="423"/>
                      <a:pt x="5796" y="178"/>
                    </a:cubicBezTo>
                    <a:cubicBezTo>
                      <a:pt x="5893" y="146"/>
                      <a:pt x="5863" y="1"/>
                      <a:pt x="57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8" name="Google Shape;348;p19"/>
              <p:cNvSpPr/>
              <p:nvPr/>
            </p:nvSpPr>
            <p:spPr>
              <a:xfrm>
                <a:off x="2977750" y="4630450"/>
                <a:ext cx="55450" cy="44000"/>
              </a:xfrm>
              <a:custGeom>
                <a:avLst/>
                <a:gdLst/>
                <a:ahLst/>
                <a:cxnLst/>
                <a:rect l="l" t="t" r="r" b="b"/>
                <a:pathLst>
                  <a:path w="2218" h="1760" extrusionOk="0">
                    <a:moveTo>
                      <a:pt x="643" y="1"/>
                    </a:moveTo>
                    <a:cubicBezTo>
                      <a:pt x="471" y="1"/>
                      <a:pt x="303" y="73"/>
                      <a:pt x="193" y="214"/>
                    </a:cubicBezTo>
                    <a:cubicBezTo>
                      <a:pt x="1" y="476"/>
                      <a:pt x="106" y="825"/>
                      <a:pt x="263" y="1079"/>
                    </a:cubicBezTo>
                    <a:cubicBezTo>
                      <a:pt x="513" y="1484"/>
                      <a:pt x="1000" y="1759"/>
                      <a:pt x="1482" y="1759"/>
                    </a:cubicBezTo>
                    <a:cubicBezTo>
                      <a:pt x="1705" y="1759"/>
                      <a:pt x="1926" y="1700"/>
                      <a:pt x="2123" y="1567"/>
                    </a:cubicBezTo>
                    <a:cubicBezTo>
                      <a:pt x="2217" y="1512"/>
                      <a:pt x="2170" y="1379"/>
                      <a:pt x="2083" y="1379"/>
                    </a:cubicBezTo>
                    <a:cubicBezTo>
                      <a:pt x="2073" y="1379"/>
                      <a:pt x="2063" y="1381"/>
                      <a:pt x="2053" y="1384"/>
                    </a:cubicBezTo>
                    <a:cubicBezTo>
                      <a:pt x="1844" y="1435"/>
                      <a:pt x="1647" y="1474"/>
                      <a:pt x="1455" y="1474"/>
                    </a:cubicBezTo>
                    <a:cubicBezTo>
                      <a:pt x="1220" y="1474"/>
                      <a:pt x="995" y="1416"/>
                      <a:pt x="769" y="1253"/>
                    </a:cubicBezTo>
                    <a:cubicBezTo>
                      <a:pt x="621" y="1140"/>
                      <a:pt x="490" y="991"/>
                      <a:pt x="403" y="817"/>
                    </a:cubicBezTo>
                    <a:cubicBezTo>
                      <a:pt x="376" y="764"/>
                      <a:pt x="359" y="694"/>
                      <a:pt x="333" y="642"/>
                    </a:cubicBezTo>
                    <a:cubicBezTo>
                      <a:pt x="411" y="503"/>
                      <a:pt x="498" y="364"/>
                      <a:pt x="576" y="234"/>
                    </a:cubicBezTo>
                    <a:lnTo>
                      <a:pt x="576" y="234"/>
                    </a:lnTo>
                    <a:cubicBezTo>
                      <a:pt x="577" y="234"/>
                      <a:pt x="579" y="235"/>
                      <a:pt x="582" y="235"/>
                    </a:cubicBezTo>
                    <a:cubicBezTo>
                      <a:pt x="630" y="235"/>
                      <a:pt x="923" y="186"/>
                      <a:pt x="961" y="170"/>
                    </a:cubicBezTo>
                    <a:cubicBezTo>
                      <a:pt x="1014" y="162"/>
                      <a:pt x="1014" y="109"/>
                      <a:pt x="979" y="101"/>
                    </a:cubicBezTo>
                    <a:cubicBezTo>
                      <a:pt x="877" y="34"/>
                      <a:pt x="759" y="1"/>
                      <a:pt x="6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9" name="Google Shape;349;p19"/>
              <p:cNvSpPr/>
              <p:nvPr/>
            </p:nvSpPr>
            <p:spPr>
              <a:xfrm>
                <a:off x="3030150" y="4650850"/>
                <a:ext cx="176625" cy="172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691" extrusionOk="0">
                    <a:moveTo>
                      <a:pt x="6968" y="1"/>
                    </a:moveTo>
                    <a:cubicBezTo>
                      <a:pt x="5790" y="123"/>
                      <a:pt x="4611" y="245"/>
                      <a:pt x="3423" y="315"/>
                    </a:cubicBezTo>
                    <a:cubicBezTo>
                      <a:pt x="2297" y="394"/>
                      <a:pt x="1144" y="359"/>
                      <a:pt x="44" y="594"/>
                    </a:cubicBezTo>
                    <a:cubicBezTo>
                      <a:pt x="1" y="612"/>
                      <a:pt x="9" y="690"/>
                      <a:pt x="62" y="690"/>
                    </a:cubicBezTo>
                    <a:cubicBezTo>
                      <a:pt x="1205" y="551"/>
                      <a:pt x="2376" y="559"/>
                      <a:pt x="3519" y="481"/>
                    </a:cubicBezTo>
                    <a:cubicBezTo>
                      <a:pt x="4663" y="394"/>
                      <a:pt x="5824" y="289"/>
                      <a:pt x="6968" y="166"/>
                    </a:cubicBezTo>
                    <a:cubicBezTo>
                      <a:pt x="7064" y="158"/>
                      <a:pt x="7064" y="1"/>
                      <a:pt x="69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0" name="Google Shape;350;p19"/>
              <p:cNvSpPr/>
              <p:nvPr/>
            </p:nvSpPr>
            <p:spPr>
              <a:xfrm>
                <a:off x="3197150" y="4644325"/>
                <a:ext cx="14075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48" extrusionOk="0">
                    <a:moveTo>
                      <a:pt x="72" y="1"/>
                    </a:moveTo>
                    <a:cubicBezTo>
                      <a:pt x="52" y="1"/>
                      <a:pt x="36" y="8"/>
                      <a:pt x="26" y="26"/>
                    </a:cubicBezTo>
                    <a:cubicBezTo>
                      <a:pt x="0" y="87"/>
                      <a:pt x="70" y="166"/>
                      <a:pt x="114" y="209"/>
                    </a:cubicBezTo>
                    <a:cubicBezTo>
                      <a:pt x="184" y="270"/>
                      <a:pt x="245" y="349"/>
                      <a:pt x="323" y="419"/>
                    </a:cubicBezTo>
                    <a:cubicBezTo>
                      <a:pt x="347" y="439"/>
                      <a:pt x="373" y="448"/>
                      <a:pt x="398" y="448"/>
                    </a:cubicBezTo>
                    <a:cubicBezTo>
                      <a:pt x="488" y="448"/>
                      <a:pt x="563" y="330"/>
                      <a:pt x="480" y="262"/>
                    </a:cubicBezTo>
                    <a:cubicBezTo>
                      <a:pt x="429" y="225"/>
                      <a:pt x="184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1" name="Google Shape;351;p19"/>
              <p:cNvSpPr/>
              <p:nvPr/>
            </p:nvSpPr>
            <p:spPr>
              <a:xfrm>
                <a:off x="3019900" y="4664050"/>
                <a:ext cx="11925" cy="2144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8578" extrusionOk="0">
                    <a:moveTo>
                      <a:pt x="431" y="1"/>
                    </a:moveTo>
                    <a:cubicBezTo>
                      <a:pt x="408" y="1"/>
                      <a:pt x="384" y="14"/>
                      <a:pt x="384" y="40"/>
                    </a:cubicBezTo>
                    <a:cubicBezTo>
                      <a:pt x="262" y="1507"/>
                      <a:pt x="218" y="2991"/>
                      <a:pt x="157" y="4450"/>
                    </a:cubicBezTo>
                    <a:cubicBezTo>
                      <a:pt x="105" y="5803"/>
                      <a:pt x="0" y="7165"/>
                      <a:pt x="26" y="8519"/>
                    </a:cubicBezTo>
                    <a:cubicBezTo>
                      <a:pt x="26" y="8558"/>
                      <a:pt x="57" y="8577"/>
                      <a:pt x="87" y="8577"/>
                    </a:cubicBezTo>
                    <a:cubicBezTo>
                      <a:pt x="118" y="8577"/>
                      <a:pt x="149" y="8558"/>
                      <a:pt x="149" y="8519"/>
                    </a:cubicBezTo>
                    <a:cubicBezTo>
                      <a:pt x="280" y="7165"/>
                      <a:pt x="288" y="5803"/>
                      <a:pt x="341" y="4450"/>
                    </a:cubicBezTo>
                    <a:cubicBezTo>
                      <a:pt x="393" y="2974"/>
                      <a:pt x="472" y="1507"/>
                      <a:pt x="472" y="40"/>
                    </a:cubicBezTo>
                    <a:cubicBezTo>
                      <a:pt x="476" y="14"/>
                      <a:pt x="454" y="1"/>
                      <a:pt x="4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2" name="Google Shape;352;p19"/>
              <p:cNvSpPr/>
              <p:nvPr/>
            </p:nvSpPr>
            <p:spPr>
              <a:xfrm>
                <a:off x="2977750" y="4642175"/>
                <a:ext cx="8975" cy="21105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8442" extrusionOk="0">
                    <a:moveTo>
                      <a:pt x="199" y="0"/>
                    </a:moveTo>
                    <a:cubicBezTo>
                      <a:pt x="184" y="0"/>
                      <a:pt x="167" y="11"/>
                      <a:pt x="158" y="33"/>
                    </a:cubicBezTo>
                    <a:cubicBezTo>
                      <a:pt x="1" y="1465"/>
                      <a:pt x="71" y="2932"/>
                      <a:pt x="53" y="4364"/>
                    </a:cubicBezTo>
                    <a:cubicBezTo>
                      <a:pt x="45" y="5700"/>
                      <a:pt x="18" y="7027"/>
                      <a:pt x="27" y="8363"/>
                    </a:cubicBezTo>
                    <a:cubicBezTo>
                      <a:pt x="27" y="8416"/>
                      <a:pt x="69" y="8442"/>
                      <a:pt x="110" y="8442"/>
                    </a:cubicBezTo>
                    <a:cubicBezTo>
                      <a:pt x="152" y="8442"/>
                      <a:pt x="193" y="8416"/>
                      <a:pt x="193" y="8363"/>
                    </a:cubicBezTo>
                    <a:cubicBezTo>
                      <a:pt x="228" y="7027"/>
                      <a:pt x="237" y="5691"/>
                      <a:pt x="245" y="4364"/>
                    </a:cubicBezTo>
                    <a:cubicBezTo>
                      <a:pt x="263" y="2932"/>
                      <a:pt x="359" y="1465"/>
                      <a:pt x="219" y="33"/>
                    </a:cubicBezTo>
                    <a:cubicBezTo>
                      <a:pt x="224" y="11"/>
                      <a:pt x="213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3" name="Google Shape;353;p19"/>
              <p:cNvSpPr/>
              <p:nvPr/>
            </p:nvSpPr>
            <p:spPr>
              <a:xfrm>
                <a:off x="2976025" y="4849500"/>
                <a:ext cx="48075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282" extrusionOk="0">
                    <a:moveTo>
                      <a:pt x="180" y="0"/>
                    </a:moveTo>
                    <a:cubicBezTo>
                      <a:pt x="152" y="0"/>
                      <a:pt x="127" y="16"/>
                      <a:pt x="122" y="44"/>
                    </a:cubicBezTo>
                    <a:cubicBezTo>
                      <a:pt x="0" y="428"/>
                      <a:pt x="419" y="882"/>
                      <a:pt x="690" y="1092"/>
                    </a:cubicBezTo>
                    <a:cubicBezTo>
                      <a:pt x="862" y="1212"/>
                      <a:pt x="1090" y="1281"/>
                      <a:pt x="1315" y="1281"/>
                    </a:cubicBezTo>
                    <a:cubicBezTo>
                      <a:pt x="1513" y="1281"/>
                      <a:pt x="1709" y="1228"/>
                      <a:pt x="1860" y="1109"/>
                    </a:cubicBezTo>
                    <a:cubicBezTo>
                      <a:pt x="1922" y="1062"/>
                      <a:pt x="1859" y="1002"/>
                      <a:pt x="1802" y="1002"/>
                    </a:cubicBezTo>
                    <a:cubicBezTo>
                      <a:pt x="1795" y="1002"/>
                      <a:pt x="1788" y="1003"/>
                      <a:pt x="1781" y="1004"/>
                    </a:cubicBezTo>
                    <a:cubicBezTo>
                      <a:pt x="1678" y="1051"/>
                      <a:pt x="1563" y="1072"/>
                      <a:pt x="1445" y="1072"/>
                    </a:cubicBezTo>
                    <a:cubicBezTo>
                      <a:pt x="1166" y="1072"/>
                      <a:pt x="874" y="953"/>
                      <a:pt x="690" y="769"/>
                    </a:cubicBezTo>
                    <a:cubicBezTo>
                      <a:pt x="472" y="550"/>
                      <a:pt x="393" y="288"/>
                      <a:pt x="245" y="35"/>
                    </a:cubicBezTo>
                    <a:cubicBezTo>
                      <a:pt x="229" y="11"/>
                      <a:pt x="203" y="0"/>
                      <a:pt x="1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4" name="Google Shape;354;p19"/>
              <p:cNvSpPr/>
              <p:nvPr/>
            </p:nvSpPr>
            <p:spPr>
              <a:xfrm>
                <a:off x="3191025" y="4651950"/>
                <a:ext cx="18800" cy="2297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9189" extrusionOk="0">
                    <a:moveTo>
                      <a:pt x="635" y="1"/>
                    </a:moveTo>
                    <a:cubicBezTo>
                      <a:pt x="616" y="1"/>
                      <a:pt x="598" y="12"/>
                      <a:pt x="594" y="35"/>
                    </a:cubicBezTo>
                    <a:cubicBezTo>
                      <a:pt x="341" y="1485"/>
                      <a:pt x="341" y="3004"/>
                      <a:pt x="263" y="4480"/>
                    </a:cubicBezTo>
                    <a:cubicBezTo>
                      <a:pt x="184" y="6008"/>
                      <a:pt x="1" y="7588"/>
                      <a:pt x="97" y="9116"/>
                    </a:cubicBezTo>
                    <a:cubicBezTo>
                      <a:pt x="97" y="9160"/>
                      <a:pt x="138" y="9188"/>
                      <a:pt x="178" y="9188"/>
                    </a:cubicBezTo>
                    <a:cubicBezTo>
                      <a:pt x="208" y="9188"/>
                      <a:pt x="238" y="9172"/>
                      <a:pt x="245" y="9134"/>
                    </a:cubicBezTo>
                    <a:cubicBezTo>
                      <a:pt x="481" y="7684"/>
                      <a:pt x="446" y="6156"/>
                      <a:pt x="516" y="4698"/>
                    </a:cubicBezTo>
                    <a:cubicBezTo>
                      <a:pt x="577" y="3152"/>
                      <a:pt x="752" y="1598"/>
                      <a:pt x="690" y="53"/>
                    </a:cubicBezTo>
                    <a:cubicBezTo>
                      <a:pt x="686" y="19"/>
                      <a:pt x="659" y="1"/>
                      <a:pt x="6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5" name="Google Shape;355;p19"/>
              <p:cNvSpPr/>
              <p:nvPr/>
            </p:nvSpPr>
            <p:spPr>
              <a:xfrm>
                <a:off x="3018150" y="4873800"/>
                <a:ext cx="179675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432" extrusionOk="0">
                    <a:moveTo>
                      <a:pt x="1018" y="1"/>
                    </a:moveTo>
                    <a:cubicBezTo>
                      <a:pt x="705" y="1"/>
                      <a:pt x="394" y="12"/>
                      <a:pt x="88" y="41"/>
                    </a:cubicBezTo>
                    <a:cubicBezTo>
                      <a:pt x="26" y="59"/>
                      <a:pt x="0" y="155"/>
                      <a:pt x="70" y="163"/>
                    </a:cubicBezTo>
                    <a:cubicBezTo>
                      <a:pt x="1205" y="390"/>
                      <a:pt x="2445" y="329"/>
                      <a:pt x="3598" y="347"/>
                    </a:cubicBezTo>
                    <a:cubicBezTo>
                      <a:pt x="4295" y="363"/>
                      <a:pt x="5046" y="432"/>
                      <a:pt x="5780" y="432"/>
                    </a:cubicBezTo>
                    <a:cubicBezTo>
                      <a:pt x="6241" y="432"/>
                      <a:pt x="6695" y="405"/>
                      <a:pt x="7125" y="321"/>
                    </a:cubicBezTo>
                    <a:cubicBezTo>
                      <a:pt x="7186" y="303"/>
                      <a:pt x="7186" y="198"/>
                      <a:pt x="7125" y="190"/>
                    </a:cubicBezTo>
                    <a:cubicBezTo>
                      <a:pt x="6648" y="103"/>
                      <a:pt x="6154" y="80"/>
                      <a:pt x="5656" y="80"/>
                    </a:cubicBezTo>
                    <a:cubicBezTo>
                      <a:pt x="5068" y="80"/>
                      <a:pt x="4474" y="113"/>
                      <a:pt x="3901" y="113"/>
                    </a:cubicBezTo>
                    <a:cubicBezTo>
                      <a:pt x="3832" y="113"/>
                      <a:pt x="3763" y="112"/>
                      <a:pt x="3694" y="111"/>
                    </a:cubicBezTo>
                    <a:cubicBezTo>
                      <a:pt x="2821" y="92"/>
                      <a:pt x="1910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6" name="Google Shape;356;p19"/>
              <p:cNvSpPr/>
              <p:nvPr/>
            </p:nvSpPr>
            <p:spPr>
              <a:xfrm>
                <a:off x="3042600" y="4692325"/>
                <a:ext cx="8525" cy="7225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2890" extrusionOk="0">
                    <a:moveTo>
                      <a:pt x="109" y="1"/>
                    </a:moveTo>
                    <a:cubicBezTo>
                      <a:pt x="98" y="1"/>
                      <a:pt x="88" y="9"/>
                      <a:pt x="88" y="27"/>
                    </a:cubicBezTo>
                    <a:cubicBezTo>
                      <a:pt x="53" y="944"/>
                      <a:pt x="0" y="1904"/>
                      <a:pt x="70" y="2812"/>
                    </a:cubicBezTo>
                    <a:cubicBezTo>
                      <a:pt x="70" y="2858"/>
                      <a:pt x="115" y="2890"/>
                      <a:pt x="155" y="2890"/>
                    </a:cubicBezTo>
                    <a:cubicBezTo>
                      <a:pt x="182" y="2890"/>
                      <a:pt x="206" y="2874"/>
                      <a:pt x="210" y="2838"/>
                    </a:cubicBezTo>
                    <a:cubicBezTo>
                      <a:pt x="341" y="1930"/>
                      <a:pt x="262" y="917"/>
                      <a:pt x="131" y="27"/>
                    </a:cubicBezTo>
                    <a:cubicBezTo>
                      <a:pt x="131" y="9"/>
                      <a:pt x="120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7" name="Google Shape;357;p19"/>
              <p:cNvSpPr/>
              <p:nvPr/>
            </p:nvSpPr>
            <p:spPr>
              <a:xfrm>
                <a:off x="3042375" y="4677875"/>
                <a:ext cx="147150" cy="1687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675" extrusionOk="0">
                    <a:moveTo>
                      <a:pt x="5729" y="0"/>
                    </a:moveTo>
                    <a:cubicBezTo>
                      <a:pt x="5720" y="0"/>
                      <a:pt x="5711" y="1"/>
                      <a:pt x="5702" y="2"/>
                    </a:cubicBezTo>
                    <a:cubicBezTo>
                      <a:pt x="3834" y="264"/>
                      <a:pt x="1956" y="448"/>
                      <a:pt x="62" y="570"/>
                    </a:cubicBezTo>
                    <a:cubicBezTo>
                      <a:pt x="9" y="579"/>
                      <a:pt x="1" y="675"/>
                      <a:pt x="79" y="675"/>
                    </a:cubicBezTo>
                    <a:cubicBezTo>
                      <a:pt x="1974" y="648"/>
                      <a:pt x="3860" y="456"/>
                      <a:pt x="5737" y="212"/>
                    </a:cubicBezTo>
                    <a:cubicBezTo>
                      <a:pt x="5885" y="187"/>
                      <a:pt x="5863" y="0"/>
                      <a:pt x="57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8" name="Google Shape;358;p19"/>
              <p:cNvSpPr/>
              <p:nvPr/>
            </p:nvSpPr>
            <p:spPr>
              <a:xfrm>
                <a:off x="3176850" y="4679775"/>
                <a:ext cx="12475" cy="71500"/>
              </a:xfrm>
              <a:custGeom>
                <a:avLst/>
                <a:gdLst/>
                <a:ahLst/>
                <a:cxnLst/>
                <a:rect l="l" t="t" r="r" b="b"/>
                <a:pathLst>
                  <a:path w="499" h="2860" extrusionOk="0">
                    <a:moveTo>
                      <a:pt x="440" y="0"/>
                    </a:moveTo>
                    <a:cubicBezTo>
                      <a:pt x="413" y="0"/>
                      <a:pt x="384" y="16"/>
                      <a:pt x="376" y="49"/>
                    </a:cubicBezTo>
                    <a:cubicBezTo>
                      <a:pt x="157" y="904"/>
                      <a:pt x="0" y="1865"/>
                      <a:pt x="9" y="2764"/>
                    </a:cubicBezTo>
                    <a:cubicBezTo>
                      <a:pt x="9" y="2828"/>
                      <a:pt x="55" y="2859"/>
                      <a:pt x="103" y="2859"/>
                    </a:cubicBezTo>
                    <a:cubicBezTo>
                      <a:pt x="153" y="2859"/>
                      <a:pt x="205" y="2826"/>
                      <a:pt x="210" y="2764"/>
                    </a:cubicBezTo>
                    <a:cubicBezTo>
                      <a:pt x="314" y="1865"/>
                      <a:pt x="393" y="965"/>
                      <a:pt x="489" y="57"/>
                    </a:cubicBezTo>
                    <a:cubicBezTo>
                      <a:pt x="498" y="20"/>
                      <a:pt x="471" y="0"/>
                      <a:pt x="4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9" name="Google Shape;359;p19"/>
              <p:cNvSpPr/>
              <p:nvPr/>
            </p:nvSpPr>
            <p:spPr>
              <a:xfrm>
                <a:off x="3044550" y="4750400"/>
                <a:ext cx="1395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581" h="560" extrusionOk="0">
                    <a:moveTo>
                      <a:pt x="5458" y="0"/>
                    </a:moveTo>
                    <a:cubicBezTo>
                      <a:pt x="3677" y="105"/>
                      <a:pt x="1852" y="218"/>
                      <a:pt x="79" y="437"/>
                    </a:cubicBezTo>
                    <a:cubicBezTo>
                      <a:pt x="1" y="454"/>
                      <a:pt x="1" y="559"/>
                      <a:pt x="79" y="559"/>
                    </a:cubicBezTo>
                    <a:cubicBezTo>
                      <a:pt x="120" y="559"/>
                      <a:pt x="161" y="559"/>
                      <a:pt x="202" y="559"/>
                    </a:cubicBezTo>
                    <a:cubicBezTo>
                      <a:pt x="1936" y="559"/>
                      <a:pt x="3726" y="380"/>
                      <a:pt x="5458" y="192"/>
                    </a:cubicBezTo>
                    <a:cubicBezTo>
                      <a:pt x="5563" y="175"/>
                      <a:pt x="5580" y="0"/>
                      <a:pt x="54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0" name="Google Shape;360;p19"/>
              <p:cNvSpPr/>
              <p:nvPr/>
            </p:nvSpPr>
            <p:spPr>
              <a:xfrm>
                <a:off x="2981175" y="4680000"/>
                <a:ext cx="49600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186" extrusionOk="0">
                    <a:moveTo>
                      <a:pt x="64" y="0"/>
                    </a:moveTo>
                    <a:cubicBezTo>
                      <a:pt x="35" y="0"/>
                      <a:pt x="1" y="26"/>
                      <a:pt x="12" y="66"/>
                    </a:cubicBezTo>
                    <a:cubicBezTo>
                      <a:pt x="214" y="602"/>
                      <a:pt x="796" y="1185"/>
                      <a:pt x="1400" y="1185"/>
                    </a:cubicBezTo>
                    <a:cubicBezTo>
                      <a:pt x="1582" y="1185"/>
                      <a:pt x="1766" y="1132"/>
                      <a:pt x="1942" y="1009"/>
                    </a:cubicBezTo>
                    <a:cubicBezTo>
                      <a:pt x="1984" y="975"/>
                      <a:pt x="1978" y="895"/>
                      <a:pt x="1924" y="895"/>
                    </a:cubicBezTo>
                    <a:cubicBezTo>
                      <a:pt x="1922" y="895"/>
                      <a:pt x="1919" y="895"/>
                      <a:pt x="1916" y="895"/>
                    </a:cubicBezTo>
                    <a:cubicBezTo>
                      <a:pt x="1729" y="914"/>
                      <a:pt x="1560" y="943"/>
                      <a:pt x="1391" y="943"/>
                    </a:cubicBezTo>
                    <a:cubicBezTo>
                      <a:pt x="1244" y="943"/>
                      <a:pt x="1097" y="921"/>
                      <a:pt x="938" y="852"/>
                    </a:cubicBezTo>
                    <a:cubicBezTo>
                      <a:pt x="536" y="686"/>
                      <a:pt x="344" y="371"/>
                      <a:pt x="100" y="22"/>
                    </a:cubicBezTo>
                    <a:cubicBezTo>
                      <a:pt x="94" y="7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1" name="Google Shape;361;p19"/>
              <p:cNvSpPr/>
              <p:nvPr/>
            </p:nvSpPr>
            <p:spPr>
              <a:xfrm>
                <a:off x="2980250" y="4702975"/>
                <a:ext cx="50500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2020" h="947" extrusionOk="0">
                    <a:moveTo>
                      <a:pt x="58" y="1"/>
                    </a:moveTo>
                    <a:cubicBezTo>
                      <a:pt x="25" y="1"/>
                      <a:pt x="1" y="46"/>
                      <a:pt x="14" y="81"/>
                    </a:cubicBezTo>
                    <a:cubicBezTo>
                      <a:pt x="263" y="557"/>
                      <a:pt x="867" y="946"/>
                      <a:pt x="1434" y="946"/>
                    </a:cubicBezTo>
                    <a:cubicBezTo>
                      <a:pt x="1605" y="946"/>
                      <a:pt x="1773" y="911"/>
                      <a:pt x="1927" y="832"/>
                    </a:cubicBezTo>
                    <a:cubicBezTo>
                      <a:pt x="2019" y="781"/>
                      <a:pt x="1957" y="666"/>
                      <a:pt x="1874" y="666"/>
                    </a:cubicBezTo>
                    <a:cubicBezTo>
                      <a:pt x="1872" y="666"/>
                      <a:pt x="1869" y="666"/>
                      <a:pt x="1866" y="666"/>
                    </a:cubicBezTo>
                    <a:cubicBezTo>
                      <a:pt x="1725" y="684"/>
                      <a:pt x="1594" y="696"/>
                      <a:pt x="1469" y="696"/>
                    </a:cubicBezTo>
                    <a:cubicBezTo>
                      <a:pt x="1229" y="696"/>
                      <a:pt x="1009" y="653"/>
                      <a:pt x="774" y="526"/>
                    </a:cubicBezTo>
                    <a:cubicBezTo>
                      <a:pt x="521" y="387"/>
                      <a:pt x="320" y="177"/>
                      <a:pt x="84" y="11"/>
                    </a:cubicBezTo>
                    <a:cubicBezTo>
                      <a:pt x="75" y="4"/>
                      <a:pt x="66" y="1"/>
                      <a:pt x="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2" name="Google Shape;362;p19"/>
              <p:cNvSpPr/>
              <p:nvPr/>
            </p:nvSpPr>
            <p:spPr>
              <a:xfrm>
                <a:off x="2980300" y="4785025"/>
                <a:ext cx="47375" cy="30850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1234" extrusionOk="0">
                    <a:moveTo>
                      <a:pt x="61" y="0"/>
                    </a:moveTo>
                    <a:cubicBezTo>
                      <a:pt x="31" y="0"/>
                      <a:pt x="1" y="33"/>
                      <a:pt x="12" y="73"/>
                    </a:cubicBezTo>
                    <a:cubicBezTo>
                      <a:pt x="177" y="629"/>
                      <a:pt x="703" y="1234"/>
                      <a:pt x="1294" y="1234"/>
                    </a:cubicBezTo>
                    <a:cubicBezTo>
                      <a:pt x="1455" y="1234"/>
                      <a:pt x="1621" y="1189"/>
                      <a:pt x="1785" y="1086"/>
                    </a:cubicBezTo>
                    <a:cubicBezTo>
                      <a:pt x="1894" y="1013"/>
                      <a:pt x="1827" y="856"/>
                      <a:pt x="1726" y="856"/>
                    </a:cubicBezTo>
                    <a:cubicBezTo>
                      <a:pt x="1706" y="856"/>
                      <a:pt x="1685" y="862"/>
                      <a:pt x="1663" y="877"/>
                    </a:cubicBezTo>
                    <a:cubicBezTo>
                      <a:pt x="1526" y="961"/>
                      <a:pt x="1399" y="997"/>
                      <a:pt x="1280" y="997"/>
                    </a:cubicBezTo>
                    <a:cubicBezTo>
                      <a:pt x="780" y="997"/>
                      <a:pt x="417" y="368"/>
                      <a:pt x="100" y="30"/>
                    </a:cubicBezTo>
                    <a:cubicBezTo>
                      <a:pt x="91" y="9"/>
                      <a:pt x="76" y="0"/>
                      <a:pt x="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3" name="Google Shape;363;p19"/>
              <p:cNvSpPr/>
              <p:nvPr/>
            </p:nvSpPr>
            <p:spPr>
              <a:xfrm>
                <a:off x="2978575" y="4805925"/>
                <a:ext cx="49425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192" extrusionOk="0">
                    <a:moveTo>
                      <a:pt x="42" y="1"/>
                    </a:moveTo>
                    <a:cubicBezTo>
                      <a:pt x="21" y="1"/>
                      <a:pt x="0" y="22"/>
                      <a:pt x="12" y="49"/>
                    </a:cubicBezTo>
                    <a:cubicBezTo>
                      <a:pt x="110" y="620"/>
                      <a:pt x="751" y="1191"/>
                      <a:pt x="1353" y="1191"/>
                    </a:cubicBezTo>
                    <a:cubicBezTo>
                      <a:pt x="1551" y="1191"/>
                      <a:pt x="1746" y="1129"/>
                      <a:pt x="1915" y="984"/>
                    </a:cubicBezTo>
                    <a:cubicBezTo>
                      <a:pt x="1976" y="940"/>
                      <a:pt x="1933" y="827"/>
                      <a:pt x="1854" y="827"/>
                    </a:cubicBezTo>
                    <a:cubicBezTo>
                      <a:pt x="1643" y="845"/>
                      <a:pt x="1458" y="882"/>
                      <a:pt x="1271" y="882"/>
                    </a:cubicBezTo>
                    <a:cubicBezTo>
                      <a:pt x="1111" y="882"/>
                      <a:pt x="949" y="854"/>
                      <a:pt x="771" y="765"/>
                    </a:cubicBezTo>
                    <a:cubicBezTo>
                      <a:pt x="466" y="600"/>
                      <a:pt x="256" y="311"/>
                      <a:pt x="73" y="23"/>
                    </a:cubicBezTo>
                    <a:cubicBezTo>
                      <a:pt x="66" y="7"/>
                      <a:pt x="54" y="1"/>
                      <a:pt x="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4" name="Google Shape;364;p19"/>
              <p:cNvSpPr/>
              <p:nvPr/>
            </p:nvSpPr>
            <p:spPr>
              <a:xfrm>
                <a:off x="3081875" y="4772825"/>
                <a:ext cx="79500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351" extrusionOk="0">
                    <a:moveTo>
                      <a:pt x="2488" y="0"/>
                    </a:moveTo>
                    <a:cubicBezTo>
                      <a:pt x="1696" y="0"/>
                      <a:pt x="863" y="102"/>
                      <a:pt x="97" y="186"/>
                    </a:cubicBezTo>
                    <a:cubicBezTo>
                      <a:pt x="94" y="186"/>
                      <a:pt x="92" y="186"/>
                      <a:pt x="90" y="186"/>
                    </a:cubicBezTo>
                    <a:cubicBezTo>
                      <a:pt x="1" y="186"/>
                      <a:pt x="3" y="343"/>
                      <a:pt x="97" y="343"/>
                    </a:cubicBezTo>
                    <a:cubicBezTo>
                      <a:pt x="328" y="347"/>
                      <a:pt x="565" y="350"/>
                      <a:pt x="806" y="350"/>
                    </a:cubicBezTo>
                    <a:cubicBezTo>
                      <a:pt x="1566" y="350"/>
                      <a:pt x="2360" y="319"/>
                      <a:pt x="3083" y="186"/>
                    </a:cubicBezTo>
                    <a:cubicBezTo>
                      <a:pt x="3179" y="168"/>
                      <a:pt x="3144" y="29"/>
                      <a:pt x="3057" y="20"/>
                    </a:cubicBezTo>
                    <a:cubicBezTo>
                      <a:pt x="2871" y="6"/>
                      <a:pt x="2681" y="0"/>
                      <a:pt x="24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365" name="Google Shape;365;p19"/>
          <p:cNvGrpSpPr/>
          <p:nvPr/>
        </p:nvGrpSpPr>
        <p:grpSpPr>
          <a:xfrm>
            <a:off x="5023853" y="2618030"/>
            <a:ext cx="1262994" cy="610109"/>
            <a:chOff x="2820325" y="4010650"/>
            <a:chExt cx="404575" cy="224150"/>
          </a:xfrm>
        </p:grpSpPr>
        <p:sp>
          <p:nvSpPr>
            <p:cNvPr id="366" name="Google Shape;366;p19"/>
            <p:cNvSpPr/>
            <p:nvPr/>
          </p:nvSpPr>
          <p:spPr>
            <a:xfrm>
              <a:off x="2823000" y="4014750"/>
              <a:ext cx="340125" cy="215225"/>
            </a:xfrm>
            <a:custGeom>
              <a:avLst/>
              <a:gdLst/>
              <a:ahLst/>
              <a:cxnLst/>
              <a:rect l="l" t="t" r="r" b="b"/>
              <a:pathLst>
                <a:path w="13605" h="8609" extrusionOk="0">
                  <a:moveTo>
                    <a:pt x="8793" y="1"/>
                  </a:moveTo>
                  <a:cubicBezTo>
                    <a:pt x="8697" y="1"/>
                    <a:pt x="8610" y="9"/>
                    <a:pt x="8531" y="36"/>
                  </a:cubicBezTo>
                  <a:cubicBezTo>
                    <a:pt x="8418" y="44"/>
                    <a:pt x="8295" y="71"/>
                    <a:pt x="8173" y="88"/>
                  </a:cubicBezTo>
                  <a:cubicBezTo>
                    <a:pt x="8129" y="97"/>
                    <a:pt x="8112" y="132"/>
                    <a:pt x="8112" y="167"/>
                  </a:cubicBezTo>
                  <a:cubicBezTo>
                    <a:pt x="8087" y="135"/>
                    <a:pt x="8057" y="112"/>
                    <a:pt x="8016" y="112"/>
                  </a:cubicBezTo>
                  <a:cubicBezTo>
                    <a:pt x="8000" y="112"/>
                    <a:pt x="7983" y="116"/>
                    <a:pt x="7963" y="123"/>
                  </a:cubicBezTo>
                  <a:cubicBezTo>
                    <a:pt x="7937" y="132"/>
                    <a:pt x="7902" y="140"/>
                    <a:pt x="7867" y="167"/>
                  </a:cubicBezTo>
                  <a:cubicBezTo>
                    <a:pt x="7649" y="254"/>
                    <a:pt x="7431" y="359"/>
                    <a:pt x="7239" y="490"/>
                  </a:cubicBezTo>
                  <a:cubicBezTo>
                    <a:pt x="7090" y="594"/>
                    <a:pt x="6916" y="690"/>
                    <a:pt x="6820" y="839"/>
                  </a:cubicBezTo>
                  <a:cubicBezTo>
                    <a:pt x="6435" y="533"/>
                    <a:pt x="5999" y="306"/>
                    <a:pt x="5492" y="271"/>
                  </a:cubicBezTo>
                  <a:lnTo>
                    <a:pt x="5458" y="271"/>
                  </a:lnTo>
                  <a:cubicBezTo>
                    <a:pt x="5437" y="246"/>
                    <a:pt x="5411" y="232"/>
                    <a:pt x="5382" y="232"/>
                  </a:cubicBezTo>
                  <a:cubicBezTo>
                    <a:pt x="5362" y="232"/>
                    <a:pt x="5340" y="239"/>
                    <a:pt x="5318" y="254"/>
                  </a:cubicBezTo>
                  <a:cubicBezTo>
                    <a:pt x="4095" y="1014"/>
                    <a:pt x="2803" y="1668"/>
                    <a:pt x="1563" y="2393"/>
                  </a:cubicBezTo>
                  <a:cubicBezTo>
                    <a:pt x="1223" y="2585"/>
                    <a:pt x="882" y="2786"/>
                    <a:pt x="559" y="3004"/>
                  </a:cubicBezTo>
                  <a:cubicBezTo>
                    <a:pt x="428" y="3092"/>
                    <a:pt x="227" y="3170"/>
                    <a:pt x="166" y="3310"/>
                  </a:cubicBezTo>
                  <a:cubicBezTo>
                    <a:pt x="0" y="3712"/>
                    <a:pt x="411" y="4480"/>
                    <a:pt x="611" y="4812"/>
                  </a:cubicBezTo>
                  <a:cubicBezTo>
                    <a:pt x="952" y="5397"/>
                    <a:pt x="1362" y="5938"/>
                    <a:pt x="1764" y="6471"/>
                  </a:cubicBezTo>
                  <a:cubicBezTo>
                    <a:pt x="2096" y="6907"/>
                    <a:pt x="2419" y="7370"/>
                    <a:pt x="2890" y="7667"/>
                  </a:cubicBezTo>
                  <a:cubicBezTo>
                    <a:pt x="3152" y="7824"/>
                    <a:pt x="3441" y="7938"/>
                    <a:pt x="3711" y="8060"/>
                  </a:cubicBezTo>
                  <a:cubicBezTo>
                    <a:pt x="3964" y="8173"/>
                    <a:pt x="4209" y="8409"/>
                    <a:pt x="4462" y="8497"/>
                  </a:cubicBezTo>
                  <a:cubicBezTo>
                    <a:pt x="4488" y="8505"/>
                    <a:pt x="4506" y="8505"/>
                    <a:pt x="4515" y="8505"/>
                  </a:cubicBezTo>
                  <a:cubicBezTo>
                    <a:pt x="4537" y="8563"/>
                    <a:pt x="4594" y="8609"/>
                    <a:pt x="4651" y="8609"/>
                  </a:cubicBezTo>
                  <a:cubicBezTo>
                    <a:pt x="4680" y="8609"/>
                    <a:pt x="4709" y="8596"/>
                    <a:pt x="4733" y="8566"/>
                  </a:cubicBezTo>
                  <a:cubicBezTo>
                    <a:pt x="4768" y="8523"/>
                    <a:pt x="4811" y="8479"/>
                    <a:pt x="4846" y="8435"/>
                  </a:cubicBezTo>
                  <a:cubicBezTo>
                    <a:pt x="5030" y="8339"/>
                    <a:pt x="5204" y="8147"/>
                    <a:pt x="5361" y="7981"/>
                  </a:cubicBezTo>
                  <a:cubicBezTo>
                    <a:pt x="5475" y="7894"/>
                    <a:pt x="5597" y="7798"/>
                    <a:pt x="5719" y="7711"/>
                  </a:cubicBezTo>
                  <a:cubicBezTo>
                    <a:pt x="5740" y="7712"/>
                    <a:pt x="5761" y="7712"/>
                    <a:pt x="5782" y="7712"/>
                  </a:cubicBezTo>
                  <a:cubicBezTo>
                    <a:pt x="6077" y="7712"/>
                    <a:pt x="6386" y="7602"/>
                    <a:pt x="6680" y="7545"/>
                  </a:cubicBezTo>
                  <a:cubicBezTo>
                    <a:pt x="7256" y="7414"/>
                    <a:pt x="7832" y="7274"/>
                    <a:pt x="8426" y="7143"/>
                  </a:cubicBezTo>
                  <a:cubicBezTo>
                    <a:pt x="9422" y="6907"/>
                    <a:pt x="10408" y="6680"/>
                    <a:pt x="11386" y="6383"/>
                  </a:cubicBezTo>
                  <a:cubicBezTo>
                    <a:pt x="11762" y="6602"/>
                    <a:pt x="12155" y="6811"/>
                    <a:pt x="12548" y="6995"/>
                  </a:cubicBezTo>
                  <a:cubicBezTo>
                    <a:pt x="12707" y="7074"/>
                    <a:pt x="12876" y="7179"/>
                    <a:pt x="13055" y="7179"/>
                  </a:cubicBezTo>
                  <a:cubicBezTo>
                    <a:pt x="13112" y="7179"/>
                    <a:pt x="13170" y="7168"/>
                    <a:pt x="13229" y="7143"/>
                  </a:cubicBezTo>
                  <a:cubicBezTo>
                    <a:pt x="13604" y="6968"/>
                    <a:pt x="13482" y="6060"/>
                    <a:pt x="13438" y="5720"/>
                  </a:cubicBezTo>
                  <a:cubicBezTo>
                    <a:pt x="13379" y="5414"/>
                    <a:pt x="13196" y="4425"/>
                    <a:pt x="12721" y="4425"/>
                  </a:cubicBezTo>
                  <a:cubicBezTo>
                    <a:pt x="12707" y="4425"/>
                    <a:pt x="12693" y="4426"/>
                    <a:pt x="12679" y="4428"/>
                  </a:cubicBezTo>
                  <a:cubicBezTo>
                    <a:pt x="12451" y="4445"/>
                    <a:pt x="12312" y="4751"/>
                    <a:pt x="12190" y="4908"/>
                  </a:cubicBezTo>
                  <a:cubicBezTo>
                    <a:pt x="12024" y="5109"/>
                    <a:pt x="11884" y="5318"/>
                    <a:pt x="11718" y="5458"/>
                  </a:cubicBezTo>
                  <a:cubicBezTo>
                    <a:pt x="11512" y="5491"/>
                    <a:pt x="11308" y="5506"/>
                    <a:pt x="11105" y="5506"/>
                  </a:cubicBezTo>
                  <a:cubicBezTo>
                    <a:pt x="10075" y="5506"/>
                    <a:pt x="9075" y="5131"/>
                    <a:pt x="8068" y="4890"/>
                  </a:cubicBezTo>
                  <a:cubicBezTo>
                    <a:pt x="8374" y="4663"/>
                    <a:pt x="8732" y="4375"/>
                    <a:pt x="8749" y="4017"/>
                  </a:cubicBezTo>
                  <a:cubicBezTo>
                    <a:pt x="8784" y="3563"/>
                    <a:pt x="8479" y="3057"/>
                    <a:pt x="8217" y="2646"/>
                  </a:cubicBezTo>
                  <a:lnTo>
                    <a:pt x="8217" y="2646"/>
                  </a:lnTo>
                  <a:cubicBezTo>
                    <a:pt x="8242" y="2676"/>
                    <a:pt x="8280" y="2697"/>
                    <a:pt x="8322" y="2697"/>
                  </a:cubicBezTo>
                  <a:cubicBezTo>
                    <a:pt x="8354" y="2697"/>
                    <a:pt x="8387" y="2685"/>
                    <a:pt x="8418" y="2655"/>
                  </a:cubicBezTo>
                  <a:cubicBezTo>
                    <a:pt x="8837" y="2218"/>
                    <a:pt x="9867" y="1380"/>
                    <a:pt x="9561" y="656"/>
                  </a:cubicBezTo>
                  <a:cubicBezTo>
                    <a:pt x="9553" y="638"/>
                    <a:pt x="9526" y="629"/>
                    <a:pt x="9509" y="612"/>
                  </a:cubicBezTo>
                  <a:cubicBezTo>
                    <a:pt x="9491" y="568"/>
                    <a:pt x="9483" y="533"/>
                    <a:pt x="9465" y="498"/>
                  </a:cubicBezTo>
                  <a:cubicBezTo>
                    <a:pt x="9453" y="473"/>
                    <a:pt x="9426" y="460"/>
                    <a:pt x="9401" y="460"/>
                  </a:cubicBezTo>
                  <a:cubicBezTo>
                    <a:pt x="9373" y="460"/>
                    <a:pt x="9348" y="475"/>
                    <a:pt x="9343" y="507"/>
                  </a:cubicBezTo>
                  <a:cubicBezTo>
                    <a:pt x="9256" y="970"/>
                    <a:pt x="9037" y="1380"/>
                    <a:pt x="8749" y="1738"/>
                  </a:cubicBezTo>
                  <a:lnTo>
                    <a:pt x="8723" y="1773"/>
                  </a:lnTo>
                  <a:cubicBezTo>
                    <a:pt x="8531" y="1965"/>
                    <a:pt x="8356" y="2175"/>
                    <a:pt x="8173" y="2367"/>
                  </a:cubicBezTo>
                  <a:cubicBezTo>
                    <a:pt x="8138" y="2402"/>
                    <a:pt x="8129" y="2446"/>
                    <a:pt x="8129" y="2480"/>
                  </a:cubicBezTo>
                  <a:lnTo>
                    <a:pt x="8068" y="2384"/>
                  </a:lnTo>
                  <a:cubicBezTo>
                    <a:pt x="7789" y="1957"/>
                    <a:pt x="7474" y="1494"/>
                    <a:pt x="7090" y="1118"/>
                  </a:cubicBezTo>
                  <a:cubicBezTo>
                    <a:pt x="7108" y="1101"/>
                    <a:pt x="7125" y="1092"/>
                    <a:pt x="7134" y="1083"/>
                  </a:cubicBezTo>
                  <a:lnTo>
                    <a:pt x="7265" y="987"/>
                  </a:lnTo>
                  <a:cubicBezTo>
                    <a:pt x="7370" y="917"/>
                    <a:pt x="7466" y="839"/>
                    <a:pt x="7562" y="778"/>
                  </a:cubicBezTo>
                  <a:lnTo>
                    <a:pt x="7789" y="647"/>
                  </a:lnTo>
                  <a:cubicBezTo>
                    <a:pt x="7859" y="612"/>
                    <a:pt x="7920" y="577"/>
                    <a:pt x="7990" y="533"/>
                  </a:cubicBezTo>
                  <a:cubicBezTo>
                    <a:pt x="8129" y="472"/>
                    <a:pt x="8269" y="420"/>
                    <a:pt x="8418" y="385"/>
                  </a:cubicBezTo>
                  <a:lnTo>
                    <a:pt x="8461" y="385"/>
                  </a:lnTo>
                  <a:cubicBezTo>
                    <a:pt x="8539" y="371"/>
                    <a:pt x="8613" y="365"/>
                    <a:pt x="8685" y="365"/>
                  </a:cubicBezTo>
                  <a:cubicBezTo>
                    <a:pt x="8879" y="365"/>
                    <a:pt x="9058" y="408"/>
                    <a:pt x="9256" y="446"/>
                  </a:cubicBezTo>
                  <a:cubicBezTo>
                    <a:pt x="9265" y="448"/>
                    <a:pt x="9273" y="450"/>
                    <a:pt x="9282" y="450"/>
                  </a:cubicBezTo>
                  <a:cubicBezTo>
                    <a:pt x="9359" y="450"/>
                    <a:pt x="9388" y="345"/>
                    <a:pt x="9317" y="298"/>
                  </a:cubicBezTo>
                  <a:cubicBezTo>
                    <a:pt x="9256" y="254"/>
                    <a:pt x="9186" y="219"/>
                    <a:pt x="9125" y="184"/>
                  </a:cubicBezTo>
                  <a:cubicBezTo>
                    <a:pt x="9116" y="140"/>
                    <a:pt x="9072" y="114"/>
                    <a:pt x="9011" y="97"/>
                  </a:cubicBezTo>
                  <a:cubicBezTo>
                    <a:pt x="8985" y="97"/>
                    <a:pt x="8941" y="97"/>
                    <a:pt x="8906" y="88"/>
                  </a:cubicBezTo>
                  <a:cubicBezTo>
                    <a:pt x="8906" y="44"/>
                    <a:pt x="8872" y="1"/>
                    <a:pt x="87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7" name="Google Shape;367;p19"/>
            <p:cNvSpPr/>
            <p:nvPr/>
          </p:nvSpPr>
          <p:spPr>
            <a:xfrm>
              <a:off x="3179900" y="4101050"/>
              <a:ext cx="25350" cy="21275"/>
            </a:xfrm>
            <a:custGeom>
              <a:avLst/>
              <a:gdLst/>
              <a:ahLst/>
              <a:cxnLst/>
              <a:rect l="l" t="t" r="r" b="b"/>
              <a:pathLst>
                <a:path w="1014" h="851" extrusionOk="0">
                  <a:moveTo>
                    <a:pt x="857" y="1"/>
                  </a:moveTo>
                  <a:cubicBezTo>
                    <a:pt x="644" y="1"/>
                    <a:pt x="242" y="446"/>
                    <a:pt x="166" y="522"/>
                  </a:cubicBezTo>
                  <a:cubicBezTo>
                    <a:pt x="149" y="539"/>
                    <a:pt x="140" y="548"/>
                    <a:pt x="131" y="565"/>
                  </a:cubicBezTo>
                  <a:cubicBezTo>
                    <a:pt x="105" y="583"/>
                    <a:pt x="96" y="591"/>
                    <a:pt x="79" y="591"/>
                  </a:cubicBezTo>
                  <a:cubicBezTo>
                    <a:pt x="18" y="626"/>
                    <a:pt x="0" y="687"/>
                    <a:pt x="9" y="740"/>
                  </a:cubicBezTo>
                  <a:cubicBezTo>
                    <a:pt x="18" y="783"/>
                    <a:pt x="44" y="801"/>
                    <a:pt x="79" y="827"/>
                  </a:cubicBezTo>
                  <a:cubicBezTo>
                    <a:pt x="95" y="843"/>
                    <a:pt x="117" y="850"/>
                    <a:pt x="140" y="850"/>
                  </a:cubicBezTo>
                  <a:cubicBezTo>
                    <a:pt x="167" y="850"/>
                    <a:pt x="195" y="841"/>
                    <a:pt x="219" y="827"/>
                  </a:cubicBezTo>
                  <a:cubicBezTo>
                    <a:pt x="393" y="731"/>
                    <a:pt x="577" y="653"/>
                    <a:pt x="734" y="539"/>
                  </a:cubicBezTo>
                  <a:cubicBezTo>
                    <a:pt x="839" y="434"/>
                    <a:pt x="1013" y="277"/>
                    <a:pt x="978" y="120"/>
                  </a:cubicBezTo>
                  <a:cubicBezTo>
                    <a:pt x="959" y="35"/>
                    <a:pt x="915" y="1"/>
                    <a:pt x="8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8" name="Google Shape;368;p19"/>
            <p:cNvSpPr/>
            <p:nvPr/>
          </p:nvSpPr>
          <p:spPr>
            <a:xfrm>
              <a:off x="3184925" y="4152675"/>
              <a:ext cx="35150" cy="9450"/>
            </a:xfrm>
            <a:custGeom>
              <a:avLst/>
              <a:gdLst/>
              <a:ahLst/>
              <a:cxnLst/>
              <a:rect l="l" t="t" r="r" b="b"/>
              <a:pathLst>
                <a:path w="1406" h="378" extrusionOk="0">
                  <a:moveTo>
                    <a:pt x="951" y="1"/>
                  </a:moveTo>
                  <a:cubicBezTo>
                    <a:pt x="672" y="1"/>
                    <a:pt x="378" y="110"/>
                    <a:pt x="114" y="159"/>
                  </a:cubicBezTo>
                  <a:lnTo>
                    <a:pt x="105" y="159"/>
                  </a:lnTo>
                  <a:cubicBezTo>
                    <a:pt x="35" y="185"/>
                    <a:pt x="0" y="281"/>
                    <a:pt x="79" y="316"/>
                  </a:cubicBezTo>
                  <a:cubicBezTo>
                    <a:pt x="155" y="349"/>
                    <a:pt x="231" y="358"/>
                    <a:pt x="309" y="358"/>
                  </a:cubicBezTo>
                  <a:cubicBezTo>
                    <a:pt x="356" y="358"/>
                    <a:pt x="405" y="355"/>
                    <a:pt x="454" y="351"/>
                  </a:cubicBezTo>
                  <a:cubicBezTo>
                    <a:pt x="480" y="360"/>
                    <a:pt x="524" y="369"/>
                    <a:pt x="559" y="369"/>
                  </a:cubicBezTo>
                  <a:cubicBezTo>
                    <a:pt x="657" y="373"/>
                    <a:pt x="760" y="378"/>
                    <a:pt x="863" y="378"/>
                  </a:cubicBezTo>
                  <a:cubicBezTo>
                    <a:pt x="998" y="378"/>
                    <a:pt x="1133" y="369"/>
                    <a:pt x="1258" y="334"/>
                  </a:cubicBezTo>
                  <a:cubicBezTo>
                    <a:pt x="1371" y="325"/>
                    <a:pt x="1406" y="133"/>
                    <a:pt x="1292" y="72"/>
                  </a:cubicBezTo>
                  <a:cubicBezTo>
                    <a:pt x="1184" y="20"/>
                    <a:pt x="1069" y="1"/>
                    <a:pt x="9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9" name="Google Shape;369;p19"/>
            <p:cNvSpPr/>
            <p:nvPr/>
          </p:nvSpPr>
          <p:spPr>
            <a:xfrm>
              <a:off x="3186000" y="4189850"/>
              <a:ext cx="29725" cy="25525"/>
            </a:xfrm>
            <a:custGeom>
              <a:avLst/>
              <a:gdLst/>
              <a:ahLst/>
              <a:cxnLst/>
              <a:rect l="l" t="t" r="r" b="b"/>
              <a:pathLst>
                <a:path w="1189" h="1021" extrusionOk="0">
                  <a:moveTo>
                    <a:pt x="210" y="0"/>
                  </a:moveTo>
                  <a:cubicBezTo>
                    <a:pt x="110" y="0"/>
                    <a:pt x="0" y="119"/>
                    <a:pt x="79" y="218"/>
                  </a:cubicBezTo>
                  <a:cubicBezTo>
                    <a:pt x="97" y="226"/>
                    <a:pt x="97" y="235"/>
                    <a:pt x="106" y="244"/>
                  </a:cubicBezTo>
                  <a:cubicBezTo>
                    <a:pt x="123" y="279"/>
                    <a:pt x="158" y="314"/>
                    <a:pt x="184" y="349"/>
                  </a:cubicBezTo>
                  <a:cubicBezTo>
                    <a:pt x="193" y="366"/>
                    <a:pt x="193" y="392"/>
                    <a:pt x="210" y="410"/>
                  </a:cubicBezTo>
                  <a:cubicBezTo>
                    <a:pt x="245" y="445"/>
                    <a:pt x="272" y="480"/>
                    <a:pt x="298" y="506"/>
                  </a:cubicBezTo>
                  <a:cubicBezTo>
                    <a:pt x="403" y="654"/>
                    <a:pt x="464" y="803"/>
                    <a:pt x="621" y="899"/>
                  </a:cubicBezTo>
                  <a:cubicBezTo>
                    <a:pt x="664" y="925"/>
                    <a:pt x="708" y="942"/>
                    <a:pt x="761" y="960"/>
                  </a:cubicBezTo>
                  <a:cubicBezTo>
                    <a:pt x="795" y="1004"/>
                    <a:pt x="839" y="1021"/>
                    <a:pt x="891" y="1021"/>
                  </a:cubicBezTo>
                  <a:cubicBezTo>
                    <a:pt x="996" y="1021"/>
                    <a:pt x="1075" y="942"/>
                    <a:pt x="1101" y="855"/>
                  </a:cubicBezTo>
                  <a:cubicBezTo>
                    <a:pt x="1110" y="855"/>
                    <a:pt x="1110" y="846"/>
                    <a:pt x="1119" y="846"/>
                  </a:cubicBezTo>
                  <a:cubicBezTo>
                    <a:pt x="1188" y="785"/>
                    <a:pt x="1162" y="680"/>
                    <a:pt x="1101" y="628"/>
                  </a:cubicBezTo>
                  <a:cubicBezTo>
                    <a:pt x="1101" y="567"/>
                    <a:pt x="1075" y="506"/>
                    <a:pt x="996" y="480"/>
                  </a:cubicBezTo>
                  <a:lnTo>
                    <a:pt x="996" y="462"/>
                  </a:lnTo>
                  <a:cubicBezTo>
                    <a:pt x="988" y="445"/>
                    <a:pt x="970" y="436"/>
                    <a:pt x="953" y="410"/>
                  </a:cubicBezTo>
                  <a:cubicBezTo>
                    <a:pt x="926" y="375"/>
                    <a:pt x="891" y="349"/>
                    <a:pt x="848" y="322"/>
                  </a:cubicBezTo>
                  <a:cubicBezTo>
                    <a:pt x="769" y="270"/>
                    <a:pt x="673" y="244"/>
                    <a:pt x="586" y="218"/>
                  </a:cubicBezTo>
                  <a:cubicBezTo>
                    <a:pt x="566" y="206"/>
                    <a:pt x="548" y="201"/>
                    <a:pt x="531" y="201"/>
                  </a:cubicBezTo>
                  <a:cubicBezTo>
                    <a:pt x="511" y="201"/>
                    <a:pt x="492" y="208"/>
                    <a:pt x="472" y="218"/>
                  </a:cubicBezTo>
                  <a:cubicBezTo>
                    <a:pt x="446" y="183"/>
                    <a:pt x="420" y="157"/>
                    <a:pt x="376" y="139"/>
                  </a:cubicBezTo>
                  <a:cubicBezTo>
                    <a:pt x="376" y="139"/>
                    <a:pt x="368" y="139"/>
                    <a:pt x="368" y="130"/>
                  </a:cubicBezTo>
                  <a:cubicBezTo>
                    <a:pt x="341" y="95"/>
                    <a:pt x="324" y="69"/>
                    <a:pt x="298" y="43"/>
                  </a:cubicBezTo>
                  <a:cubicBezTo>
                    <a:pt x="274" y="13"/>
                    <a:pt x="243" y="0"/>
                    <a:pt x="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0" name="Google Shape;370;p19"/>
            <p:cNvSpPr/>
            <p:nvPr/>
          </p:nvSpPr>
          <p:spPr>
            <a:xfrm>
              <a:off x="2875600" y="4069250"/>
              <a:ext cx="98475" cy="106800"/>
            </a:xfrm>
            <a:custGeom>
              <a:avLst/>
              <a:gdLst/>
              <a:ahLst/>
              <a:cxnLst/>
              <a:rect l="l" t="t" r="r" b="b"/>
              <a:pathLst>
                <a:path w="3939" h="4272" extrusionOk="0">
                  <a:moveTo>
                    <a:pt x="1715" y="0"/>
                  </a:moveTo>
                  <a:cubicBezTo>
                    <a:pt x="1703" y="0"/>
                    <a:pt x="1690" y="1"/>
                    <a:pt x="1677" y="4"/>
                  </a:cubicBezTo>
                  <a:cubicBezTo>
                    <a:pt x="1153" y="82"/>
                    <a:pt x="1371" y="1287"/>
                    <a:pt x="1494" y="1828"/>
                  </a:cubicBezTo>
                  <a:cubicBezTo>
                    <a:pt x="1275" y="1528"/>
                    <a:pt x="920" y="1069"/>
                    <a:pt x="520" y="1069"/>
                  </a:cubicBezTo>
                  <a:cubicBezTo>
                    <a:pt x="490" y="1069"/>
                    <a:pt x="459" y="1072"/>
                    <a:pt x="428" y="1078"/>
                  </a:cubicBezTo>
                  <a:cubicBezTo>
                    <a:pt x="402" y="1078"/>
                    <a:pt x="394" y="1086"/>
                    <a:pt x="385" y="1095"/>
                  </a:cubicBezTo>
                  <a:cubicBezTo>
                    <a:pt x="350" y="1088"/>
                    <a:pt x="316" y="1083"/>
                    <a:pt x="283" y="1083"/>
                  </a:cubicBezTo>
                  <a:cubicBezTo>
                    <a:pt x="202" y="1083"/>
                    <a:pt x="129" y="1112"/>
                    <a:pt x="79" y="1200"/>
                  </a:cubicBezTo>
                  <a:cubicBezTo>
                    <a:pt x="53" y="1226"/>
                    <a:pt x="44" y="1270"/>
                    <a:pt x="36" y="1305"/>
                  </a:cubicBezTo>
                  <a:cubicBezTo>
                    <a:pt x="9" y="1331"/>
                    <a:pt x="1" y="1348"/>
                    <a:pt x="1" y="1392"/>
                  </a:cubicBezTo>
                  <a:lnTo>
                    <a:pt x="1" y="1427"/>
                  </a:lnTo>
                  <a:lnTo>
                    <a:pt x="1" y="1436"/>
                  </a:lnTo>
                  <a:cubicBezTo>
                    <a:pt x="1" y="1444"/>
                    <a:pt x="1" y="1462"/>
                    <a:pt x="9" y="1470"/>
                  </a:cubicBezTo>
                  <a:cubicBezTo>
                    <a:pt x="53" y="1697"/>
                    <a:pt x="228" y="1898"/>
                    <a:pt x="402" y="2073"/>
                  </a:cubicBezTo>
                  <a:cubicBezTo>
                    <a:pt x="481" y="2160"/>
                    <a:pt x="559" y="2221"/>
                    <a:pt x="603" y="2265"/>
                  </a:cubicBezTo>
                  <a:cubicBezTo>
                    <a:pt x="632" y="2290"/>
                    <a:pt x="665" y="2301"/>
                    <a:pt x="697" y="2301"/>
                  </a:cubicBezTo>
                  <a:cubicBezTo>
                    <a:pt x="731" y="2301"/>
                    <a:pt x="764" y="2288"/>
                    <a:pt x="786" y="2265"/>
                  </a:cubicBezTo>
                  <a:cubicBezTo>
                    <a:pt x="848" y="2300"/>
                    <a:pt x="917" y="2317"/>
                    <a:pt x="979" y="2335"/>
                  </a:cubicBezTo>
                  <a:cubicBezTo>
                    <a:pt x="786" y="2448"/>
                    <a:pt x="603" y="2623"/>
                    <a:pt x="524" y="2737"/>
                  </a:cubicBezTo>
                  <a:cubicBezTo>
                    <a:pt x="306" y="3007"/>
                    <a:pt x="149" y="3479"/>
                    <a:pt x="385" y="3793"/>
                  </a:cubicBezTo>
                  <a:cubicBezTo>
                    <a:pt x="464" y="3904"/>
                    <a:pt x="563" y="3947"/>
                    <a:pt x="667" y="3947"/>
                  </a:cubicBezTo>
                  <a:cubicBezTo>
                    <a:pt x="883" y="3947"/>
                    <a:pt x="1122" y="3760"/>
                    <a:pt x="1258" y="3601"/>
                  </a:cubicBezTo>
                  <a:cubicBezTo>
                    <a:pt x="1415" y="3400"/>
                    <a:pt x="1520" y="3173"/>
                    <a:pt x="1625" y="2946"/>
                  </a:cubicBezTo>
                  <a:cubicBezTo>
                    <a:pt x="1651" y="2902"/>
                    <a:pt x="1668" y="2868"/>
                    <a:pt x="1695" y="2824"/>
                  </a:cubicBezTo>
                  <a:lnTo>
                    <a:pt x="1695" y="2824"/>
                  </a:lnTo>
                  <a:cubicBezTo>
                    <a:pt x="1642" y="3393"/>
                    <a:pt x="1821" y="4272"/>
                    <a:pt x="2259" y="4272"/>
                  </a:cubicBezTo>
                  <a:cubicBezTo>
                    <a:pt x="2332" y="4272"/>
                    <a:pt x="2411" y="4248"/>
                    <a:pt x="2498" y="4195"/>
                  </a:cubicBezTo>
                  <a:cubicBezTo>
                    <a:pt x="2856" y="3976"/>
                    <a:pt x="2760" y="3383"/>
                    <a:pt x="2681" y="3042"/>
                  </a:cubicBezTo>
                  <a:cubicBezTo>
                    <a:pt x="2664" y="2929"/>
                    <a:pt x="2629" y="2798"/>
                    <a:pt x="2585" y="2684"/>
                  </a:cubicBezTo>
                  <a:cubicBezTo>
                    <a:pt x="2611" y="2684"/>
                    <a:pt x="2638" y="2693"/>
                    <a:pt x="2664" y="2693"/>
                  </a:cubicBezTo>
                  <a:cubicBezTo>
                    <a:pt x="2856" y="2728"/>
                    <a:pt x="3048" y="2824"/>
                    <a:pt x="3249" y="2859"/>
                  </a:cubicBezTo>
                  <a:cubicBezTo>
                    <a:pt x="3276" y="2862"/>
                    <a:pt x="3306" y="2864"/>
                    <a:pt x="3337" y="2864"/>
                  </a:cubicBezTo>
                  <a:cubicBezTo>
                    <a:pt x="3553" y="2864"/>
                    <a:pt x="3828" y="2778"/>
                    <a:pt x="3790" y="2518"/>
                  </a:cubicBezTo>
                  <a:cubicBezTo>
                    <a:pt x="3755" y="2204"/>
                    <a:pt x="3327" y="2073"/>
                    <a:pt x="3083" y="2012"/>
                  </a:cubicBezTo>
                  <a:cubicBezTo>
                    <a:pt x="3004" y="1994"/>
                    <a:pt x="2882" y="1959"/>
                    <a:pt x="2760" y="1942"/>
                  </a:cubicBezTo>
                  <a:cubicBezTo>
                    <a:pt x="2926" y="1898"/>
                    <a:pt x="3083" y="1828"/>
                    <a:pt x="3231" y="1750"/>
                  </a:cubicBezTo>
                  <a:cubicBezTo>
                    <a:pt x="3519" y="1601"/>
                    <a:pt x="3939" y="1296"/>
                    <a:pt x="3790" y="920"/>
                  </a:cubicBezTo>
                  <a:cubicBezTo>
                    <a:pt x="3706" y="717"/>
                    <a:pt x="3525" y="643"/>
                    <a:pt x="3334" y="643"/>
                  </a:cubicBezTo>
                  <a:cubicBezTo>
                    <a:pt x="3189" y="643"/>
                    <a:pt x="3037" y="685"/>
                    <a:pt x="2917" y="746"/>
                  </a:cubicBezTo>
                  <a:cubicBezTo>
                    <a:pt x="2655" y="894"/>
                    <a:pt x="2402" y="1130"/>
                    <a:pt x="2218" y="1401"/>
                  </a:cubicBezTo>
                  <a:cubicBezTo>
                    <a:pt x="2253" y="1121"/>
                    <a:pt x="2262" y="833"/>
                    <a:pt x="2183" y="589"/>
                  </a:cubicBezTo>
                  <a:cubicBezTo>
                    <a:pt x="2117" y="397"/>
                    <a:pt x="1963" y="0"/>
                    <a:pt x="1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1" name="Google Shape;371;p19"/>
            <p:cNvSpPr/>
            <p:nvPr/>
          </p:nvSpPr>
          <p:spPr>
            <a:xfrm>
              <a:off x="2913375" y="4115750"/>
              <a:ext cx="17925" cy="17775"/>
            </a:xfrm>
            <a:custGeom>
              <a:avLst/>
              <a:gdLst/>
              <a:ahLst/>
              <a:cxnLst/>
              <a:rect l="l" t="t" r="r" b="b"/>
              <a:pathLst>
                <a:path w="717" h="711" extrusionOk="0">
                  <a:moveTo>
                    <a:pt x="353" y="1"/>
                  </a:moveTo>
                  <a:cubicBezTo>
                    <a:pt x="292" y="1"/>
                    <a:pt x="230" y="19"/>
                    <a:pt x="184" y="47"/>
                  </a:cubicBezTo>
                  <a:cubicBezTo>
                    <a:pt x="105" y="91"/>
                    <a:pt x="61" y="169"/>
                    <a:pt x="44" y="239"/>
                  </a:cubicBezTo>
                  <a:lnTo>
                    <a:pt x="9" y="309"/>
                  </a:lnTo>
                  <a:cubicBezTo>
                    <a:pt x="0" y="370"/>
                    <a:pt x="0" y="449"/>
                    <a:pt x="18" y="519"/>
                  </a:cubicBezTo>
                  <a:cubicBezTo>
                    <a:pt x="69" y="636"/>
                    <a:pt x="188" y="710"/>
                    <a:pt x="313" y="710"/>
                  </a:cubicBezTo>
                  <a:cubicBezTo>
                    <a:pt x="337" y="710"/>
                    <a:pt x="361" y="708"/>
                    <a:pt x="384" y="702"/>
                  </a:cubicBezTo>
                  <a:cubicBezTo>
                    <a:pt x="507" y="667"/>
                    <a:pt x="594" y="580"/>
                    <a:pt x="638" y="484"/>
                  </a:cubicBezTo>
                  <a:cubicBezTo>
                    <a:pt x="716" y="309"/>
                    <a:pt x="638" y="143"/>
                    <a:pt x="498" y="47"/>
                  </a:cubicBezTo>
                  <a:cubicBezTo>
                    <a:pt x="457" y="15"/>
                    <a:pt x="405" y="1"/>
                    <a:pt x="3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2" name="Google Shape;372;p19"/>
            <p:cNvSpPr/>
            <p:nvPr/>
          </p:nvSpPr>
          <p:spPr>
            <a:xfrm>
              <a:off x="2955275" y="4019000"/>
              <a:ext cx="89100" cy="104950"/>
            </a:xfrm>
            <a:custGeom>
              <a:avLst/>
              <a:gdLst/>
              <a:ahLst/>
              <a:cxnLst/>
              <a:rect l="l" t="t" r="r" b="b"/>
              <a:pathLst>
                <a:path w="3564" h="4198" extrusionOk="0">
                  <a:moveTo>
                    <a:pt x="195" y="1"/>
                  </a:moveTo>
                  <a:cubicBezTo>
                    <a:pt x="136" y="1"/>
                    <a:pt x="75" y="40"/>
                    <a:pt x="70" y="119"/>
                  </a:cubicBezTo>
                  <a:cubicBezTo>
                    <a:pt x="1" y="1167"/>
                    <a:pt x="621" y="1996"/>
                    <a:pt x="1293" y="2730"/>
                  </a:cubicBezTo>
                  <a:cubicBezTo>
                    <a:pt x="1755" y="3249"/>
                    <a:pt x="2575" y="4198"/>
                    <a:pt x="3364" y="4198"/>
                  </a:cubicBezTo>
                  <a:cubicBezTo>
                    <a:pt x="3410" y="4198"/>
                    <a:pt x="3456" y="4194"/>
                    <a:pt x="3502" y="4188"/>
                  </a:cubicBezTo>
                  <a:cubicBezTo>
                    <a:pt x="3546" y="4188"/>
                    <a:pt x="3563" y="4109"/>
                    <a:pt x="3528" y="4092"/>
                  </a:cubicBezTo>
                  <a:cubicBezTo>
                    <a:pt x="3257" y="3882"/>
                    <a:pt x="2926" y="3795"/>
                    <a:pt x="2646" y="3611"/>
                  </a:cubicBezTo>
                  <a:cubicBezTo>
                    <a:pt x="2253" y="3349"/>
                    <a:pt x="1913" y="3009"/>
                    <a:pt x="1598" y="2660"/>
                  </a:cubicBezTo>
                  <a:cubicBezTo>
                    <a:pt x="926" y="1944"/>
                    <a:pt x="254" y="1149"/>
                    <a:pt x="306" y="119"/>
                  </a:cubicBezTo>
                  <a:cubicBezTo>
                    <a:pt x="311" y="40"/>
                    <a:pt x="254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3" name="Google Shape;373;p19"/>
            <p:cNvSpPr/>
            <p:nvPr/>
          </p:nvSpPr>
          <p:spPr>
            <a:xfrm>
              <a:off x="2958775" y="4173775"/>
              <a:ext cx="151900" cy="39850"/>
            </a:xfrm>
            <a:custGeom>
              <a:avLst/>
              <a:gdLst/>
              <a:ahLst/>
              <a:cxnLst/>
              <a:rect l="l" t="t" r="r" b="b"/>
              <a:pathLst>
                <a:path w="6076" h="1594" extrusionOk="0">
                  <a:moveTo>
                    <a:pt x="5945" y="0"/>
                  </a:moveTo>
                  <a:cubicBezTo>
                    <a:pt x="5934" y="0"/>
                    <a:pt x="5923" y="2"/>
                    <a:pt x="5912" y="5"/>
                  </a:cubicBezTo>
                  <a:cubicBezTo>
                    <a:pt x="4881" y="276"/>
                    <a:pt x="3868" y="564"/>
                    <a:pt x="2829" y="817"/>
                  </a:cubicBezTo>
                  <a:cubicBezTo>
                    <a:pt x="2332" y="931"/>
                    <a:pt x="1825" y="1053"/>
                    <a:pt x="1328" y="1166"/>
                  </a:cubicBezTo>
                  <a:cubicBezTo>
                    <a:pt x="908" y="1254"/>
                    <a:pt x="376" y="1271"/>
                    <a:pt x="27" y="1498"/>
                  </a:cubicBezTo>
                  <a:cubicBezTo>
                    <a:pt x="0" y="1524"/>
                    <a:pt x="0" y="1568"/>
                    <a:pt x="35" y="1568"/>
                  </a:cubicBezTo>
                  <a:cubicBezTo>
                    <a:pt x="113" y="1586"/>
                    <a:pt x="195" y="1594"/>
                    <a:pt x="278" y="1594"/>
                  </a:cubicBezTo>
                  <a:cubicBezTo>
                    <a:pt x="596" y="1594"/>
                    <a:pt x="943" y="1484"/>
                    <a:pt x="1240" y="1428"/>
                  </a:cubicBezTo>
                  <a:cubicBezTo>
                    <a:pt x="1764" y="1315"/>
                    <a:pt x="2288" y="1184"/>
                    <a:pt x="2812" y="1062"/>
                  </a:cubicBezTo>
                  <a:cubicBezTo>
                    <a:pt x="3868" y="800"/>
                    <a:pt x="4925" y="529"/>
                    <a:pt x="5964" y="188"/>
                  </a:cubicBezTo>
                  <a:cubicBezTo>
                    <a:pt x="6075" y="149"/>
                    <a:pt x="6049" y="0"/>
                    <a:pt x="59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4" name="Google Shape;374;p19"/>
            <p:cNvSpPr/>
            <p:nvPr/>
          </p:nvSpPr>
          <p:spPr>
            <a:xfrm>
              <a:off x="3021425" y="4135350"/>
              <a:ext cx="88650" cy="21975"/>
            </a:xfrm>
            <a:custGeom>
              <a:avLst/>
              <a:gdLst/>
              <a:ahLst/>
              <a:cxnLst/>
              <a:rect l="l" t="t" r="r" b="b"/>
              <a:pathLst>
                <a:path w="3546" h="879" extrusionOk="0">
                  <a:moveTo>
                    <a:pt x="266" y="1"/>
                  </a:moveTo>
                  <a:cubicBezTo>
                    <a:pt x="190" y="1"/>
                    <a:pt x="115" y="7"/>
                    <a:pt x="44" y="23"/>
                  </a:cubicBezTo>
                  <a:cubicBezTo>
                    <a:pt x="9" y="40"/>
                    <a:pt x="0" y="84"/>
                    <a:pt x="18" y="101"/>
                  </a:cubicBezTo>
                  <a:cubicBezTo>
                    <a:pt x="454" y="451"/>
                    <a:pt x="1284" y="503"/>
                    <a:pt x="1816" y="625"/>
                  </a:cubicBezTo>
                  <a:cubicBezTo>
                    <a:pt x="2166" y="704"/>
                    <a:pt x="2506" y="782"/>
                    <a:pt x="2864" y="835"/>
                  </a:cubicBezTo>
                  <a:cubicBezTo>
                    <a:pt x="2986" y="852"/>
                    <a:pt x="3109" y="870"/>
                    <a:pt x="3231" y="878"/>
                  </a:cubicBezTo>
                  <a:cubicBezTo>
                    <a:pt x="3248" y="878"/>
                    <a:pt x="3391" y="864"/>
                    <a:pt x="3466" y="842"/>
                  </a:cubicBezTo>
                  <a:lnTo>
                    <a:pt x="3466" y="842"/>
                  </a:lnTo>
                  <a:cubicBezTo>
                    <a:pt x="3469" y="845"/>
                    <a:pt x="3472" y="849"/>
                    <a:pt x="3475" y="852"/>
                  </a:cubicBezTo>
                  <a:lnTo>
                    <a:pt x="3493" y="852"/>
                  </a:lnTo>
                  <a:cubicBezTo>
                    <a:pt x="3496" y="853"/>
                    <a:pt x="3500" y="854"/>
                    <a:pt x="3503" y="854"/>
                  </a:cubicBezTo>
                  <a:cubicBezTo>
                    <a:pt x="3526" y="854"/>
                    <a:pt x="3545" y="830"/>
                    <a:pt x="3545" y="800"/>
                  </a:cubicBezTo>
                  <a:cubicBezTo>
                    <a:pt x="3545" y="791"/>
                    <a:pt x="3545" y="782"/>
                    <a:pt x="3537" y="765"/>
                  </a:cubicBezTo>
                  <a:cubicBezTo>
                    <a:pt x="3537" y="747"/>
                    <a:pt x="3502" y="713"/>
                    <a:pt x="3475" y="713"/>
                  </a:cubicBezTo>
                  <a:cubicBezTo>
                    <a:pt x="2882" y="538"/>
                    <a:pt x="2236" y="459"/>
                    <a:pt x="1624" y="320"/>
                  </a:cubicBezTo>
                  <a:cubicBezTo>
                    <a:pt x="1222" y="230"/>
                    <a:pt x="711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5" name="Google Shape;375;p19"/>
            <p:cNvSpPr/>
            <p:nvPr/>
          </p:nvSpPr>
          <p:spPr>
            <a:xfrm>
              <a:off x="3105900" y="4174200"/>
              <a:ext cx="45150" cy="28575"/>
            </a:xfrm>
            <a:custGeom>
              <a:avLst/>
              <a:gdLst/>
              <a:ahLst/>
              <a:cxnLst/>
              <a:rect l="l" t="t" r="r" b="b"/>
              <a:pathLst>
                <a:path w="1806" h="1143" extrusionOk="0">
                  <a:moveTo>
                    <a:pt x="121" y="0"/>
                  </a:moveTo>
                  <a:cubicBezTo>
                    <a:pt x="79" y="0"/>
                    <a:pt x="38" y="10"/>
                    <a:pt x="0" y="32"/>
                  </a:cubicBezTo>
                  <a:cubicBezTo>
                    <a:pt x="0" y="285"/>
                    <a:pt x="428" y="425"/>
                    <a:pt x="603" y="538"/>
                  </a:cubicBezTo>
                  <a:cubicBezTo>
                    <a:pt x="926" y="739"/>
                    <a:pt x="1275" y="914"/>
                    <a:pt x="1607" y="1123"/>
                  </a:cubicBezTo>
                  <a:cubicBezTo>
                    <a:pt x="1628" y="1136"/>
                    <a:pt x="1648" y="1142"/>
                    <a:pt x="1666" y="1142"/>
                  </a:cubicBezTo>
                  <a:cubicBezTo>
                    <a:pt x="1756" y="1142"/>
                    <a:pt x="1806" y="1005"/>
                    <a:pt x="1712" y="940"/>
                  </a:cubicBezTo>
                  <a:cubicBezTo>
                    <a:pt x="1397" y="721"/>
                    <a:pt x="1048" y="521"/>
                    <a:pt x="716" y="329"/>
                  </a:cubicBezTo>
                  <a:cubicBezTo>
                    <a:pt x="571" y="234"/>
                    <a:pt x="329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6" name="Google Shape;376;p19"/>
            <p:cNvSpPr/>
            <p:nvPr/>
          </p:nvSpPr>
          <p:spPr>
            <a:xfrm>
              <a:off x="3127725" y="4121350"/>
              <a:ext cx="40425" cy="81350"/>
            </a:xfrm>
            <a:custGeom>
              <a:avLst/>
              <a:gdLst/>
              <a:ahLst/>
              <a:cxnLst/>
              <a:rect l="l" t="t" r="r" b="b"/>
              <a:pathLst>
                <a:path w="1617" h="3254" extrusionOk="0">
                  <a:moveTo>
                    <a:pt x="489" y="159"/>
                  </a:moveTo>
                  <a:cubicBezTo>
                    <a:pt x="503" y="159"/>
                    <a:pt x="517" y="160"/>
                    <a:pt x="533" y="164"/>
                  </a:cubicBezTo>
                  <a:cubicBezTo>
                    <a:pt x="751" y="190"/>
                    <a:pt x="970" y="705"/>
                    <a:pt x="1048" y="880"/>
                  </a:cubicBezTo>
                  <a:cubicBezTo>
                    <a:pt x="1254" y="1360"/>
                    <a:pt x="1233" y="1857"/>
                    <a:pt x="1290" y="2372"/>
                  </a:cubicBezTo>
                  <a:lnTo>
                    <a:pt x="1290" y="2372"/>
                  </a:lnTo>
                  <a:cubicBezTo>
                    <a:pt x="1281" y="2375"/>
                    <a:pt x="1273" y="2381"/>
                    <a:pt x="1267" y="2390"/>
                  </a:cubicBezTo>
                  <a:cubicBezTo>
                    <a:pt x="1223" y="2460"/>
                    <a:pt x="1188" y="2530"/>
                    <a:pt x="1162" y="2591"/>
                  </a:cubicBezTo>
                  <a:cubicBezTo>
                    <a:pt x="1075" y="2792"/>
                    <a:pt x="1118" y="2853"/>
                    <a:pt x="882" y="2853"/>
                  </a:cubicBezTo>
                  <a:cubicBezTo>
                    <a:pt x="612" y="2853"/>
                    <a:pt x="533" y="2495"/>
                    <a:pt x="472" y="2259"/>
                  </a:cubicBezTo>
                  <a:cubicBezTo>
                    <a:pt x="341" y="1796"/>
                    <a:pt x="289" y="1316"/>
                    <a:pt x="262" y="836"/>
                  </a:cubicBezTo>
                  <a:cubicBezTo>
                    <a:pt x="254" y="670"/>
                    <a:pt x="230" y="159"/>
                    <a:pt x="489" y="159"/>
                  </a:cubicBezTo>
                  <a:close/>
                  <a:moveTo>
                    <a:pt x="501" y="0"/>
                  </a:moveTo>
                  <a:cubicBezTo>
                    <a:pt x="253" y="0"/>
                    <a:pt x="131" y="399"/>
                    <a:pt x="88" y="757"/>
                  </a:cubicBezTo>
                  <a:cubicBezTo>
                    <a:pt x="1" y="1447"/>
                    <a:pt x="105" y="2539"/>
                    <a:pt x="603" y="3089"/>
                  </a:cubicBezTo>
                  <a:cubicBezTo>
                    <a:pt x="709" y="3205"/>
                    <a:pt x="809" y="3253"/>
                    <a:pt x="899" y="3253"/>
                  </a:cubicBezTo>
                  <a:cubicBezTo>
                    <a:pt x="1195" y="3253"/>
                    <a:pt x="1385" y="2735"/>
                    <a:pt x="1345" y="2408"/>
                  </a:cubicBezTo>
                  <a:cubicBezTo>
                    <a:pt x="1343" y="2396"/>
                    <a:pt x="1338" y="2387"/>
                    <a:pt x="1332" y="2380"/>
                  </a:cubicBezTo>
                  <a:lnTo>
                    <a:pt x="1332" y="2380"/>
                  </a:lnTo>
                  <a:cubicBezTo>
                    <a:pt x="1616" y="1733"/>
                    <a:pt x="1330" y="741"/>
                    <a:pt x="874" y="233"/>
                  </a:cubicBezTo>
                  <a:cubicBezTo>
                    <a:pt x="726" y="68"/>
                    <a:pt x="603" y="0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7" name="Google Shape;377;p19"/>
            <p:cNvSpPr/>
            <p:nvPr/>
          </p:nvSpPr>
          <p:spPr>
            <a:xfrm>
              <a:off x="3106700" y="4123550"/>
              <a:ext cx="30825" cy="33325"/>
            </a:xfrm>
            <a:custGeom>
              <a:avLst/>
              <a:gdLst/>
              <a:ahLst/>
              <a:cxnLst/>
              <a:rect l="l" t="t" r="r" b="b"/>
              <a:pathLst>
                <a:path w="1233" h="1333" extrusionOk="0">
                  <a:moveTo>
                    <a:pt x="1166" y="0"/>
                  </a:moveTo>
                  <a:cubicBezTo>
                    <a:pt x="1157" y="0"/>
                    <a:pt x="1147" y="2"/>
                    <a:pt x="1138" y="6"/>
                  </a:cubicBezTo>
                  <a:cubicBezTo>
                    <a:pt x="885" y="119"/>
                    <a:pt x="684" y="425"/>
                    <a:pt x="510" y="617"/>
                  </a:cubicBezTo>
                  <a:cubicBezTo>
                    <a:pt x="335" y="800"/>
                    <a:pt x="99" y="1010"/>
                    <a:pt x="21" y="1254"/>
                  </a:cubicBezTo>
                  <a:cubicBezTo>
                    <a:pt x="1" y="1301"/>
                    <a:pt x="32" y="1333"/>
                    <a:pt x="72" y="1333"/>
                  </a:cubicBezTo>
                  <a:cubicBezTo>
                    <a:pt x="84" y="1333"/>
                    <a:pt x="96" y="1330"/>
                    <a:pt x="108" y="1324"/>
                  </a:cubicBezTo>
                  <a:cubicBezTo>
                    <a:pt x="361" y="1211"/>
                    <a:pt x="545" y="914"/>
                    <a:pt x="728" y="704"/>
                  </a:cubicBezTo>
                  <a:cubicBezTo>
                    <a:pt x="894" y="521"/>
                    <a:pt x="1147" y="311"/>
                    <a:pt x="1226" y="76"/>
                  </a:cubicBezTo>
                  <a:cubicBezTo>
                    <a:pt x="1233" y="27"/>
                    <a:pt x="1201" y="0"/>
                    <a:pt x="1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8" name="Google Shape;378;p19"/>
            <p:cNvSpPr/>
            <p:nvPr/>
          </p:nvSpPr>
          <p:spPr>
            <a:xfrm>
              <a:off x="3148025" y="4180425"/>
              <a:ext cx="5475" cy="4400"/>
            </a:xfrm>
            <a:custGeom>
              <a:avLst/>
              <a:gdLst/>
              <a:ahLst/>
              <a:cxnLst/>
              <a:rect l="l" t="t" r="r" b="b"/>
              <a:pathLst>
                <a:path w="219" h="176" extrusionOk="0">
                  <a:moveTo>
                    <a:pt x="105" y="1"/>
                  </a:moveTo>
                  <a:cubicBezTo>
                    <a:pt x="1" y="1"/>
                    <a:pt x="1" y="176"/>
                    <a:pt x="105" y="176"/>
                  </a:cubicBezTo>
                  <a:cubicBezTo>
                    <a:pt x="219" y="176"/>
                    <a:pt x="219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9" name="Google Shape;379;p19"/>
            <p:cNvSpPr/>
            <p:nvPr/>
          </p:nvSpPr>
          <p:spPr>
            <a:xfrm>
              <a:off x="3140375" y="4138100"/>
              <a:ext cx="6150" cy="5025"/>
            </a:xfrm>
            <a:custGeom>
              <a:avLst/>
              <a:gdLst/>
              <a:ahLst/>
              <a:cxnLst/>
              <a:rect l="l" t="t" r="r" b="b"/>
              <a:pathLst>
                <a:path w="246" h="201" extrusionOk="0">
                  <a:moveTo>
                    <a:pt x="132" y="0"/>
                  </a:moveTo>
                  <a:cubicBezTo>
                    <a:pt x="1" y="17"/>
                    <a:pt x="1" y="201"/>
                    <a:pt x="132" y="201"/>
                  </a:cubicBezTo>
                  <a:cubicBezTo>
                    <a:pt x="245" y="201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0" name="Google Shape;380;p19"/>
            <p:cNvSpPr/>
            <p:nvPr/>
          </p:nvSpPr>
          <p:spPr>
            <a:xfrm>
              <a:off x="3151525" y="4165375"/>
              <a:ext cx="7000" cy="5475"/>
            </a:xfrm>
            <a:custGeom>
              <a:avLst/>
              <a:gdLst/>
              <a:ahLst/>
              <a:cxnLst/>
              <a:rect l="l" t="t" r="r" b="b"/>
              <a:pathLst>
                <a:path w="280" h="219" extrusionOk="0">
                  <a:moveTo>
                    <a:pt x="140" y="0"/>
                  </a:moveTo>
                  <a:cubicBezTo>
                    <a:pt x="0" y="0"/>
                    <a:pt x="0" y="219"/>
                    <a:pt x="140" y="219"/>
                  </a:cubicBezTo>
                  <a:cubicBezTo>
                    <a:pt x="280" y="219"/>
                    <a:pt x="280" y="0"/>
                    <a:pt x="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9"/>
            <p:cNvSpPr/>
            <p:nvPr/>
          </p:nvSpPr>
          <p:spPr>
            <a:xfrm>
              <a:off x="3148025" y="4149425"/>
              <a:ext cx="7450" cy="5925"/>
            </a:xfrm>
            <a:custGeom>
              <a:avLst/>
              <a:gdLst/>
              <a:ahLst/>
              <a:cxnLst/>
              <a:rect l="l" t="t" r="r" b="b"/>
              <a:pathLst>
                <a:path w="298" h="237" extrusionOk="0">
                  <a:moveTo>
                    <a:pt x="135" y="0"/>
                  </a:moveTo>
                  <a:cubicBezTo>
                    <a:pt x="1" y="0"/>
                    <a:pt x="6" y="237"/>
                    <a:pt x="149" y="237"/>
                  </a:cubicBezTo>
                  <a:cubicBezTo>
                    <a:pt x="297" y="237"/>
                    <a:pt x="297" y="1"/>
                    <a:pt x="149" y="1"/>
                  </a:cubicBezTo>
                  <a:cubicBezTo>
                    <a:pt x="144" y="0"/>
                    <a:pt x="139" y="0"/>
                    <a:pt x="1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2" name="Google Shape;382;p19"/>
            <p:cNvSpPr/>
            <p:nvPr/>
          </p:nvSpPr>
          <p:spPr>
            <a:xfrm>
              <a:off x="3141050" y="4168650"/>
              <a:ext cx="5025" cy="4175"/>
            </a:xfrm>
            <a:custGeom>
              <a:avLst/>
              <a:gdLst/>
              <a:ahLst/>
              <a:cxnLst/>
              <a:rect l="l" t="t" r="r" b="b"/>
              <a:pathLst>
                <a:path w="201" h="167" extrusionOk="0">
                  <a:moveTo>
                    <a:pt x="105" y="0"/>
                  </a:moveTo>
                  <a:cubicBezTo>
                    <a:pt x="0" y="0"/>
                    <a:pt x="0" y="166"/>
                    <a:pt x="105" y="166"/>
                  </a:cubicBezTo>
                  <a:cubicBezTo>
                    <a:pt x="201" y="166"/>
                    <a:pt x="20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3" name="Google Shape;383;p19"/>
            <p:cNvSpPr/>
            <p:nvPr/>
          </p:nvSpPr>
          <p:spPr>
            <a:xfrm>
              <a:off x="3138650" y="4154250"/>
              <a:ext cx="6125" cy="5025"/>
            </a:xfrm>
            <a:custGeom>
              <a:avLst/>
              <a:gdLst/>
              <a:ahLst/>
              <a:cxnLst/>
              <a:rect l="l" t="t" r="r" b="b"/>
              <a:pathLst>
                <a:path w="245" h="201" extrusionOk="0">
                  <a:moveTo>
                    <a:pt x="122" y="0"/>
                  </a:moveTo>
                  <a:cubicBezTo>
                    <a:pt x="0" y="0"/>
                    <a:pt x="0" y="201"/>
                    <a:pt x="122" y="201"/>
                  </a:cubicBezTo>
                  <a:cubicBezTo>
                    <a:pt x="245" y="201"/>
                    <a:pt x="245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4" name="Google Shape;384;p19"/>
            <p:cNvSpPr/>
            <p:nvPr/>
          </p:nvSpPr>
          <p:spPr>
            <a:xfrm>
              <a:off x="2957650" y="4136225"/>
              <a:ext cx="66425" cy="75400"/>
            </a:xfrm>
            <a:custGeom>
              <a:avLst/>
              <a:gdLst/>
              <a:ahLst/>
              <a:cxnLst/>
              <a:rect l="l" t="t" r="r" b="b"/>
              <a:pathLst>
                <a:path w="2657" h="3016" extrusionOk="0">
                  <a:moveTo>
                    <a:pt x="2494" y="1"/>
                  </a:moveTo>
                  <a:cubicBezTo>
                    <a:pt x="1096" y="1"/>
                    <a:pt x="376" y="1790"/>
                    <a:pt x="28" y="2869"/>
                  </a:cubicBezTo>
                  <a:cubicBezTo>
                    <a:pt x="1" y="2955"/>
                    <a:pt x="77" y="3015"/>
                    <a:pt x="148" y="3015"/>
                  </a:cubicBezTo>
                  <a:cubicBezTo>
                    <a:pt x="191" y="3015"/>
                    <a:pt x="233" y="2992"/>
                    <a:pt x="246" y="2939"/>
                  </a:cubicBezTo>
                  <a:cubicBezTo>
                    <a:pt x="395" y="2258"/>
                    <a:pt x="691" y="1586"/>
                    <a:pt x="1154" y="1044"/>
                  </a:cubicBezTo>
                  <a:cubicBezTo>
                    <a:pt x="1565" y="555"/>
                    <a:pt x="2080" y="363"/>
                    <a:pt x="2621" y="75"/>
                  </a:cubicBezTo>
                  <a:cubicBezTo>
                    <a:pt x="2656" y="49"/>
                    <a:pt x="2647" y="5"/>
                    <a:pt x="2612" y="5"/>
                  </a:cubicBezTo>
                  <a:cubicBezTo>
                    <a:pt x="2572" y="2"/>
                    <a:pt x="2533" y="1"/>
                    <a:pt x="24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5" name="Google Shape;385;p19"/>
            <p:cNvSpPr/>
            <p:nvPr/>
          </p:nvSpPr>
          <p:spPr>
            <a:xfrm>
              <a:off x="3021000" y="4120400"/>
              <a:ext cx="23375" cy="20000"/>
            </a:xfrm>
            <a:custGeom>
              <a:avLst/>
              <a:gdLst/>
              <a:ahLst/>
              <a:cxnLst/>
              <a:rect l="l" t="t" r="r" b="b"/>
              <a:pathLst>
                <a:path w="935" h="800" extrusionOk="0">
                  <a:moveTo>
                    <a:pt x="868" y="0"/>
                  </a:moveTo>
                  <a:cubicBezTo>
                    <a:pt x="727" y="0"/>
                    <a:pt x="625" y="126"/>
                    <a:pt x="524" y="210"/>
                  </a:cubicBezTo>
                  <a:cubicBezTo>
                    <a:pt x="384" y="341"/>
                    <a:pt x="244" y="472"/>
                    <a:pt x="87" y="577"/>
                  </a:cubicBezTo>
                  <a:cubicBezTo>
                    <a:pt x="0" y="649"/>
                    <a:pt x="57" y="799"/>
                    <a:pt x="144" y="799"/>
                  </a:cubicBezTo>
                  <a:cubicBezTo>
                    <a:pt x="162" y="799"/>
                    <a:pt x="181" y="793"/>
                    <a:pt x="201" y="778"/>
                  </a:cubicBezTo>
                  <a:cubicBezTo>
                    <a:pt x="349" y="664"/>
                    <a:pt x="480" y="551"/>
                    <a:pt x="611" y="420"/>
                  </a:cubicBezTo>
                  <a:cubicBezTo>
                    <a:pt x="725" y="306"/>
                    <a:pt x="882" y="210"/>
                    <a:pt x="917" y="44"/>
                  </a:cubicBezTo>
                  <a:cubicBezTo>
                    <a:pt x="934" y="27"/>
                    <a:pt x="908" y="1"/>
                    <a:pt x="882" y="1"/>
                  </a:cubicBezTo>
                  <a:cubicBezTo>
                    <a:pt x="877" y="0"/>
                    <a:pt x="872" y="0"/>
                    <a:pt x="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6" name="Google Shape;386;p19"/>
            <p:cNvSpPr/>
            <p:nvPr/>
          </p:nvSpPr>
          <p:spPr>
            <a:xfrm>
              <a:off x="2820325" y="4017300"/>
              <a:ext cx="140100" cy="81575"/>
            </a:xfrm>
            <a:custGeom>
              <a:avLst/>
              <a:gdLst/>
              <a:ahLst/>
              <a:cxnLst/>
              <a:rect l="l" t="t" r="r" b="b"/>
              <a:pathLst>
                <a:path w="5604" h="3263" extrusionOk="0">
                  <a:moveTo>
                    <a:pt x="5554" y="0"/>
                  </a:moveTo>
                  <a:cubicBezTo>
                    <a:pt x="5549" y="0"/>
                    <a:pt x="5544" y="1"/>
                    <a:pt x="5538" y="3"/>
                  </a:cubicBezTo>
                  <a:cubicBezTo>
                    <a:pt x="4604" y="353"/>
                    <a:pt x="3748" y="964"/>
                    <a:pt x="2893" y="1453"/>
                  </a:cubicBezTo>
                  <a:cubicBezTo>
                    <a:pt x="1958" y="1986"/>
                    <a:pt x="989" y="2474"/>
                    <a:pt x="99" y="3068"/>
                  </a:cubicBezTo>
                  <a:cubicBezTo>
                    <a:pt x="1" y="3136"/>
                    <a:pt x="59" y="3262"/>
                    <a:pt x="155" y="3262"/>
                  </a:cubicBezTo>
                  <a:cubicBezTo>
                    <a:pt x="170" y="3262"/>
                    <a:pt x="186" y="3259"/>
                    <a:pt x="203" y="3252"/>
                  </a:cubicBezTo>
                  <a:cubicBezTo>
                    <a:pt x="1164" y="2798"/>
                    <a:pt x="2089" y="2204"/>
                    <a:pt x="3006" y="1671"/>
                  </a:cubicBezTo>
                  <a:cubicBezTo>
                    <a:pt x="3871" y="1182"/>
                    <a:pt x="4822" y="719"/>
                    <a:pt x="5573" y="65"/>
                  </a:cubicBezTo>
                  <a:cubicBezTo>
                    <a:pt x="5604" y="49"/>
                    <a:pt x="5587" y="0"/>
                    <a:pt x="5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9"/>
            <p:cNvSpPr/>
            <p:nvPr/>
          </p:nvSpPr>
          <p:spPr>
            <a:xfrm>
              <a:off x="2937050" y="4208125"/>
              <a:ext cx="27650" cy="26150"/>
            </a:xfrm>
            <a:custGeom>
              <a:avLst/>
              <a:gdLst/>
              <a:ahLst/>
              <a:cxnLst/>
              <a:rect l="l" t="t" r="r" b="b"/>
              <a:pathLst>
                <a:path w="1106" h="1046" extrusionOk="0">
                  <a:moveTo>
                    <a:pt x="967" y="1"/>
                  </a:moveTo>
                  <a:cubicBezTo>
                    <a:pt x="944" y="1"/>
                    <a:pt x="923" y="9"/>
                    <a:pt x="904" y="28"/>
                  </a:cubicBezTo>
                  <a:cubicBezTo>
                    <a:pt x="756" y="168"/>
                    <a:pt x="599" y="325"/>
                    <a:pt x="450" y="473"/>
                  </a:cubicBezTo>
                  <a:cubicBezTo>
                    <a:pt x="302" y="604"/>
                    <a:pt x="118" y="735"/>
                    <a:pt x="31" y="901"/>
                  </a:cubicBezTo>
                  <a:cubicBezTo>
                    <a:pt x="0" y="963"/>
                    <a:pt x="44" y="1045"/>
                    <a:pt x="116" y="1045"/>
                  </a:cubicBezTo>
                  <a:cubicBezTo>
                    <a:pt x="125" y="1045"/>
                    <a:pt x="135" y="1044"/>
                    <a:pt x="145" y="1041"/>
                  </a:cubicBezTo>
                  <a:cubicBezTo>
                    <a:pt x="328" y="980"/>
                    <a:pt x="468" y="805"/>
                    <a:pt x="599" y="674"/>
                  </a:cubicBezTo>
                  <a:cubicBezTo>
                    <a:pt x="765" y="508"/>
                    <a:pt x="913" y="351"/>
                    <a:pt x="1061" y="185"/>
                  </a:cubicBezTo>
                  <a:cubicBezTo>
                    <a:pt x="1088" y="150"/>
                    <a:pt x="1105" y="98"/>
                    <a:pt x="1070" y="63"/>
                  </a:cubicBezTo>
                  <a:cubicBezTo>
                    <a:pt x="1044" y="37"/>
                    <a:pt x="1044" y="28"/>
                    <a:pt x="1035" y="28"/>
                  </a:cubicBezTo>
                  <a:cubicBezTo>
                    <a:pt x="1035" y="28"/>
                    <a:pt x="1026" y="28"/>
                    <a:pt x="1026" y="19"/>
                  </a:cubicBezTo>
                  <a:cubicBezTo>
                    <a:pt x="1006" y="7"/>
                    <a:pt x="986" y="1"/>
                    <a:pt x="9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9"/>
            <p:cNvSpPr/>
            <p:nvPr/>
          </p:nvSpPr>
          <p:spPr>
            <a:xfrm>
              <a:off x="2820850" y="4093275"/>
              <a:ext cx="121950" cy="141525"/>
            </a:xfrm>
            <a:custGeom>
              <a:avLst/>
              <a:gdLst/>
              <a:ahLst/>
              <a:cxnLst/>
              <a:rect l="l" t="t" r="r" b="b"/>
              <a:pathLst>
                <a:path w="4878" h="5661" extrusionOk="0">
                  <a:moveTo>
                    <a:pt x="145" y="0"/>
                  </a:moveTo>
                  <a:cubicBezTo>
                    <a:pt x="75" y="0"/>
                    <a:pt x="1" y="54"/>
                    <a:pt x="16" y="143"/>
                  </a:cubicBezTo>
                  <a:cubicBezTo>
                    <a:pt x="165" y="754"/>
                    <a:pt x="305" y="1374"/>
                    <a:pt x="619" y="1915"/>
                  </a:cubicBezTo>
                  <a:cubicBezTo>
                    <a:pt x="951" y="2474"/>
                    <a:pt x="1344" y="3007"/>
                    <a:pt x="1754" y="3496"/>
                  </a:cubicBezTo>
                  <a:cubicBezTo>
                    <a:pt x="2522" y="4413"/>
                    <a:pt x="3579" y="5286"/>
                    <a:pt x="4723" y="5652"/>
                  </a:cubicBezTo>
                  <a:cubicBezTo>
                    <a:pt x="4735" y="5658"/>
                    <a:pt x="4746" y="5660"/>
                    <a:pt x="4757" y="5660"/>
                  </a:cubicBezTo>
                  <a:cubicBezTo>
                    <a:pt x="4834" y="5660"/>
                    <a:pt x="4878" y="5541"/>
                    <a:pt x="4801" y="5495"/>
                  </a:cubicBezTo>
                  <a:cubicBezTo>
                    <a:pt x="3745" y="4919"/>
                    <a:pt x="2767" y="4351"/>
                    <a:pt x="1981" y="3400"/>
                  </a:cubicBezTo>
                  <a:cubicBezTo>
                    <a:pt x="1588" y="2919"/>
                    <a:pt x="1213" y="2404"/>
                    <a:pt x="881" y="1872"/>
                  </a:cubicBezTo>
                  <a:cubicBezTo>
                    <a:pt x="540" y="1313"/>
                    <a:pt x="401" y="702"/>
                    <a:pt x="252" y="82"/>
                  </a:cubicBezTo>
                  <a:cubicBezTo>
                    <a:pt x="238" y="25"/>
                    <a:pt x="192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19"/>
            <p:cNvSpPr/>
            <p:nvPr/>
          </p:nvSpPr>
          <p:spPr>
            <a:xfrm>
              <a:off x="2970725" y="4020525"/>
              <a:ext cx="93125" cy="48550"/>
            </a:xfrm>
            <a:custGeom>
              <a:avLst/>
              <a:gdLst/>
              <a:ahLst/>
              <a:cxnLst/>
              <a:rect l="l" t="t" r="r" b="b"/>
              <a:pathLst>
                <a:path w="3725" h="1942" extrusionOk="0">
                  <a:moveTo>
                    <a:pt x="3032" y="0"/>
                  </a:moveTo>
                  <a:cubicBezTo>
                    <a:pt x="2730" y="0"/>
                    <a:pt x="2413" y="138"/>
                    <a:pt x="2124" y="285"/>
                  </a:cubicBezTo>
                  <a:cubicBezTo>
                    <a:pt x="1382" y="669"/>
                    <a:pt x="727" y="1202"/>
                    <a:pt x="90" y="1734"/>
                  </a:cubicBezTo>
                  <a:cubicBezTo>
                    <a:pt x="1" y="1816"/>
                    <a:pt x="89" y="1941"/>
                    <a:pt x="186" y="1941"/>
                  </a:cubicBezTo>
                  <a:cubicBezTo>
                    <a:pt x="212" y="1941"/>
                    <a:pt x="240" y="1932"/>
                    <a:pt x="264" y="1909"/>
                  </a:cubicBezTo>
                  <a:cubicBezTo>
                    <a:pt x="732" y="1527"/>
                    <a:pt x="2090" y="226"/>
                    <a:pt x="2988" y="226"/>
                  </a:cubicBezTo>
                  <a:cubicBezTo>
                    <a:pt x="3180" y="226"/>
                    <a:pt x="3350" y="285"/>
                    <a:pt x="3486" y="425"/>
                  </a:cubicBezTo>
                  <a:cubicBezTo>
                    <a:pt x="3509" y="449"/>
                    <a:pt x="3535" y="459"/>
                    <a:pt x="3560" y="459"/>
                  </a:cubicBezTo>
                  <a:cubicBezTo>
                    <a:pt x="3645" y="459"/>
                    <a:pt x="3724" y="348"/>
                    <a:pt x="3644" y="267"/>
                  </a:cubicBezTo>
                  <a:cubicBezTo>
                    <a:pt x="3460" y="73"/>
                    <a:pt x="3250" y="0"/>
                    <a:pt x="30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19"/>
            <p:cNvSpPr/>
            <p:nvPr/>
          </p:nvSpPr>
          <p:spPr>
            <a:xfrm>
              <a:off x="3029525" y="4026625"/>
              <a:ext cx="44750" cy="59225"/>
            </a:xfrm>
            <a:custGeom>
              <a:avLst/>
              <a:gdLst/>
              <a:ahLst/>
              <a:cxnLst/>
              <a:rect l="l" t="t" r="r" b="b"/>
              <a:pathLst>
                <a:path w="1790" h="2369" extrusionOk="0">
                  <a:moveTo>
                    <a:pt x="1217" y="1"/>
                  </a:moveTo>
                  <a:cubicBezTo>
                    <a:pt x="1138" y="1"/>
                    <a:pt x="1059" y="78"/>
                    <a:pt x="1108" y="163"/>
                  </a:cubicBezTo>
                  <a:cubicBezTo>
                    <a:pt x="1545" y="879"/>
                    <a:pt x="314" y="1778"/>
                    <a:pt x="8" y="2320"/>
                  </a:cubicBezTo>
                  <a:cubicBezTo>
                    <a:pt x="1" y="2341"/>
                    <a:pt x="17" y="2368"/>
                    <a:pt x="37" y="2368"/>
                  </a:cubicBezTo>
                  <a:cubicBezTo>
                    <a:pt x="42" y="2368"/>
                    <a:pt x="47" y="2367"/>
                    <a:pt x="52" y="2363"/>
                  </a:cubicBezTo>
                  <a:cubicBezTo>
                    <a:pt x="680" y="2032"/>
                    <a:pt x="1789" y="818"/>
                    <a:pt x="1309" y="50"/>
                  </a:cubicBezTo>
                  <a:cubicBezTo>
                    <a:pt x="1285" y="15"/>
                    <a:pt x="1251" y="1"/>
                    <a:pt x="1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9"/>
            <p:cNvSpPr/>
            <p:nvPr/>
          </p:nvSpPr>
          <p:spPr>
            <a:xfrm>
              <a:off x="2964925" y="4010650"/>
              <a:ext cx="100725" cy="47125"/>
            </a:xfrm>
            <a:custGeom>
              <a:avLst/>
              <a:gdLst/>
              <a:ahLst/>
              <a:cxnLst/>
              <a:rect l="l" t="t" r="r" b="b"/>
              <a:pathLst>
                <a:path w="4029" h="1885" extrusionOk="0">
                  <a:moveTo>
                    <a:pt x="2922" y="0"/>
                  </a:moveTo>
                  <a:cubicBezTo>
                    <a:pt x="2805" y="0"/>
                    <a:pt x="2685" y="19"/>
                    <a:pt x="2566" y="60"/>
                  </a:cubicBezTo>
                  <a:cubicBezTo>
                    <a:pt x="1588" y="374"/>
                    <a:pt x="863" y="1047"/>
                    <a:pt x="104" y="1693"/>
                  </a:cubicBezTo>
                  <a:cubicBezTo>
                    <a:pt x="0" y="1775"/>
                    <a:pt x="82" y="1885"/>
                    <a:pt x="176" y="1885"/>
                  </a:cubicBezTo>
                  <a:cubicBezTo>
                    <a:pt x="202" y="1885"/>
                    <a:pt x="228" y="1877"/>
                    <a:pt x="252" y="1859"/>
                  </a:cubicBezTo>
                  <a:cubicBezTo>
                    <a:pt x="750" y="1431"/>
                    <a:pt x="1230" y="968"/>
                    <a:pt x="1824" y="645"/>
                  </a:cubicBezTo>
                  <a:cubicBezTo>
                    <a:pt x="2086" y="505"/>
                    <a:pt x="2452" y="287"/>
                    <a:pt x="2749" y="243"/>
                  </a:cubicBezTo>
                  <a:cubicBezTo>
                    <a:pt x="2789" y="238"/>
                    <a:pt x="2830" y="235"/>
                    <a:pt x="2870" y="235"/>
                  </a:cubicBezTo>
                  <a:cubicBezTo>
                    <a:pt x="3301" y="235"/>
                    <a:pt x="3715" y="529"/>
                    <a:pt x="3771" y="977"/>
                  </a:cubicBezTo>
                  <a:cubicBezTo>
                    <a:pt x="3784" y="1051"/>
                    <a:pt x="3849" y="1088"/>
                    <a:pt x="3911" y="1088"/>
                  </a:cubicBezTo>
                  <a:cubicBezTo>
                    <a:pt x="3972" y="1088"/>
                    <a:pt x="4028" y="1051"/>
                    <a:pt x="4024" y="977"/>
                  </a:cubicBezTo>
                  <a:cubicBezTo>
                    <a:pt x="3952" y="403"/>
                    <a:pt x="3463" y="0"/>
                    <a:pt x="29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9"/>
            <p:cNvSpPr/>
            <p:nvPr/>
          </p:nvSpPr>
          <p:spPr>
            <a:xfrm>
              <a:off x="3023650" y="4024150"/>
              <a:ext cx="34025" cy="50275"/>
            </a:xfrm>
            <a:custGeom>
              <a:avLst/>
              <a:gdLst/>
              <a:ahLst/>
              <a:cxnLst/>
              <a:rect l="l" t="t" r="r" b="b"/>
              <a:pathLst>
                <a:path w="1361" h="2011" extrusionOk="0">
                  <a:moveTo>
                    <a:pt x="1221" y="0"/>
                  </a:moveTo>
                  <a:cubicBezTo>
                    <a:pt x="1164" y="0"/>
                    <a:pt x="1107" y="35"/>
                    <a:pt x="1107" y="105"/>
                  </a:cubicBezTo>
                  <a:cubicBezTo>
                    <a:pt x="1125" y="865"/>
                    <a:pt x="339" y="1371"/>
                    <a:pt x="7" y="1965"/>
                  </a:cubicBezTo>
                  <a:cubicBezTo>
                    <a:pt x="0" y="1994"/>
                    <a:pt x="17" y="2011"/>
                    <a:pt x="38" y="2011"/>
                  </a:cubicBezTo>
                  <a:cubicBezTo>
                    <a:pt x="42" y="2011"/>
                    <a:pt x="46" y="2010"/>
                    <a:pt x="51" y="2008"/>
                  </a:cubicBezTo>
                  <a:cubicBezTo>
                    <a:pt x="636" y="1677"/>
                    <a:pt x="1361" y="838"/>
                    <a:pt x="1335" y="105"/>
                  </a:cubicBezTo>
                  <a:cubicBezTo>
                    <a:pt x="1335" y="35"/>
                    <a:pt x="1278" y="0"/>
                    <a:pt x="12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9"/>
            <p:cNvSpPr/>
            <p:nvPr/>
          </p:nvSpPr>
          <p:spPr>
            <a:xfrm>
              <a:off x="3178150" y="4150625"/>
              <a:ext cx="46750" cy="15025"/>
            </a:xfrm>
            <a:custGeom>
              <a:avLst/>
              <a:gdLst/>
              <a:ahLst/>
              <a:cxnLst/>
              <a:rect l="l" t="t" r="r" b="b"/>
              <a:pathLst>
                <a:path w="1870" h="601" extrusionOk="0">
                  <a:moveTo>
                    <a:pt x="1205" y="180"/>
                  </a:moveTo>
                  <a:cubicBezTo>
                    <a:pt x="1310" y="180"/>
                    <a:pt x="1406" y="189"/>
                    <a:pt x="1511" y="224"/>
                  </a:cubicBezTo>
                  <a:cubicBezTo>
                    <a:pt x="1555" y="325"/>
                    <a:pt x="1538" y="379"/>
                    <a:pt x="1466" y="379"/>
                  </a:cubicBezTo>
                  <a:cubicBezTo>
                    <a:pt x="1451" y="379"/>
                    <a:pt x="1434" y="377"/>
                    <a:pt x="1415" y="372"/>
                  </a:cubicBezTo>
                  <a:cubicBezTo>
                    <a:pt x="1321" y="419"/>
                    <a:pt x="1160" y="436"/>
                    <a:pt x="1000" y="436"/>
                  </a:cubicBezTo>
                  <a:cubicBezTo>
                    <a:pt x="863" y="436"/>
                    <a:pt x="727" y="423"/>
                    <a:pt x="638" y="407"/>
                  </a:cubicBezTo>
                  <a:cubicBezTo>
                    <a:pt x="546" y="392"/>
                    <a:pt x="462" y="363"/>
                    <a:pt x="379" y="340"/>
                  </a:cubicBezTo>
                  <a:lnTo>
                    <a:pt x="379" y="340"/>
                  </a:lnTo>
                  <a:cubicBezTo>
                    <a:pt x="511" y="300"/>
                    <a:pt x="643" y="258"/>
                    <a:pt x="778" y="232"/>
                  </a:cubicBezTo>
                  <a:cubicBezTo>
                    <a:pt x="917" y="198"/>
                    <a:pt x="1066" y="180"/>
                    <a:pt x="1205" y="180"/>
                  </a:cubicBezTo>
                  <a:close/>
                  <a:moveTo>
                    <a:pt x="1168" y="0"/>
                  </a:moveTo>
                  <a:cubicBezTo>
                    <a:pt x="787" y="0"/>
                    <a:pt x="389" y="128"/>
                    <a:pt x="63" y="317"/>
                  </a:cubicBezTo>
                  <a:lnTo>
                    <a:pt x="63" y="317"/>
                  </a:lnTo>
                  <a:cubicBezTo>
                    <a:pt x="60" y="318"/>
                    <a:pt x="56" y="319"/>
                    <a:pt x="53" y="320"/>
                  </a:cubicBezTo>
                  <a:cubicBezTo>
                    <a:pt x="27" y="329"/>
                    <a:pt x="1" y="372"/>
                    <a:pt x="27" y="407"/>
                  </a:cubicBezTo>
                  <a:cubicBezTo>
                    <a:pt x="143" y="563"/>
                    <a:pt x="372" y="600"/>
                    <a:pt x="604" y="600"/>
                  </a:cubicBezTo>
                  <a:cubicBezTo>
                    <a:pt x="774" y="600"/>
                    <a:pt x="945" y="580"/>
                    <a:pt x="1075" y="573"/>
                  </a:cubicBezTo>
                  <a:cubicBezTo>
                    <a:pt x="1258" y="564"/>
                    <a:pt x="1764" y="590"/>
                    <a:pt x="1817" y="320"/>
                  </a:cubicBezTo>
                  <a:cubicBezTo>
                    <a:pt x="1869" y="67"/>
                    <a:pt x="1467" y="14"/>
                    <a:pt x="1302" y="5"/>
                  </a:cubicBezTo>
                  <a:cubicBezTo>
                    <a:pt x="1257" y="2"/>
                    <a:pt x="1213" y="0"/>
                    <a:pt x="1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9"/>
            <p:cNvSpPr/>
            <p:nvPr/>
          </p:nvSpPr>
          <p:spPr>
            <a:xfrm>
              <a:off x="3172700" y="4095525"/>
              <a:ext cx="41050" cy="31350"/>
            </a:xfrm>
            <a:custGeom>
              <a:avLst/>
              <a:gdLst/>
              <a:ahLst/>
              <a:cxnLst/>
              <a:rect l="l" t="t" r="r" b="b"/>
              <a:pathLst>
                <a:path w="1642" h="1254" extrusionOk="0">
                  <a:moveTo>
                    <a:pt x="1109" y="297"/>
                  </a:moveTo>
                  <a:cubicBezTo>
                    <a:pt x="1293" y="323"/>
                    <a:pt x="1135" y="516"/>
                    <a:pt x="1074" y="577"/>
                  </a:cubicBezTo>
                  <a:cubicBezTo>
                    <a:pt x="996" y="655"/>
                    <a:pt x="900" y="725"/>
                    <a:pt x="804" y="769"/>
                  </a:cubicBezTo>
                  <a:cubicBezTo>
                    <a:pt x="643" y="849"/>
                    <a:pt x="478" y="893"/>
                    <a:pt x="311" y="941"/>
                  </a:cubicBezTo>
                  <a:lnTo>
                    <a:pt x="311" y="941"/>
                  </a:lnTo>
                  <a:cubicBezTo>
                    <a:pt x="371" y="867"/>
                    <a:pt x="430" y="793"/>
                    <a:pt x="498" y="725"/>
                  </a:cubicBezTo>
                  <a:cubicBezTo>
                    <a:pt x="585" y="638"/>
                    <a:pt x="673" y="550"/>
                    <a:pt x="777" y="481"/>
                  </a:cubicBezTo>
                  <a:cubicBezTo>
                    <a:pt x="856" y="428"/>
                    <a:pt x="1022" y="297"/>
                    <a:pt x="1109" y="297"/>
                  </a:cubicBezTo>
                  <a:close/>
                  <a:moveTo>
                    <a:pt x="1196" y="0"/>
                  </a:moveTo>
                  <a:cubicBezTo>
                    <a:pt x="978" y="0"/>
                    <a:pt x="732" y="186"/>
                    <a:pt x="594" y="297"/>
                  </a:cubicBezTo>
                  <a:cubicBezTo>
                    <a:pt x="332" y="507"/>
                    <a:pt x="35" y="795"/>
                    <a:pt x="0" y="1144"/>
                  </a:cubicBezTo>
                  <a:cubicBezTo>
                    <a:pt x="0" y="1188"/>
                    <a:pt x="27" y="1205"/>
                    <a:pt x="51" y="1205"/>
                  </a:cubicBezTo>
                  <a:cubicBezTo>
                    <a:pt x="61" y="1205"/>
                    <a:pt x="71" y="1202"/>
                    <a:pt x="79" y="1197"/>
                  </a:cubicBezTo>
                  <a:cubicBezTo>
                    <a:pt x="81" y="1195"/>
                    <a:pt x="83" y="1193"/>
                    <a:pt x="85" y="1191"/>
                  </a:cubicBezTo>
                  <a:lnTo>
                    <a:pt x="85" y="1191"/>
                  </a:lnTo>
                  <a:cubicBezTo>
                    <a:pt x="108" y="1227"/>
                    <a:pt x="146" y="1254"/>
                    <a:pt x="197" y="1254"/>
                  </a:cubicBezTo>
                  <a:cubicBezTo>
                    <a:pt x="209" y="1254"/>
                    <a:pt x="222" y="1252"/>
                    <a:pt x="236" y="1249"/>
                  </a:cubicBezTo>
                  <a:cubicBezTo>
                    <a:pt x="585" y="1162"/>
                    <a:pt x="943" y="996"/>
                    <a:pt x="1205" y="760"/>
                  </a:cubicBezTo>
                  <a:cubicBezTo>
                    <a:pt x="1371" y="612"/>
                    <a:pt x="1642" y="262"/>
                    <a:pt x="1397" y="70"/>
                  </a:cubicBezTo>
                  <a:cubicBezTo>
                    <a:pt x="1337" y="20"/>
                    <a:pt x="1268" y="0"/>
                    <a:pt x="11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9"/>
            <p:cNvSpPr/>
            <p:nvPr/>
          </p:nvSpPr>
          <p:spPr>
            <a:xfrm>
              <a:off x="3176450" y="4186125"/>
              <a:ext cx="45375" cy="34225"/>
            </a:xfrm>
            <a:custGeom>
              <a:avLst/>
              <a:gdLst/>
              <a:ahLst/>
              <a:cxnLst/>
              <a:rect l="l" t="t" r="r" b="b"/>
              <a:pathLst>
                <a:path w="1815" h="1369" extrusionOk="0">
                  <a:moveTo>
                    <a:pt x="473" y="306"/>
                  </a:moveTo>
                  <a:cubicBezTo>
                    <a:pt x="859" y="476"/>
                    <a:pt x="1448" y="611"/>
                    <a:pt x="1396" y="960"/>
                  </a:cubicBezTo>
                  <a:cubicBezTo>
                    <a:pt x="1374" y="1083"/>
                    <a:pt x="1316" y="1128"/>
                    <a:pt x="1243" y="1128"/>
                  </a:cubicBezTo>
                  <a:cubicBezTo>
                    <a:pt x="1081" y="1128"/>
                    <a:pt x="845" y="906"/>
                    <a:pt x="767" y="803"/>
                  </a:cubicBezTo>
                  <a:cubicBezTo>
                    <a:pt x="662" y="640"/>
                    <a:pt x="573" y="469"/>
                    <a:pt x="473" y="306"/>
                  </a:cubicBezTo>
                  <a:close/>
                  <a:moveTo>
                    <a:pt x="348" y="1"/>
                  </a:moveTo>
                  <a:cubicBezTo>
                    <a:pt x="312" y="1"/>
                    <a:pt x="275" y="6"/>
                    <a:pt x="239" y="16"/>
                  </a:cubicBezTo>
                  <a:lnTo>
                    <a:pt x="239" y="16"/>
                  </a:lnTo>
                  <a:cubicBezTo>
                    <a:pt x="221" y="10"/>
                    <a:pt x="203" y="7"/>
                    <a:pt x="185" y="7"/>
                  </a:cubicBezTo>
                  <a:cubicBezTo>
                    <a:pt x="88" y="7"/>
                    <a:pt x="0" y="96"/>
                    <a:pt x="60" y="210"/>
                  </a:cubicBezTo>
                  <a:cubicBezTo>
                    <a:pt x="191" y="454"/>
                    <a:pt x="365" y="672"/>
                    <a:pt x="531" y="899"/>
                  </a:cubicBezTo>
                  <a:cubicBezTo>
                    <a:pt x="627" y="1039"/>
                    <a:pt x="741" y="1179"/>
                    <a:pt x="889" y="1266"/>
                  </a:cubicBezTo>
                  <a:cubicBezTo>
                    <a:pt x="986" y="1332"/>
                    <a:pt x="1106" y="1368"/>
                    <a:pt x="1226" y="1368"/>
                  </a:cubicBezTo>
                  <a:cubicBezTo>
                    <a:pt x="1376" y="1368"/>
                    <a:pt x="1525" y="1310"/>
                    <a:pt x="1623" y="1179"/>
                  </a:cubicBezTo>
                  <a:cubicBezTo>
                    <a:pt x="1815" y="917"/>
                    <a:pt x="1623" y="611"/>
                    <a:pt x="1404" y="454"/>
                  </a:cubicBezTo>
                  <a:cubicBezTo>
                    <a:pt x="1230" y="323"/>
                    <a:pt x="1020" y="244"/>
                    <a:pt x="828" y="157"/>
                  </a:cubicBezTo>
                  <a:cubicBezTo>
                    <a:pt x="672" y="93"/>
                    <a:pt x="511" y="1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9"/>
            <p:cNvSpPr/>
            <p:nvPr/>
          </p:nvSpPr>
          <p:spPr>
            <a:xfrm>
              <a:off x="2900700" y="4066200"/>
              <a:ext cx="40950" cy="47775"/>
            </a:xfrm>
            <a:custGeom>
              <a:avLst/>
              <a:gdLst/>
              <a:ahLst/>
              <a:cxnLst/>
              <a:rect l="l" t="t" r="r" b="b"/>
              <a:pathLst>
                <a:path w="1638" h="1911" extrusionOk="0">
                  <a:moveTo>
                    <a:pt x="741" y="0"/>
                  </a:moveTo>
                  <a:cubicBezTo>
                    <a:pt x="702" y="0"/>
                    <a:pt x="662" y="4"/>
                    <a:pt x="621" y="12"/>
                  </a:cubicBezTo>
                  <a:cubicBezTo>
                    <a:pt x="1" y="126"/>
                    <a:pt x="71" y="1627"/>
                    <a:pt x="481" y="1907"/>
                  </a:cubicBezTo>
                  <a:cubicBezTo>
                    <a:pt x="488" y="1909"/>
                    <a:pt x="495" y="1910"/>
                    <a:pt x="502" y="1910"/>
                  </a:cubicBezTo>
                  <a:cubicBezTo>
                    <a:pt x="519" y="1910"/>
                    <a:pt x="533" y="1902"/>
                    <a:pt x="533" y="1889"/>
                  </a:cubicBezTo>
                  <a:cubicBezTo>
                    <a:pt x="568" y="1680"/>
                    <a:pt x="472" y="1505"/>
                    <a:pt x="437" y="1296"/>
                  </a:cubicBezTo>
                  <a:cubicBezTo>
                    <a:pt x="402" y="1042"/>
                    <a:pt x="359" y="580"/>
                    <a:pt x="525" y="361"/>
                  </a:cubicBezTo>
                  <a:cubicBezTo>
                    <a:pt x="589" y="271"/>
                    <a:pt x="661" y="236"/>
                    <a:pt x="731" y="236"/>
                  </a:cubicBezTo>
                  <a:cubicBezTo>
                    <a:pt x="877" y="236"/>
                    <a:pt x="1018" y="389"/>
                    <a:pt x="1083" y="501"/>
                  </a:cubicBezTo>
                  <a:cubicBezTo>
                    <a:pt x="1162" y="632"/>
                    <a:pt x="1188" y="780"/>
                    <a:pt x="1188" y="938"/>
                  </a:cubicBezTo>
                  <a:cubicBezTo>
                    <a:pt x="1188" y="1200"/>
                    <a:pt x="1057" y="1453"/>
                    <a:pt x="1127" y="1697"/>
                  </a:cubicBezTo>
                  <a:cubicBezTo>
                    <a:pt x="1133" y="1727"/>
                    <a:pt x="1167" y="1748"/>
                    <a:pt x="1196" y="1748"/>
                  </a:cubicBezTo>
                  <a:cubicBezTo>
                    <a:pt x="1210" y="1748"/>
                    <a:pt x="1223" y="1743"/>
                    <a:pt x="1232" y="1732"/>
                  </a:cubicBezTo>
                  <a:cubicBezTo>
                    <a:pt x="1638" y="1318"/>
                    <a:pt x="1454" y="0"/>
                    <a:pt x="7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9"/>
            <p:cNvSpPr/>
            <p:nvPr/>
          </p:nvSpPr>
          <p:spPr>
            <a:xfrm>
              <a:off x="2929750" y="4082000"/>
              <a:ext cx="46300" cy="38150"/>
            </a:xfrm>
            <a:custGeom>
              <a:avLst/>
              <a:gdLst/>
              <a:ahLst/>
              <a:cxnLst/>
              <a:rect l="l" t="t" r="r" b="b"/>
              <a:pathLst>
                <a:path w="1852" h="1526" extrusionOk="0">
                  <a:moveTo>
                    <a:pt x="1009" y="1"/>
                  </a:moveTo>
                  <a:cubicBezTo>
                    <a:pt x="952" y="1"/>
                    <a:pt x="894" y="6"/>
                    <a:pt x="838" y="17"/>
                  </a:cubicBezTo>
                  <a:cubicBezTo>
                    <a:pt x="402" y="122"/>
                    <a:pt x="96" y="515"/>
                    <a:pt x="9" y="934"/>
                  </a:cubicBezTo>
                  <a:cubicBezTo>
                    <a:pt x="0" y="969"/>
                    <a:pt x="17" y="1004"/>
                    <a:pt x="44" y="1022"/>
                  </a:cubicBezTo>
                  <a:lnTo>
                    <a:pt x="52" y="1030"/>
                  </a:lnTo>
                  <a:cubicBezTo>
                    <a:pt x="63" y="1038"/>
                    <a:pt x="74" y="1041"/>
                    <a:pt x="86" y="1041"/>
                  </a:cubicBezTo>
                  <a:cubicBezTo>
                    <a:pt x="111" y="1041"/>
                    <a:pt x="136" y="1025"/>
                    <a:pt x="148" y="1013"/>
                  </a:cubicBezTo>
                  <a:cubicBezTo>
                    <a:pt x="162" y="992"/>
                    <a:pt x="160" y="968"/>
                    <a:pt x="148" y="949"/>
                  </a:cubicBezTo>
                  <a:lnTo>
                    <a:pt x="148" y="949"/>
                  </a:lnTo>
                  <a:cubicBezTo>
                    <a:pt x="148" y="907"/>
                    <a:pt x="289" y="733"/>
                    <a:pt x="314" y="699"/>
                  </a:cubicBezTo>
                  <a:cubicBezTo>
                    <a:pt x="393" y="576"/>
                    <a:pt x="463" y="480"/>
                    <a:pt x="585" y="402"/>
                  </a:cubicBezTo>
                  <a:cubicBezTo>
                    <a:pt x="717" y="299"/>
                    <a:pt x="889" y="235"/>
                    <a:pt x="1053" y="235"/>
                  </a:cubicBezTo>
                  <a:cubicBezTo>
                    <a:pt x="1226" y="235"/>
                    <a:pt x="1390" y="306"/>
                    <a:pt x="1493" y="480"/>
                  </a:cubicBezTo>
                  <a:cubicBezTo>
                    <a:pt x="1659" y="760"/>
                    <a:pt x="1449" y="1013"/>
                    <a:pt x="1205" y="1153"/>
                  </a:cubicBezTo>
                  <a:cubicBezTo>
                    <a:pt x="969" y="1301"/>
                    <a:pt x="751" y="1284"/>
                    <a:pt x="480" y="1301"/>
                  </a:cubicBezTo>
                  <a:cubicBezTo>
                    <a:pt x="410" y="1301"/>
                    <a:pt x="375" y="1371"/>
                    <a:pt x="419" y="1415"/>
                  </a:cubicBezTo>
                  <a:cubicBezTo>
                    <a:pt x="498" y="1494"/>
                    <a:pt x="601" y="1525"/>
                    <a:pt x="712" y="1525"/>
                  </a:cubicBezTo>
                  <a:cubicBezTo>
                    <a:pt x="969" y="1525"/>
                    <a:pt x="1273" y="1359"/>
                    <a:pt x="1449" y="1231"/>
                  </a:cubicBezTo>
                  <a:cubicBezTo>
                    <a:pt x="1703" y="1048"/>
                    <a:pt x="1851" y="751"/>
                    <a:pt x="1720" y="445"/>
                  </a:cubicBezTo>
                  <a:cubicBezTo>
                    <a:pt x="1603" y="152"/>
                    <a:pt x="1307" y="1"/>
                    <a:pt x="10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9"/>
            <p:cNvSpPr/>
            <p:nvPr/>
          </p:nvSpPr>
          <p:spPr>
            <a:xfrm>
              <a:off x="2868175" y="4091975"/>
              <a:ext cx="45750" cy="38825"/>
            </a:xfrm>
            <a:custGeom>
              <a:avLst/>
              <a:gdLst/>
              <a:ahLst/>
              <a:cxnLst/>
              <a:rect l="l" t="t" r="r" b="b"/>
              <a:pathLst>
                <a:path w="1830" h="1553" extrusionOk="0">
                  <a:moveTo>
                    <a:pt x="702" y="1"/>
                  </a:moveTo>
                  <a:cubicBezTo>
                    <a:pt x="493" y="1"/>
                    <a:pt x="281" y="65"/>
                    <a:pt x="175" y="230"/>
                  </a:cubicBezTo>
                  <a:cubicBezTo>
                    <a:pt x="1" y="492"/>
                    <a:pt x="254" y="928"/>
                    <a:pt x="437" y="1138"/>
                  </a:cubicBezTo>
                  <a:cubicBezTo>
                    <a:pt x="606" y="1327"/>
                    <a:pt x="947" y="1552"/>
                    <a:pt x="1238" y="1552"/>
                  </a:cubicBezTo>
                  <a:cubicBezTo>
                    <a:pt x="1324" y="1552"/>
                    <a:pt x="1405" y="1533"/>
                    <a:pt x="1476" y="1487"/>
                  </a:cubicBezTo>
                  <a:cubicBezTo>
                    <a:pt x="1511" y="1470"/>
                    <a:pt x="1511" y="1408"/>
                    <a:pt x="1476" y="1391"/>
                  </a:cubicBezTo>
                  <a:cubicBezTo>
                    <a:pt x="1284" y="1251"/>
                    <a:pt x="1005" y="1269"/>
                    <a:pt x="787" y="1138"/>
                  </a:cubicBezTo>
                  <a:cubicBezTo>
                    <a:pt x="586" y="1007"/>
                    <a:pt x="123" y="553"/>
                    <a:pt x="411" y="308"/>
                  </a:cubicBezTo>
                  <a:cubicBezTo>
                    <a:pt x="488" y="245"/>
                    <a:pt x="583" y="220"/>
                    <a:pt x="683" y="220"/>
                  </a:cubicBezTo>
                  <a:cubicBezTo>
                    <a:pt x="888" y="220"/>
                    <a:pt x="1114" y="328"/>
                    <a:pt x="1249" y="439"/>
                  </a:cubicBezTo>
                  <a:cubicBezTo>
                    <a:pt x="1424" y="596"/>
                    <a:pt x="1537" y="797"/>
                    <a:pt x="1721" y="954"/>
                  </a:cubicBezTo>
                  <a:cubicBezTo>
                    <a:pt x="1735" y="964"/>
                    <a:pt x="1751" y="968"/>
                    <a:pt x="1765" y="968"/>
                  </a:cubicBezTo>
                  <a:cubicBezTo>
                    <a:pt x="1801" y="968"/>
                    <a:pt x="1829" y="940"/>
                    <a:pt x="1817" y="902"/>
                  </a:cubicBezTo>
                  <a:cubicBezTo>
                    <a:pt x="1703" y="561"/>
                    <a:pt x="1398" y="212"/>
                    <a:pt x="1075" y="73"/>
                  </a:cubicBezTo>
                  <a:cubicBezTo>
                    <a:pt x="972" y="28"/>
                    <a:pt x="838" y="1"/>
                    <a:pt x="7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9"/>
            <p:cNvSpPr/>
            <p:nvPr/>
          </p:nvSpPr>
          <p:spPr>
            <a:xfrm>
              <a:off x="2877350" y="4127425"/>
              <a:ext cx="45425" cy="43900"/>
            </a:xfrm>
            <a:custGeom>
              <a:avLst/>
              <a:gdLst/>
              <a:ahLst/>
              <a:cxnLst/>
              <a:rect l="l" t="t" r="r" b="b"/>
              <a:pathLst>
                <a:path w="1817" h="1756" extrusionOk="0">
                  <a:moveTo>
                    <a:pt x="917" y="0"/>
                  </a:moveTo>
                  <a:cubicBezTo>
                    <a:pt x="574" y="0"/>
                    <a:pt x="286" y="351"/>
                    <a:pt x="149" y="663"/>
                  </a:cubicBezTo>
                  <a:cubicBezTo>
                    <a:pt x="0" y="986"/>
                    <a:pt x="27" y="1396"/>
                    <a:pt x="332" y="1632"/>
                  </a:cubicBezTo>
                  <a:cubicBezTo>
                    <a:pt x="446" y="1718"/>
                    <a:pt x="564" y="1755"/>
                    <a:pt x="680" y="1755"/>
                  </a:cubicBezTo>
                  <a:cubicBezTo>
                    <a:pt x="859" y="1755"/>
                    <a:pt x="1035" y="1668"/>
                    <a:pt x="1188" y="1536"/>
                  </a:cubicBezTo>
                  <a:cubicBezTo>
                    <a:pt x="1380" y="1361"/>
                    <a:pt x="1817" y="811"/>
                    <a:pt x="1528" y="575"/>
                  </a:cubicBezTo>
                  <a:cubicBezTo>
                    <a:pt x="1520" y="567"/>
                    <a:pt x="1509" y="562"/>
                    <a:pt x="1498" y="562"/>
                  </a:cubicBezTo>
                  <a:cubicBezTo>
                    <a:pt x="1487" y="562"/>
                    <a:pt x="1476" y="567"/>
                    <a:pt x="1467" y="575"/>
                  </a:cubicBezTo>
                  <a:cubicBezTo>
                    <a:pt x="1354" y="689"/>
                    <a:pt x="1363" y="899"/>
                    <a:pt x="1275" y="1056"/>
                  </a:cubicBezTo>
                  <a:cubicBezTo>
                    <a:pt x="1167" y="1234"/>
                    <a:pt x="941" y="1515"/>
                    <a:pt x="703" y="1515"/>
                  </a:cubicBezTo>
                  <a:cubicBezTo>
                    <a:pt x="673" y="1515"/>
                    <a:pt x="642" y="1511"/>
                    <a:pt x="612" y="1501"/>
                  </a:cubicBezTo>
                  <a:cubicBezTo>
                    <a:pt x="262" y="1387"/>
                    <a:pt x="280" y="942"/>
                    <a:pt x="411" y="689"/>
                  </a:cubicBezTo>
                  <a:cubicBezTo>
                    <a:pt x="551" y="418"/>
                    <a:pt x="786" y="209"/>
                    <a:pt x="1083" y="156"/>
                  </a:cubicBezTo>
                  <a:cubicBezTo>
                    <a:pt x="1144" y="121"/>
                    <a:pt x="1136" y="34"/>
                    <a:pt x="1074" y="25"/>
                  </a:cubicBezTo>
                  <a:cubicBezTo>
                    <a:pt x="1021" y="8"/>
                    <a:pt x="968" y="0"/>
                    <a:pt x="9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9"/>
            <p:cNvSpPr/>
            <p:nvPr/>
          </p:nvSpPr>
          <p:spPr>
            <a:xfrm>
              <a:off x="2913800" y="4134075"/>
              <a:ext cx="33850" cy="45900"/>
            </a:xfrm>
            <a:custGeom>
              <a:avLst/>
              <a:gdLst/>
              <a:ahLst/>
              <a:cxnLst/>
              <a:rect l="l" t="t" r="r" b="b"/>
              <a:pathLst>
                <a:path w="1354" h="1836" extrusionOk="0">
                  <a:moveTo>
                    <a:pt x="1022" y="0"/>
                  </a:moveTo>
                  <a:cubicBezTo>
                    <a:pt x="987" y="0"/>
                    <a:pt x="952" y="34"/>
                    <a:pt x="952" y="74"/>
                  </a:cubicBezTo>
                  <a:cubicBezTo>
                    <a:pt x="970" y="467"/>
                    <a:pt x="1319" y="1025"/>
                    <a:pt x="1048" y="1410"/>
                  </a:cubicBezTo>
                  <a:cubicBezTo>
                    <a:pt x="958" y="1539"/>
                    <a:pt x="868" y="1590"/>
                    <a:pt x="782" y="1590"/>
                  </a:cubicBezTo>
                  <a:cubicBezTo>
                    <a:pt x="559" y="1590"/>
                    <a:pt x="369" y="1248"/>
                    <a:pt x="306" y="1034"/>
                  </a:cubicBezTo>
                  <a:cubicBezTo>
                    <a:pt x="228" y="781"/>
                    <a:pt x="210" y="519"/>
                    <a:pt x="228" y="257"/>
                  </a:cubicBezTo>
                  <a:cubicBezTo>
                    <a:pt x="237" y="213"/>
                    <a:pt x="195" y="185"/>
                    <a:pt x="154" y="185"/>
                  </a:cubicBezTo>
                  <a:cubicBezTo>
                    <a:pt x="122" y="185"/>
                    <a:pt x="92" y="202"/>
                    <a:pt x="88" y="240"/>
                  </a:cubicBezTo>
                  <a:cubicBezTo>
                    <a:pt x="1" y="633"/>
                    <a:pt x="1" y="1060"/>
                    <a:pt x="201" y="1418"/>
                  </a:cubicBezTo>
                  <a:cubicBezTo>
                    <a:pt x="315" y="1639"/>
                    <a:pt x="533" y="1836"/>
                    <a:pt x="784" y="1836"/>
                  </a:cubicBezTo>
                  <a:cubicBezTo>
                    <a:pt x="842" y="1836"/>
                    <a:pt x="901" y="1825"/>
                    <a:pt x="961" y="1803"/>
                  </a:cubicBezTo>
                  <a:cubicBezTo>
                    <a:pt x="1302" y="1680"/>
                    <a:pt x="1354" y="1287"/>
                    <a:pt x="1345" y="982"/>
                  </a:cubicBezTo>
                  <a:cubicBezTo>
                    <a:pt x="1337" y="676"/>
                    <a:pt x="1337" y="196"/>
                    <a:pt x="1057" y="13"/>
                  </a:cubicBezTo>
                  <a:cubicBezTo>
                    <a:pt x="1046" y="4"/>
                    <a:pt x="1034" y="0"/>
                    <a:pt x="10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9"/>
            <p:cNvSpPr/>
            <p:nvPr/>
          </p:nvSpPr>
          <p:spPr>
            <a:xfrm>
              <a:off x="2936725" y="4113900"/>
              <a:ext cx="37125" cy="31600"/>
            </a:xfrm>
            <a:custGeom>
              <a:avLst/>
              <a:gdLst/>
              <a:ahLst/>
              <a:cxnLst/>
              <a:rect l="l" t="t" r="r" b="b"/>
              <a:pathLst>
                <a:path w="1485" h="1264" extrusionOk="0">
                  <a:moveTo>
                    <a:pt x="344" y="0"/>
                  </a:moveTo>
                  <a:cubicBezTo>
                    <a:pt x="258" y="0"/>
                    <a:pt x="175" y="15"/>
                    <a:pt x="96" y="51"/>
                  </a:cubicBezTo>
                  <a:cubicBezTo>
                    <a:pt x="0" y="112"/>
                    <a:pt x="70" y="226"/>
                    <a:pt x="158" y="243"/>
                  </a:cubicBezTo>
                  <a:cubicBezTo>
                    <a:pt x="402" y="269"/>
                    <a:pt x="612" y="287"/>
                    <a:pt x="856" y="392"/>
                  </a:cubicBezTo>
                  <a:cubicBezTo>
                    <a:pt x="1013" y="470"/>
                    <a:pt x="1232" y="549"/>
                    <a:pt x="1214" y="776"/>
                  </a:cubicBezTo>
                  <a:cubicBezTo>
                    <a:pt x="1194" y="950"/>
                    <a:pt x="1035" y="1022"/>
                    <a:pt x="879" y="1022"/>
                  </a:cubicBezTo>
                  <a:cubicBezTo>
                    <a:pt x="832" y="1022"/>
                    <a:pt x="785" y="1015"/>
                    <a:pt x="743" y="1003"/>
                  </a:cubicBezTo>
                  <a:cubicBezTo>
                    <a:pt x="559" y="951"/>
                    <a:pt x="402" y="820"/>
                    <a:pt x="210" y="776"/>
                  </a:cubicBezTo>
                  <a:cubicBezTo>
                    <a:pt x="175" y="776"/>
                    <a:pt x="158" y="811"/>
                    <a:pt x="166" y="837"/>
                  </a:cubicBezTo>
                  <a:cubicBezTo>
                    <a:pt x="283" y="1094"/>
                    <a:pt x="616" y="1264"/>
                    <a:pt x="914" y="1264"/>
                  </a:cubicBezTo>
                  <a:cubicBezTo>
                    <a:pt x="1172" y="1264"/>
                    <a:pt x="1405" y="1136"/>
                    <a:pt x="1450" y="828"/>
                  </a:cubicBezTo>
                  <a:cubicBezTo>
                    <a:pt x="1485" y="558"/>
                    <a:pt x="1336" y="374"/>
                    <a:pt x="1118" y="252"/>
                  </a:cubicBezTo>
                  <a:cubicBezTo>
                    <a:pt x="900" y="146"/>
                    <a:pt x="611" y="0"/>
                    <a:pt x="3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9"/>
            <p:cNvSpPr/>
            <p:nvPr/>
          </p:nvSpPr>
          <p:spPr>
            <a:xfrm>
              <a:off x="2910300" y="4112675"/>
              <a:ext cx="24050" cy="22550"/>
            </a:xfrm>
            <a:custGeom>
              <a:avLst/>
              <a:gdLst/>
              <a:ahLst/>
              <a:cxnLst/>
              <a:rect l="l" t="t" r="r" b="b"/>
              <a:pathLst>
                <a:path w="962" h="902" extrusionOk="0">
                  <a:moveTo>
                    <a:pt x="490" y="237"/>
                  </a:moveTo>
                  <a:cubicBezTo>
                    <a:pt x="525" y="237"/>
                    <a:pt x="555" y="246"/>
                    <a:pt x="586" y="266"/>
                  </a:cubicBezTo>
                  <a:cubicBezTo>
                    <a:pt x="691" y="345"/>
                    <a:pt x="673" y="519"/>
                    <a:pt x="586" y="580"/>
                  </a:cubicBezTo>
                  <a:cubicBezTo>
                    <a:pt x="552" y="608"/>
                    <a:pt x="510" y="620"/>
                    <a:pt x="466" y="620"/>
                  </a:cubicBezTo>
                  <a:cubicBezTo>
                    <a:pt x="399" y="620"/>
                    <a:pt x="328" y="590"/>
                    <a:pt x="280" y="537"/>
                  </a:cubicBezTo>
                  <a:cubicBezTo>
                    <a:pt x="229" y="466"/>
                    <a:pt x="220" y="349"/>
                    <a:pt x="257" y="257"/>
                  </a:cubicBezTo>
                  <a:lnTo>
                    <a:pt x="257" y="257"/>
                  </a:lnTo>
                  <a:cubicBezTo>
                    <a:pt x="282" y="253"/>
                    <a:pt x="307" y="253"/>
                    <a:pt x="333" y="253"/>
                  </a:cubicBezTo>
                  <a:cubicBezTo>
                    <a:pt x="359" y="253"/>
                    <a:pt x="385" y="253"/>
                    <a:pt x="411" y="249"/>
                  </a:cubicBezTo>
                  <a:cubicBezTo>
                    <a:pt x="440" y="241"/>
                    <a:pt x="466" y="237"/>
                    <a:pt x="490" y="237"/>
                  </a:cubicBezTo>
                  <a:close/>
                  <a:moveTo>
                    <a:pt x="448" y="0"/>
                  </a:moveTo>
                  <a:cubicBezTo>
                    <a:pt x="342" y="0"/>
                    <a:pt x="250" y="40"/>
                    <a:pt x="225" y="139"/>
                  </a:cubicBezTo>
                  <a:lnTo>
                    <a:pt x="225" y="139"/>
                  </a:lnTo>
                  <a:cubicBezTo>
                    <a:pt x="133" y="186"/>
                    <a:pt x="82" y="240"/>
                    <a:pt x="45" y="353"/>
                  </a:cubicBezTo>
                  <a:cubicBezTo>
                    <a:pt x="1" y="476"/>
                    <a:pt x="18" y="615"/>
                    <a:pt x="88" y="711"/>
                  </a:cubicBezTo>
                  <a:cubicBezTo>
                    <a:pt x="168" y="836"/>
                    <a:pt x="317" y="901"/>
                    <a:pt x="463" y="901"/>
                  </a:cubicBezTo>
                  <a:cubicBezTo>
                    <a:pt x="573" y="901"/>
                    <a:pt x="682" y="865"/>
                    <a:pt x="761" y="790"/>
                  </a:cubicBezTo>
                  <a:cubicBezTo>
                    <a:pt x="944" y="615"/>
                    <a:pt x="961" y="301"/>
                    <a:pt x="778" y="126"/>
                  </a:cubicBezTo>
                  <a:cubicBezTo>
                    <a:pt x="703" y="52"/>
                    <a:pt x="567" y="0"/>
                    <a:pt x="4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9"/>
            <p:cNvSpPr/>
            <p:nvPr/>
          </p:nvSpPr>
          <p:spPr>
            <a:xfrm>
              <a:off x="2940650" y="4057650"/>
              <a:ext cx="9625" cy="19775"/>
            </a:xfrm>
            <a:custGeom>
              <a:avLst/>
              <a:gdLst/>
              <a:ahLst/>
              <a:cxnLst/>
              <a:rect l="l" t="t" r="r" b="b"/>
              <a:pathLst>
                <a:path w="385" h="791" extrusionOk="0">
                  <a:moveTo>
                    <a:pt x="247" y="0"/>
                  </a:moveTo>
                  <a:cubicBezTo>
                    <a:pt x="235" y="0"/>
                    <a:pt x="225" y="4"/>
                    <a:pt x="219" y="14"/>
                  </a:cubicBezTo>
                  <a:cubicBezTo>
                    <a:pt x="105" y="75"/>
                    <a:pt x="105" y="232"/>
                    <a:pt x="70" y="354"/>
                  </a:cubicBezTo>
                  <a:cubicBezTo>
                    <a:pt x="36" y="485"/>
                    <a:pt x="1" y="616"/>
                    <a:pt x="27" y="747"/>
                  </a:cubicBezTo>
                  <a:cubicBezTo>
                    <a:pt x="37" y="778"/>
                    <a:pt x="62" y="790"/>
                    <a:pt x="88" y="790"/>
                  </a:cubicBezTo>
                  <a:cubicBezTo>
                    <a:pt x="107" y="790"/>
                    <a:pt x="126" y="784"/>
                    <a:pt x="140" y="773"/>
                  </a:cubicBezTo>
                  <a:cubicBezTo>
                    <a:pt x="263" y="677"/>
                    <a:pt x="280" y="537"/>
                    <a:pt x="315" y="398"/>
                  </a:cubicBezTo>
                  <a:cubicBezTo>
                    <a:pt x="350" y="275"/>
                    <a:pt x="385" y="118"/>
                    <a:pt x="306" y="22"/>
                  </a:cubicBezTo>
                  <a:cubicBezTo>
                    <a:pt x="290" y="11"/>
                    <a:pt x="266" y="0"/>
                    <a:pt x="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9"/>
            <p:cNvSpPr/>
            <p:nvPr/>
          </p:nvSpPr>
          <p:spPr>
            <a:xfrm>
              <a:off x="2976225" y="4114300"/>
              <a:ext cx="20325" cy="5875"/>
            </a:xfrm>
            <a:custGeom>
              <a:avLst/>
              <a:gdLst/>
              <a:ahLst/>
              <a:cxnLst/>
              <a:rect l="l" t="t" r="r" b="b"/>
              <a:pathLst>
                <a:path w="813" h="235" extrusionOk="0">
                  <a:moveTo>
                    <a:pt x="309" y="1"/>
                  </a:moveTo>
                  <a:cubicBezTo>
                    <a:pt x="237" y="1"/>
                    <a:pt x="163" y="7"/>
                    <a:pt x="88" y="18"/>
                  </a:cubicBezTo>
                  <a:cubicBezTo>
                    <a:pt x="36" y="18"/>
                    <a:pt x="1" y="79"/>
                    <a:pt x="62" y="105"/>
                  </a:cubicBezTo>
                  <a:cubicBezTo>
                    <a:pt x="221" y="179"/>
                    <a:pt x="385" y="235"/>
                    <a:pt x="555" y="235"/>
                  </a:cubicBezTo>
                  <a:cubicBezTo>
                    <a:pt x="628" y="235"/>
                    <a:pt x="702" y="225"/>
                    <a:pt x="778" y="201"/>
                  </a:cubicBezTo>
                  <a:cubicBezTo>
                    <a:pt x="813" y="192"/>
                    <a:pt x="813" y="157"/>
                    <a:pt x="787" y="149"/>
                  </a:cubicBezTo>
                  <a:cubicBezTo>
                    <a:pt x="645" y="38"/>
                    <a:pt x="482" y="1"/>
                    <a:pt x="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9"/>
            <p:cNvSpPr/>
            <p:nvPr/>
          </p:nvSpPr>
          <p:spPr>
            <a:xfrm>
              <a:off x="2862075" y="4130400"/>
              <a:ext cx="16825" cy="4100"/>
            </a:xfrm>
            <a:custGeom>
              <a:avLst/>
              <a:gdLst/>
              <a:ahLst/>
              <a:cxnLst/>
              <a:rect l="l" t="t" r="r" b="b"/>
              <a:pathLst>
                <a:path w="673" h="164" extrusionOk="0">
                  <a:moveTo>
                    <a:pt x="199" y="0"/>
                  </a:moveTo>
                  <a:cubicBezTo>
                    <a:pt x="132" y="0"/>
                    <a:pt x="70" y="12"/>
                    <a:pt x="18" y="46"/>
                  </a:cubicBezTo>
                  <a:cubicBezTo>
                    <a:pt x="0" y="72"/>
                    <a:pt x="0" y="107"/>
                    <a:pt x="18" y="116"/>
                  </a:cubicBezTo>
                  <a:cubicBezTo>
                    <a:pt x="72" y="151"/>
                    <a:pt x="136" y="164"/>
                    <a:pt x="205" y="164"/>
                  </a:cubicBezTo>
                  <a:cubicBezTo>
                    <a:pt x="357" y="164"/>
                    <a:pt x="531" y="102"/>
                    <a:pt x="664" y="90"/>
                  </a:cubicBezTo>
                  <a:cubicBezTo>
                    <a:pt x="673" y="90"/>
                    <a:pt x="673" y="72"/>
                    <a:pt x="664" y="72"/>
                  </a:cubicBezTo>
                  <a:cubicBezTo>
                    <a:pt x="535" y="66"/>
                    <a:pt x="355" y="0"/>
                    <a:pt x="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9"/>
            <p:cNvSpPr/>
            <p:nvPr/>
          </p:nvSpPr>
          <p:spPr>
            <a:xfrm>
              <a:off x="2886725" y="4073025"/>
              <a:ext cx="8775" cy="12125"/>
            </a:xfrm>
            <a:custGeom>
              <a:avLst/>
              <a:gdLst/>
              <a:ahLst/>
              <a:cxnLst/>
              <a:rect l="l" t="t" r="r" b="b"/>
              <a:pathLst>
                <a:path w="351" h="485" extrusionOk="0">
                  <a:moveTo>
                    <a:pt x="45" y="1"/>
                  </a:moveTo>
                  <a:cubicBezTo>
                    <a:pt x="27" y="1"/>
                    <a:pt x="18" y="10"/>
                    <a:pt x="18" y="18"/>
                  </a:cubicBezTo>
                  <a:cubicBezTo>
                    <a:pt x="1" y="97"/>
                    <a:pt x="62" y="193"/>
                    <a:pt x="79" y="272"/>
                  </a:cubicBezTo>
                  <a:cubicBezTo>
                    <a:pt x="114" y="350"/>
                    <a:pt x="141" y="446"/>
                    <a:pt x="237" y="481"/>
                  </a:cubicBezTo>
                  <a:cubicBezTo>
                    <a:pt x="241" y="483"/>
                    <a:pt x="246" y="484"/>
                    <a:pt x="253" y="484"/>
                  </a:cubicBezTo>
                  <a:cubicBezTo>
                    <a:pt x="273" y="484"/>
                    <a:pt x="300" y="473"/>
                    <a:pt x="307" y="446"/>
                  </a:cubicBezTo>
                  <a:cubicBezTo>
                    <a:pt x="350" y="359"/>
                    <a:pt x="298" y="245"/>
                    <a:pt x="245" y="176"/>
                  </a:cubicBezTo>
                  <a:cubicBezTo>
                    <a:pt x="193" y="106"/>
                    <a:pt x="132" y="10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9"/>
            <p:cNvSpPr/>
            <p:nvPr/>
          </p:nvSpPr>
          <p:spPr>
            <a:xfrm>
              <a:off x="2909000" y="4173950"/>
              <a:ext cx="9100" cy="21175"/>
            </a:xfrm>
            <a:custGeom>
              <a:avLst/>
              <a:gdLst/>
              <a:ahLst/>
              <a:cxnLst/>
              <a:rect l="l" t="t" r="r" b="b"/>
              <a:pathLst>
                <a:path w="364" h="847" extrusionOk="0">
                  <a:moveTo>
                    <a:pt x="267" y="0"/>
                  </a:moveTo>
                  <a:cubicBezTo>
                    <a:pt x="229" y="0"/>
                    <a:pt x="192" y="21"/>
                    <a:pt x="184" y="68"/>
                  </a:cubicBezTo>
                  <a:cubicBezTo>
                    <a:pt x="131" y="295"/>
                    <a:pt x="1" y="592"/>
                    <a:pt x="105" y="819"/>
                  </a:cubicBezTo>
                  <a:cubicBezTo>
                    <a:pt x="110" y="837"/>
                    <a:pt x="125" y="846"/>
                    <a:pt x="141" y="846"/>
                  </a:cubicBezTo>
                  <a:cubicBezTo>
                    <a:pt x="156" y="846"/>
                    <a:pt x="172" y="840"/>
                    <a:pt x="184" y="828"/>
                  </a:cubicBezTo>
                  <a:cubicBezTo>
                    <a:pt x="359" y="653"/>
                    <a:pt x="332" y="312"/>
                    <a:pt x="359" y="85"/>
                  </a:cubicBezTo>
                  <a:cubicBezTo>
                    <a:pt x="363" y="32"/>
                    <a:pt x="315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8" name="Google Shape;408;p19"/>
            <p:cNvSpPr/>
            <p:nvPr/>
          </p:nvSpPr>
          <p:spPr>
            <a:xfrm>
              <a:off x="2953900" y="4154750"/>
              <a:ext cx="10125" cy="9825"/>
            </a:xfrm>
            <a:custGeom>
              <a:avLst/>
              <a:gdLst/>
              <a:ahLst/>
              <a:cxnLst/>
              <a:rect l="l" t="t" r="r" b="b"/>
              <a:pathLst>
                <a:path w="405" h="393" extrusionOk="0">
                  <a:moveTo>
                    <a:pt x="71" y="0"/>
                  </a:moveTo>
                  <a:cubicBezTo>
                    <a:pt x="32" y="0"/>
                    <a:pt x="1" y="47"/>
                    <a:pt x="21" y="94"/>
                  </a:cubicBezTo>
                  <a:cubicBezTo>
                    <a:pt x="56" y="164"/>
                    <a:pt x="99" y="251"/>
                    <a:pt x="169" y="312"/>
                  </a:cubicBezTo>
                  <a:cubicBezTo>
                    <a:pt x="211" y="347"/>
                    <a:pt x="280" y="392"/>
                    <a:pt x="341" y="392"/>
                  </a:cubicBezTo>
                  <a:cubicBezTo>
                    <a:pt x="357" y="392"/>
                    <a:pt x="373" y="389"/>
                    <a:pt x="387" y="382"/>
                  </a:cubicBezTo>
                  <a:cubicBezTo>
                    <a:pt x="396" y="373"/>
                    <a:pt x="405" y="364"/>
                    <a:pt x="405" y="356"/>
                  </a:cubicBezTo>
                  <a:cubicBezTo>
                    <a:pt x="405" y="286"/>
                    <a:pt x="344" y="207"/>
                    <a:pt x="300" y="164"/>
                  </a:cubicBezTo>
                  <a:cubicBezTo>
                    <a:pt x="239" y="111"/>
                    <a:pt x="178" y="67"/>
                    <a:pt x="108" y="15"/>
                  </a:cubicBezTo>
                  <a:cubicBezTo>
                    <a:pt x="96" y="5"/>
                    <a:pt x="83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9" name="Google Shape;409;p19"/>
            <p:cNvSpPr/>
            <p:nvPr/>
          </p:nvSpPr>
          <p:spPr>
            <a:xfrm>
              <a:off x="2957250" y="4016725"/>
              <a:ext cx="38550" cy="22000"/>
            </a:xfrm>
            <a:custGeom>
              <a:avLst/>
              <a:gdLst/>
              <a:ahLst/>
              <a:cxnLst/>
              <a:rect l="l" t="t" r="r" b="b"/>
              <a:pathLst>
                <a:path w="1542" h="880" extrusionOk="0">
                  <a:moveTo>
                    <a:pt x="122" y="0"/>
                  </a:moveTo>
                  <a:cubicBezTo>
                    <a:pt x="9" y="0"/>
                    <a:pt x="0" y="131"/>
                    <a:pt x="79" y="184"/>
                  </a:cubicBezTo>
                  <a:cubicBezTo>
                    <a:pt x="262" y="332"/>
                    <a:pt x="498" y="384"/>
                    <a:pt x="707" y="480"/>
                  </a:cubicBezTo>
                  <a:cubicBezTo>
                    <a:pt x="917" y="594"/>
                    <a:pt x="1109" y="708"/>
                    <a:pt x="1310" y="856"/>
                  </a:cubicBezTo>
                  <a:cubicBezTo>
                    <a:pt x="1330" y="872"/>
                    <a:pt x="1351" y="879"/>
                    <a:pt x="1371" y="879"/>
                  </a:cubicBezTo>
                  <a:cubicBezTo>
                    <a:pt x="1469" y="879"/>
                    <a:pt x="1541" y="707"/>
                    <a:pt x="1432" y="620"/>
                  </a:cubicBezTo>
                  <a:cubicBezTo>
                    <a:pt x="1214" y="472"/>
                    <a:pt x="996" y="341"/>
                    <a:pt x="751" y="219"/>
                  </a:cubicBezTo>
                  <a:cubicBezTo>
                    <a:pt x="559" y="122"/>
                    <a:pt x="341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0" name="Google Shape;410;p19"/>
            <p:cNvSpPr/>
            <p:nvPr/>
          </p:nvSpPr>
          <p:spPr>
            <a:xfrm>
              <a:off x="2998200" y="4041225"/>
              <a:ext cx="49650" cy="82150"/>
            </a:xfrm>
            <a:custGeom>
              <a:avLst/>
              <a:gdLst/>
              <a:ahLst/>
              <a:cxnLst/>
              <a:rect l="l" t="t" r="r" b="b"/>
              <a:pathLst>
                <a:path w="1986" h="3286" extrusionOk="0">
                  <a:moveTo>
                    <a:pt x="192" y="1"/>
                  </a:moveTo>
                  <a:cubicBezTo>
                    <a:pt x="90" y="1"/>
                    <a:pt x="0" y="129"/>
                    <a:pt x="82" y="225"/>
                  </a:cubicBezTo>
                  <a:cubicBezTo>
                    <a:pt x="510" y="636"/>
                    <a:pt x="886" y="1072"/>
                    <a:pt x="1156" y="1596"/>
                  </a:cubicBezTo>
                  <a:cubicBezTo>
                    <a:pt x="1436" y="2129"/>
                    <a:pt x="1497" y="2696"/>
                    <a:pt x="1715" y="3246"/>
                  </a:cubicBezTo>
                  <a:cubicBezTo>
                    <a:pt x="1720" y="3270"/>
                    <a:pt x="1748" y="3286"/>
                    <a:pt x="1773" y="3286"/>
                  </a:cubicBezTo>
                  <a:cubicBezTo>
                    <a:pt x="1795" y="3286"/>
                    <a:pt x="1816" y="3274"/>
                    <a:pt x="1820" y="3246"/>
                  </a:cubicBezTo>
                  <a:cubicBezTo>
                    <a:pt x="1986" y="2103"/>
                    <a:pt x="1078" y="758"/>
                    <a:pt x="274" y="33"/>
                  </a:cubicBezTo>
                  <a:cubicBezTo>
                    <a:pt x="248" y="11"/>
                    <a:pt x="219" y="1"/>
                    <a:pt x="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11" name="Google Shape;411;p19"/>
          <p:cNvGrpSpPr/>
          <p:nvPr/>
        </p:nvGrpSpPr>
        <p:grpSpPr>
          <a:xfrm>
            <a:off x="3120380" y="2414863"/>
            <a:ext cx="891574" cy="970581"/>
            <a:chOff x="4127275" y="4260850"/>
            <a:chExt cx="228125" cy="284800"/>
          </a:xfrm>
        </p:grpSpPr>
        <p:sp>
          <p:nvSpPr>
            <p:cNvPr id="412" name="Google Shape;412;p19"/>
            <p:cNvSpPr/>
            <p:nvPr/>
          </p:nvSpPr>
          <p:spPr>
            <a:xfrm>
              <a:off x="4166775" y="4261800"/>
              <a:ext cx="184700" cy="195350"/>
            </a:xfrm>
            <a:custGeom>
              <a:avLst/>
              <a:gdLst/>
              <a:ahLst/>
              <a:cxnLst/>
              <a:rect l="l" t="t" r="r" b="b"/>
              <a:pathLst>
                <a:path w="7388" h="7814" extrusionOk="0">
                  <a:moveTo>
                    <a:pt x="4011" y="1"/>
                  </a:moveTo>
                  <a:cubicBezTo>
                    <a:pt x="2971" y="1"/>
                    <a:pt x="1934" y="488"/>
                    <a:pt x="1232" y="1269"/>
                  </a:cubicBezTo>
                  <a:cubicBezTo>
                    <a:pt x="149" y="2474"/>
                    <a:pt x="1" y="4342"/>
                    <a:pt x="341" y="5870"/>
                  </a:cubicBezTo>
                  <a:cubicBezTo>
                    <a:pt x="358" y="5965"/>
                    <a:pt x="429" y="6006"/>
                    <a:pt x="506" y="6006"/>
                  </a:cubicBezTo>
                  <a:cubicBezTo>
                    <a:pt x="628" y="6006"/>
                    <a:pt x="766" y="5903"/>
                    <a:pt x="734" y="5748"/>
                  </a:cubicBezTo>
                  <a:cubicBezTo>
                    <a:pt x="437" y="4377"/>
                    <a:pt x="551" y="2640"/>
                    <a:pt x="1529" y="1548"/>
                  </a:cubicBezTo>
                  <a:cubicBezTo>
                    <a:pt x="2149" y="859"/>
                    <a:pt x="3069" y="409"/>
                    <a:pt x="3995" y="409"/>
                  </a:cubicBezTo>
                  <a:cubicBezTo>
                    <a:pt x="4243" y="409"/>
                    <a:pt x="4490" y="441"/>
                    <a:pt x="4733" y="509"/>
                  </a:cubicBezTo>
                  <a:cubicBezTo>
                    <a:pt x="5929" y="841"/>
                    <a:pt x="6838" y="1994"/>
                    <a:pt x="6899" y="3234"/>
                  </a:cubicBezTo>
                  <a:cubicBezTo>
                    <a:pt x="6934" y="4002"/>
                    <a:pt x="6602" y="4727"/>
                    <a:pt x="6287" y="5416"/>
                  </a:cubicBezTo>
                  <a:cubicBezTo>
                    <a:pt x="5973" y="6115"/>
                    <a:pt x="5650" y="6796"/>
                    <a:pt x="5336" y="7495"/>
                  </a:cubicBezTo>
                  <a:cubicBezTo>
                    <a:pt x="5264" y="7662"/>
                    <a:pt x="5405" y="7813"/>
                    <a:pt x="5535" y="7813"/>
                  </a:cubicBezTo>
                  <a:cubicBezTo>
                    <a:pt x="5595" y="7813"/>
                    <a:pt x="5652" y="7781"/>
                    <a:pt x="5685" y="7704"/>
                  </a:cubicBezTo>
                  <a:cubicBezTo>
                    <a:pt x="6087" y="6822"/>
                    <a:pt x="6514" y="5940"/>
                    <a:pt x="6890" y="5041"/>
                  </a:cubicBezTo>
                  <a:cubicBezTo>
                    <a:pt x="7196" y="4325"/>
                    <a:pt x="7388" y="3565"/>
                    <a:pt x="7248" y="2779"/>
                  </a:cubicBezTo>
                  <a:cubicBezTo>
                    <a:pt x="7021" y="1496"/>
                    <a:pt x="5973" y="361"/>
                    <a:pt x="4690" y="73"/>
                  </a:cubicBezTo>
                  <a:cubicBezTo>
                    <a:pt x="4466" y="24"/>
                    <a:pt x="4238" y="1"/>
                    <a:pt x="40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413" name="Google Shape;413;p19"/>
            <p:cNvSpPr/>
            <p:nvPr/>
          </p:nvSpPr>
          <p:spPr>
            <a:xfrm>
              <a:off x="4128800" y="4403725"/>
              <a:ext cx="179450" cy="139775"/>
            </a:xfrm>
            <a:custGeom>
              <a:avLst/>
              <a:gdLst/>
              <a:ahLst/>
              <a:cxnLst/>
              <a:rect l="l" t="t" r="r" b="b"/>
              <a:pathLst>
                <a:path w="7178" h="5591" extrusionOk="0">
                  <a:moveTo>
                    <a:pt x="4880" y="1"/>
                  </a:moveTo>
                  <a:cubicBezTo>
                    <a:pt x="4450" y="1"/>
                    <a:pt x="3973" y="586"/>
                    <a:pt x="3973" y="586"/>
                  </a:cubicBezTo>
                  <a:cubicBezTo>
                    <a:pt x="3710" y="469"/>
                    <a:pt x="2738" y="87"/>
                    <a:pt x="2042" y="87"/>
                  </a:cubicBezTo>
                  <a:cubicBezTo>
                    <a:pt x="1861" y="87"/>
                    <a:pt x="1698" y="113"/>
                    <a:pt x="1572" y="176"/>
                  </a:cubicBezTo>
                  <a:cubicBezTo>
                    <a:pt x="961" y="482"/>
                    <a:pt x="0" y="2996"/>
                    <a:pt x="27" y="3276"/>
                  </a:cubicBezTo>
                  <a:cubicBezTo>
                    <a:pt x="44" y="3543"/>
                    <a:pt x="5402" y="5591"/>
                    <a:pt x="5895" y="5591"/>
                  </a:cubicBezTo>
                  <a:cubicBezTo>
                    <a:pt x="5902" y="5591"/>
                    <a:pt x="5907" y="5590"/>
                    <a:pt x="5912" y="5590"/>
                  </a:cubicBezTo>
                  <a:cubicBezTo>
                    <a:pt x="6278" y="5529"/>
                    <a:pt x="7178" y="2665"/>
                    <a:pt x="7134" y="2272"/>
                  </a:cubicBezTo>
                  <a:cubicBezTo>
                    <a:pt x="7099" y="1879"/>
                    <a:pt x="6497" y="1538"/>
                    <a:pt x="6497" y="1538"/>
                  </a:cubicBezTo>
                  <a:cubicBezTo>
                    <a:pt x="6497" y="1538"/>
                    <a:pt x="6523" y="796"/>
                    <a:pt x="6418" y="569"/>
                  </a:cubicBezTo>
                  <a:cubicBezTo>
                    <a:pt x="6322" y="351"/>
                    <a:pt x="5344" y="19"/>
                    <a:pt x="4908" y="1"/>
                  </a:cubicBezTo>
                  <a:cubicBezTo>
                    <a:pt x="4898" y="1"/>
                    <a:pt x="4889" y="1"/>
                    <a:pt x="48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414" name="Google Shape;414;p19"/>
            <p:cNvSpPr/>
            <p:nvPr/>
          </p:nvSpPr>
          <p:spPr>
            <a:xfrm>
              <a:off x="4130100" y="4479700"/>
              <a:ext cx="150425" cy="61375"/>
            </a:xfrm>
            <a:custGeom>
              <a:avLst/>
              <a:gdLst/>
              <a:ahLst/>
              <a:cxnLst/>
              <a:rect l="l" t="t" r="r" b="b"/>
              <a:pathLst>
                <a:path w="6017" h="2455" extrusionOk="0">
                  <a:moveTo>
                    <a:pt x="44" y="1"/>
                  </a:moveTo>
                  <a:lnTo>
                    <a:pt x="1" y="106"/>
                  </a:lnTo>
                  <a:lnTo>
                    <a:pt x="5982" y="2455"/>
                  </a:lnTo>
                  <a:lnTo>
                    <a:pt x="6017" y="2350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415" name="Google Shape;415;p19"/>
            <p:cNvSpPr/>
            <p:nvPr/>
          </p:nvSpPr>
          <p:spPr>
            <a:xfrm>
              <a:off x="4211525" y="4440475"/>
              <a:ext cx="85675" cy="69450"/>
            </a:xfrm>
            <a:custGeom>
              <a:avLst/>
              <a:gdLst/>
              <a:ahLst/>
              <a:cxnLst/>
              <a:rect l="l" t="t" r="r" b="b"/>
              <a:pathLst>
                <a:path w="3427" h="2778" extrusionOk="0">
                  <a:moveTo>
                    <a:pt x="1376" y="0"/>
                  </a:moveTo>
                  <a:cubicBezTo>
                    <a:pt x="1013" y="0"/>
                    <a:pt x="667" y="198"/>
                    <a:pt x="359" y="740"/>
                  </a:cubicBezTo>
                  <a:cubicBezTo>
                    <a:pt x="1" y="1369"/>
                    <a:pt x="289" y="2382"/>
                    <a:pt x="1040" y="2679"/>
                  </a:cubicBezTo>
                  <a:cubicBezTo>
                    <a:pt x="1214" y="2747"/>
                    <a:pt x="1382" y="2778"/>
                    <a:pt x="1541" y="2778"/>
                  </a:cubicBezTo>
                  <a:cubicBezTo>
                    <a:pt x="2751" y="2778"/>
                    <a:pt x="3427" y="997"/>
                    <a:pt x="2253" y="295"/>
                  </a:cubicBezTo>
                  <a:cubicBezTo>
                    <a:pt x="1958" y="122"/>
                    <a:pt x="1662" y="0"/>
                    <a:pt x="1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416" name="Google Shape;416;p19"/>
            <p:cNvSpPr/>
            <p:nvPr/>
          </p:nvSpPr>
          <p:spPr>
            <a:xfrm>
              <a:off x="4217650" y="4448075"/>
              <a:ext cx="71350" cy="55075"/>
            </a:xfrm>
            <a:custGeom>
              <a:avLst/>
              <a:gdLst/>
              <a:ahLst/>
              <a:cxnLst/>
              <a:rect l="l" t="t" r="r" b="b"/>
              <a:pathLst>
                <a:path w="2854" h="2203" extrusionOk="0">
                  <a:moveTo>
                    <a:pt x="1092" y="0"/>
                  </a:moveTo>
                  <a:cubicBezTo>
                    <a:pt x="796" y="0"/>
                    <a:pt x="517" y="150"/>
                    <a:pt x="280" y="559"/>
                  </a:cubicBezTo>
                  <a:cubicBezTo>
                    <a:pt x="0" y="1048"/>
                    <a:pt x="262" y="1860"/>
                    <a:pt x="891" y="2113"/>
                  </a:cubicBezTo>
                  <a:cubicBezTo>
                    <a:pt x="1050" y="2175"/>
                    <a:pt x="1201" y="2203"/>
                    <a:pt x="1343" y="2203"/>
                  </a:cubicBezTo>
                  <a:cubicBezTo>
                    <a:pt x="2342" y="2203"/>
                    <a:pt x="2854" y="826"/>
                    <a:pt x="1860" y="253"/>
                  </a:cubicBezTo>
                  <a:cubicBezTo>
                    <a:pt x="1601" y="106"/>
                    <a:pt x="1340" y="0"/>
                    <a:pt x="10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417" name="Google Shape;417;p19"/>
            <p:cNvSpPr/>
            <p:nvPr/>
          </p:nvSpPr>
          <p:spPr>
            <a:xfrm>
              <a:off x="4137100" y="4427250"/>
              <a:ext cx="60650" cy="56200"/>
            </a:xfrm>
            <a:custGeom>
              <a:avLst/>
              <a:gdLst/>
              <a:ahLst/>
              <a:cxnLst/>
              <a:rect l="l" t="t" r="r" b="b"/>
              <a:pathLst>
                <a:path w="2426" h="2248" extrusionOk="0">
                  <a:moveTo>
                    <a:pt x="971" y="1"/>
                  </a:moveTo>
                  <a:cubicBezTo>
                    <a:pt x="955" y="1"/>
                    <a:pt x="940" y="2"/>
                    <a:pt x="926" y="3"/>
                  </a:cubicBezTo>
                  <a:cubicBezTo>
                    <a:pt x="577" y="65"/>
                    <a:pt x="9" y="1462"/>
                    <a:pt x="0" y="1636"/>
                  </a:cubicBezTo>
                  <a:cubicBezTo>
                    <a:pt x="9" y="1811"/>
                    <a:pt x="1354" y="2221"/>
                    <a:pt x="1633" y="2247"/>
                  </a:cubicBezTo>
                  <a:cubicBezTo>
                    <a:pt x="1636" y="2248"/>
                    <a:pt x="1638" y="2248"/>
                    <a:pt x="1641" y="2248"/>
                  </a:cubicBezTo>
                  <a:cubicBezTo>
                    <a:pt x="1928" y="2248"/>
                    <a:pt x="2323" y="831"/>
                    <a:pt x="2375" y="658"/>
                  </a:cubicBezTo>
                  <a:cubicBezTo>
                    <a:pt x="2426" y="491"/>
                    <a:pt x="1365" y="1"/>
                    <a:pt x="9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418" name="Google Shape;418;p19"/>
            <p:cNvSpPr/>
            <p:nvPr/>
          </p:nvSpPr>
          <p:spPr>
            <a:xfrm>
              <a:off x="4192550" y="4416200"/>
              <a:ext cx="98450" cy="108925"/>
            </a:xfrm>
            <a:custGeom>
              <a:avLst/>
              <a:gdLst/>
              <a:ahLst/>
              <a:cxnLst/>
              <a:rect l="l" t="t" r="r" b="b"/>
              <a:pathLst>
                <a:path w="3938" h="4357" extrusionOk="0">
                  <a:moveTo>
                    <a:pt x="1511" y="0"/>
                  </a:moveTo>
                  <a:cubicBezTo>
                    <a:pt x="1511" y="0"/>
                    <a:pt x="0" y="2401"/>
                    <a:pt x="367" y="3065"/>
                  </a:cubicBezTo>
                  <a:cubicBezTo>
                    <a:pt x="687" y="3638"/>
                    <a:pt x="2269" y="4357"/>
                    <a:pt x="2924" y="4357"/>
                  </a:cubicBezTo>
                  <a:cubicBezTo>
                    <a:pt x="3037" y="4357"/>
                    <a:pt x="3123" y="4335"/>
                    <a:pt x="3170" y="4287"/>
                  </a:cubicBezTo>
                  <a:cubicBezTo>
                    <a:pt x="3868" y="3615"/>
                    <a:pt x="3938" y="1039"/>
                    <a:pt x="3938" y="1039"/>
                  </a:cubicBezTo>
                  <a:lnTo>
                    <a:pt x="15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419" name="Google Shape;419;p19"/>
            <p:cNvSpPr/>
            <p:nvPr/>
          </p:nvSpPr>
          <p:spPr>
            <a:xfrm>
              <a:off x="4127275" y="4401525"/>
              <a:ext cx="183175" cy="144125"/>
            </a:xfrm>
            <a:custGeom>
              <a:avLst/>
              <a:gdLst/>
              <a:ahLst/>
              <a:cxnLst/>
              <a:rect l="l" t="t" r="r" b="b"/>
              <a:pathLst>
                <a:path w="7327" h="5765" extrusionOk="0">
                  <a:moveTo>
                    <a:pt x="4923" y="176"/>
                  </a:moveTo>
                  <a:cubicBezTo>
                    <a:pt x="4929" y="176"/>
                    <a:pt x="4936" y="176"/>
                    <a:pt x="4942" y="177"/>
                  </a:cubicBezTo>
                  <a:cubicBezTo>
                    <a:pt x="5414" y="194"/>
                    <a:pt x="6313" y="526"/>
                    <a:pt x="6392" y="701"/>
                  </a:cubicBezTo>
                  <a:cubicBezTo>
                    <a:pt x="6470" y="858"/>
                    <a:pt x="6479" y="1425"/>
                    <a:pt x="6470" y="1626"/>
                  </a:cubicBezTo>
                  <a:lnTo>
                    <a:pt x="6470" y="1679"/>
                  </a:lnTo>
                  <a:lnTo>
                    <a:pt x="6514" y="1705"/>
                  </a:lnTo>
                  <a:cubicBezTo>
                    <a:pt x="6680" y="1792"/>
                    <a:pt x="7082" y="2080"/>
                    <a:pt x="7117" y="2368"/>
                  </a:cubicBezTo>
                  <a:cubicBezTo>
                    <a:pt x="7160" y="2770"/>
                    <a:pt x="6243" y="5529"/>
                    <a:pt x="5955" y="5590"/>
                  </a:cubicBezTo>
                  <a:lnTo>
                    <a:pt x="5947" y="5590"/>
                  </a:lnTo>
                  <a:cubicBezTo>
                    <a:pt x="5458" y="5590"/>
                    <a:pt x="472" y="3643"/>
                    <a:pt x="175" y="3338"/>
                  </a:cubicBezTo>
                  <a:cubicBezTo>
                    <a:pt x="192" y="3041"/>
                    <a:pt x="1100" y="622"/>
                    <a:pt x="1668" y="351"/>
                  </a:cubicBezTo>
                  <a:cubicBezTo>
                    <a:pt x="1783" y="291"/>
                    <a:pt x="1934" y="266"/>
                    <a:pt x="2106" y="266"/>
                  </a:cubicBezTo>
                  <a:cubicBezTo>
                    <a:pt x="2732" y="266"/>
                    <a:pt x="3628" y="597"/>
                    <a:pt x="3991" y="762"/>
                  </a:cubicBezTo>
                  <a:lnTo>
                    <a:pt x="4052" y="788"/>
                  </a:lnTo>
                  <a:lnTo>
                    <a:pt x="4095" y="727"/>
                  </a:lnTo>
                  <a:cubicBezTo>
                    <a:pt x="4207" y="573"/>
                    <a:pt x="4611" y="176"/>
                    <a:pt x="4923" y="176"/>
                  </a:cubicBezTo>
                  <a:close/>
                  <a:moveTo>
                    <a:pt x="4942" y="1"/>
                  </a:moveTo>
                  <a:cubicBezTo>
                    <a:pt x="4552" y="1"/>
                    <a:pt x="4153" y="417"/>
                    <a:pt x="4026" y="570"/>
                  </a:cubicBezTo>
                  <a:cubicBezTo>
                    <a:pt x="3786" y="467"/>
                    <a:pt x="2843" y="85"/>
                    <a:pt x="2131" y="85"/>
                  </a:cubicBezTo>
                  <a:cubicBezTo>
                    <a:pt x="1935" y="85"/>
                    <a:pt x="1757" y="114"/>
                    <a:pt x="1616" y="185"/>
                  </a:cubicBezTo>
                  <a:cubicBezTo>
                    <a:pt x="961" y="509"/>
                    <a:pt x="0" y="3076"/>
                    <a:pt x="18" y="3364"/>
                  </a:cubicBezTo>
                  <a:cubicBezTo>
                    <a:pt x="18" y="3407"/>
                    <a:pt x="53" y="3451"/>
                    <a:pt x="88" y="3469"/>
                  </a:cubicBezTo>
                  <a:cubicBezTo>
                    <a:pt x="559" y="3861"/>
                    <a:pt x="5449" y="5747"/>
                    <a:pt x="5973" y="5747"/>
                  </a:cubicBezTo>
                  <a:cubicBezTo>
                    <a:pt x="5981" y="5747"/>
                    <a:pt x="5981" y="5747"/>
                    <a:pt x="5990" y="5765"/>
                  </a:cubicBezTo>
                  <a:cubicBezTo>
                    <a:pt x="6462" y="5695"/>
                    <a:pt x="7326" y="2709"/>
                    <a:pt x="7291" y="2360"/>
                  </a:cubicBezTo>
                  <a:cubicBezTo>
                    <a:pt x="7256" y="1984"/>
                    <a:pt x="6802" y="1670"/>
                    <a:pt x="6654" y="1583"/>
                  </a:cubicBezTo>
                  <a:cubicBezTo>
                    <a:pt x="6654" y="1399"/>
                    <a:pt x="6671" y="832"/>
                    <a:pt x="6566" y="622"/>
                  </a:cubicBezTo>
                  <a:cubicBezTo>
                    <a:pt x="6435" y="334"/>
                    <a:pt x="5388" y="20"/>
                    <a:pt x="4977" y="2"/>
                  </a:cubicBezTo>
                  <a:cubicBezTo>
                    <a:pt x="4966" y="1"/>
                    <a:pt x="4954" y="1"/>
                    <a:pt x="49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420" name="Google Shape;420;p19"/>
            <p:cNvSpPr/>
            <p:nvPr/>
          </p:nvSpPr>
          <p:spPr>
            <a:xfrm>
              <a:off x="4213275" y="4438300"/>
              <a:ext cx="74900" cy="73750"/>
            </a:xfrm>
            <a:custGeom>
              <a:avLst/>
              <a:gdLst/>
              <a:ahLst/>
              <a:cxnLst/>
              <a:rect l="l" t="t" r="r" b="b"/>
              <a:pathLst>
                <a:path w="2996" h="2950" extrusionOk="0">
                  <a:moveTo>
                    <a:pt x="1310" y="164"/>
                  </a:moveTo>
                  <a:cubicBezTo>
                    <a:pt x="1546" y="164"/>
                    <a:pt x="1817" y="260"/>
                    <a:pt x="2140" y="469"/>
                  </a:cubicBezTo>
                  <a:cubicBezTo>
                    <a:pt x="2777" y="854"/>
                    <a:pt x="2803" y="1561"/>
                    <a:pt x="2559" y="2067"/>
                  </a:cubicBezTo>
                  <a:cubicBezTo>
                    <a:pt x="2358" y="2469"/>
                    <a:pt x="1973" y="2794"/>
                    <a:pt x="1473" y="2794"/>
                  </a:cubicBezTo>
                  <a:cubicBezTo>
                    <a:pt x="1321" y="2794"/>
                    <a:pt x="1159" y="2763"/>
                    <a:pt x="987" y="2696"/>
                  </a:cubicBezTo>
                  <a:cubicBezTo>
                    <a:pt x="682" y="2574"/>
                    <a:pt x="437" y="2303"/>
                    <a:pt x="306" y="1945"/>
                  </a:cubicBezTo>
                  <a:cubicBezTo>
                    <a:pt x="175" y="1570"/>
                    <a:pt x="193" y="1168"/>
                    <a:pt x="359" y="871"/>
                  </a:cubicBezTo>
                  <a:cubicBezTo>
                    <a:pt x="577" y="496"/>
                    <a:pt x="813" y="277"/>
                    <a:pt x="1092" y="199"/>
                  </a:cubicBezTo>
                  <a:cubicBezTo>
                    <a:pt x="1162" y="173"/>
                    <a:pt x="1232" y="164"/>
                    <a:pt x="1310" y="164"/>
                  </a:cubicBezTo>
                  <a:close/>
                  <a:moveTo>
                    <a:pt x="1305" y="0"/>
                  </a:moveTo>
                  <a:cubicBezTo>
                    <a:pt x="1216" y="0"/>
                    <a:pt x="1131" y="11"/>
                    <a:pt x="1048" y="33"/>
                  </a:cubicBezTo>
                  <a:cubicBezTo>
                    <a:pt x="717" y="120"/>
                    <a:pt x="455" y="365"/>
                    <a:pt x="219" y="784"/>
                  </a:cubicBezTo>
                  <a:cubicBezTo>
                    <a:pt x="27" y="1124"/>
                    <a:pt x="1" y="1570"/>
                    <a:pt x="149" y="1989"/>
                  </a:cubicBezTo>
                  <a:cubicBezTo>
                    <a:pt x="289" y="2390"/>
                    <a:pt x="577" y="2696"/>
                    <a:pt x="935" y="2836"/>
                  </a:cubicBezTo>
                  <a:cubicBezTo>
                    <a:pt x="1118" y="2914"/>
                    <a:pt x="1310" y="2949"/>
                    <a:pt x="1467" y="2949"/>
                  </a:cubicBezTo>
                  <a:cubicBezTo>
                    <a:pt x="2052" y="2949"/>
                    <a:pt x="2507" y="2565"/>
                    <a:pt x="2716" y="2120"/>
                  </a:cubicBezTo>
                  <a:cubicBezTo>
                    <a:pt x="2995" y="1552"/>
                    <a:pt x="2952" y="740"/>
                    <a:pt x="2227" y="304"/>
                  </a:cubicBezTo>
                  <a:cubicBezTo>
                    <a:pt x="1873" y="100"/>
                    <a:pt x="1573" y="0"/>
                    <a:pt x="13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421" name="Google Shape;421;p19"/>
            <p:cNvSpPr/>
            <p:nvPr/>
          </p:nvSpPr>
          <p:spPr>
            <a:xfrm>
              <a:off x="4218950" y="4445800"/>
              <a:ext cx="63325" cy="59475"/>
            </a:xfrm>
            <a:custGeom>
              <a:avLst/>
              <a:gdLst/>
              <a:ahLst/>
              <a:cxnLst/>
              <a:rect l="l" t="t" r="r" b="b"/>
              <a:pathLst>
                <a:path w="2533" h="2379" extrusionOk="0">
                  <a:moveTo>
                    <a:pt x="1048" y="169"/>
                  </a:moveTo>
                  <a:cubicBezTo>
                    <a:pt x="1258" y="169"/>
                    <a:pt x="1485" y="257"/>
                    <a:pt x="1764" y="423"/>
                  </a:cubicBezTo>
                  <a:cubicBezTo>
                    <a:pt x="2297" y="728"/>
                    <a:pt x="2349" y="1261"/>
                    <a:pt x="2157" y="1654"/>
                  </a:cubicBezTo>
                  <a:cubicBezTo>
                    <a:pt x="2012" y="1958"/>
                    <a:pt x="1705" y="2208"/>
                    <a:pt x="1296" y="2208"/>
                  </a:cubicBezTo>
                  <a:cubicBezTo>
                    <a:pt x="1165" y="2208"/>
                    <a:pt x="1024" y="2182"/>
                    <a:pt x="874" y="2125"/>
                  </a:cubicBezTo>
                  <a:cubicBezTo>
                    <a:pt x="586" y="2012"/>
                    <a:pt x="367" y="1776"/>
                    <a:pt x="263" y="1471"/>
                  </a:cubicBezTo>
                  <a:cubicBezTo>
                    <a:pt x="175" y="1191"/>
                    <a:pt x="184" y="903"/>
                    <a:pt x="306" y="693"/>
                  </a:cubicBezTo>
                  <a:cubicBezTo>
                    <a:pt x="455" y="414"/>
                    <a:pt x="647" y="248"/>
                    <a:pt x="865" y="196"/>
                  </a:cubicBezTo>
                  <a:cubicBezTo>
                    <a:pt x="926" y="178"/>
                    <a:pt x="979" y="169"/>
                    <a:pt x="1048" y="169"/>
                  </a:cubicBezTo>
                  <a:close/>
                  <a:moveTo>
                    <a:pt x="1050" y="0"/>
                  </a:moveTo>
                  <a:cubicBezTo>
                    <a:pt x="973" y="0"/>
                    <a:pt x="900" y="10"/>
                    <a:pt x="830" y="30"/>
                  </a:cubicBezTo>
                  <a:cubicBezTo>
                    <a:pt x="568" y="91"/>
                    <a:pt x="350" y="292"/>
                    <a:pt x="166" y="606"/>
                  </a:cubicBezTo>
                  <a:cubicBezTo>
                    <a:pt x="9" y="859"/>
                    <a:pt x="1" y="1209"/>
                    <a:pt x="105" y="1523"/>
                  </a:cubicBezTo>
                  <a:cubicBezTo>
                    <a:pt x="236" y="1872"/>
                    <a:pt x="490" y="2143"/>
                    <a:pt x="821" y="2274"/>
                  </a:cubicBezTo>
                  <a:cubicBezTo>
                    <a:pt x="979" y="2344"/>
                    <a:pt x="1144" y="2379"/>
                    <a:pt x="1302" y="2379"/>
                  </a:cubicBezTo>
                  <a:cubicBezTo>
                    <a:pt x="1782" y="2379"/>
                    <a:pt x="2140" y="2082"/>
                    <a:pt x="2314" y="1715"/>
                  </a:cubicBezTo>
                  <a:cubicBezTo>
                    <a:pt x="2533" y="1270"/>
                    <a:pt x="2480" y="624"/>
                    <a:pt x="1852" y="266"/>
                  </a:cubicBezTo>
                  <a:cubicBezTo>
                    <a:pt x="1544" y="89"/>
                    <a:pt x="1280" y="0"/>
                    <a:pt x="1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422" name="Google Shape;422;p19"/>
            <p:cNvSpPr/>
            <p:nvPr/>
          </p:nvSpPr>
          <p:spPr>
            <a:xfrm>
              <a:off x="4225925" y="4453025"/>
              <a:ext cx="46975" cy="44175"/>
            </a:xfrm>
            <a:custGeom>
              <a:avLst/>
              <a:gdLst/>
              <a:ahLst/>
              <a:cxnLst/>
              <a:rect l="l" t="t" r="r" b="b"/>
              <a:pathLst>
                <a:path w="1879" h="1767" extrusionOk="0">
                  <a:moveTo>
                    <a:pt x="787" y="108"/>
                  </a:moveTo>
                  <a:cubicBezTo>
                    <a:pt x="944" y="108"/>
                    <a:pt x="1127" y="169"/>
                    <a:pt x="1328" y="300"/>
                  </a:cubicBezTo>
                  <a:cubicBezTo>
                    <a:pt x="1739" y="535"/>
                    <a:pt x="1773" y="937"/>
                    <a:pt x="1634" y="1234"/>
                  </a:cubicBezTo>
                  <a:cubicBezTo>
                    <a:pt x="1516" y="1470"/>
                    <a:pt x="1285" y="1661"/>
                    <a:pt x="978" y="1661"/>
                  </a:cubicBezTo>
                  <a:cubicBezTo>
                    <a:pt x="876" y="1661"/>
                    <a:pt x="765" y="1640"/>
                    <a:pt x="647" y="1592"/>
                  </a:cubicBezTo>
                  <a:cubicBezTo>
                    <a:pt x="438" y="1522"/>
                    <a:pt x="263" y="1330"/>
                    <a:pt x="193" y="1103"/>
                  </a:cubicBezTo>
                  <a:cubicBezTo>
                    <a:pt x="123" y="893"/>
                    <a:pt x="132" y="675"/>
                    <a:pt x="219" y="518"/>
                  </a:cubicBezTo>
                  <a:cubicBezTo>
                    <a:pt x="342" y="300"/>
                    <a:pt x="481" y="177"/>
                    <a:pt x="647" y="134"/>
                  </a:cubicBezTo>
                  <a:cubicBezTo>
                    <a:pt x="691" y="125"/>
                    <a:pt x="743" y="108"/>
                    <a:pt x="787" y="108"/>
                  </a:cubicBezTo>
                  <a:close/>
                  <a:moveTo>
                    <a:pt x="778" y="1"/>
                  </a:moveTo>
                  <a:cubicBezTo>
                    <a:pt x="721" y="1"/>
                    <a:pt x="666" y="7"/>
                    <a:pt x="612" y="20"/>
                  </a:cubicBezTo>
                  <a:cubicBezTo>
                    <a:pt x="429" y="81"/>
                    <a:pt x="254" y="221"/>
                    <a:pt x="123" y="457"/>
                  </a:cubicBezTo>
                  <a:cubicBezTo>
                    <a:pt x="27" y="649"/>
                    <a:pt x="1" y="893"/>
                    <a:pt x="88" y="1138"/>
                  </a:cubicBezTo>
                  <a:cubicBezTo>
                    <a:pt x="176" y="1400"/>
                    <a:pt x="376" y="1592"/>
                    <a:pt x="612" y="1697"/>
                  </a:cubicBezTo>
                  <a:cubicBezTo>
                    <a:pt x="743" y="1749"/>
                    <a:pt x="865" y="1767"/>
                    <a:pt x="979" y="1767"/>
                  </a:cubicBezTo>
                  <a:cubicBezTo>
                    <a:pt x="1337" y="1767"/>
                    <a:pt x="1608" y="1540"/>
                    <a:pt x="1721" y="1278"/>
                  </a:cubicBezTo>
                  <a:cubicBezTo>
                    <a:pt x="1878" y="954"/>
                    <a:pt x="1852" y="474"/>
                    <a:pt x="1381" y="195"/>
                  </a:cubicBezTo>
                  <a:cubicBezTo>
                    <a:pt x="1150" y="63"/>
                    <a:pt x="954" y="1"/>
                    <a:pt x="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423" name="Google Shape;423;p19"/>
            <p:cNvSpPr/>
            <p:nvPr/>
          </p:nvSpPr>
          <p:spPr>
            <a:xfrm>
              <a:off x="4241875" y="4406900"/>
              <a:ext cx="47825" cy="36825"/>
            </a:xfrm>
            <a:custGeom>
              <a:avLst/>
              <a:gdLst/>
              <a:ahLst/>
              <a:cxnLst/>
              <a:rect l="l" t="t" r="r" b="b"/>
              <a:pathLst>
                <a:path w="1913" h="1473" extrusionOk="0">
                  <a:moveTo>
                    <a:pt x="437" y="177"/>
                  </a:moveTo>
                  <a:cubicBezTo>
                    <a:pt x="668" y="177"/>
                    <a:pt x="1586" y="631"/>
                    <a:pt x="1694" y="756"/>
                  </a:cubicBezTo>
                  <a:cubicBezTo>
                    <a:pt x="1712" y="844"/>
                    <a:pt x="1581" y="1228"/>
                    <a:pt x="1459" y="1315"/>
                  </a:cubicBezTo>
                  <a:cubicBezTo>
                    <a:pt x="1451" y="1319"/>
                    <a:pt x="1440" y="1321"/>
                    <a:pt x="1427" y="1321"/>
                  </a:cubicBezTo>
                  <a:cubicBezTo>
                    <a:pt x="1261" y="1321"/>
                    <a:pt x="667" y="1046"/>
                    <a:pt x="385" y="852"/>
                  </a:cubicBezTo>
                  <a:cubicBezTo>
                    <a:pt x="227" y="748"/>
                    <a:pt x="350" y="337"/>
                    <a:pt x="411" y="180"/>
                  </a:cubicBezTo>
                  <a:cubicBezTo>
                    <a:pt x="418" y="178"/>
                    <a:pt x="427" y="177"/>
                    <a:pt x="437" y="177"/>
                  </a:cubicBezTo>
                  <a:close/>
                  <a:moveTo>
                    <a:pt x="415" y="1"/>
                  </a:moveTo>
                  <a:cubicBezTo>
                    <a:pt x="346" y="1"/>
                    <a:pt x="300" y="32"/>
                    <a:pt x="271" y="75"/>
                  </a:cubicBezTo>
                  <a:lnTo>
                    <a:pt x="271" y="93"/>
                  </a:lnTo>
                  <a:cubicBezTo>
                    <a:pt x="236" y="154"/>
                    <a:pt x="0" y="774"/>
                    <a:pt x="297" y="983"/>
                  </a:cubicBezTo>
                  <a:cubicBezTo>
                    <a:pt x="437" y="1079"/>
                    <a:pt x="1109" y="1472"/>
                    <a:pt x="1441" y="1472"/>
                  </a:cubicBezTo>
                  <a:cubicBezTo>
                    <a:pt x="1485" y="1472"/>
                    <a:pt x="1528" y="1472"/>
                    <a:pt x="1555" y="1446"/>
                  </a:cubicBezTo>
                  <a:cubicBezTo>
                    <a:pt x="1747" y="1324"/>
                    <a:pt x="1913" y="835"/>
                    <a:pt x="1851" y="678"/>
                  </a:cubicBezTo>
                  <a:cubicBezTo>
                    <a:pt x="1799" y="512"/>
                    <a:pt x="786" y="23"/>
                    <a:pt x="463" y="5"/>
                  </a:cubicBezTo>
                  <a:cubicBezTo>
                    <a:pt x="446" y="2"/>
                    <a:pt x="430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424" name="Google Shape;424;p19"/>
            <p:cNvSpPr/>
            <p:nvPr/>
          </p:nvSpPr>
          <p:spPr>
            <a:xfrm>
              <a:off x="4138400" y="4427025"/>
              <a:ext cx="63975" cy="60125"/>
            </a:xfrm>
            <a:custGeom>
              <a:avLst/>
              <a:gdLst/>
              <a:ahLst/>
              <a:cxnLst/>
              <a:rect l="l" t="t" r="r" b="b"/>
              <a:pathLst>
                <a:path w="2559" h="2405" extrusionOk="0">
                  <a:moveTo>
                    <a:pt x="1063" y="167"/>
                  </a:moveTo>
                  <a:cubicBezTo>
                    <a:pt x="1431" y="167"/>
                    <a:pt x="2309" y="587"/>
                    <a:pt x="2376" y="728"/>
                  </a:cubicBezTo>
                  <a:lnTo>
                    <a:pt x="2358" y="781"/>
                  </a:lnTo>
                  <a:cubicBezTo>
                    <a:pt x="1922" y="2239"/>
                    <a:pt x="1738" y="2239"/>
                    <a:pt x="1721" y="2239"/>
                  </a:cubicBezTo>
                  <a:cubicBezTo>
                    <a:pt x="1433" y="2222"/>
                    <a:pt x="271" y="1837"/>
                    <a:pt x="167" y="1698"/>
                  </a:cubicBezTo>
                  <a:cubicBezTo>
                    <a:pt x="175" y="1479"/>
                    <a:pt x="734" y="205"/>
                    <a:pt x="1013" y="170"/>
                  </a:cubicBezTo>
                  <a:cubicBezTo>
                    <a:pt x="1029" y="168"/>
                    <a:pt x="1045" y="167"/>
                    <a:pt x="1063" y="167"/>
                  </a:cubicBezTo>
                  <a:close/>
                  <a:moveTo>
                    <a:pt x="1050" y="1"/>
                  </a:moveTo>
                  <a:cubicBezTo>
                    <a:pt x="1031" y="1"/>
                    <a:pt x="1013" y="2"/>
                    <a:pt x="996" y="4"/>
                  </a:cubicBezTo>
                  <a:cubicBezTo>
                    <a:pt x="568" y="56"/>
                    <a:pt x="1" y="1523"/>
                    <a:pt x="1" y="1706"/>
                  </a:cubicBezTo>
                  <a:cubicBezTo>
                    <a:pt x="1" y="2003"/>
                    <a:pt x="1529" y="2396"/>
                    <a:pt x="1703" y="2405"/>
                  </a:cubicBezTo>
                  <a:lnTo>
                    <a:pt x="1729" y="2405"/>
                  </a:lnTo>
                  <a:cubicBezTo>
                    <a:pt x="1878" y="2405"/>
                    <a:pt x="2105" y="2187"/>
                    <a:pt x="2515" y="824"/>
                  </a:cubicBezTo>
                  <a:lnTo>
                    <a:pt x="2533" y="755"/>
                  </a:lnTo>
                  <a:cubicBezTo>
                    <a:pt x="2559" y="711"/>
                    <a:pt x="2533" y="659"/>
                    <a:pt x="2489" y="606"/>
                  </a:cubicBezTo>
                  <a:cubicBezTo>
                    <a:pt x="2306" y="390"/>
                    <a:pt x="1429" y="1"/>
                    <a:pt x="1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425" name="Google Shape;425;p19"/>
            <p:cNvSpPr/>
            <p:nvPr/>
          </p:nvSpPr>
          <p:spPr>
            <a:xfrm>
              <a:off x="4190575" y="4415100"/>
              <a:ext cx="103050" cy="112000"/>
            </a:xfrm>
            <a:custGeom>
              <a:avLst/>
              <a:gdLst/>
              <a:ahLst/>
              <a:cxnLst/>
              <a:rect l="l" t="t" r="r" b="b"/>
              <a:pathLst>
                <a:path w="4122" h="4480" extrusionOk="0">
                  <a:moveTo>
                    <a:pt x="1528" y="0"/>
                  </a:moveTo>
                  <a:cubicBezTo>
                    <a:pt x="1363" y="254"/>
                    <a:pt x="0" y="2454"/>
                    <a:pt x="385" y="3144"/>
                  </a:cubicBezTo>
                  <a:cubicBezTo>
                    <a:pt x="699" y="3703"/>
                    <a:pt x="2096" y="4349"/>
                    <a:pt x="2812" y="4454"/>
                  </a:cubicBezTo>
                  <a:cubicBezTo>
                    <a:pt x="2891" y="4462"/>
                    <a:pt x="2960" y="4480"/>
                    <a:pt x="3022" y="4480"/>
                  </a:cubicBezTo>
                  <a:cubicBezTo>
                    <a:pt x="3161" y="4480"/>
                    <a:pt x="3266" y="4445"/>
                    <a:pt x="3327" y="4375"/>
                  </a:cubicBezTo>
                  <a:cubicBezTo>
                    <a:pt x="4052" y="3694"/>
                    <a:pt x="4122" y="1179"/>
                    <a:pt x="4122" y="1074"/>
                  </a:cubicBezTo>
                  <a:lnTo>
                    <a:pt x="3965" y="1074"/>
                  </a:lnTo>
                  <a:cubicBezTo>
                    <a:pt x="3965" y="1101"/>
                    <a:pt x="3886" y="3624"/>
                    <a:pt x="3222" y="4270"/>
                  </a:cubicBezTo>
                  <a:cubicBezTo>
                    <a:pt x="3204" y="4283"/>
                    <a:pt x="3159" y="4317"/>
                    <a:pt x="3037" y="4317"/>
                  </a:cubicBezTo>
                  <a:cubicBezTo>
                    <a:pt x="2987" y="4317"/>
                    <a:pt x="2925" y="4311"/>
                    <a:pt x="2847" y="4296"/>
                  </a:cubicBezTo>
                  <a:cubicBezTo>
                    <a:pt x="2105" y="4192"/>
                    <a:pt x="795" y="3545"/>
                    <a:pt x="533" y="3065"/>
                  </a:cubicBezTo>
                  <a:cubicBezTo>
                    <a:pt x="236" y="2550"/>
                    <a:pt x="1258" y="743"/>
                    <a:pt x="1668" y="88"/>
                  </a:cubicBezTo>
                  <a:lnTo>
                    <a:pt x="15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4211300" y="4262450"/>
              <a:ext cx="141925" cy="80300"/>
            </a:xfrm>
            <a:custGeom>
              <a:avLst/>
              <a:gdLst/>
              <a:ahLst/>
              <a:cxnLst/>
              <a:rect l="l" t="t" r="r" b="b"/>
              <a:pathLst>
                <a:path w="5677" h="3212" extrusionOk="0">
                  <a:moveTo>
                    <a:pt x="2047" y="1"/>
                  </a:moveTo>
                  <a:cubicBezTo>
                    <a:pt x="1062" y="1"/>
                    <a:pt x="237" y="338"/>
                    <a:pt x="141" y="440"/>
                  </a:cubicBezTo>
                  <a:cubicBezTo>
                    <a:pt x="1" y="597"/>
                    <a:pt x="324" y="1348"/>
                    <a:pt x="324" y="1348"/>
                  </a:cubicBezTo>
                  <a:cubicBezTo>
                    <a:pt x="988" y="1036"/>
                    <a:pt x="1564" y="910"/>
                    <a:pt x="2061" y="910"/>
                  </a:cubicBezTo>
                  <a:cubicBezTo>
                    <a:pt x="3752" y="910"/>
                    <a:pt x="4533" y="2378"/>
                    <a:pt x="4803" y="3033"/>
                  </a:cubicBezTo>
                  <a:cubicBezTo>
                    <a:pt x="4844" y="3149"/>
                    <a:pt x="4947" y="3211"/>
                    <a:pt x="5055" y="3211"/>
                  </a:cubicBezTo>
                  <a:cubicBezTo>
                    <a:pt x="5109" y="3211"/>
                    <a:pt x="5164" y="3196"/>
                    <a:pt x="5214" y="3164"/>
                  </a:cubicBezTo>
                  <a:cubicBezTo>
                    <a:pt x="5380" y="3050"/>
                    <a:pt x="5580" y="2780"/>
                    <a:pt x="5607" y="2666"/>
                  </a:cubicBezTo>
                  <a:cubicBezTo>
                    <a:pt x="5676" y="2448"/>
                    <a:pt x="4908" y="876"/>
                    <a:pt x="3441" y="265"/>
                  </a:cubicBezTo>
                  <a:cubicBezTo>
                    <a:pt x="2979" y="71"/>
                    <a:pt x="2497" y="1"/>
                    <a:pt x="20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427" name="Google Shape;427;p19"/>
            <p:cNvSpPr/>
            <p:nvPr/>
          </p:nvSpPr>
          <p:spPr>
            <a:xfrm>
              <a:off x="4209350" y="4260850"/>
              <a:ext cx="146050" cy="84200"/>
            </a:xfrm>
            <a:custGeom>
              <a:avLst/>
              <a:gdLst/>
              <a:ahLst/>
              <a:cxnLst/>
              <a:rect l="l" t="t" r="r" b="b"/>
              <a:pathLst>
                <a:path w="5842" h="3368" extrusionOk="0">
                  <a:moveTo>
                    <a:pt x="2116" y="177"/>
                  </a:moveTo>
                  <a:cubicBezTo>
                    <a:pt x="2551" y="177"/>
                    <a:pt x="3021" y="244"/>
                    <a:pt x="3476" y="434"/>
                  </a:cubicBezTo>
                  <a:cubicBezTo>
                    <a:pt x="4934" y="1045"/>
                    <a:pt x="5632" y="2573"/>
                    <a:pt x="5597" y="2730"/>
                  </a:cubicBezTo>
                  <a:cubicBezTo>
                    <a:pt x="5580" y="2817"/>
                    <a:pt x="5396" y="3079"/>
                    <a:pt x="5239" y="3184"/>
                  </a:cubicBezTo>
                  <a:cubicBezTo>
                    <a:pt x="5211" y="3201"/>
                    <a:pt x="5175" y="3215"/>
                    <a:pt x="5137" y="3215"/>
                  </a:cubicBezTo>
                  <a:cubicBezTo>
                    <a:pt x="5116" y="3215"/>
                    <a:pt x="5095" y="3211"/>
                    <a:pt x="5073" y="3202"/>
                  </a:cubicBezTo>
                  <a:cubicBezTo>
                    <a:pt x="5012" y="3184"/>
                    <a:pt x="4969" y="3141"/>
                    <a:pt x="4942" y="3079"/>
                  </a:cubicBezTo>
                  <a:cubicBezTo>
                    <a:pt x="4715" y="2503"/>
                    <a:pt x="4183" y="1490"/>
                    <a:pt x="3126" y="1071"/>
                  </a:cubicBezTo>
                  <a:cubicBezTo>
                    <a:pt x="2821" y="958"/>
                    <a:pt x="2489" y="888"/>
                    <a:pt x="2140" y="888"/>
                  </a:cubicBezTo>
                  <a:cubicBezTo>
                    <a:pt x="1616" y="888"/>
                    <a:pt x="1048" y="1028"/>
                    <a:pt x="446" y="1324"/>
                  </a:cubicBezTo>
                  <a:cubicBezTo>
                    <a:pt x="306" y="984"/>
                    <a:pt x="219" y="652"/>
                    <a:pt x="271" y="591"/>
                  </a:cubicBezTo>
                  <a:cubicBezTo>
                    <a:pt x="349" y="513"/>
                    <a:pt x="1147" y="177"/>
                    <a:pt x="2116" y="177"/>
                  </a:cubicBezTo>
                  <a:close/>
                  <a:moveTo>
                    <a:pt x="2112" y="1"/>
                  </a:moveTo>
                  <a:cubicBezTo>
                    <a:pt x="1112" y="1"/>
                    <a:pt x="265" y="335"/>
                    <a:pt x="158" y="460"/>
                  </a:cubicBezTo>
                  <a:cubicBezTo>
                    <a:pt x="0" y="635"/>
                    <a:pt x="219" y="1220"/>
                    <a:pt x="332" y="1455"/>
                  </a:cubicBezTo>
                  <a:lnTo>
                    <a:pt x="358" y="1534"/>
                  </a:lnTo>
                  <a:lnTo>
                    <a:pt x="437" y="1499"/>
                  </a:lnTo>
                  <a:cubicBezTo>
                    <a:pt x="1048" y="1210"/>
                    <a:pt x="1616" y="1065"/>
                    <a:pt x="2135" y="1065"/>
                  </a:cubicBezTo>
                  <a:cubicBezTo>
                    <a:pt x="2462" y="1065"/>
                    <a:pt x="2770" y="1122"/>
                    <a:pt x="3056" y="1237"/>
                  </a:cubicBezTo>
                  <a:cubicBezTo>
                    <a:pt x="4061" y="1630"/>
                    <a:pt x="4576" y="2599"/>
                    <a:pt x="4794" y="3149"/>
                  </a:cubicBezTo>
                  <a:cubicBezTo>
                    <a:pt x="4838" y="3245"/>
                    <a:pt x="4916" y="3324"/>
                    <a:pt x="5021" y="3359"/>
                  </a:cubicBezTo>
                  <a:cubicBezTo>
                    <a:pt x="5065" y="3368"/>
                    <a:pt x="5100" y="3368"/>
                    <a:pt x="5135" y="3368"/>
                  </a:cubicBezTo>
                  <a:cubicBezTo>
                    <a:pt x="5204" y="3368"/>
                    <a:pt x="5274" y="3341"/>
                    <a:pt x="5335" y="3315"/>
                  </a:cubicBezTo>
                  <a:cubicBezTo>
                    <a:pt x="5510" y="3184"/>
                    <a:pt x="5728" y="2896"/>
                    <a:pt x="5763" y="2765"/>
                  </a:cubicBezTo>
                  <a:cubicBezTo>
                    <a:pt x="5842" y="2486"/>
                    <a:pt x="5012" y="888"/>
                    <a:pt x="3537" y="268"/>
                  </a:cubicBezTo>
                  <a:cubicBezTo>
                    <a:pt x="3068" y="72"/>
                    <a:pt x="2573" y="1"/>
                    <a:pt x="2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428" name="Google Shape;428;p19"/>
            <p:cNvSpPr/>
            <p:nvPr/>
          </p:nvSpPr>
          <p:spPr>
            <a:xfrm>
              <a:off x="4248650" y="4262525"/>
              <a:ext cx="95850" cy="51975"/>
            </a:xfrm>
            <a:custGeom>
              <a:avLst/>
              <a:gdLst/>
              <a:ahLst/>
              <a:cxnLst/>
              <a:rect l="l" t="t" r="r" b="b"/>
              <a:pathLst>
                <a:path w="3834" h="2079" extrusionOk="0">
                  <a:moveTo>
                    <a:pt x="0" y="0"/>
                  </a:moveTo>
                  <a:lnTo>
                    <a:pt x="0" y="122"/>
                  </a:lnTo>
                  <a:cubicBezTo>
                    <a:pt x="9" y="332"/>
                    <a:pt x="166" y="498"/>
                    <a:pt x="376" y="506"/>
                  </a:cubicBezTo>
                  <a:cubicBezTo>
                    <a:pt x="952" y="550"/>
                    <a:pt x="2393" y="768"/>
                    <a:pt x="3135" y="1904"/>
                  </a:cubicBezTo>
                  <a:cubicBezTo>
                    <a:pt x="3196" y="2000"/>
                    <a:pt x="3301" y="2069"/>
                    <a:pt x="3414" y="2078"/>
                  </a:cubicBezTo>
                  <a:lnTo>
                    <a:pt x="3458" y="2078"/>
                  </a:lnTo>
                  <a:cubicBezTo>
                    <a:pt x="3571" y="2078"/>
                    <a:pt x="3667" y="2035"/>
                    <a:pt x="3746" y="1965"/>
                  </a:cubicBezTo>
                  <a:lnTo>
                    <a:pt x="3833" y="1895"/>
                  </a:lnTo>
                  <a:lnTo>
                    <a:pt x="3711" y="1773"/>
                  </a:lnTo>
                  <a:lnTo>
                    <a:pt x="3624" y="1851"/>
                  </a:lnTo>
                  <a:cubicBezTo>
                    <a:pt x="3587" y="1895"/>
                    <a:pt x="3526" y="1914"/>
                    <a:pt x="3471" y="1914"/>
                  </a:cubicBezTo>
                  <a:cubicBezTo>
                    <a:pt x="3461" y="1914"/>
                    <a:pt x="3450" y="1914"/>
                    <a:pt x="3440" y="1912"/>
                  </a:cubicBezTo>
                  <a:cubicBezTo>
                    <a:pt x="3370" y="1904"/>
                    <a:pt x="3309" y="1869"/>
                    <a:pt x="3274" y="1816"/>
                  </a:cubicBezTo>
                  <a:cubicBezTo>
                    <a:pt x="2489" y="611"/>
                    <a:pt x="995" y="384"/>
                    <a:pt x="384" y="341"/>
                  </a:cubicBezTo>
                  <a:cubicBezTo>
                    <a:pt x="262" y="341"/>
                    <a:pt x="166" y="245"/>
                    <a:pt x="166" y="122"/>
                  </a:cubicBezTo>
                  <a:lnTo>
                    <a:pt x="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</p:grpSp>
      <p:sp>
        <p:nvSpPr>
          <p:cNvPr id="429" name="Google Shape;429;p19"/>
          <p:cNvSpPr txBox="1"/>
          <p:nvPr/>
        </p:nvSpPr>
        <p:spPr>
          <a:xfrm>
            <a:off x="1054322" y="1363331"/>
            <a:ext cx="13035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K</a:t>
            </a:r>
            <a:r>
              <a:rPr lang="en" sz="2000" dirty="0" err="1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nitting</a:t>
            </a:r>
            <a:endParaRPr sz="2000" dirty="0">
              <a:solidFill>
                <a:schemeClr val="dk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431" name="Google Shape;431;p19"/>
          <p:cNvSpPr txBox="1"/>
          <p:nvPr/>
        </p:nvSpPr>
        <p:spPr>
          <a:xfrm>
            <a:off x="890148" y="2770272"/>
            <a:ext cx="1790736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T</a:t>
            </a:r>
            <a:r>
              <a:rPr lang="en" sz="2000" dirty="0" err="1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aking</a:t>
            </a:r>
            <a:r>
              <a:rPr lang="en"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 photo</a:t>
            </a:r>
            <a:endParaRPr sz="2000" dirty="0">
              <a:solidFill>
                <a:schemeClr val="dk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433" name="Google Shape;433;p19"/>
          <p:cNvSpPr txBox="1"/>
          <p:nvPr/>
        </p:nvSpPr>
        <p:spPr>
          <a:xfrm>
            <a:off x="502349" y="3873702"/>
            <a:ext cx="2178535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P</a:t>
            </a:r>
            <a:r>
              <a:rPr lang="en"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laying  Guitar</a:t>
            </a:r>
            <a:endParaRPr sz="2000" dirty="0">
              <a:solidFill>
                <a:schemeClr val="dk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435" name="Google Shape;435;p19"/>
          <p:cNvSpPr txBox="1"/>
          <p:nvPr/>
        </p:nvSpPr>
        <p:spPr>
          <a:xfrm>
            <a:off x="6421562" y="1394680"/>
            <a:ext cx="1792271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Reading book</a:t>
            </a:r>
            <a:endParaRPr sz="2000" dirty="0">
              <a:solidFill>
                <a:schemeClr val="dk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437" name="Google Shape;437;p19"/>
          <p:cNvSpPr txBox="1"/>
          <p:nvPr/>
        </p:nvSpPr>
        <p:spPr>
          <a:xfrm>
            <a:off x="6685781" y="2770762"/>
            <a:ext cx="12987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Gardening</a:t>
            </a:r>
            <a:endParaRPr sz="2000" dirty="0">
              <a:solidFill>
                <a:schemeClr val="dk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439" name="Google Shape;439;p19"/>
          <p:cNvSpPr txBox="1"/>
          <p:nvPr/>
        </p:nvSpPr>
        <p:spPr>
          <a:xfrm>
            <a:off x="6685781" y="3874191"/>
            <a:ext cx="12987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C</a:t>
            </a:r>
            <a:r>
              <a:rPr lang="en" sz="2000" dirty="0" err="1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ycling</a:t>
            </a:r>
            <a:r>
              <a:rPr lang="en"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endParaRPr sz="2000" dirty="0">
              <a:solidFill>
                <a:schemeClr val="dk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grpSp>
        <p:nvGrpSpPr>
          <p:cNvPr id="441" name="Google Shape;441;p19"/>
          <p:cNvGrpSpPr/>
          <p:nvPr/>
        </p:nvGrpSpPr>
        <p:grpSpPr>
          <a:xfrm>
            <a:off x="3005382" y="3708934"/>
            <a:ext cx="1124988" cy="970543"/>
            <a:chOff x="3535018" y="3562555"/>
            <a:chExt cx="675004" cy="667858"/>
          </a:xfrm>
        </p:grpSpPr>
        <p:grpSp>
          <p:nvGrpSpPr>
            <p:cNvPr id="442" name="Google Shape;442;p19"/>
            <p:cNvGrpSpPr/>
            <p:nvPr/>
          </p:nvGrpSpPr>
          <p:grpSpPr>
            <a:xfrm>
              <a:off x="3535018" y="3562555"/>
              <a:ext cx="675004" cy="667858"/>
              <a:chOff x="5494800" y="3793100"/>
              <a:chExt cx="451025" cy="446250"/>
            </a:xfrm>
          </p:grpSpPr>
          <p:sp>
            <p:nvSpPr>
              <p:cNvPr id="443" name="Google Shape;443;p19"/>
              <p:cNvSpPr/>
              <p:nvPr/>
            </p:nvSpPr>
            <p:spPr>
              <a:xfrm>
                <a:off x="5849450" y="3813000"/>
                <a:ext cx="17775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00" extrusionOk="0">
                    <a:moveTo>
                      <a:pt x="439" y="1"/>
                    </a:moveTo>
                    <a:cubicBezTo>
                      <a:pt x="320" y="1"/>
                      <a:pt x="11" y="222"/>
                      <a:pt x="3" y="376"/>
                    </a:cubicBezTo>
                    <a:cubicBezTo>
                      <a:pt x="0" y="441"/>
                      <a:pt x="32" y="461"/>
                      <a:pt x="73" y="461"/>
                    </a:cubicBezTo>
                    <a:cubicBezTo>
                      <a:pt x="142" y="461"/>
                      <a:pt x="239" y="402"/>
                      <a:pt x="239" y="402"/>
                    </a:cubicBezTo>
                    <a:lnTo>
                      <a:pt x="501" y="699"/>
                    </a:lnTo>
                    <a:lnTo>
                      <a:pt x="711" y="542"/>
                    </a:lnTo>
                    <a:lnTo>
                      <a:pt x="440" y="236"/>
                    </a:lnTo>
                    <a:cubicBezTo>
                      <a:pt x="440" y="236"/>
                      <a:pt x="510" y="149"/>
                      <a:pt x="484" y="27"/>
                    </a:cubicBezTo>
                    <a:cubicBezTo>
                      <a:pt x="478" y="9"/>
                      <a:pt x="462" y="1"/>
                      <a:pt x="439" y="1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/>
              </a:p>
            </p:txBody>
          </p:sp>
          <p:sp>
            <p:nvSpPr>
              <p:cNvPr id="444" name="Google Shape;444;p19"/>
              <p:cNvSpPr/>
              <p:nvPr/>
            </p:nvSpPr>
            <p:spPr>
              <a:xfrm>
                <a:off x="5864575" y="3794375"/>
                <a:ext cx="2100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840" h="816" extrusionOk="0">
                    <a:moveTo>
                      <a:pt x="481" y="108"/>
                    </a:moveTo>
                    <a:cubicBezTo>
                      <a:pt x="499" y="196"/>
                      <a:pt x="446" y="248"/>
                      <a:pt x="446" y="248"/>
                    </a:cubicBezTo>
                    <a:lnTo>
                      <a:pt x="411" y="283"/>
                    </a:lnTo>
                    <a:lnTo>
                      <a:pt x="682" y="580"/>
                    </a:lnTo>
                    <a:lnTo>
                      <a:pt x="569" y="667"/>
                    </a:lnTo>
                    <a:lnTo>
                      <a:pt x="307" y="379"/>
                    </a:lnTo>
                    <a:lnTo>
                      <a:pt x="245" y="414"/>
                    </a:lnTo>
                    <a:cubicBezTo>
                      <a:pt x="197" y="448"/>
                      <a:pt x="139" y="472"/>
                      <a:pt x="111" y="472"/>
                    </a:cubicBezTo>
                    <a:cubicBezTo>
                      <a:pt x="104" y="472"/>
                      <a:pt x="99" y="470"/>
                      <a:pt x="97" y="466"/>
                    </a:cubicBezTo>
                    <a:lnTo>
                      <a:pt x="97" y="440"/>
                    </a:lnTo>
                    <a:cubicBezTo>
                      <a:pt x="97" y="370"/>
                      <a:pt x="184" y="274"/>
                      <a:pt x="289" y="196"/>
                    </a:cubicBezTo>
                    <a:cubicBezTo>
                      <a:pt x="376" y="135"/>
                      <a:pt x="455" y="108"/>
                      <a:pt x="481" y="108"/>
                    </a:cubicBezTo>
                    <a:close/>
                    <a:moveTo>
                      <a:pt x="493" y="0"/>
                    </a:moveTo>
                    <a:cubicBezTo>
                      <a:pt x="484" y="0"/>
                      <a:pt x="474" y="1"/>
                      <a:pt x="464" y="4"/>
                    </a:cubicBezTo>
                    <a:cubicBezTo>
                      <a:pt x="315" y="12"/>
                      <a:pt x="10" y="248"/>
                      <a:pt x="1" y="423"/>
                    </a:cubicBezTo>
                    <a:cubicBezTo>
                      <a:pt x="1" y="501"/>
                      <a:pt x="18" y="536"/>
                      <a:pt x="53" y="554"/>
                    </a:cubicBezTo>
                    <a:cubicBezTo>
                      <a:pt x="72" y="567"/>
                      <a:pt x="95" y="572"/>
                      <a:pt x="119" y="572"/>
                    </a:cubicBezTo>
                    <a:cubicBezTo>
                      <a:pt x="175" y="572"/>
                      <a:pt x="238" y="546"/>
                      <a:pt x="280" y="527"/>
                    </a:cubicBezTo>
                    <a:lnTo>
                      <a:pt x="551" y="816"/>
                    </a:lnTo>
                    <a:lnTo>
                      <a:pt x="839" y="597"/>
                    </a:lnTo>
                    <a:lnTo>
                      <a:pt x="551" y="283"/>
                    </a:lnTo>
                    <a:cubicBezTo>
                      <a:pt x="586" y="239"/>
                      <a:pt x="621" y="161"/>
                      <a:pt x="586" y="65"/>
                    </a:cubicBezTo>
                    <a:cubicBezTo>
                      <a:pt x="578" y="49"/>
                      <a:pt x="557" y="0"/>
                      <a:pt x="493" y="0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/>
              </a:p>
            </p:txBody>
          </p:sp>
          <p:sp>
            <p:nvSpPr>
              <p:cNvPr id="445" name="Google Shape;445;p19"/>
              <p:cNvSpPr/>
              <p:nvPr/>
            </p:nvSpPr>
            <p:spPr>
              <a:xfrm>
                <a:off x="5901925" y="3863875"/>
                <a:ext cx="196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86" h="702" extrusionOk="0">
                    <a:moveTo>
                      <a:pt x="140" y="0"/>
                    </a:moveTo>
                    <a:lnTo>
                      <a:pt x="0" y="218"/>
                    </a:lnTo>
                    <a:lnTo>
                      <a:pt x="314" y="463"/>
                    </a:lnTo>
                    <a:cubicBezTo>
                      <a:pt x="314" y="463"/>
                      <a:pt x="199" y="702"/>
                      <a:pt x="330" y="702"/>
                    </a:cubicBezTo>
                    <a:cubicBezTo>
                      <a:pt x="338" y="702"/>
                      <a:pt x="347" y="701"/>
                      <a:pt x="358" y="699"/>
                    </a:cubicBezTo>
                    <a:cubicBezTo>
                      <a:pt x="533" y="673"/>
                      <a:pt x="786" y="210"/>
                      <a:pt x="664" y="192"/>
                    </a:cubicBezTo>
                    <a:cubicBezTo>
                      <a:pt x="648" y="189"/>
                      <a:pt x="633" y="187"/>
                      <a:pt x="619" y="187"/>
                    </a:cubicBezTo>
                    <a:cubicBezTo>
                      <a:pt x="524" y="187"/>
                      <a:pt x="472" y="253"/>
                      <a:pt x="472" y="253"/>
                    </a:cubicBez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/>
              </a:p>
            </p:txBody>
          </p:sp>
          <p:sp>
            <p:nvSpPr>
              <p:cNvPr id="446" name="Google Shape;446;p19"/>
              <p:cNvSpPr/>
              <p:nvPr/>
            </p:nvSpPr>
            <p:spPr>
              <a:xfrm>
                <a:off x="5900175" y="3861900"/>
                <a:ext cx="20750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830" h="839" extrusionOk="0">
                    <a:moveTo>
                      <a:pt x="236" y="167"/>
                    </a:moveTo>
                    <a:lnTo>
                      <a:pt x="550" y="411"/>
                    </a:lnTo>
                    <a:lnTo>
                      <a:pt x="585" y="367"/>
                    </a:lnTo>
                    <a:cubicBezTo>
                      <a:pt x="593" y="360"/>
                      <a:pt x="627" y="312"/>
                      <a:pt x="694" y="312"/>
                    </a:cubicBezTo>
                    <a:cubicBezTo>
                      <a:pt x="704" y="312"/>
                      <a:pt x="714" y="313"/>
                      <a:pt x="725" y="315"/>
                    </a:cubicBezTo>
                    <a:cubicBezTo>
                      <a:pt x="725" y="332"/>
                      <a:pt x="699" y="402"/>
                      <a:pt x="646" y="498"/>
                    </a:cubicBezTo>
                    <a:cubicBezTo>
                      <a:pt x="585" y="621"/>
                      <a:pt x="480" y="708"/>
                      <a:pt x="428" y="717"/>
                    </a:cubicBezTo>
                    <a:lnTo>
                      <a:pt x="393" y="717"/>
                    </a:lnTo>
                    <a:cubicBezTo>
                      <a:pt x="384" y="708"/>
                      <a:pt x="393" y="629"/>
                      <a:pt x="437" y="586"/>
                    </a:cubicBezTo>
                    <a:lnTo>
                      <a:pt x="463" y="542"/>
                    </a:lnTo>
                    <a:lnTo>
                      <a:pt x="157" y="297"/>
                    </a:lnTo>
                    <a:lnTo>
                      <a:pt x="236" y="167"/>
                    </a:lnTo>
                    <a:close/>
                    <a:moveTo>
                      <a:pt x="201" y="1"/>
                    </a:moveTo>
                    <a:lnTo>
                      <a:pt x="0" y="324"/>
                    </a:lnTo>
                    <a:lnTo>
                      <a:pt x="323" y="559"/>
                    </a:lnTo>
                    <a:cubicBezTo>
                      <a:pt x="297" y="629"/>
                      <a:pt x="262" y="725"/>
                      <a:pt x="306" y="795"/>
                    </a:cubicBezTo>
                    <a:cubicBezTo>
                      <a:pt x="323" y="813"/>
                      <a:pt x="349" y="839"/>
                      <a:pt x="411" y="839"/>
                    </a:cubicBezTo>
                    <a:lnTo>
                      <a:pt x="454" y="839"/>
                    </a:lnTo>
                    <a:cubicBezTo>
                      <a:pt x="629" y="804"/>
                      <a:pt x="830" y="472"/>
                      <a:pt x="830" y="324"/>
                    </a:cubicBezTo>
                    <a:cubicBezTo>
                      <a:pt x="830" y="236"/>
                      <a:pt x="777" y="210"/>
                      <a:pt x="760" y="210"/>
                    </a:cubicBezTo>
                    <a:cubicBezTo>
                      <a:pt x="749" y="209"/>
                      <a:pt x="738" y="209"/>
                      <a:pt x="728" y="209"/>
                    </a:cubicBezTo>
                    <a:cubicBezTo>
                      <a:pt x="641" y="209"/>
                      <a:pt x="581" y="240"/>
                      <a:pt x="542" y="271"/>
                    </a:cubicBezTo>
                    <a:lnTo>
                      <a:pt x="201" y="1"/>
                    </a:ln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/>
              </a:p>
            </p:txBody>
          </p:sp>
          <p:sp>
            <p:nvSpPr>
              <p:cNvPr id="447" name="Google Shape;447;p19"/>
              <p:cNvSpPr/>
              <p:nvPr/>
            </p:nvSpPr>
            <p:spPr>
              <a:xfrm>
                <a:off x="5920475" y="3842050"/>
                <a:ext cx="19675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87" h="702" extrusionOk="0">
                    <a:moveTo>
                      <a:pt x="140" y="0"/>
                    </a:moveTo>
                    <a:lnTo>
                      <a:pt x="0" y="218"/>
                    </a:lnTo>
                    <a:lnTo>
                      <a:pt x="315" y="463"/>
                    </a:lnTo>
                    <a:cubicBezTo>
                      <a:pt x="315" y="463"/>
                      <a:pt x="199" y="702"/>
                      <a:pt x="330" y="702"/>
                    </a:cubicBezTo>
                    <a:cubicBezTo>
                      <a:pt x="338" y="702"/>
                      <a:pt x="348" y="701"/>
                      <a:pt x="358" y="699"/>
                    </a:cubicBezTo>
                    <a:cubicBezTo>
                      <a:pt x="533" y="672"/>
                      <a:pt x="786" y="210"/>
                      <a:pt x="664" y="192"/>
                    </a:cubicBezTo>
                    <a:cubicBezTo>
                      <a:pt x="648" y="189"/>
                      <a:pt x="633" y="187"/>
                      <a:pt x="618" y="187"/>
                    </a:cubicBezTo>
                    <a:cubicBezTo>
                      <a:pt x="522" y="187"/>
                      <a:pt x="463" y="253"/>
                      <a:pt x="463" y="253"/>
                    </a:cubicBez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/>
              </a:p>
            </p:txBody>
          </p:sp>
          <p:sp>
            <p:nvSpPr>
              <p:cNvPr id="448" name="Google Shape;448;p19"/>
              <p:cNvSpPr/>
              <p:nvPr/>
            </p:nvSpPr>
            <p:spPr>
              <a:xfrm>
                <a:off x="5918725" y="3840075"/>
                <a:ext cx="20750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830" h="839" extrusionOk="0">
                    <a:moveTo>
                      <a:pt x="236" y="184"/>
                    </a:moveTo>
                    <a:lnTo>
                      <a:pt x="550" y="420"/>
                    </a:lnTo>
                    <a:lnTo>
                      <a:pt x="585" y="376"/>
                    </a:lnTo>
                    <a:cubicBezTo>
                      <a:pt x="593" y="368"/>
                      <a:pt x="631" y="323"/>
                      <a:pt x="706" y="323"/>
                    </a:cubicBezTo>
                    <a:cubicBezTo>
                      <a:pt x="712" y="323"/>
                      <a:pt x="718" y="323"/>
                      <a:pt x="725" y="324"/>
                    </a:cubicBezTo>
                    <a:cubicBezTo>
                      <a:pt x="725" y="341"/>
                      <a:pt x="699" y="411"/>
                      <a:pt x="647" y="507"/>
                    </a:cubicBezTo>
                    <a:cubicBezTo>
                      <a:pt x="577" y="629"/>
                      <a:pt x="481" y="716"/>
                      <a:pt x="428" y="725"/>
                    </a:cubicBezTo>
                    <a:lnTo>
                      <a:pt x="393" y="725"/>
                    </a:lnTo>
                    <a:cubicBezTo>
                      <a:pt x="385" y="716"/>
                      <a:pt x="393" y="629"/>
                      <a:pt x="437" y="594"/>
                    </a:cubicBezTo>
                    <a:lnTo>
                      <a:pt x="463" y="551"/>
                    </a:lnTo>
                    <a:lnTo>
                      <a:pt x="158" y="315"/>
                    </a:lnTo>
                    <a:lnTo>
                      <a:pt x="236" y="184"/>
                    </a:lnTo>
                    <a:close/>
                    <a:moveTo>
                      <a:pt x="201" y="0"/>
                    </a:moveTo>
                    <a:lnTo>
                      <a:pt x="0" y="324"/>
                    </a:lnTo>
                    <a:lnTo>
                      <a:pt x="323" y="559"/>
                    </a:lnTo>
                    <a:cubicBezTo>
                      <a:pt x="297" y="629"/>
                      <a:pt x="262" y="725"/>
                      <a:pt x="306" y="795"/>
                    </a:cubicBezTo>
                    <a:cubicBezTo>
                      <a:pt x="323" y="812"/>
                      <a:pt x="350" y="839"/>
                      <a:pt x="411" y="839"/>
                    </a:cubicBezTo>
                    <a:lnTo>
                      <a:pt x="454" y="839"/>
                    </a:lnTo>
                    <a:cubicBezTo>
                      <a:pt x="629" y="804"/>
                      <a:pt x="830" y="472"/>
                      <a:pt x="830" y="324"/>
                    </a:cubicBezTo>
                    <a:cubicBezTo>
                      <a:pt x="830" y="236"/>
                      <a:pt x="777" y="210"/>
                      <a:pt x="760" y="210"/>
                    </a:cubicBezTo>
                    <a:cubicBezTo>
                      <a:pt x="749" y="209"/>
                      <a:pt x="738" y="209"/>
                      <a:pt x="728" y="209"/>
                    </a:cubicBezTo>
                    <a:cubicBezTo>
                      <a:pt x="641" y="209"/>
                      <a:pt x="581" y="240"/>
                      <a:pt x="542" y="271"/>
                    </a:cubicBezTo>
                    <a:lnTo>
                      <a:pt x="201" y="0"/>
                    </a:ln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/>
              </a:p>
            </p:txBody>
          </p:sp>
          <p:sp>
            <p:nvSpPr>
              <p:cNvPr id="449" name="Google Shape;449;p19"/>
              <p:cNvSpPr/>
              <p:nvPr/>
            </p:nvSpPr>
            <p:spPr>
              <a:xfrm>
                <a:off x="5598050" y="3982400"/>
                <a:ext cx="227925" cy="254675"/>
              </a:xfrm>
              <a:custGeom>
                <a:avLst/>
                <a:gdLst/>
                <a:ahLst/>
                <a:cxnLst/>
                <a:rect l="l" t="t" r="r" b="b"/>
                <a:pathLst>
                  <a:path w="9117" h="10187" extrusionOk="0">
                    <a:moveTo>
                      <a:pt x="7309" y="0"/>
                    </a:moveTo>
                    <a:lnTo>
                      <a:pt x="1" y="8959"/>
                    </a:lnTo>
                    <a:cubicBezTo>
                      <a:pt x="926" y="9690"/>
                      <a:pt x="2162" y="10187"/>
                      <a:pt x="3243" y="10187"/>
                    </a:cubicBezTo>
                    <a:cubicBezTo>
                      <a:pt x="3711" y="10187"/>
                      <a:pt x="4151" y="10093"/>
                      <a:pt x="4524" y="9885"/>
                    </a:cubicBezTo>
                    <a:cubicBezTo>
                      <a:pt x="5755" y="9204"/>
                      <a:pt x="6104" y="6558"/>
                      <a:pt x="6340" y="5763"/>
                    </a:cubicBezTo>
                    <a:cubicBezTo>
                      <a:pt x="6558" y="4977"/>
                      <a:pt x="7746" y="4768"/>
                      <a:pt x="8435" y="3161"/>
                    </a:cubicBezTo>
                    <a:cubicBezTo>
                      <a:pt x="9116" y="1563"/>
                      <a:pt x="7309" y="0"/>
                      <a:pt x="7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/>
              </a:p>
            </p:txBody>
          </p:sp>
          <p:sp>
            <p:nvSpPr>
              <p:cNvPr id="450" name="Google Shape;450;p19"/>
              <p:cNvSpPr/>
              <p:nvPr/>
            </p:nvSpPr>
            <p:spPr>
              <a:xfrm>
                <a:off x="5595425" y="3979350"/>
                <a:ext cx="232950" cy="260000"/>
              </a:xfrm>
              <a:custGeom>
                <a:avLst/>
                <a:gdLst/>
                <a:ahLst/>
                <a:cxnLst/>
                <a:rect l="l" t="t" r="r" b="b"/>
                <a:pathLst>
                  <a:path w="9318" h="10400" extrusionOk="0">
                    <a:moveTo>
                      <a:pt x="7432" y="227"/>
                    </a:moveTo>
                    <a:cubicBezTo>
                      <a:pt x="7737" y="524"/>
                      <a:pt x="9047" y="1878"/>
                      <a:pt x="8471" y="3240"/>
                    </a:cubicBezTo>
                    <a:cubicBezTo>
                      <a:pt x="8086" y="4139"/>
                      <a:pt x="7545" y="4593"/>
                      <a:pt x="7108" y="4960"/>
                    </a:cubicBezTo>
                    <a:cubicBezTo>
                      <a:pt x="6768" y="5239"/>
                      <a:pt x="6471" y="5484"/>
                      <a:pt x="6366" y="5850"/>
                    </a:cubicBezTo>
                    <a:cubicBezTo>
                      <a:pt x="6323" y="6008"/>
                      <a:pt x="6279" y="6200"/>
                      <a:pt x="6227" y="6444"/>
                    </a:cubicBezTo>
                    <a:cubicBezTo>
                      <a:pt x="5973" y="7544"/>
                      <a:pt x="5572" y="9387"/>
                      <a:pt x="4585" y="9937"/>
                    </a:cubicBezTo>
                    <a:cubicBezTo>
                      <a:pt x="4225" y="10135"/>
                      <a:pt x="3805" y="10221"/>
                      <a:pt x="3360" y="10221"/>
                    </a:cubicBezTo>
                    <a:cubicBezTo>
                      <a:pt x="2293" y="10221"/>
                      <a:pt x="1084" y="9723"/>
                      <a:pt x="228" y="9064"/>
                    </a:cubicBezTo>
                    <a:lnTo>
                      <a:pt x="7432" y="227"/>
                    </a:lnTo>
                    <a:close/>
                    <a:moveTo>
                      <a:pt x="7414" y="0"/>
                    </a:moveTo>
                    <a:lnTo>
                      <a:pt x="53" y="9029"/>
                    </a:lnTo>
                    <a:lnTo>
                      <a:pt x="1" y="9090"/>
                    </a:lnTo>
                    <a:lnTo>
                      <a:pt x="62" y="9151"/>
                    </a:lnTo>
                    <a:cubicBezTo>
                      <a:pt x="961" y="9867"/>
                      <a:pt x="2219" y="10400"/>
                      <a:pt x="3345" y="10400"/>
                    </a:cubicBezTo>
                    <a:cubicBezTo>
                      <a:pt x="3808" y="10400"/>
                      <a:pt x="4271" y="10304"/>
                      <a:pt x="4672" y="10094"/>
                    </a:cubicBezTo>
                    <a:cubicBezTo>
                      <a:pt x="5720" y="9518"/>
                      <a:pt x="6139" y="7632"/>
                      <a:pt x="6384" y="6497"/>
                    </a:cubicBezTo>
                    <a:cubicBezTo>
                      <a:pt x="6445" y="6252"/>
                      <a:pt x="6488" y="6060"/>
                      <a:pt x="6532" y="5920"/>
                    </a:cubicBezTo>
                    <a:cubicBezTo>
                      <a:pt x="6619" y="5597"/>
                      <a:pt x="6881" y="5379"/>
                      <a:pt x="7213" y="5099"/>
                    </a:cubicBezTo>
                    <a:cubicBezTo>
                      <a:pt x="7667" y="4715"/>
                      <a:pt x="8226" y="4244"/>
                      <a:pt x="8628" y="3318"/>
                    </a:cubicBezTo>
                    <a:cubicBezTo>
                      <a:pt x="9318" y="1668"/>
                      <a:pt x="7501" y="70"/>
                      <a:pt x="7475" y="53"/>
                    </a:cubicBezTo>
                    <a:lnTo>
                      <a:pt x="7414" y="0"/>
                    </a:ln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/>
              </a:p>
            </p:txBody>
          </p:sp>
          <p:sp>
            <p:nvSpPr>
              <p:cNvPr id="451" name="Google Shape;451;p19"/>
              <p:cNvSpPr/>
              <p:nvPr/>
            </p:nvSpPr>
            <p:spPr>
              <a:xfrm>
                <a:off x="5494800" y="3953425"/>
                <a:ext cx="311475" cy="268700"/>
              </a:xfrm>
              <a:custGeom>
                <a:avLst/>
                <a:gdLst/>
                <a:ahLst/>
                <a:cxnLst/>
                <a:rect l="l" t="t" r="r" b="b"/>
                <a:pathLst>
                  <a:path w="12459" h="10748" extrusionOk="0">
                    <a:moveTo>
                      <a:pt x="8079" y="1"/>
                    </a:moveTo>
                    <a:cubicBezTo>
                      <a:pt x="7975" y="1"/>
                      <a:pt x="7878" y="9"/>
                      <a:pt x="7789" y="24"/>
                    </a:cubicBezTo>
                    <a:cubicBezTo>
                      <a:pt x="6689" y="208"/>
                      <a:pt x="6340" y="1544"/>
                      <a:pt x="5816" y="2417"/>
                    </a:cubicBezTo>
                    <a:cubicBezTo>
                      <a:pt x="5292" y="3290"/>
                      <a:pt x="3869" y="2347"/>
                      <a:pt x="2306" y="3962"/>
                    </a:cubicBezTo>
                    <a:cubicBezTo>
                      <a:pt x="1" y="6346"/>
                      <a:pt x="3057" y="10555"/>
                      <a:pt x="6322" y="10738"/>
                    </a:cubicBezTo>
                    <a:cubicBezTo>
                      <a:pt x="6429" y="10744"/>
                      <a:pt x="6532" y="10747"/>
                      <a:pt x="6632" y="10747"/>
                    </a:cubicBezTo>
                    <a:cubicBezTo>
                      <a:pt x="9569" y="10747"/>
                      <a:pt x="9547" y="8079"/>
                      <a:pt x="9876" y="6922"/>
                    </a:cubicBezTo>
                    <a:cubicBezTo>
                      <a:pt x="10217" y="5726"/>
                      <a:pt x="11605" y="6040"/>
                      <a:pt x="12050" y="3753"/>
                    </a:cubicBezTo>
                    <a:cubicBezTo>
                      <a:pt x="12459" y="1621"/>
                      <a:pt x="9581" y="1"/>
                      <a:pt x="80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/>
              </a:p>
            </p:txBody>
          </p:sp>
          <p:sp>
            <p:nvSpPr>
              <p:cNvPr id="452" name="Google Shape;452;p19"/>
              <p:cNvSpPr/>
              <p:nvPr/>
            </p:nvSpPr>
            <p:spPr>
              <a:xfrm>
                <a:off x="5593025" y="4070675"/>
                <a:ext cx="82775" cy="83550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3342" extrusionOk="0">
                    <a:moveTo>
                      <a:pt x="532" y="0"/>
                    </a:moveTo>
                    <a:cubicBezTo>
                      <a:pt x="362" y="0"/>
                      <a:pt x="18" y="547"/>
                      <a:pt x="18" y="547"/>
                    </a:cubicBezTo>
                    <a:cubicBezTo>
                      <a:pt x="1" y="626"/>
                      <a:pt x="2760" y="3341"/>
                      <a:pt x="2760" y="3341"/>
                    </a:cubicBezTo>
                    <a:cubicBezTo>
                      <a:pt x="2760" y="3341"/>
                      <a:pt x="3197" y="2931"/>
                      <a:pt x="3249" y="2809"/>
                    </a:cubicBezTo>
                    <a:cubicBezTo>
                      <a:pt x="3310" y="2686"/>
                      <a:pt x="717" y="67"/>
                      <a:pt x="560" y="6"/>
                    </a:cubicBezTo>
                    <a:cubicBezTo>
                      <a:pt x="551" y="2"/>
                      <a:pt x="542" y="0"/>
                      <a:pt x="532" y="0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/>
              </a:p>
            </p:txBody>
          </p:sp>
          <p:sp>
            <p:nvSpPr>
              <p:cNvPr id="453" name="Google Shape;453;p19"/>
              <p:cNvSpPr/>
              <p:nvPr/>
            </p:nvSpPr>
            <p:spPr>
              <a:xfrm>
                <a:off x="5660450" y="4024850"/>
                <a:ext cx="70800" cy="42850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1714" extrusionOk="0">
                    <a:moveTo>
                      <a:pt x="1526" y="0"/>
                    </a:moveTo>
                    <a:cubicBezTo>
                      <a:pt x="751" y="0"/>
                      <a:pt x="0" y="1243"/>
                      <a:pt x="1041" y="1620"/>
                    </a:cubicBezTo>
                    <a:cubicBezTo>
                      <a:pt x="1224" y="1685"/>
                      <a:pt x="1395" y="1714"/>
                      <a:pt x="1549" y="1714"/>
                    </a:cubicBezTo>
                    <a:cubicBezTo>
                      <a:pt x="2484" y="1714"/>
                      <a:pt x="2832" y="663"/>
                      <a:pt x="1888" y="101"/>
                    </a:cubicBezTo>
                    <a:cubicBezTo>
                      <a:pt x="1771" y="31"/>
                      <a:pt x="1648" y="0"/>
                      <a:pt x="1526" y="0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/>
              </a:p>
            </p:txBody>
          </p:sp>
          <p:sp>
            <p:nvSpPr>
              <p:cNvPr id="454" name="Google Shape;454;p19"/>
              <p:cNvSpPr/>
              <p:nvPr/>
            </p:nvSpPr>
            <p:spPr>
              <a:xfrm>
                <a:off x="5524275" y="3951450"/>
                <a:ext cx="278350" cy="272625"/>
              </a:xfrm>
              <a:custGeom>
                <a:avLst/>
                <a:gdLst/>
                <a:ahLst/>
                <a:cxnLst/>
                <a:rect l="l" t="t" r="r" b="b"/>
                <a:pathLst>
                  <a:path w="11134" h="10905" extrusionOk="0">
                    <a:moveTo>
                      <a:pt x="6905" y="158"/>
                    </a:moveTo>
                    <a:cubicBezTo>
                      <a:pt x="7743" y="158"/>
                      <a:pt x="9091" y="700"/>
                      <a:pt x="9972" y="1596"/>
                    </a:cubicBezTo>
                    <a:cubicBezTo>
                      <a:pt x="10443" y="2077"/>
                      <a:pt x="10967" y="2854"/>
                      <a:pt x="10784" y="3814"/>
                    </a:cubicBezTo>
                    <a:cubicBezTo>
                      <a:pt x="10522" y="5133"/>
                      <a:pt x="9954" y="5561"/>
                      <a:pt x="9448" y="5945"/>
                    </a:cubicBezTo>
                    <a:cubicBezTo>
                      <a:pt x="9090" y="6215"/>
                      <a:pt x="8758" y="6460"/>
                      <a:pt x="8610" y="6975"/>
                    </a:cubicBezTo>
                    <a:cubicBezTo>
                      <a:pt x="8557" y="7150"/>
                      <a:pt x="8514" y="7386"/>
                      <a:pt x="8470" y="7621"/>
                    </a:cubicBezTo>
                    <a:cubicBezTo>
                      <a:pt x="8208" y="8940"/>
                      <a:pt x="7859" y="10747"/>
                      <a:pt x="5431" y="10747"/>
                    </a:cubicBezTo>
                    <a:cubicBezTo>
                      <a:pt x="5335" y="10747"/>
                      <a:pt x="5239" y="10747"/>
                      <a:pt x="5135" y="10730"/>
                    </a:cubicBezTo>
                    <a:cubicBezTo>
                      <a:pt x="3310" y="10634"/>
                      <a:pt x="1380" y="9176"/>
                      <a:pt x="664" y="7342"/>
                    </a:cubicBezTo>
                    <a:cubicBezTo>
                      <a:pt x="175" y="6093"/>
                      <a:pt x="358" y="4941"/>
                      <a:pt x="1179" y="4094"/>
                    </a:cubicBezTo>
                    <a:cubicBezTo>
                      <a:pt x="2052" y="3203"/>
                      <a:pt x="2882" y="3116"/>
                      <a:pt x="3537" y="3046"/>
                    </a:cubicBezTo>
                    <a:cubicBezTo>
                      <a:pt x="4026" y="2994"/>
                      <a:pt x="4462" y="2950"/>
                      <a:pt x="4698" y="2531"/>
                    </a:cubicBezTo>
                    <a:cubicBezTo>
                      <a:pt x="4820" y="2330"/>
                      <a:pt x="4934" y="2112"/>
                      <a:pt x="5056" y="1867"/>
                    </a:cubicBezTo>
                    <a:cubicBezTo>
                      <a:pt x="5423" y="1107"/>
                      <a:pt x="5816" y="322"/>
                      <a:pt x="6628" y="182"/>
                    </a:cubicBezTo>
                    <a:cubicBezTo>
                      <a:pt x="6712" y="166"/>
                      <a:pt x="6805" y="158"/>
                      <a:pt x="6905" y="158"/>
                    </a:cubicBezTo>
                    <a:close/>
                    <a:moveTo>
                      <a:pt x="6891" y="1"/>
                    </a:moveTo>
                    <a:cubicBezTo>
                      <a:pt x="6784" y="1"/>
                      <a:pt x="6684" y="9"/>
                      <a:pt x="6593" y="25"/>
                    </a:cubicBezTo>
                    <a:cubicBezTo>
                      <a:pt x="5711" y="191"/>
                      <a:pt x="5274" y="1055"/>
                      <a:pt x="4899" y="1815"/>
                    </a:cubicBezTo>
                    <a:cubicBezTo>
                      <a:pt x="4794" y="2042"/>
                      <a:pt x="4681" y="2260"/>
                      <a:pt x="4558" y="2461"/>
                    </a:cubicBezTo>
                    <a:cubicBezTo>
                      <a:pt x="4358" y="2801"/>
                      <a:pt x="4008" y="2828"/>
                      <a:pt x="3511" y="2889"/>
                    </a:cubicBezTo>
                    <a:cubicBezTo>
                      <a:pt x="2856" y="2950"/>
                      <a:pt x="1974" y="3046"/>
                      <a:pt x="1057" y="3989"/>
                    </a:cubicBezTo>
                    <a:cubicBezTo>
                      <a:pt x="193" y="4880"/>
                      <a:pt x="0" y="6093"/>
                      <a:pt x="516" y="7403"/>
                    </a:cubicBezTo>
                    <a:cubicBezTo>
                      <a:pt x="1240" y="9289"/>
                      <a:pt x="3231" y="10791"/>
                      <a:pt x="5126" y="10896"/>
                    </a:cubicBezTo>
                    <a:cubicBezTo>
                      <a:pt x="5239" y="10904"/>
                      <a:pt x="5335" y="10904"/>
                      <a:pt x="5431" y="10904"/>
                    </a:cubicBezTo>
                    <a:cubicBezTo>
                      <a:pt x="7990" y="10904"/>
                      <a:pt x="8383" y="8966"/>
                      <a:pt x="8619" y="7665"/>
                    </a:cubicBezTo>
                    <a:cubicBezTo>
                      <a:pt x="8662" y="7438"/>
                      <a:pt x="8706" y="7211"/>
                      <a:pt x="8767" y="7036"/>
                    </a:cubicBezTo>
                    <a:cubicBezTo>
                      <a:pt x="8898" y="6573"/>
                      <a:pt x="9186" y="6346"/>
                      <a:pt x="9535" y="6085"/>
                    </a:cubicBezTo>
                    <a:cubicBezTo>
                      <a:pt x="10077" y="5683"/>
                      <a:pt x="10670" y="5229"/>
                      <a:pt x="10932" y="3858"/>
                    </a:cubicBezTo>
                    <a:cubicBezTo>
                      <a:pt x="11133" y="2819"/>
                      <a:pt x="10583" y="1998"/>
                      <a:pt x="10085" y="1492"/>
                    </a:cubicBezTo>
                    <a:cubicBezTo>
                      <a:pt x="9158" y="541"/>
                      <a:pt x="7779" y="1"/>
                      <a:pt x="6891" y="1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/>
              </a:p>
            </p:txBody>
          </p:sp>
          <p:sp>
            <p:nvSpPr>
              <p:cNvPr id="455" name="Google Shape;455;p19"/>
              <p:cNvSpPr/>
              <p:nvPr/>
            </p:nvSpPr>
            <p:spPr>
              <a:xfrm>
                <a:off x="5590625" y="4068550"/>
                <a:ext cx="86250" cy="88500"/>
              </a:xfrm>
              <a:custGeom>
                <a:avLst/>
                <a:gdLst/>
                <a:ahLst/>
                <a:cxnLst/>
                <a:rect l="l" t="t" r="r" b="b"/>
                <a:pathLst>
                  <a:path w="3450" h="3540" extrusionOk="0">
                    <a:moveTo>
                      <a:pt x="621" y="169"/>
                    </a:moveTo>
                    <a:cubicBezTo>
                      <a:pt x="769" y="257"/>
                      <a:pt x="3066" y="2544"/>
                      <a:pt x="3258" y="2885"/>
                    </a:cubicBezTo>
                    <a:cubicBezTo>
                      <a:pt x="3197" y="2963"/>
                      <a:pt x="3013" y="3156"/>
                      <a:pt x="2856" y="3313"/>
                    </a:cubicBezTo>
                    <a:cubicBezTo>
                      <a:pt x="1861" y="2326"/>
                      <a:pt x="411" y="894"/>
                      <a:pt x="219" y="632"/>
                    </a:cubicBezTo>
                    <a:cubicBezTo>
                      <a:pt x="376" y="388"/>
                      <a:pt x="568" y="169"/>
                      <a:pt x="621" y="169"/>
                    </a:cubicBezTo>
                    <a:close/>
                    <a:moveTo>
                      <a:pt x="642" y="0"/>
                    </a:moveTo>
                    <a:cubicBezTo>
                      <a:pt x="445" y="0"/>
                      <a:pt x="188" y="366"/>
                      <a:pt x="53" y="588"/>
                    </a:cubicBezTo>
                    <a:lnTo>
                      <a:pt x="45" y="615"/>
                    </a:lnTo>
                    <a:cubicBezTo>
                      <a:pt x="18" y="667"/>
                      <a:pt x="1" y="746"/>
                      <a:pt x="2804" y="3487"/>
                    </a:cubicBezTo>
                    <a:lnTo>
                      <a:pt x="2856" y="3540"/>
                    </a:lnTo>
                    <a:lnTo>
                      <a:pt x="2926" y="3487"/>
                    </a:lnTo>
                    <a:cubicBezTo>
                      <a:pt x="2996" y="3418"/>
                      <a:pt x="3371" y="3060"/>
                      <a:pt x="3432" y="2929"/>
                    </a:cubicBezTo>
                    <a:cubicBezTo>
                      <a:pt x="3450" y="2894"/>
                      <a:pt x="3450" y="2876"/>
                      <a:pt x="3432" y="2841"/>
                    </a:cubicBezTo>
                    <a:cubicBezTo>
                      <a:pt x="3328" y="2553"/>
                      <a:pt x="839" y="82"/>
                      <a:pt x="699" y="12"/>
                    </a:cubicBezTo>
                    <a:cubicBezTo>
                      <a:pt x="681" y="4"/>
                      <a:pt x="662" y="0"/>
                      <a:pt x="642" y="0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/>
              </a:p>
            </p:txBody>
          </p:sp>
          <p:sp>
            <p:nvSpPr>
              <p:cNvPr id="456" name="Google Shape;456;p19"/>
              <p:cNvSpPr/>
              <p:nvPr/>
            </p:nvSpPr>
            <p:spPr>
              <a:xfrm>
                <a:off x="5670750" y="4022850"/>
                <a:ext cx="55475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76" extrusionOk="0">
                    <a:moveTo>
                      <a:pt x="1118" y="164"/>
                    </a:moveTo>
                    <a:cubicBezTo>
                      <a:pt x="1223" y="164"/>
                      <a:pt x="1336" y="190"/>
                      <a:pt x="1441" y="251"/>
                    </a:cubicBezTo>
                    <a:cubicBezTo>
                      <a:pt x="1956" y="539"/>
                      <a:pt x="2044" y="984"/>
                      <a:pt x="1904" y="1281"/>
                    </a:cubicBezTo>
                    <a:cubicBezTo>
                      <a:pt x="1784" y="1520"/>
                      <a:pt x="1525" y="1705"/>
                      <a:pt x="1151" y="1705"/>
                    </a:cubicBezTo>
                    <a:cubicBezTo>
                      <a:pt x="1005" y="1705"/>
                      <a:pt x="843" y="1677"/>
                      <a:pt x="664" y="1613"/>
                    </a:cubicBezTo>
                    <a:cubicBezTo>
                      <a:pt x="393" y="1508"/>
                      <a:pt x="227" y="1351"/>
                      <a:pt x="210" y="1133"/>
                    </a:cubicBezTo>
                    <a:cubicBezTo>
                      <a:pt x="175" y="845"/>
                      <a:pt x="376" y="496"/>
                      <a:pt x="681" y="303"/>
                    </a:cubicBezTo>
                    <a:cubicBezTo>
                      <a:pt x="821" y="207"/>
                      <a:pt x="970" y="164"/>
                      <a:pt x="1118" y="164"/>
                    </a:cubicBezTo>
                    <a:close/>
                    <a:moveTo>
                      <a:pt x="1116" y="1"/>
                    </a:moveTo>
                    <a:cubicBezTo>
                      <a:pt x="945" y="1"/>
                      <a:pt x="766" y="58"/>
                      <a:pt x="594" y="172"/>
                    </a:cubicBezTo>
                    <a:cubicBezTo>
                      <a:pt x="227" y="408"/>
                      <a:pt x="0" y="819"/>
                      <a:pt x="44" y="1168"/>
                    </a:cubicBezTo>
                    <a:cubicBezTo>
                      <a:pt x="70" y="1360"/>
                      <a:pt x="175" y="1622"/>
                      <a:pt x="603" y="1779"/>
                    </a:cubicBezTo>
                    <a:cubicBezTo>
                      <a:pt x="795" y="1840"/>
                      <a:pt x="970" y="1875"/>
                      <a:pt x="1135" y="1875"/>
                    </a:cubicBezTo>
                    <a:cubicBezTo>
                      <a:pt x="1581" y="1875"/>
                      <a:pt x="1904" y="1648"/>
                      <a:pt x="2044" y="1369"/>
                    </a:cubicBezTo>
                    <a:cubicBezTo>
                      <a:pt x="2218" y="1002"/>
                      <a:pt x="2122" y="478"/>
                      <a:pt x="1520" y="120"/>
                    </a:cubicBezTo>
                    <a:cubicBezTo>
                      <a:pt x="1397" y="41"/>
                      <a:pt x="1259" y="1"/>
                      <a:pt x="1116" y="1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/>
              </a:p>
            </p:txBody>
          </p:sp>
          <p:sp>
            <p:nvSpPr>
              <p:cNvPr id="457" name="Google Shape;457;p19"/>
              <p:cNvSpPr/>
              <p:nvPr/>
            </p:nvSpPr>
            <p:spPr>
              <a:xfrm>
                <a:off x="5703500" y="3795350"/>
                <a:ext cx="239250" cy="236400"/>
              </a:xfrm>
              <a:custGeom>
                <a:avLst/>
                <a:gdLst/>
                <a:ahLst/>
                <a:cxnLst/>
                <a:rect l="l" t="t" r="r" b="b"/>
                <a:pathLst>
                  <a:path w="9570" h="9456" extrusionOk="0">
                    <a:moveTo>
                      <a:pt x="7843" y="0"/>
                    </a:moveTo>
                    <a:cubicBezTo>
                      <a:pt x="7820" y="0"/>
                      <a:pt x="7799" y="3"/>
                      <a:pt x="7780" y="8"/>
                    </a:cubicBezTo>
                    <a:cubicBezTo>
                      <a:pt x="7413" y="104"/>
                      <a:pt x="6025" y="1580"/>
                      <a:pt x="5981" y="1816"/>
                    </a:cubicBezTo>
                    <a:cubicBezTo>
                      <a:pt x="5938" y="2060"/>
                      <a:pt x="6112" y="2305"/>
                      <a:pt x="6112" y="2305"/>
                    </a:cubicBezTo>
                    <a:lnTo>
                      <a:pt x="0" y="8504"/>
                    </a:lnTo>
                    <a:lnTo>
                      <a:pt x="1100" y="9456"/>
                    </a:lnTo>
                    <a:lnTo>
                      <a:pt x="6854" y="3160"/>
                    </a:lnTo>
                    <a:cubicBezTo>
                      <a:pt x="6854" y="3160"/>
                      <a:pt x="7215" y="3467"/>
                      <a:pt x="7462" y="3467"/>
                    </a:cubicBezTo>
                    <a:cubicBezTo>
                      <a:pt x="7513" y="3467"/>
                      <a:pt x="7559" y="3454"/>
                      <a:pt x="7597" y="3422"/>
                    </a:cubicBezTo>
                    <a:cubicBezTo>
                      <a:pt x="7806" y="3239"/>
                      <a:pt x="9570" y="1414"/>
                      <a:pt x="9395" y="1143"/>
                    </a:cubicBezTo>
                    <a:cubicBezTo>
                      <a:pt x="9230" y="878"/>
                      <a:pt x="8262" y="0"/>
                      <a:pt x="7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/>
              </a:p>
            </p:txBody>
          </p:sp>
          <p:sp>
            <p:nvSpPr>
              <p:cNvPr id="458" name="Google Shape;458;p19"/>
              <p:cNvSpPr/>
              <p:nvPr/>
            </p:nvSpPr>
            <p:spPr>
              <a:xfrm>
                <a:off x="5700425" y="3793100"/>
                <a:ext cx="245400" cy="241500"/>
              </a:xfrm>
              <a:custGeom>
                <a:avLst/>
                <a:gdLst/>
                <a:ahLst/>
                <a:cxnLst/>
                <a:rect l="l" t="t" r="r" b="b"/>
                <a:pathLst>
                  <a:path w="9816" h="9660" extrusionOk="0">
                    <a:moveTo>
                      <a:pt x="7979" y="181"/>
                    </a:moveTo>
                    <a:cubicBezTo>
                      <a:pt x="8328" y="181"/>
                      <a:pt x="9298" y="1034"/>
                      <a:pt x="9457" y="1286"/>
                    </a:cubicBezTo>
                    <a:cubicBezTo>
                      <a:pt x="9518" y="1539"/>
                      <a:pt x="8008" y="3163"/>
                      <a:pt x="7667" y="3469"/>
                    </a:cubicBezTo>
                    <a:cubicBezTo>
                      <a:pt x="7647" y="3484"/>
                      <a:pt x="7620" y="3491"/>
                      <a:pt x="7588" y="3491"/>
                    </a:cubicBezTo>
                    <a:cubicBezTo>
                      <a:pt x="7440" y="3491"/>
                      <a:pt x="7188" y="3343"/>
                      <a:pt x="7030" y="3207"/>
                    </a:cubicBezTo>
                    <a:lnTo>
                      <a:pt x="6969" y="3154"/>
                    </a:lnTo>
                    <a:lnTo>
                      <a:pt x="1215" y="9441"/>
                    </a:lnTo>
                    <a:lnTo>
                      <a:pt x="245" y="8594"/>
                    </a:lnTo>
                    <a:lnTo>
                      <a:pt x="6314" y="2456"/>
                    </a:lnTo>
                    <a:lnTo>
                      <a:pt x="6357" y="2412"/>
                    </a:lnTo>
                    <a:lnTo>
                      <a:pt x="6314" y="2351"/>
                    </a:lnTo>
                    <a:cubicBezTo>
                      <a:pt x="6314" y="2351"/>
                      <a:pt x="6157" y="2124"/>
                      <a:pt x="6192" y="1932"/>
                    </a:cubicBezTo>
                    <a:cubicBezTo>
                      <a:pt x="6235" y="1740"/>
                      <a:pt x="7580" y="282"/>
                      <a:pt x="7938" y="186"/>
                    </a:cubicBezTo>
                    <a:cubicBezTo>
                      <a:pt x="7950" y="182"/>
                      <a:pt x="7964" y="181"/>
                      <a:pt x="7979" y="181"/>
                    </a:cubicBezTo>
                    <a:close/>
                    <a:moveTo>
                      <a:pt x="7965" y="1"/>
                    </a:moveTo>
                    <a:cubicBezTo>
                      <a:pt x="7937" y="1"/>
                      <a:pt x="7910" y="4"/>
                      <a:pt x="7885" y="11"/>
                    </a:cubicBezTo>
                    <a:cubicBezTo>
                      <a:pt x="7501" y="107"/>
                      <a:pt x="6069" y="1600"/>
                      <a:pt x="6017" y="1871"/>
                    </a:cubicBezTo>
                    <a:cubicBezTo>
                      <a:pt x="5982" y="2072"/>
                      <a:pt x="6069" y="2264"/>
                      <a:pt x="6130" y="2368"/>
                    </a:cubicBezTo>
                    <a:lnTo>
                      <a:pt x="1" y="8594"/>
                    </a:lnTo>
                    <a:lnTo>
                      <a:pt x="1241" y="9659"/>
                    </a:lnTo>
                    <a:lnTo>
                      <a:pt x="6977" y="3373"/>
                    </a:lnTo>
                    <a:cubicBezTo>
                      <a:pt x="7102" y="3458"/>
                      <a:pt x="7361" y="3643"/>
                      <a:pt x="7574" y="3643"/>
                    </a:cubicBezTo>
                    <a:cubicBezTo>
                      <a:pt x="7644" y="3643"/>
                      <a:pt x="7709" y="3623"/>
                      <a:pt x="7763" y="3573"/>
                    </a:cubicBezTo>
                    <a:cubicBezTo>
                      <a:pt x="7789" y="3556"/>
                      <a:pt x="9815" y="1556"/>
                      <a:pt x="9588" y="1190"/>
                    </a:cubicBezTo>
                    <a:cubicBezTo>
                      <a:pt x="9440" y="942"/>
                      <a:pt x="8449" y="1"/>
                      <a:pt x="7965" y="1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/>
              </a:p>
            </p:txBody>
          </p:sp>
          <p:sp>
            <p:nvSpPr>
              <p:cNvPr id="459" name="Google Shape;459;p19"/>
              <p:cNvSpPr/>
              <p:nvPr/>
            </p:nvSpPr>
            <p:spPr>
              <a:xfrm>
                <a:off x="5862850" y="3817975"/>
                <a:ext cx="40400" cy="38275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1531" extrusionOk="0">
                    <a:moveTo>
                      <a:pt x="1384" y="1"/>
                    </a:moveTo>
                    <a:cubicBezTo>
                      <a:pt x="1264" y="1"/>
                      <a:pt x="798" y="411"/>
                      <a:pt x="26" y="1216"/>
                    </a:cubicBezTo>
                    <a:lnTo>
                      <a:pt x="0" y="1242"/>
                    </a:lnTo>
                    <a:lnTo>
                      <a:pt x="0" y="1260"/>
                    </a:lnTo>
                    <a:cubicBezTo>
                      <a:pt x="0" y="1286"/>
                      <a:pt x="26" y="1400"/>
                      <a:pt x="114" y="1478"/>
                    </a:cubicBezTo>
                    <a:cubicBezTo>
                      <a:pt x="140" y="1513"/>
                      <a:pt x="183" y="1522"/>
                      <a:pt x="245" y="1522"/>
                    </a:cubicBezTo>
                    <a:cubicBezTo>
                      <a:pt x="253" y="1522"/>
                      <a:pt x="262" y="1522"/>
                      <a:pt x="288" y="1531"/>
                    </a:cubicBezTo>
                    <a:cubicBezTo>
                      <a:pt x="472" y="1513"/>
                      <a:pt x="1336" y="588"/>
                      <a:pt x="1598" y="299"/>
                    </a:cubicBezTo>
                    <a:lnTo>
                      <a:pt x="1615" y="282"/>
                    </a:lnTo>
                    <a:lnTo>
                      <a:pt x="1607" y="247"/>
                    </a:lnTo>
                    <a:cubicBezTo>
                      <a:pt x="1607" y="230"/>
                      <a:pt x="1554" y="46"/>
                      <a:pt x="1397" y="3"/>
                    </a:cubicBezTo>
                    <a:cubicBezTo>
                      <a:pt x="1393" y="1"/>
                      <a:pt x="1389" y="1"/>
                      <a:pt x="1384" y="1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/>
              </a:p>
            </p:txBody>
          </p:sp>
          <p:sp>
            <p:nvSpPr>
              <p:cNvPr id="460" name="Google Shape;460;p19"/>
              <p:cNvSpPr/>
              <p:nvPr/>
            </p:nvSpPr>
            <p:spPr>
              <a:xfrm>
                <a:off x="5878125" y="3828225"/>
                <a:ext cx="40400" cy="38275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1531" extrusionOk="0">
                    <a:moveTo>
                      <a:pt x="1384" y="1"/>
                    </a:moveTo>
                    <a:cubicBezTo>
                      <a:pt x="1263" y="1"/>
                      <a:pt x="798" y="403"/>
                      <a:pt x="27" y="1208"/>
                    </a:cubicBezTo>
                    <a:lnTo>
                      <a:pt x="0" y="1234"/>
                    </a:lnTo>
                    <a:lnTo>
                      <a:pt x="0" y="1252"/>
                    </a:lnTo>
                    <a:cubicBezTo>
                      <a:pt x="0" y="1278"/>
                      <a:pt x="27" y="1400"/>
                      <a:pt x="114" y="1470"/>
                    </a:cubicBezTo>
                    <a:cubicBezTo>
                      <a:pt x="140" y="1505"/>
                      <a:pt x="184" y="1514"/>
                      <a:pt x="245" y="1514"/>
                    </a:cubicBezTo>
                    <a:cubicBezTo>
                      <a:pt x="254" y="1514"/>
                      <a:pt x="262" y="1514"/>
                      <a:pt x="288" y="1531"/>
                    </a:cubicBezTo>
                    <a:cubicBezTo>
                      <a:pt x="472" y="1505"/>
                      <a:pt x="1336" y="579"/>
                      <a:pt x="1598" y="291"/>
                    </a:cubicBezTo>
                    <a:lnTo>
                      <a:pt x="1616" y="274"/>
                    </a:lnTo>
                    <a:lnTo>
                      <a:pt x="1607" y="239"/>
                    </a:lnTo>
                    <a:cubicBezTo>
                      <a:pt x="1607" y="230"/>
                      <a:pt x="1555" y="47"/>
                      <a:pt x="1397" y="3"/>
                    </a:cubicBezTo>
                    <a:cubicBezTo>
                      <a:pt x="1394" y="2"/>
                      <a:pt x="1389" y="1"/>
                      <a:pt x="1384" y="1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/>
              </a:p>
            </p:txBody>
          </p:sp>
          <p:sp>
            <p:nvSpPr>
              <p:cNvPr id="461" name="Google Shape;461;p19"/>
              <p:cNvSpPr/>
              <p:nvPr/>
            </p:nvSpPr>
            <p:spPr>
              <a:xfrm>
                <a:off x="5622075" y="3799475"/>
                <a:ext cx="290125" cy="302125"/>
              </a:xfrm>
              <a:custGeom>
                <a:avLst/>
                <a:gdLst/>
                <a:ahLst/>
                <a:cxnLst/>
                <a:rect l="l" t="t" r="r" b="b"/>
                <a:pathLst>
                  <a:path w="11605" h="12085" extrusionOk="0">
                    <a:moveTo>
                      <a:pt x="11526" y="0"/>
                    </a:moveTo>
                    <a:lnTo>
                      <a:pt x="0" y="12006"/>
                    </a:lnTo>
                    <a:lnTo>
                      <a:pt x="79" y="12085"/>
                    </a:lnTo>
                    <a:lnTo>
                      <a:pt x="11604" y="79"/>
                    </a:lnTo>
                    <a:lnTo>
                      <a:pt x="11526" y="0"/>
                    </a:ln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/>
              </a:p>
            </p:txBody>
          </p:sp>
          <p:sp>
            <p:nvSpPr>
              <p:cNvPr id="462" name="Google Shape;462;p19"/>
              <p:cNvSpPr/>
              <p:nvPr/>
            </p:nvSpPr>
            <p:spPr>
              <a:xfrm>
                <a:off x="5627750" y="3804700"/>
                <a:ext cx="291650" cy="302150"/>
              </a:xfrm>
              <a:custGeom>
                <a:avLst/>
                <a:gdLst/>
                <a:ahLst/>
                <a:cxnLst/>
                <a:rect l="l" t="t" r="r" b="b"/>
                <a:pathLst>
                  <a:path w="11666" h="12086" extrusionOk="0">
                    <a:moveTo>
                      <a:pt x="11587" y="1"/>
                    </a:moveTo>
                    <a:lnTo>
                      <a:pt x="0" y="12007"/>
                    </a:lnTo>
                    <a:lnTo>
                      <a:pt x="79" y="12085"/>
                    </a:lnTo>
                    <a:lnTo>
                      <a:pt x="11666" y="71"/>
                    </a:lnTo>
                    <a:lnTo>
                      <a:pt x="11587" y="1"/>
                    </a:ln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/>
              </a:p>
            </p:txBody>
          </p:sp>
          <p:sp>
            <p:nvSpPr>
              <p:cNvPr id="463" name="Google Shape;463;p19"/>
              <p:cNvSpPr/>
              <p:nvPr/>
            </p:nvSpPr>
            <p:spPr>
              <a:xfrm>
                <a:off x="5631675" y="3807550"/>
                <a:ext cx="292525" cy="304750"/>
              </a:xfrm>
              <a:custGeom>
                <a:avLst/>
                <a:gdLst/>
                <a:ahLst/>
                <a:cxnLst/>
                <a:rect l="l" t="t" r="r" b="b"/>
                <a:pathLst>
                  <a:path w="11701" h="12190" extrusionOk="0">
                    <a:moveTo>
                      <a:pt x="11622" y="0"/>
                    </a:moveTo>
                    <a:lnTo>
                      <a:pt x="0" y="12111"/>
                    </a:lnTo>
                    <a:lnTo>
                      <a:pt x="79" y="12190"/>
                    </a:lnTo>
                    <a:lnTo>
                      <a:pt x="11701" y="79"/>
                    </a:lnTo>
                    <a:lnTo>
                      <a:pt x="11622" y="0"/>
                    </a:ln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/>
              </a:p>
            </p:txBody>
          </p:sp>
          <p:sp>
            <p:nvSpPr>
              <p:cNvPr id="464" name="Google Shape;464;p19"/>
              <p:cNvSpPr/>
              <p:nvPr/>
            </p:nvSpPr>
            <p:spPr>
              <a:xfrm>
                <a:off x="5634950" y="3813450"/>
                <a:ext cx="294925" cy="303875"/>
              </a:xfrm>
              <a:custGeom>
                <a:avLst/>
                <a:gdLst/>
                <a:ahLst/>
                <a:cxnLst/>
                <a:rect l="l" t="t" r="r" b="b"/>
                <a:pathLst>
                  <a:path w="11797" h="12155" extrusionOk="0">
                    <a:moveTo>
                      <a:pt x="11718" y="0"/>
                    </a:moveTo>
                    <a:lnTo>
                      <a:pt x="0" y="12085"/>
                    </a:lnTo>
                    <a:lnTo>
                      <a:pt x="79" y="12155"/>
                    </a:lnTo>
                    <a:lnTo>
                      <a:pt x="11797" y="79"/>
                    </a:lnTo>
                    <a:lnTo>
                      <a:pt x="11718" y="0"/>
                    </a:ln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/>
              </a:p>
            </p:txBody>
          </p:sp>
          <p:sp>
            <p:nvSpPr>
              <p:cNvPr id="465" name="Google Shape;465;p19"/>
              <p:cNvSpPr/>
              <p:nvPr/>
            </p:nvSpPr>
            <p:spPr>
              <a:xfrm>
                <a:off x="5639300" y="3817375"/>
                <a:ext cx="295175" cy="305625"/>
              </a:xfrm>
              <a:custGeom>
                <a:avLst/>
                <a:gdLst/>
                <a:ahLst/>
                <a:cxnLst/>
                <a:rect l="l" t="t" r="r" b="b"/>
                <a:pathLst>
                  <a:path w="11807" h="12225" extrusionOk="0">
                    <a:moveTo>
                      <a:pt x="11727" y="0"/>
                    </a:moveTo>
                    <a:lnTo>
                      <a:pt x="1" y="12146"/>
                    </a:lnTo>
                    <a:lnTo>
                      <a:pt x="80" y="12225"/>
                    </a:lnTo>
                    <a:lnTo>
                      <a:pt x="11806" y="70"/>
                    </a:lnTo>
                    <a:lnTo>
                      <a:pt x="11727" y="0"/>
                    </a:ln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/>
              </a:p>
            </p:txBody>
          </p:sp>
          <p:sp>
            <p:nvSpPr>
              <p:cNvPr id="466" name="Google Shape;466;p19"/>
              <p:cNvSpPr/>
              <p:nvPr/>
            </p:nvSpPr>
            <p:spPr>
              <a:xfrm>
                <a:off x="5848225" y="3811675"/>
                <a:ext cx="20975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839" h="823" extrusionOk="0">
                    <a:moveTo>
                      <a:pt x="480" y="115"/>
                    </a:moveTo>
                    <a:cubicBezTo>
                      <a:pt x="498" y="202"/>
                      <a:pt x="445" y="255"/>
                      <a:pt x="445" y="255"/>
                    </a:cubicBezTo>
                    <a:lnTo>
                      <a:pt x="410" y="289"/>
                    </a:lnTo>
                    <a:lnTo>
                      <a:pt x="681" y="586"/>
                    </a:lnTo>
                    <a:lnTo>
                      <a:pt x="568" y="674"/>
                    </a:lnTo>
                    <a:lnTo>
                      <a:pt x="306" y="386"/>
                    </a:lnTo>
                    <a:lnTo>
                      <a:pt x="245" y="420"/>
                    </a:lnTo>
                    <a:cubicBezTo>
                      <a:pt x="194" y="457"/>
                      <a:pt x="131" y="475"/>
                      <a:pt x="106" y="475"/>
                    </a:cubicBezTo>
                    <a:cubicBezTo>
                      <a:pt x="101" y="475"/>
                      <a:pt x="98" y="474"/>
                      <a:pt x="96" y="473"/>
                    </a:cubicBezTo>
                    <a:lnTo>
                      <a:pt x="96" y="447"/>
                    </a:lnTo>
                    <a:cubicBezTo>
                      <a:pt x="96" y="377"/>
                      <a:pt x="183" y="281"/>
                      <a:pt x="288" y="202"/>
                    </a:cubicBezTo>
                    <a:cubicBezTo>
                      <a:pt x="376" y="141"/>
                      <a:pt x="454" y="115"/>
                      <a:pt x="480" y="115"/>
                    </a:cubicBezTo>
                    <a:close/>
                    <a:moveTo>
                      <a:pt x="482" y="0"/>
                    </a:moveTo>
                    <a:cubicBezTo>
                      <a:pt x="476" y="0"/>
                      <a:pt x="469" y="1"/>
                      <a:pt x="463" y="1"/>
                    </a:cubicBezTo>
                    <a:cubicBezTo>
                      <a:pt x="314" y="19"/>
                      <a:pt x="9" y="255"/>
                      <a:pt x="0" y="429"/>
                    </a:cubicBezTo>
                    <a:cubicBezTo>
                      <a:pt x="0" y="508"/>
                      <a:pt x="18" y="543"/>
                      <a:pt x="52" y="560"/>
                    </a:cubicBezTo>
                    <a:cubicBezTo>
                      <a:pt x="71" y="574"/>
                      <a:pt x="94" y="579"/>
                      <a:pt x="118" y="579"/>
                    </a:cubicBezTo>
                    <a:cubicBezTo>
                      <a:pt x="174" y="579"/>
                      <a:pt x="237" y="552"/>
                      <a:pt x="280" y="534"/>
                    </a:cubicBezTo>
                    <a:lnTo>
                      <a:pt x="550" y="822"/>
                    </a:lnTo>
                    <a:lnTo>
                      <a:pt x="838" y="604"/>
                    </a:lnTo>
                    <a:lnTo>
                      <a:pt x="550" y="289"/>
                    </a:lnTo>
                    <a:cubicBezTo>
                      <a:pt x="585" y="246"/>
                      <a:pt x="620" y="167"/>
                      <a:pt x="585" y="71"/>
                    </a:cubicBezTo>
                    <a:cubicBezTo>
                      <a:pt x="577" y="47"/>
                      <a:pt x="554" y="0"/>
                      <a:pt x="482" y="0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/>
              </a:p>
            </p:txBody>
          </p:sp>
        </p:grpSp>
        <p:sp>
          <p:nvSpPr>
            <p:cNvPr id="467" name="Google Shape;467;p19"/>
            <p:cNvSpPr/>
            <p:nvPr/>
          </p:nvSpPr>
          <p:spPr>
            <a:xfrm rot="509">
              <a:off x="4090292" y="3567646"/>
              <a:ext cx="24025" cy="23621"/>
            </a:xfrm>
            <a:custGeom>
              <a:avLst/>
              <a:gdLst/>
              <a:ahLst/>
              <a:cxnLst/>
              <a:rect l="l" t="t" r="r" b="b"/>
              <a:pathLst>
                <a:path w="711" h="700" extrusionOk="0">
                  <a:moveTo>
                    <a:pt x="439" y="1"/>
                  </a:moveTo>
                  <a:cubicBezTo>
                    <a:pt x="320" y="1"/>
                    <a:pt x="11" y="222"/>
                    <a:pt x="3" y="376"/>
                  </a:cubicBezTo>
                  <a:cubicBezTo>
                    <a:pt x="0" y="441"/>
                    <a:pt x="32" y="461"/>
                    <a:pt x="73" y="461"/>
                  </a:cubicBezTo>
                  <a:cubicBezTo>
                    <a:pt x="142" y="461"/>
                    <a:pt x="239" y="402"/>
                    <a:pt x="239" y="402"/>
                  </a:cubicBezTo>
                  <a:lnTo>
                    <a:pt x="501" y="699"/>
                  </a:lnTo>
                  <a:lnTo>
                    <a:pt x="711" y="542"/>
                  </a:lnTo>
                  <a:lnTo>
                    <a:pt x="440" y="236"/>
                  </a:lnTo>
                  <a:cubicBezTo>
                    <a:pt x="440" y="236"/>
                    <a:pt x="510" y="149"/>
                    <a:pt x="484" y="27"/>
                  </a:cubicBezTo>
                  <a:cubicBezTo>
                    <a:pt x="478" y="9"/>
                    <a:pt x="462" y="1"/>
                    <a:pt x="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</p:grpSp>
      <p:pic>
        <p:nvPicPr>
          <p:cNvPr id="1026" name="Picture 2" descr="Young man riding on bicycle cartoon in black and white Stock Vector Image &amp;  Art - Alamy">
            <a:extLst>
              <a:ext uri="{FF2B5EF4-FFF2-40B4-BE49-F238E27FC236}">
                <a16:creationId xmlns:a16="http://schemas.microsoft.com/office/drawing/2014/main" id="{EB64F913-41D3-5E56-722B-E678086B5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5000" y1="45185" x2="51538" y2="27593"/>
                        <a14:foregroundMark x1="43654" y1="30185" x2="49038" y2="22963"/>
                        <a14:foregroundMark x1="58077" y1="23519" x2="62500" y2="20185"/>
                        <a14:foregroundMark x1="60192" y1="13519" x2="60000" y2="11296"/>
                        <a14:foregroundMark x1="40769" y1="42963" x2="47885" y2="48889"/>
                        <a14:foregroundMark x1="43846" y1="50185" x2="46346" y2="57037"/>
                        <a14:foregroundMark x1="49231" y1="63333" x2="50385" y2="64444"/>
                        <a14:foregroundMark x1="46731" y1="76481" x2="49615" y2="75926"/>
                        <a14:foregroundMark x1="21346" y1="81667" x2="21346" y2="80370"/>
                        <a14:foregroundMark x1="25962" y1="86667" x2="26923" y2="80741"/>
                        <a14:foregroundMark x1="19615" y1="78889" x2="21154" y2="68704"/>
                        <a14:foregroundMark x1="21154" y1="68704" x2="21923" y2="67593"/>
                        <a14:foregroundMark x1="31923" y1="74259" x2="34808" y2="71296"/>
                        <a14:foregroundMark x1="70962" y1="79630" x2="70385" y2="66481"/>
                        <a14:foregroundMark x1="52885" y1="69259" x2="59423" y2="60556"/>
                        <a14:foregroundMark x1="41154" y1="68889" x2="49038" y2="63333"/>
                        <a14:foregroundMark x1="49038" y1="63333" x2="49038" y2="63148"/>
                        <a14:foregroundMark x1="49038" y1="62963" x2="49038" y2="62963"/>
                        <a14:foregroundMark x1="39423" y1="76667" x2="40577" y2="73519"/>
                        <a14:foregroundMark x1="40577" y1="73333" x2="40577" y2="73333"/>
                        <a14:foregroundMark x1="41154" y1="77222" x2="42692" y2="77037"/>
                        <a14:foregroundMark x1="42885" y1="76852" x2="42885" y2="76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930" y="3471160"/>
            <a:ext cx="1494103" cy="155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nitting with threads. hands knit thing with knitting needles and ball of  thread. Vector illustration in hand drawn linear doodle style. Line,  outline Stock Vector Image &amp; Art - Alamy">
            <a:extLst>
              <a:ext uri="{FF2B5EF4-FFF2-40B4-BE49-F238E27FC236}">
                <a16:creationId xmlns:a16="http://schemas.microsoft.com/office/drawing/2014/main" id="{FEC293A3-D250-7885-86E3-3EEA3DD60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34" b="89784" l="6077" r="95154">
                        <a14:foregroundMark x1="9538" y1="31139" x2="15923" y2="47250"/>
                        <a14:foregroundMark x1="6077" y1="42338" x2="6231" y2="35265"/>
                        <a14:foregroundMark x1="14846" y1="39882" x2="19615" y2="39096"/>
                        <a14:foregroundMark x1="50000" y1="33694" x2="59154" y2="49509"/>
                        <a14:foregroundMark x1="66538" y1="53045" x2="85615" y2="35069"/>
                        <a14:foregroundMark x1="77615" y1="41650" x2="86385" y2="25246"/>
                        <a14:foregroundMark x1="86385" y1="25246" x2="86692" y2="24067"/>
                        <a14:foregroundMark x1="53462" y1="11788" x2="53154" y2="9332"/>
                        <a14:foregroundMark x1="53154" y1="9234" x2="53154" y2="9234"/>
                        <a14:foregroundMark x1="59154" y1="47348" x2="65231" y2="51179"/>
                        <a14:foregroundMark x1="64615" y1="33988" x2="63692" y2="63163"/>
                        <a14:foregroundMark x1="46385" y1="74754" x2="45231" y2="59921"/>
                        <a14:foregroundMark x1="37308" y1="72299" x2="50385" y2="73674"/>
                        <a14:foregroundMark x1="49769" y1="67387" x2="50385" y2="61297"/>
                        <a14:foregroundMark x1="48308" y1="67387" x2="48231" y2="61297"/>
                        <a14:foregroundMark x1="41615" y1="66994" x2="42692" y2="63163"/>
                        <a14:foregroundMark x1="78923" y1="67387" x2="84462" y2="74165"/>
                        <a14:foregroundMark x1="84462" y1="74165" x2="84462" y2="74165"/>
                        <a14:foregroundMark x1="84538" y1="65619" x2="86923" y2="71415"/>
                        <a14:foregroundMark x1="80154" y1="81041" x2="92615" y2="77898"/>
                        <a14:foregroundMark x1="77692" y1="80354" x2="85615" y2="78782"/>
                        <a14:foregroundMark x1="85615" y1="78585" x2="85615" y2="78585"/>
                        <a14:foregroundMark x1="76077" y1="83694" x2="92462" y2="77112"/>
                        <a14:foregroundMark x1="94154" y1="77996" x2="95154" y2="78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846" y="1014584"/>
            <a:ext cx="1723497" cy="134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9" grpId="0"/>
      <p:bldP spid="431" grpId="0"/>
      <p:bldP spid="433" grpId="0"/>
      <p:bldP spid="435" grpId="0"/>
      <p:bldP spid="437" grpId="0"/>
      <p:bldP spid="4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0"/>
          <p:cNvSpPr/>
          <p:nvPr/>
        </p:nvSpPr>
        <p:spPr>
          <a:xfrm rot="7344425">
            <a:off x="3960663" y="2217034"/>
            <a:ext cx="1340602" cy="1258714"/>
          </a:xfrm>
          <a:custGeom>
            <a:avLst/>
            <a:gdLst/>
            <a:ahLst/>
            <a:cxnLst/>
            <a:rect l="l" t="t" r="r" b="b"/>
            <a:pathLst>
              <a:path w="38344" h="36004" extrusionOk="0">
                <a:moveTo>
                  <a:pt x="23431" y="423"/>
                </a:moveTo>
                <a:cubicBezTo>
                  <a:pt x="19313" y="-780"/>
                  <a:pt x="13575" y="840"/>
                  <a:pt x="10104" y="2089"/>
                </a:cubicBezTo>
                <a:cubicBezTo>
                  <a:pt x="6633" y="3338"/>
                  <a:pt x="4273" y="5004"/>
                  <a:pt x="2607" y="7919"/>
                </a:cubicBezTo>
                <a:cubicBezTo>
                  <a:pt x="941" y="10834"/>
                  <a:pt x="-400" y="15694"/>
                  <a:pt x="109" y="19581"/>
                </a:cubicBezTo>
                <a:cubicBezTo>
                  <a:pt x="618" y="23468"/>
                  <a:pt x="2469" y="28512"/>
                  <a:pt x="5662" y="31242"/>
                </a:cubicBezTo>
                <a:cubicBezTo>
                  <a:pt x="8855" y="33972"/>
                  <a:pt x="15195" y="35684"/>
                  <a:pt x="19267" y="35962"/>
                </a:cubicBezTo>
                <a:cubicBezTo>
                  <a:pt x="23339" y="36240"/>
                  <a:pt x="26948" y="35129"/>
                  <a:pt x="30095" y="32908"/>
                </a:cubicBezTo>
                <a:cubicBezTo>
                  <a:pt x="33242" y="30687"/>
                  <a:pt x="37360" y="26568"/>
                  <a:pt x="38147" y="22635"/>
                </a:cubicBezTo>
                <a:cubicBezTo>
                  <a:pt x="38934" y="18702"/>
                  <a:pt x="37268" y="13010"/>
                  <a:pt x="34815" y="9308"/>
                </a:cubicBezTo>
                <a:cubicBezTo>
                  <a:pt x="32362" y="5606"/>
                  <a:pt x="27550" y="1626"/>
                  <a:pt x="23431" y="42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502" name="Google Shape;502;p20"/>
          <p:cNvSpPr/>
          <p:nvPr/>
        </p:nvSpPr>
        <p:spPr>
          <a:xfrm>
            <a:off x="4114370" y="2782286"/>
            <a:ext cx="1044125" cy="412350"/>
          </a:xfrm>
          <a:custGeom>
            <a:avLst/>
            <a:gdLst/>
            <a:ahLst/>
            <a:cxnLst/>
            <a:rect l="l" t="t" r="r" b="b"/>
            <a:pathLst>
              <a:path w="41765" h="16494" extrusionOk="0">
                <a:moveTo>
                  <a:pt x="9838" y="1324"/>
                </a:moveTo>
                <a:cubicBezTo>
                  <a:pt x="8311" y="1324"/>
                  <a:pt x="2201" y="1061"/>
                  <a:pt x="673" y="1324"/>
                </a:cubicBezTo>
                <a:cubicBezTo>
                  <a:pt x="-854" y="1587"/>
                  <a:pt x="731" y="2258"/>
                  <a:pt x="673" y="2900"/>
                </a:cubicBezTo>
                <a:cubicBezTo>
                  <a:pt x="615" y="3542"/>
                  <a:pt x="313" y="4155"/>
                  <a:pt x="323" y="5176"/>
                </a:cubicBezTo>
                <a:cubicBezTo>
                  <a:pt x="333" y="6198"/>
                  <a:pt x="556" y="7774"/>
                  <a:pt x="731" y="9029"/>
                </a:cubicBezTo>
                <a:cubicBezTo>
                  <a:pt x="906" y="10284"/>
                  <a:pt x="731" y="11909"/>
                  <a:pt x="1373" y="12707"/>
                </a:cubicBezTo>
                <a:cubicBezTo>
                  <a:pt x="2015" y="13505"/>
                  <a:pt x="3125" y="13631"/>
                  <a:pt x="4584" y="13816"/>
                </a:cubicBezTo>
                <a:cubicBezTo>
                  <a:pt x="6044" y="14001"/>
                  <a:pt x="8914" y="13904"/>
                  <a:pt x="10130" y="13816"/>
                </a:cubicBezTo>
                <a:cubicBezTo>
                  <a:pt x="11346" y="13729"/>
                  <a:pt x="11064" y="13388"/>
                  <a:pt x="11881" y="13291"/>
                </a:cubicBezTo>
                <a:cubicBezTo>
                  <a:pt x="12698" y="13194"/>
                  <a:pt x="14207" y="13243"/>
                  <a:pt x="15034" y="13233"/>
                </a:cubicBezTo>
                <a:cubicBezTo>
                  <a:pt x="15861" y="13223"/>
                  <a:pt x="16484" y="13107"/>
                  <a:pt x="16844" y="13233"/>
                </a:cubicBezTo>
                <a:cubicBezTo>
                  <a:pt x="17204" y="13360"/>
                  <a:pt x="16970" y="13759"/>
                  <a:pt x="17194" y="13992"/>
                </a:cubicBezTo>
                <a:cubicBezTo>
                  <a:pt x="17418" y="14226"/>
                  <a:pt x="17894" y="14235"/>
                  <a:pt x="18186" y="14634"/>
                </a:cubicBezTo>
                <a:cubicBezTo>
                  <a:pt x="18478" y="15033"/>
                  <a:pt x="18527" y="16113"/>
                  <a:pt x="18945" y="16385"/>
                </a:cubicBezTo>
                <a:cubicBezTo>
                  <a:pt x="19364" y="16657"/>
                  <a:pt x="20259" y="16317"/>
                  <a:pt x="20697" y="16268"/>
                </a:cubicBezTo>
                <a:cubicBezTo>
                  <a:pt x="21135" y="16219"/>
                  <a:pt x="21348" y="16220"/>
                  <a:pt x="21572" y="16093"/>
                </a:cubicBezTo>
                <a:cubicBezTo>
                  <a:pt x="21796" y="15967"/>
                  <a:pt x="21932" y="15752"/>
                  <a:pt x="22039" y="15509"/>
                </a:cubicBezTo>
                <a:cubicBezTo>
                  <a:pt x="22146" y="15266"/>
                  <a:pt x="22126" y="14868"/>
                  <a:pt x="22214" y="14634"/>
                </a:cubicBezTo>
                <a:cubicBezTo>
                  <a:pt x="22302" y="14401"/>
                  <a:pt x="22361" y="14254"/>
                  <a:pt x="22565" y="14108"/>
                </a:cubicBezTo>
                <a:cubicBezTo>
                  <a:pt x="22769" y="13962"/>
                  <a:pt x="23265" y="13962"/>
                  <a:pt x="23440" y="13758"/>
                </a:cubicBezTo>
                <a:cubicBezTo>
                  <a:pt x="23615" y="13554"/>
                  <a:pt x="23022" y="13028"/>
                  <a:pt x="23615" y="12882"/>
                </a:cubicBezTo>
                <a:cubicBezTo>
                  <a:pt x="24209" y="12736"/>
                  <a:pt x="26057" y="12901"/>
                  <a:pt x="27001" y="12882"/>
                </a:cubicBezTo>
                <a:cubicBezTo>
                  <a:pt x="27945" y="12863"/>
                  <a:pt x="28383" y="12785"/>
                  <a:pt x="29278" y="12766"/>
                </a:cubicBezTo>
                <a:cubicBezTo>
                  <a:pt x="30173" y="12747"/>
                  <a:pt x="30592" y="12834"/>
                  <a:pt x="32372" y="12766"/>
                </a:cubicBezTo>
                <a:cubicBezTo>
                  <a:pt x="34153" y="12698"/>
                  <a:pt x="38404" y="12561"/>
                  <a:pt x="39961" y="12357"/>
                </a:cubicBezTo>
                <a:cubicBezTo>
                  <a:pt x="41518" y="12153"/>
                  <a:pt x="41538" y="12844"/>
                  <a:pt x="41713" y="11540"/>
                </a:cubicBezTo>
                <a:cubicBezTo>
                  <a:pt x="41888" y="10236"/>
                  <a:pt x="41489" y="6431"/>
                  <a:pt x="41012" y="4534"/>
                </a:cubicBezTo>
                <a:cubicBezTo>
                  <a:pt x="40535" y="2637"/>
                  <a:pt x="41012" y="740"/>
                  <a:pt x="38852" y="156"/>
                </a:cubicBezTo>
                <a:cubicBezTo>
                  <a:pt x="36692" y="-428"/>
                  <a:pt x="29852" y="886"/>
                  <a:pt x="28052" y="1032"/>
                </a:cubicBezTo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03" name="Google Shape;503;p20"/>
          <p:cNvSpPr/>
          <p:nvPr/>
        </p:nvSpPr>
        <p:spPr>
          <a:xfrm>
            <a:off x="4218025" y="2403799"/>
            <a:ext cx="606325" cy="433600"/>
          </a:xfrm>
          <a:custGeom>
            <a:avLst/>
            <a:gdLst/>
            <a:ahLst/>
            <a:cxnLst/>
            <a:rect l="l" t="t" r="r" b="b"/>
            <a:pathLst>
              <a:path w="24253" h="17344" extrusionOk="0">
                <a:moveTo>
                  <a:pt x="23994" y="16462"/>
                </a:moveTo>
                <a:cubicBezTo>
                  <a:pt x="23965" y="15849"/>
                  <a:pt x="24666" y="14040"/>
                  <a:pt x="23819" y="12785"/>
                </a:cubicBezTo>
                <a:cubicBezTo>
                  <a:pt x="22973" y="11530"/>
                  <a:pt x="19713" y="10178"/>
                  <a:pt x="18915" y="8932"/>
                </a:cubicBezTo>
                <a:cubicBezTo>
                  <a:pt x="18117" y="7687"/>
                  <a:pt x="19450" y="6762"/>
                  <a:pt x="19032" y="5312"/>
                </a:cubicBezTo>
                <a:cubicBezTo>
                  <a:pt x="18614" y="3862"/>
                  <a:pt x="17544" y="846"/>
                  <a:pt x="16405" y="233"/>
                </a:cubicBezTo>
                <a:cubicBezTo>
                  <a:pt x="15267" y="-380"/>
                  <a:pt x="12902" y="272"/>
                  <a:pt x="12201" y="1634"/>
                </a:cubicBezTo>
                <a:cubicBezTo>
                  <a:pt x="11500" y="2996"/>
                  <a:pt x="12318" y="6947"/>
                  <a:pt x="12201" y="8406"/>
                </a:cubicBezTo>
                <a:cubicBezTo>
                  <a:pt x="12084" y="9866"/>
                  <a:pt x="12309" y="9369"/>
                  <a:pt x="11501" y="10391"/>
                </a:cubicBezTo>
                <a:cubicBezTo>
                  <a:pt x="10694" y="11413"/>
                  <a:pt x="8086" y="13398"/>
                  <a:pt x="7356" y="14536"/>
                </a:cubicBezTo>
                <a:cubicBezTo>
                  <a:pt x="6626" y="15674"/>
                  <a:pt x="7395" y="16842"/>
                  <a:pt x="7122" y="17221"/>
                </a:cubicBezTo>
                <a:cubicBezTo>
                  <a:pt x="6850" y="17601"/>
                  <a:pt x="6908" y="16910"/>
                  <a:pt x="5721" y="16813"/>
                </a:cubicBezTo>
                <a:cubicBezTo>
                  <a:pt x="4534" y="16716"/>
                  <a:pt x="954" y="16667"/>
                  <a:pt x="0" y="16638"/>
                </a:cubicBezTo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04" name="Google Shape;504;p20"/>
          <p:cNvSpPr txBox="1">
            <a:spLocks noGrp="1"/>
          </p:cNvSpPr>
          <p:nvPr>
            <p:ph type="title"/>
          </p:nvPr>
        </p:nvSpPr>
        <p:spPr>
          <a:xfrm>
            <a:off x="460149" y="15692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What am I doing?</a:t>
            </a:r>
            <a:endParaRPr sz="3600" dirty="0"/>
          </a:p>
        </p:txBody>
      </p:sp>
      <p:sp>
        <p:nvSpPr>
          <p:cNvPr id="505" name="Google Shape;505;p20"/>
          <p:cNvSpPr/>
          <p:nvPr/>
        </p:nvSpPr>
        <p:spPr>
          <a:xfrm rot="7344397">
            <a:off x="5642051" y="2279682"/>
            <a:ext cx="1088837" cy="1089488"/>
          </a:xfrm>
          <a:custGeom>
            <a:avLst/>
            <a:gdLst/>
            <a:ahLst/>
            <a:cxnLst/>
            <a:rect l="l" t="t" r="r" b="b"/>
            <a:pathLst>
              <a:path w="38344" h="36004" extrusionOk="0">
                <a:moveTo>
                  <a:pt x="23431" y="423"/>
                </a:moveTo>
                <a:cubicBezTo>
                  <a:pt x="19313" y="-780"/>
                  <a:pt x="13575" y="840"/>
                  <a:pt x="10104" y="2089"/>
                </a:cubicBezTo>
                <a:cubicBezTo>
                  <a:pt x="6633" y="3338"/>
                  <a:pt x="4273" y="5004"/>
                  <a:pt x="2607" y="7919"/>
                </a:cubicBezTo>
                <a:cubicBezTo>
                  <a:pt x="941" y="10834"/>
                  <a:pt x="-400" y="15694"/>
                  <a:pt x="109" y="19581"/>
                </a:cubicBezTo>
                <a:cubicBezTo>
                  <a:pt x="618" y="23468"/>
                  <a:pt x="2469" y="28512"/>
                  <a:pt x="5662" y="31242"/>
                </a:cubicBezTo>
                <a:cubicBezTo>
                  <a:pt x="8855" y="33972"/>
                  <a:pt x="15195" y="35684"/>
                  <a:pt x="19267" y="35962"/>
                </a:cubicBezTo>
                <a:cubicBezTo>
                  <a:pt x="23339" y="36240"/>
                  <a:pt x="26948" y="35129"/>
                  <a:pt x="30095" y="32908"/>
                </a:cubicBezTo>
                <a:cubicBezTo>
                  <a:pt x="33242" y="30687"/>
                  <a:pt x="37360" y="26568"/>
                  <a:pt x="38147" y="22635"/>
                </a:cubicBezTo>
                <a:cubicBezTo>
                  <a:pt x="38934" y="18702"/>
                  <a:pt x="37268" y="13010"/>
                  <a:pt x="34815" y="9308"/>
                </a:cubicBezTo>
                <a:cubicBezTo>
                  <a:pt x="32362" y="5606"/>
                  <a:pt x="27550" y="1626"/>
                  <a:pt x="23431" y="4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06" name="Google Shape;506;p20"/>
          <p:cNvSpPr/>
          <p:nvPr/>
        </p:nvSpPr>
        <p:spPr>
          <a:xfrm rot="7344397">
            <a:off x="4964880" y="3695275"/>
            <a:ext cx="1088837" cy="1089488"/>
          </a:xfrm>
          <a:custGeom>
            <a:avLst/>
            <a:gdLst/>
            <a:ahLst/>
            <a:cxnLst/>
            <a:rect l="l" t="t" r="r" b="b"/>
            <a:pathLst>
              <a:path w="38344" h="36004" extrusionOk="0">
                <a:moveTo>
                  <a:pt x="23431" y="423"/>
                </a:moveTo>
                <a:cubicBezTo>
                  <a:pt x="19313" y="-780"/>
                  <a:pt x="13575" y="840"/>
                  <a:pt x="10104" y="2089"/>
                </a:cubicBezTo>
                <a:cubicBezTo>
                  <a:pt x="6633" y="3338"/>
                  <a:pt x="4273" y="5004"/>
                  <a:pt x="2607" y="7919"/>
                </a:cubicBezTo>
                <a:cubicBezTo>
                  <a:pt x="941" y="10834"/>
                  <a:pt x="-400" y="15694"/>
                  <a:pt x="109" y="19581"/>
                </a:cubicBezTo>
                <a:cubicBezTo>
                  <a:pt x="618" y="23468"/>
                  <a:pt x="2469" y="28512"/>
                  <a:pt x="5662" y="31242"/>
                </a:cubicBezTo>
                <a:cubicBezTo>
                  <a:pt x="8855" y="33972"/>
                  <a:pt x="15195" y="35684"/>
                  <a:pt x="19267" y="35962"/>
                </a:cubicBezTo>
                <a:cubicBezTo>
                  <a:pt x="23339" y="36240"/>
                  <a:pt x="26948" y="35129"/>
                  <a:pt x="30095" y="32908"/>
                </a:cubicBezTo>
                <a:cubicBezTo>
                  <a:pt x="33242" y="30687"/>
                  <a:pt x="37360" y="26568"/>
                  <a:pt x="38147" y="22635"/>
                </a:cubicBezTo>
                <a:cubicBezTo>
                  <a:pt x="38934" y="18702"/>
                  <a:pt x="37268" y="13010"/>
                  <a:pt x="34815" y="9308"/>
                </a:cubicBezTo>
                <a:cubicBezTo>
                  <a:pt x="32362" y="5606"/>
                  <a:pt x="27550" y="1626"/>
                  <a:pt x="23431" y="4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07" name="Google Shape;507;p20"/>
          <p:cNvSpPr/>
          <p:nvPr/>
        </p:nvSpPr>
        <p:spPr>
          <a:xfrm rot="7344397">
            <a:off x="5010477" y="1040062"/>
            <a:ext cx="1088837" cy="1089488"/>
          </a:xfrm>
          <a:custGeom>
            <a:avLst/>
            <a:gdLst/>
            <a:ahLst/>
            <a:cxnLst/>
            <a:rect l="l" t="t" r="r" b="b"/>
            <a:pathLst>
              <a:path w="38344" h="36004" extrusionOk="0">
                <a:moveTo>
                  <a:pt x="23431" y="423"/>
                </a:moveTo>
                <a:cubicBezTo>
                  <a:pt x="19313" y="-780"/>
                  <a:pt x="13575" y="840"/>
                  <a:pt x="10104" y="2089"/>
                </a:cubicBezTo>
                <a:cubicBezTo>
                  <a:pt x="6633" y="3338"/>
                  <a:pt x="4273" y="5004"/>
                  <a:pt x="2607" y="7919"/>
                </a:cubicBezTo>
                <a:cubicBezTo>
                  <a:pt x="941" y="10834"/>
                  <a:pt x="-400" y="15694"/>
                  <a:pt x="109" y="19581"/>
                </a:cubicBezTo>
                <a:cubicBezTo>
                  <a:pt x="618" y="23468"/>
                  <a:pt x="2469" y="28512"/>
                  <a:pt x="5662" y="31242"/>
                </a:cubicBezTo>
                <a:cubicBezTo>
                  <a:pt x="8855" y="33972"/>
                  <a:pt x="15195" y="35684"/>
                  <a:pt x="19267" y="35962"/>
                </a:cubicBezTo>
                <a:cubicBezTo>
                  <a:pt x="23339" y="36240"/>
                  <a:pt x="26948" y="35129"/>
                  <a:pt x="30095" y="32908"/>
                </a:cubicBezTo>
                <a:cubicBezTo>
                  <a:pt x="33242" y="30687"/>
                  <a:pt x="37360" y="26568"/>
                  <a:pt x="38147" y="22635"/>
                </a:cubicBezTo>
                <a:cubicBezTo>
                  <a:pt x="38934" y="18702"/>
                  <a:pt x="37268" y="13010"/>
                  <a:pt x="34815" y="9308"/>
                </a:cubicBezTo>
                <a:cubicBezTo>
                  <a:pt x="32362" y="5606"/>
                  <a:pt x="27550" y="1626"/>
                  <a:pt x="23431" y="4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08" name="Google Shape;508;p20"/>
          <p:cNvSpPr/>
          <p:nvPr/>
        </p:nvSpPr>
        <p:spPr>
          <a:xfrm rot="7344397">
            <a:off x="3426928" y="1133283"/>
            <a:ext cx="1088837" cy="1089488"/>
          </a:xfrm>
          <a:custGeom>
            <a:avLst/>
            <a:gdLst/>
            <a:ahLst/>
            <a:cxnLst/>
            <a:rect l="l" t="t" r="r" b="b"/>
            <a:pathLst>
              <a:path w="38344" h="36004" extrusionOk="0">
                <a:moveTo>
                  <a:pt x="23431" y="423"/>
                </a:moveTo>
                <a:cubicBezTo>
                  <a:pt x="19313" y="-780"/>
                  <a:pt x="13575" y="840"/>
                  <a:pt x="10104" y="2089"/>
                </a:cubicBezTo>
                <a:cubicBezTo>
                  <a:pt x="6633" y="3338"/>
                  <a:pt x="4273" y="5004"/>
                  <a:pt x="2607" y="7919"/>
                </a:cubicBezTo>
                <a:cubicBezTo>
                  <a:pt x="941" y="10834"/>
                  <a:pt x="-400" y="15694"/>
                  <a:pt x="109" y="19581"/>
                </a:cubicBezTo>
                <a:cubicBezTo>
                  <a:pt x="618" y="23468"/>
                  <a:pt x="2469" y="28512"/>
                  <a:pt x="5662" y="31242"/>
                </a:cubicBezTo>
                <a:cubicBezTo>
                  <a:pt x="8855" y="33972"/>
                  <a:pt x="15195" y="35684"/>
                  <a:pt x="19267" y="35962"/>
                </a:cubicBezTo>
                <a:cubicBezTo>
                  <a:pt x="23339" y="36240"/>
                  <a:pt x="26948" y="35129"/>
                  <a:pt x="30095" y="32908"/>
                </a:cubicBezTo>
                <a:cubicBezTo>
                  <a:pt x="33242" y="30687"/>
                  <a:pt x="37360" y="26568"/>
                  <a:pt x="38147" y="22635"/>
                </a:cubicBezTo>
                <a:cubicBezTo>
                  <a:pt x="38934" y="18702"/>
                  <a:pt x="37268" y="13010"/>
                  <a:pt x="34815" y="9308"/>
                </a:cubicBezTo>
                <a:cubicBezTo>
                  <a:pt x="32362" y="5606"/>
                  <a:pt x="27550" y="1626"/>
                  <a:pt x="23431" y="42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509" name="Google Shape;509;p20"/>
          <p:cNvSpPr/>
          <p:nvPr/>
        </p:nvSpPr>
        <p:spPr>
          <a:xfrm rot="7344397">
            <a:off x="3171158" y="3603220"/>
            <a:ext cx="1088837" cy="1089488"/>
          </a:xfrm>
          <a:custGeom>
            <a:avLst/>
            <a:gdLst/>
            <a:ahLst/>
            <a:cxnLst/>
            <a:rect l="l" t="t" r="r" b="b"/>
            <a:pathLst>
              <a:path w="38344" h="36004" extrusionOk="0">
                <a:moveTo>
                  <a:pt x="23431" y="423"/>
                </a:moveTo>
                <a:cubicBezTo>
                  <a:pt x="19313" y="-780"/>
                  <a:pt x="13575" y="840"/>
                  <a:pt x="10104" y="2089"/>
                </a:cubicBezTo>
                <a:cubicBezTo>
                  <a:pt x="6633" y="3338"/>
                  <a:pt x="4273" y="5004"/>
                  <a:pt x="2607" y="7919"/>
                </a:cubicBezTo>
                <a:cubicBezTo>
                  <a:pt x="941" y="10834"/>
                  <a:pt x="-400" y="15694"/>
                  <a:pt x="109" y="19581"/>
                </a:cubicBezTo>
                <a:cubicBezTo>
                  <a:pt x="618" y="23468"/>
                  <a:pt x="2469" y="28512"/>
                  <a:pt x="5662" y="31242"/>
                </a:cubicBezTo>
                <a:cubicBezTo>
                  <a:pt x="8855" y="33972"/>
                  <a:pt x="15195" y="35684"/>
                  <a:pt x="19267" y="35962"/>
                </a:cubicBezTo>
                <a:cubicBezTo>
                  <a:pt x="23339" y="36240"/>
                  <a:pt x="26948" y="35129"/>
                  <a:pt x="30095" y="32908"/>
                </a:cubicBezTo>
                <a:cubicBezTo>
                  <a:pt x="33242" y="30687"/>
                  <a:pt x="37360" y="26568"/>
                  <a:pt x="38147" y="22635"/>
                </a:cubicBezTo>
                <a:cubicBezTo>
                  <a:pt x="38934" y="18702"/>
                  <a:pt x="37268" y="13010"/>
                  <a:pt x="34815" y="9308"/>
                </a:cubicBezTo>
                <a:cubicBezTo>
                  <a:pt x="32362" y="5606"/>
                  <a:pt x="27550" y="1626"/>
                  <a:pt x="23431" y="42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510" name="Google Shape;510;p20"/>
          <p:cNvSpPr/>
          <p:nvPr/>
        </p:nvSpPr>
        <p:spPr>
          <a:xfrm rot="7344397">
            <a:off x="2589464" y="2304468"/>
            <a:ext cx="1088837" cy="1089488"/>
          </a:xfrm>
          <a:custGeom>
            <a:avLst/>
            <a:gdLst/>
            <a:ahLst/>
            <a:cxnLst/>
            <a:rect l="l" t="t" r="r" b="b"/>
            <a:pathLst>
              <a:path w="38344" h="36004" extrusionOk="0">
                <a:moveTo>
                  <a:pt x="23431" y="423"/>
                </a:moveTo>
                <a:cubicBezTo>
                  <a:pt x="19313" y="-780"/>
                  <a:pt x="13575" y="840"/>
                  <a:pt x="10104" y="2089"/>
                </a:cubicBezTo>
                <a:cubicBezTo>
                  <a:pt x="6633" y="3338"/>
                  <a:pt x="4273" y="5004"/>
                  <a:pt x="2607" y="7919"/>
                </a:cubicBezTo>
                <a:cubicBezTo>
                  <a:pt x="941" y="10834"/>
                  <a:pt x="-400" y="15694"/>
                  <a:pt x="109" y="19581"/>
                </a:cubicBezTo>
                <a:cubicBezTo>
                  <a:pt x="618" y="23468"/>
                  <a:pt x="2469" y="28512"/>
                  <a:pt x="5662" y="31242"/>
                </a:cubicBezTo>
                <a:cubicBezTo>
                  <a:pt x="8855" y="33972"/>
                  <a:pt x="15195" y="35684"/>
                  <a:pt x="19267" y="35962"/>
                </a:cubicBezTo>
                <a:cubicBezTo>
                  <a:pt x="23339" y="36240"/>
                  <a:pt x="26948" y="35129"/>
                  <a:pt x="30095" y="32908"/>
                </a:cubicBezTo>
                <a:cubicBezTo>
                  <a:pt x="33242" y="30687"/>
                  <a:pt x="37360" y="26568"/>
                  <a:pt x="38147" y="22635"/>
                </a:cubicBezTo>
                <a:cubicBezTo>
                  <a:pt x="38934" y="18702"/>
                  <a:pt x="37268" y="13010"/>
                  <a:pt x="34815" y="9308"/>
                </a:cubicBezTo>
                <a:cubicBezTo>
                  <a:pt x="32362" y="5606"/>
                  <a:pt x="27550" y="1626"/>
                  <a:pt x="23431" y="42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/>
          <a:lstStyle/>
          <a:p>
            <a:endParaRPr lang="en-VN" dirty="0"/>
          </a:p>
        </p:txBody>
      </p:sp>
      <p:sp>
        <p:nvSpPr>
          <p:cNvPr id="511" name="Google Shape;511;p20"/>
          <p:cNvSpPr txBox="1"/>
          <p:nvPr/>
        </p:nvSpPr>
        <p:spPr>
          <a:xfrm>
            <a:off x="1574123" y="1362549"/>
            <a:ext cx="17457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D</a:t>
            </a:r>
            <a:r>
              <a:rPr lang="en" sz="2000" dirty="0" err="1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oing</a:t>
            </a:r>
            <a:r>
              <a:rPr lang="en"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 puzzle</a:t>
            </a:r>
            <a:endParaRPr sz="2000" dirty="0">
              <a:solidFill>
                <a:schemeClr val="dk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513" name="Google Shape;513;p20"/>
          <p:cNvSpPr txBox="1"/>
          <p:nvPr/>
        </p:nvSpPr>
        <p:spPr>
          <a:xfrm>
            <a:off x="1018512" y="2662531"/>
            <a:ext cx="17457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P</a:t>
            </a:r>
            <a:r>
              <a:rPr lang="en" sz="2000" dirty="0" err="1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ainting</a:t>
            </a:r>
            <a:endParaRPr sz="2000" dirty="0">
              <a:solidFill>
                <a:schemeClr val="dk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515" name="Google Shape;515;p20"/>
          <p:cNvSpPr txBox="1"/>
          <p:nvPr/>
        </p:nvSpPr>
        <p:spPr>
          <a:xfrm>
            <a:off x="1072800" y="4044174"/>
            <a:ext cx="17457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S</a:t>
            </a:r>
            <a:r>
              <a:rPr lang="en" sz="2000" dirty="0" err="1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nowboarding</a:t>
            </a:r>
            <a:endParaRPr sz="2000" dirty="0">
              <a:solidFill>
                <a:schemeClr val="dk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517" name="Google Shape;517;p20"/>
          <p:cNvSpPr txBox="1"/>
          <p:nvPr/>
        </p:nvSpPr>
        <p:spPr>
          <a:xfrm>
            <a:off x="6186469" y="1227694"/>
            <a:ext cx="17457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S</a:t>
            </a:r>
            <a:r>
              <a:rPr lang="en" sz="2000" dirty="0" err="1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wimming</a:t>
            </a:r>
            <a:endParaRPr sz="2000" dirty="0">
              <a:solidFill>
                <a:schemeClr val="dk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519" name="Google Shape;519;p20"/>
          <p:cNvSpPr txBox="1"/>
          <p:nvPr/>
        </p:nvSpPr>
        <p:spPr>
          <a:xfrm>
            <a:off x="6819204" y="2554026"/>
            <a:ext cx="17457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P</a:t>
            </a:r>
            <a:r>
              <a:rPr lang="en"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laying piano</a:t>
            </a:r>
            <a:endParaRPr sz="2000" dirty="0">
              <a:solidFill>
                <a:schemeClr val="dk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521" name="Google Shape;521;p20"/>
          <p:cNvSpPr txBox="1"/>
          <p:nvPr/>
        </p:nvSpPr>
        <p:spPr>
          <a:xfrm>
            <a:off x="6420841" y="4096182"/>
            <a:ext cx="2009441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C</a:t>
            </a:r>
            <a:r>
              <a:rPr lang="en" sz="2000" dirty="0" err="1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limbing</a:t>
            </a:r>
            <a:r>
              <a:rPr lang="en" sz="2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 mountain</a:t>
            </a:r>
            <a:endParaRPr sz="2000" dirty="0">
              <a:solidFill>
                <a:schemeClr val="dk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grpSp>
        <p:nvGrpSpPr>
          <p:cNvPr id="523" name="Google Shape;523;p20"/>
          <p:cNvGrpSpPr/>
          <p:nvPr/>
        </p:nvGrpSpPr>
        <p:grpSpPr>
          <a:xfrm>
            <a:off x="4082288" y="2348455"/>
            <a:ext cx="1094580" cy="847227"/>
            <a:chOff x="4910425" y="321300"/>
            <a:chExt cx="172250" cy="133325"/>
          </a:xfrm>
        </p:grpSpPr>
        <p:sp>
          <p:nvSpPr>
            <p:cNvPr id="524" name="Google Shape;524;p20"/>
            <p:cNvSpPr/>
            <p:nvPr/>
          </p:nvSpPr>
          <p:spPr>
            <a:xfrm>
              <a:off x="4985175" y="445325"/>
              <a:ext cx="18175" cy="5625"/>
            </a:xfrm>
            <a:custGeom>
              <a:avLst/>
              <a:gdLst/>
              <a:ahLst/>
              <a:cxnLst/>
              <a:rect l="l" t="t" r="r" b="b"/>
              <a:pathLst>
                <a:path w="727" h="225" extrusionOk="0">
                  <a:moveTo>
                    <a:pt x="698" y="1"/>
                  </a:moveTo>
                  <a:cubicBezTo>
                    <a:pt x="689" y="1"/>
                    <a:pt x="681" y="6"/>
                    <a:pt x="678" y="20"/>
                  </a:cubicBezTo>
                  <a:cubicBezTo>
                    <a:pt x="660" y="46"/>
                    <a:pt x="660" y="63"/>
                    <a:pt x="660" y="90"/>
                  </a:cubicBezTo>
                  <a:cubicBezTo>
                    <a:pt x="635" y="165"/>
                    <a:pt x="614" y="182"/>
                    <a:pt x="572" y="182"/>
                  </a:cubicBezTo>
                  <a:cubicBezTo>
                    <a:pt x="555" y="182"/>
                    <a:pt x="536" y="179"/>
                    <a:pt x="512" y="177"/>
                  </a:cubicBezTo>
                  <a:cubicBezTo>
                    <a:pt x="468" y="168"/>
                    <a:pt x="424" y="168"/>
                    <a:pt x="381" y="168"/>
                  </a:cubicBezTo>
                  <a:cubicBezTo>
                    <a:pt x="340" y="168"/>
                    <a:pt x="273" y="179"/>
                    <a:pt x="211" y="179"/>
                  </a:cubicBezTo>
                  <a:cubicBezTo>
                    <a:pt x="128" y="179"/>
                    <a:pt x="55" y="159"/>
                    <a:pt x="75" y="63"/>
                  </a:cubicBezTo>
                  <a:cubicBezTo>
                    <a:pt x="75" y="32"/>
                    <a:pt x="59" y="16"/>
                    <a:pt x="47" y="16"/>
                  </a:cubicBezTo>
                  <a:cubicBezTo>
                    <a:pt x="38" y="16"/>
                    <a:pt x="31" y="23"/>
                    <a:pt x="31" y="37"/>
                  </a:cubicBezTo>
                  <a:cubicBezTo>
                    <a:pt x="0" y="175"/>
                    <a:pt x="86" y="201"/>
                    <a:pt x="192" y="201"/>
                  </a:cubicBezTo>
                  <a:cubicBezTo>
                    <a:pt x="234" y="201"/>
                    <a:pt x="278" y="197"/>
                    <a:pt x="320" y="194"/>
                  </a:cubicBezTo>
                  <a:cubicBezTo>
                    <a:pt x="327" y="194"/>
                    <a:pt x="335" y="193"/>
                    <a:pt x="342" y="193"/>
                  </a:cubicBezTo>
                  <a:cubicBezTo>
                    <a:pt x="418" y="193"/>
                    <a:pt x="498" y="224"/>
                    <a:pt x="580" y="224"/>
                  </a:cubicBezTo>
                  <a:cubicBezTo>
                    <a:pt x="595" y="224"/>
                    <a:pt x="610" y="223"/>
                    <a:pt x="625" y="221"/>
                  </a:cubicBezTo>
                  <a:cubicBezTo>
                    <a:pt x="721" y="194"/>
                    <a:pt x="695" y="98"/>
                    <a:pt x="721" y="37"/>
                  </a:cubicBezTo>
                  <a:cubicBezTo>
                    <a:pt x="727" y="16"/>
                    <a:pt x="712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5" name="Google Shape;525;p20"/>
            <p:cNvSpPr/>
            <p:nvPr/>
          </p:nvSpPr>
          <p:spPr>
            <a:xfrm>
              <a:off x="4987575" y="449675"/>
              <a:ext cx="14325" cy="4950"/>
            </a:xfrm>
            <a:custGeom>
              <a:avLst/>
              <a:gdLst/>
              <a:ahLst/>
              <a:cxnLst/>
              <a:rect l="l" t="t" r="r" b="b"/>
              <a:pathLst>
                <a:path w="573" h="198" extrusionOk="0">
                  <a:moveTo>
                    <a:pt x="525" y="1"/>
                  </a:moveTo>
                  <a:cubicBezTo>
                    <a:pt x="511" y="1"/>
                    <a:pt x="498" y="13"/>
                    <a:pt x="503" y="29"/>
                  </a:cubicBezTo>
                  <a:cubicBezTo>
                    <a:pt x="509" y="54"/>
                    <a:pt x="511" y="79"/>
                    <a:pt x="518" y="105"/>
                  </a:cubicBezTo>
                  <a:lnTo>
                    <a:pt x="518" y="105"/>
                  </a:lnTo>
                  <a:cubicBezTo>
                    <a:pt x="461" y="115"/>
                    <a:pt x="359" y="133"/>
                    <a:pt x="267" y="133"/>
                  </a:cubicBezTo>
                  <a:cubicBezTo>
                    <a:pt x="162" y="133"/>
                    <a:pt x="71" y="110"/>
                    <a:pt x="75" y="29"/>
                  </a:cubicBezTo>
                  <a:cubicBezTo>
                    <a:pt x="68" y="22"/>
                    <a:pt x="56" y="18"/>
                    <a:pt x="45" y="18"/>
                  </a:cubicBezTo>
                  <a:cubicBezTo>
                    <a:pt x="29" y="18"/>
                    <a:pt x="14" y="26"/>
                    <a:pt x="14" y="47"/>
                  </a:cubicBezTo>
                  <a:cubicBezTo>
                    <a:pt x="1" y="164"/>
                    <a:pt x="111" y="197"/>
                    <a:pt x="237" y="197"/>
                  </a:cubicBezTo>
                  <a:cubicBezTo>
                    <a:pt x="355" y="197"/>
                    <a:pt x="488" y="168"/>
                    <a:pt x="547" y="151"/>
                  </a:cubicBezTo>
                  <a:cubicBezTo>
                    <a:pt x="555" y="151"/>
                    <a:pt x="573" y="134"/>
                    <a:pt x="573" y="125"/>
                  </a:cubicBezTo>
                  <a:cubicBezTo>
                    <a:pt x="555" y="90"/>
                    <a:pt x="547" y="55"/>
                    <a:pt x="547" y="20"/>
                  </a:cubicBezTo>
                  <a:cubicBezTo>
                    <a:pt x="543" y="6"/>
                    <a:pt x="534" y="1"/>
                    <a:pt x="52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6" name="Google Shape;526;p20"/>
            <p:cNvSpPr/>
            <p:nvPr/>
          </p:nvSpPr>
          <p:spPr>
            <a:xfrm>
              <a:off x="4958875" y="360225"/>
              <a:ext cx="71625" cy="82450"/>
            </a:xfrm>
            <a:custGeom>
              <a:avLst/>
              <a:gdLst/>
              <a:ahLst/>
              <a:cxnLst/>
              <a:rect l="l" t="t" r="r" b="b"/>
              <a:pathLst>
                <a:path w="2865" h="3298" extrusionOk="0">
                  <a:moveTo>
                    <a:pt x="1249" y="53"/>
                  </a:moveTo>
                  <a:cubicBezTo>
                    <a:pt x="1267" y="53"/>
                    <a:pt x="1415" y="149"/>
                    <a:pt x="1459" y="158"/>
                  </a:cubicBezTo>
                  <a:cubicBezTo>
                    <a:pt x="1773" y="333"/>
                    <a:pt x="2096" y="507"/>
                    <a:pt x="2411" y="682"/>
                  </a:cubicBezTo>
                  <a:cubicBezTo>
                    <a:pt x="2481" y="717"/>
                    <a:pt x="2611" y="761"/>
                    <a:pt x="2655" y="813"/>
                  </a:cubicBezTo>
                  <a:cubicBezTo>
                    <a:pt x="2655" y="813"/>
                    <a:pt x="2664" y="839"/>
                    <a:pt x="2664" y="900"/>
                  </a:cubicBezTo>
                  <a:cubicBezTo>
                    <a:pt x="2664" y="1503"/>
                    <a:pt x="2734" y="2114"/>
                    <a:pt x="2769" y="2716"/>
                  </a:cubicBezTo>
                  <a:cubicBezTo>
                    <a:pt x="2777" y="2804"/>
                    <a:pt x="2777" y="2882"/>
                    <a:pt x="2786" y="2970"/>
                  </a:cubicBezTo>
                  <a:cubicBezTo>
                    <a:pt x="2786" y="3005"/>
                    <a:pt x="2795" y="3040"/>
                    <a:pt x="2795" y="3066"/>
                  </a:cubicBezTo>
                  <a:cubicBezTo>
                    <a:pt x="2777" y="3162"/>
                    <a:pt x="2856" y="3118"/>
                    <a:pt x="2725" y="3170"/>
                  </a:cubicBezTo>
                  <a:cubicBezTo>
                    <a:pt x="2643" y="3207"/>
                    <a:pt x="2545" y="3220"/>
                    <a:pt x="2443" y="3220"/>
                  </a:cubicBezTo>
                  <a:cubicBezTo>
                    <a:pt x="2230" y="3220"/>
                    <a:pt x="1994" y="3165"/>
                    <a:pt x="1817" y="3153"/>
                  </a:cubicBezTo>
                  <a:cubicBezTo>
                    <a:pt x="1764" y="3149"/>
                    <a:pt x="1712" y="3147"/>
                    <a:pt x="1659" y="3147"/>
                  </a:cubicBezTo>
                  <a:cubicBezTo>
                    <a:pt x="1248" y="3147"/>
                    <a:pt x="838" y="3256"/>
                    <a:pt x="432" y="3256"/>
                  </a:cubicBezTo>
                  <a:cubicBezTo>
                    <a:pt x="329" y="3256"/>
                    <a:pt x="226" y="3249"/>
                    <a:pt x="123" y="3232"/>
                  </a:cubicBezTo>
                  <a:cubicBezTo>
                    <a:pt x="116" y="3232"/>
                    <a:pt x="110" y="3233"/>
                    <a:pt x="105" y="3236"/>
                  </a:cubicBezTo>
                  <a:lnTo>
                    <a:pt x="105" y="3236"/>
                  </a:lnTo>
                  <a:cubicBezTo>
                    <a:pt x="105" y="3235"/>
                    <a:pt x="106" y="3233"/>
                    <a:pt x="106" y="3232"/>
                  </a:cubicBezTo>
                  <a:cubicBezTo>
                    <a:pt x="106" y="2664"/>
                    <a:pt x="88" y="2097"/>
                    <a:pt x="88" y="1529"/>
                  </a:cubicBezTo>
                  <a:cubicBezTo>
                    <a:pt x="88" y="1372"/>
                    <a:pt x="36" y="1101"/>
                    <a:pt x="114" y="988"/>
                  </a:cubicBezTo>
                  <a:cubicBezTo>
                    <a:pt x="158" y="926"/>
                    <a:pt x="280" y="857"/>
                    <a:pt x="333" y="804"/>
                  </a:cubicBezTo>
                  <a:cubicBezTo>
                    <a:pt x="551" y="630"/>
                    <a:pt x="760" y="455"/>
                    <a:pt x="979" y="280"/>
                  </a:cubicBezTo>
                  <a:cubicBezTo>
                    <a:pt x="1040" y="228"/>
                    <a:pt x="1127" y="132"/>
                    <a:pt x="1206" y="97"/>
                  </a:cubicBezTo>
                  <a:lnTo>
                    <a:pt x="1249" y="53"/>
                  </a:lnTo>
                  <a:close/>
                  <a:moveTo>
                    <a:pt x="1241" y="1"/>
                  </a:moveTo>
                  <a:cubicBezTo>
                    <a:pt x="891" y="280"/>
                    <a:pt x="542" y="568"/>
                    <a:pt x="202" y="848"/>
                  </a:cubicBezTo>
                  <a:cubicBezTo>
                    <a:pt x="167" y="883"/>
                    <a:pt x="88" y="926"/>
                    <a:pt x="62" y="961"/>
                  </a:cubicBezTo>
                  <a:cubicBezTo>
                    <a:pt x="1" y="1057"/>
                    <a:pt x="44" y="1284"/>
                    <a:pt x="44" y="1407"/>
                  </a:cubicBezTo>
                  <a:cubicBezTo>
                    <a:pt x="44" y="2009"/>
                    <a:pt x="62" y="2612"/>
                    <a:pt x="62" y="3223"/>
                  </a:cubicBezTo>
                  <a:cubicBezTo>
                    <a:pt x="62" y="3246"/>
                    <a:pt x="74" y="3257"/>
                    <a:pt x="86" y="3257"/>
                  </a:cubicBezTo>
                  <a:cubicBezTo>
                    <a:pt x="88" y="3257"/>
                    <a:pt x="90" y="3256"/>
                    <a:pt x="92" y="3256"/>
                  </a:cubicBezTo>
                  <a:lnTo>
                    <a:pt x="92" y="3256"/>
                  </a:lnTo>
                  <a:cubicBezTo>
                    <a:pt x="91" y="3266"/>
                    <a:pt x="98" y="3275"/>
                    <a:pt x="114" y="3275"/>
                  </a:cubicBezTo>
                  <a:cubicBezTo>
                    <a:pt x="212" y="3291"/>
                    <a:pt x="309" y="3298"/>
                    <a:pt x="407" y="3298"/>
                  </a:cubicBezTo>
                  <a:cubicBezTo>
                    <a:pt x="740" y="3298"/>
                    <a:pt x="1074" y="3224"/>
                    <a:pt x="1398" y="3197"/>
                  </a:cubicBezTo>
                  <a:cubicBezTo>
                    <a:pt x="1456" y="3192"/>
                    <a:pt x="1515" y="3191"/>
                    <a:pt x="1573" y="3191"/>
                  </a:cubicBezTo>
                  <a:cubicBezTo>
                    <a:pt x="1891" y="3191"/>
                    <a:pt x="2208" y="3244"/>
                    <a:pt x="2526" y="3244"/>
                  </a:cubicBezTo>
                  <a:cubicBezTo>
                    <a:pt x="2630" y="3244"/>
                    <a:pt x="2734" y="3238"/>
                    <a:pt x="2839" y="3223"/>
                  </a:cubicBezTo>
                  <a:cubicBezTo>
                    <a:pt x="2856" y="3223"/>
                    <a:pt x="2865" y="3205"/>
                    <a:pt x="2865" y="3197"/>
                  </a:cubicBezTo>
                  <a:cubicBezTo>
                    <a:pt x="2795" y="2446"/>
                    <a:pt x="2769" y="1677"/>
                    <a:pt x="2725" y="918"/>
                  </a:cubicBezTo>
                  <a:cubicBezTo>
                    <a:pt x="2708" y="743"/>
                    <a:pt x="2646" y="752"/>
                    <a:pt x="2489" y="665"/>
                  </a:cubicBezTo>
                  <a:cubicBezTo>
                    <a:pt x="2088" y="438"/>
                    <a:pt x="1677" y="210"/>
                    <a:pt x="126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4977875" y="336425"/>
              <a:ext cx="28825" cy="28200"/>
            </a:xfrm>
            <a:custGeom>
              <a:avLst/>
              <a:gdLst/>
              <a:ahLst/>
              <a:cxnLst/>
              <a:rect l="l" t="t" r="r" b="b"/>
              <a:pathLst>
                <a:path w="1153" h="1128" extrusionOk="0">
                  <a:moveTo>
                    <a:pt x="711" y="1"/>
                  </a:moveTo>
                  <a:cubicBezTo>
                    <a:pt x="685" y="1"/>
                    <a:pt x="660" y="1"/>
                    <a:pt x="638" y="1"/>
                  </a:cubicBezTo>
                  <a:cubicBezTo>
                    <a:pt x="446" y="1"/>
                    <a:pt x="245" y="36"/>
                    <a:pt x="53" y="45"/>
                  </a:cubicBezTo>
                  <a:cubicBezTo>
                    <a:pt x="44" y="45"/>
                    <a:pt x="27" y="54"/>
                    <a:pt x="27" y="62"/>
                  </a:cubicBezTo>
                  <a:cubicBezTo>
                    <a:pt x="0" y="412"/>
                    <a:pt x="53" y="752"/>
                    <a:pt x="18" y="1101"/>
                  </a:cubicBezTo>
                  <a:cubicBezTo>
                    <a:pt x="9" y="1119"/>
                    <a:pt x="16" y="1128"/>
                    <a:pt x="24" y="1128"/>
                  </a:cubicBezTo>
                  <a:cubicBezTo>
                    <a:pt x="33" y="1128"/>
                    <a:pt x="44" y="1119"/>
                    <a:pt x="44" y="1101"/>
                  </a:cubicBezTo>
                  <a:cubicBezTo>
                    <a:pt x="70" y="813"/>
                    <a:pt x="44" y="525"/>
                    <a:pt x="53" y="228"/>
                  </a:cubicBezTo>
                  <a:cubicBezTo>
                    <a:pt x="53" y="80"/>
                    <a:pt x="88" y="88"/>
                    <a:pt x="227" y="80"/>
                  </a:cubicBezTo>
                  <a:cubicBezTo>
                    <a:pt x="323" y="71"/>
                    <a:pt x="420" y="54"/>
                    <a:pt x="524" y="54"/>
                  </a:cubicBezTo>
                  <a:cubicBezTo>
                    <a:pt x="568" y="50"/>
                    <a:pt x="613" y="48"/>
                    <a:pt x="658" y="48"/>
                  </a:cubicBezTo>
                  <a:cubicBezTo>
                    <a:pt x="722" y="48"/>
                    <a:pt x="786" y="52"/>
                    <a:pt x="847" y="62"/>
                  </a:cubicBezTo>
                  <a:cubicBezTo>
                    <a:pt x="970" y="88"/>
                    <a:pt x="1013" y="150"/>
                    <a:pt x="1048" y="263"/>
                  </a:cubicBezTo>
                  <a:cubicBezTo>
                    <a:pt x="1101" y="481"/>
                    <a:pt x="1118" y="752"/>
                    <a:pt x="1074" y="979"/>
                  </a:cubicBezTo>
                  <a:cubicBezTo>
                    <a:pt x="1069" y="1000"/>
                    <a:pt x="1086" y="1012"/>
                    <a:pt x="1101" y="1012"/>
                  </a:cubicBezTo>
                  <a:cubicBezTo>
                    <a:pt x="1110" y="1012"/>
                    <a:pt x="1118" y="1007"/>
                    <a:pt x="1118" y="997"/>
                  </a:cubicBezTo>
                  <a:cubicBezTo>
                    <a:pt x="1153" y="804"/>
                    <a:pt x="1144" y="612"/>
                    <a:pt x="1118" y="429"/>
                  </a:cubicBezTo>
                  <a:cubicBezTo>
                    <a:pt x="1109" y="316"/>
                    <a:pt x="1101" y="141"/>
                    <a:pt x="1013" y="62"/>
                  </a:cubicBezTo>
                  <a:cubicBezTo>
                    <a:pt x="936" y="6"/>
                    <a:pt x="815" y="1"/>
                    <a:pt x="71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8" name="Google Shape;528;p20"/>
            <p:cNvSpPr/>
            <p:nvPr/>
          </p:nvSpPr>
          <p:spPr>
            <a:xfrm>
              <a:off x="4978100" y="322250"/>
              <a:ext cx="24900" cy="17275"/>
            </a:xfrm>
            <a:custGeom>
              <a:avLst/>
              <a:gdLst/>
              <a:ahLst/>
              <a:cxnLst/>
              <a:rect l="l" t="t" r="r" b="b"/>
              <a:pathLst>
                <a:path w="996" h="691" extrusionOk="0">
                  <a:moveTo>
                    <a:pt x="0" y="603"/>
                  </a:moveTo>
                  <a:cubicBezTo>
                    <a:pt x="218" y="446"/>
                    <a:pt x="367" y="201"/>
                    <a:pt x="541" y="1"/>
                  </a:cubicBezTo>
                  <a:lnTo>
                    <a:pt x="541" y="1"/>
                  </a:lnTo>
                  <a:lnTo>
                    <a:pt x="541" y="1"/>
                  </a:lnTo>
                  <a:cubicBezTo>
                    <a:pt x="646" y="53"/>
                    <a:pt x="742" y="245"/>
                    <a:pt x="803" y="341"/>
                  </a:cubicBezTo>
                  <a:cubicBezTo>
                    <a:pt x="865" y="446"/>
                    <a:pt x="926" y="551"/>
                    <a:pt x="996" y="69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9" name="Google Shape;529;p20"/>
            <p:cNvSpPr/>
            <p:nvPr/>
          </p:nvSpPr>
          <p:spPr>
            <a:xfrm>
              <a:off x="4977450" y="321300"/>
              <a:ext cx="27075" cy="18875"/>
            </a:xfrm>
            <a:custGeom>
              <a:avLst/>
              <a:gdLst/>
              <a:ahLst/>
              <a:cxnLst/>
              <a:rect l="l" t="t" r="r" b="b"/>
              <a:pathLst>
                <a:path w="1083" h="755" extrusionOk="0">
                  <a:moveTo>
                    <a:pt x="574" y="129"/>
                  </a:moveTo>
                  <a:cubicBezTo>
                    <a:pt x="694" y="129"/>
                    <a:pt x="894" y="517"/>
                    <a:pt x="976" y="687"/>
                  </a:cubicBezTo>
                  <a:lnTo>
                    <a:pt x="976" y="687"/>
                  </a:lnTo>
                  <a:cubicBezTo>
                    <a:pt x="686" y="659"/>
                    <a:pt x="407" y="642"/>
                    <a:pt x="117" y="614"/>
                  </a:cubicBezTo>
                  <a:lnTo>
                    <a:pt x="117" y="614"/>
                  </a:lnTo>
                  <a:cubicBezTo>
                    <a:pt x="176" y="562"/>
                    <a:pt x="232" y="508"/>
                    <a:pt x="288" y="458"/>
                  </a:cubicBezTo>
                  <a:cubicBezTo>
                    <a:pt x="367" y="370"/>
                    <a:pt x="454" y="196"/>
                    <a:pt x="550" y="135"/>
                  </a:cubicBezTo>
                  <a:cubicBezTo>
                    <a:pt x="558" y="131"/>
                    <a:pt x="566" y="129"/>
                    <a:pt x="574" y="129"/>
                  </a:cubicBezTo>
                  <a:close/>
                  <a:moveTo>
                    <a:pt x="591" y="0"/>
                  </a:moveTo>
                  <a:cubicBezTo>
                    <a:pt x="580" y="0"/>
                    <a:pt x="565" y="6"/>
                    <a:pt x="559" y="12"/>
                  </a:cubicBezTo>
                  <a:cubicBezTo>
                    <a:pt x="384" y="213"/>
                    <a:pt x="236" y="440"/>
                    <a:pt x="17" y="606"/>
                  </a:cubicBezTo>
                  <a:cubicBezTo>
                    <a:pt x="14" y="610"/>
                    <a:pt x="11" y="614"/>
                    <a:pt x="9" y="618"/>
                  </a:cubicBezTo>
                  <a:lnTo>
                    <a:pt x="9" y="618"/>
                  </a:lnTo>
                  <a:cubicBezTo>
                    <a:pt x="3" y="625"/>
                    <a:pt x="1" y="635"/>
                    <a:pt x="3" y="643"/>
                  </a:cubicBezTo>
                  <a:lnTo>
                    <a:pt x="3" y="643"/>
                  </a:lnTo>
                  <a:cubicBezTo>
                    <a:pt x="4" y="663"/>
                    <a:pt x="18" y="679"/>
                    <a:pt x="33" y="679"/>
                  </a:cubicBezTo>
                  <a:cubicBezTo>
                    <a:pt x="36" y="679"/>
                    <a:pt x="40" y="678"/>
                    <a:pt x="44" y="676"/>
                  </a:cubicBezTo>
                  <a:cubicBezTo>
                    <a:pt x="46" y="674"/>
                    <a:pt x="49" y="671"/>
                    <a:pt x="52" y="669"/>
                  </a:cubicBezTo>
                  <a:lnTo>
                    <a:pt x="52" y="669"/>
                  </a:lnTo>
                  <a:cubicBezTo>
                    <a:pt x="386" y="703"/>
                    <a:pt x="704" y="729"/>
                    <a:pt x="1039" y="755"/>
                  </a:cubicBezTo>
                  <a:cubicBezTo>
                    <a:pt x="1074" y="755"/>
                    <a:pt x="1083" y="728"/>
                    <a:pt x="1074" y="702"/>
                  </a:cubicBezTo>
                  <a:cubicBezTo>
                    <a:pt x="960" y="466"/>
                    <a:pt x="821" y="170"/>
                    <a:pt x="602" y="4"/>
                  </a:cubicBezTo>
                  <a:cubicBezTo>
                    <a:pt x="600" y="1"/>
                    <a:pt x="596" y="0"/>
                    <a:pt x="59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0" name="Google Shape;530;p20"/>
            <p:cNvSpPr/>
            <p:nvPr/>
          </p:nvSpPr>
          <p:spPr>
            <a:xfrm>
              <a:off x="4986325" y="341100"/>
              <a:ext cx="10775" cy="8775"/>
            </a:xfrm>
            <a:custGeom>
              <a:avLst/>
              <a:gdLst/>
              <a:ahLst/>
              <a:cxnLst/>
              <a:rect l="l" t="t" r="r" b="b"/>
              <a:pathLst>
                <a:path w="431" h="351" extrusionOk="0">
                  <a:moveTo>
                    <a:pt x="220" y="43"/>
                  </a:moveTo>
                  <a:cubicBezTo>
                    <a:pt x="255" y="43"/>
                    <a:pt x="290" y="52"/>
                    <a:pt x="317" y="76"/>
                  </a:cubicBezTo>
                  <a:cubicBezTo>
                    <a:pt x="361" y="111"/>
                    <a:pt x="370" y="172"/>
                    <a:pt x="343" y="216"/>
                  </a:cubicBezTo>
                  <a:cubicBezTo>
                    <a:pt x="327" y="268"/>
                    <a:pt x="288" y="288"/>
                    <a:pt x="243" y="288"/>
                  </a:cubicBezTo>
                  <a:cubicBezTo>
                    <a:pt x="136" y="288"/>
                    <a:pt x="0" y="169"/>
                    <a:pt x="83" y="75"/>
                  </a:cubicBezTo>
                  <a:lnTo>
                    <a:pt x="83" y="75"/>
                  </a:lnTo>
                  <a:cubicBezTo>
                    <a:pt x="86" y="76"/>
                    <a:pt x="89" y="77"/>
                    <a:pt x="92" y="77"/>
                  </a:cubicBezTo>
                  <a:cubicBezTo>
                    <a:pt x="94" y="77"/>
                    <a:pt x="97" y="77"/>
                    <a:pt x="99" y="76"/>
                  </a:cubicBezTo>
                  <a:cubicBezTo>
                    <a:pt x="133" y="57"/>
                    <a:pt x="177" y="43"/>
                    <a:pt x="220" y="43"/>
                  </a:cubicBezTo>
                  <a:close/>
                  <a:moveTo>
                    <a:pt x="222" y="1"/>
                  </a:moveTo>
                  <a:cubicBezTo>
                    <a:pt x="173" y="1"/>
                    <a:pt x="123" y="14"/>
                    <a:pt x="82" y="32"/>
                  </a:cubicBezTo>
                  <a:cubicBezTo>
                    <a:pt x="69" y="37"/>
                    <a:pt x="66" y="49"/>
                    <a:pt x="70" y="59"/>
                  </a:cubicBezTo>
                  <a:lnTo>
                    <a:pt x="70" y="59"/>
                  </a:lnTo>
                  <a:cubicBezTo>
                    <a:pt x="12" y="120"/>
                    <a:pt x="2" y="213"/>
                    <a:pt x="73" y="277"/>
                  </a:cubicBezTo>
                  <a:cubicBezTo>
                    <a:pt x="112" y="316"/>
                    <a:pt x="181" y="351"/>
                    <a:pt x="242" y="351"/>
                  </a:cubicBezTo>
                  <a:cubicBezTo>
                    <a:pt x="263" y="351"/>
                    <a:pt x="282" y="347"/>
                    <a:pt x="300" y="338"/>
                  </a:cubicBezTo>
                  <a:cubicBezTo>
                    <a:pt x="422" y="294"/>
                    <a:pt x="431" y="129"/>
                    <a:pt x="343" y="41"/>
                  </a:cubicBezTo>
                  <a:cubicBezTo>
                    <a:pt x="310" y="12"/>
                    <a:pt x="267" y="1"/>
                    <a:pt x="22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1" name="Google Shape;531;p20"/>
            <p:cNvSpPr/>
            <p:nvPr/>
          </p:nvSpPr>
          <p:spPr>
            <a:xfrm>
              <a:off x="4955825" y="354125"/>
              <a:ext cx="77950" cy="33200"/>
            </a:xfrm>
            <a:custGeom>
              <a:avLst/>
              <a:gdLst/>
              <a:ahLst/>
              <a:cxnLst/>
              <a:rect l="l" t="t" r="r" b="b"/>
              <a:pathLst>
                <a:path w="3118" h="1328" extrusionOk="0">
                  <a:moveTo>
                    <a:pt x="3004" y="1223"/>
                  </a:moveTo>
                  <a:cubicBezTo>
                    <a:pt x="3022" y="1205"/>
                    <a:pt x="2725" y="952"/>
                    <a:pt x="2690" y="935"/>
                  </a:cubicBezTo>
                  <a:cubicBezTo>
                    <a:pt x="2629" y="900"/>
                    <a:pt x="2568" y="874"/>
                    <a:pt x="2515" y="847"/>
                  </a:cubicBezTo>
                  <a:cubicBezTo>
                    <a:pt x="2384" y="769"/>
                    <a:pt x="2245" y="690"/>
                    <a:pt x="2105" y="629"/>
                  </a:cubicBezTo>
                  <a:cubicBezTo>
                    <a:pt x="1974" y="568"/>
                    <a:pt x="1852" y="507"/>
                    <a:pt x="1721" y="437"/>
                  </a:cubicBezTo>
                  <a:cubicBezTo>
                    <a:pt x="1633" y="393"/>
                    <a:pt x="1424" y="350"/>
                    <a:pt x="1389" y="254"/>
                  </a:cubicBezTo>
                  <a:lnTo>
                    <a:pt x="1389" y="289"/>
                  </a:lnTo>
                  <a:cubicBezTo>
                    <a:pt x="1328" y="280"/>
                    <a:pt x="1302" y="341"/>
                    <a:pt x="1275" y="385"/>
                  </a:cubicBezTo>
                  <a:cubicBezTo>
                    <a:pt x="1240" y="420"/>
                    <a:pt x="1188" y="446"/>
                    <a:pt x="1144" y="481"/>
                  </a:cubicBezTo>
                  <a:cubicBezTo>
                    <a:pt x="1040" y="559"/>
                    <a:pt x="944" y="655"/>
                    <a:pt x="847" y="743"/>
                  </a:cubicBezTo>
                  <a:cubicBezTo>
                    <a:pt x="725" y="856"/>
                    <a:pt x="586" y="943"/>
                    <a:pt x="455" y="1031"/>
                  </a:cubicBezTo>
                  <a:cubicBezTo>
                    <a:pt x="367" y="1092"/>
                    <a:pt x="254" y="1162"/>
                    <a:pt x="175" y="1240"/>
                  </a:cubicBezTo>
                  <a:cubicBezTo>
                    <a:pt x="149" y="1267"/>
                    <a:pt x="131" y="1328"/>
                    <a:pt x="79" y="1301"/>
                  </a:cubicBezTo>
                  <a:cubicBezTo>
                    <a:pt x="62" y="1301"/>
                    <a:pt x="1" y="1240"/>
                    <a:pt x="18" y="1214"/>
                  </a:cubicBezTo>
                  <a:lnTo>
                    <a:pt x="35" y="1153"/>
                  </a:lnTo>
                  <a:cubicBezTo>
                    <a:pt x="306" y="1022"/>
                    <a:pt x="586" y="682"/>
                    <a:pt x="804" y="481"/>
                  </a:cubicBezTo>
                  <a:cubicBezTo>
                    <a:pt x="987" y="332"/>
                    <a:pt x="1205" y="193"/>
                    <a:pt x="1371" y="0"/>
                  </a:cubicBezTo>
                  <a:cubicBezTo>
                    <a:pt x="1616" y="131"/>
                    <a:pt x="1930" y="236"/>
                    <a:pt x="2175" y="393"/>
                  </a:cubicBezTo>
                  <a:cubicBezTo>
                    <a:pt x="2367" y="516"/>
                    <a:pt x="2559" y="638"/>
                    <a:pt x="2733" y="769"/>
                  </a:cubicBezTo>
                  <a:cubicBezTo>
                    <a:pt x="2899" y="917"/>
                    <a:pt x="3118" y="978"/>
                    <a:pt x="3004" y="1223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2" name="Google Shape;532;p20"/>
            <p:cNvSpPr/>
            <p:nvPr/>
          </p:nvSpPr>
          <p:spPr>
            <a:xfrm>
              <a:off x="4954525" y="354000"/>
              <a:ext cx="79900" cy="34450"/>
            </a:xfrm>
            <a:custGeom>
              <a:avLst/>
              <a:gdLst/>
              <a:ahLst/>
              <a:cxnLst/>
              <a:rect l="l" t="t" r="r" b="b"/>
              <a:pathLst>
                <a:path w="3196" h="1378" extrusionOk="0">
                  <a:moveTo>
                    <a:pt x="1450" y="110"/>
                  </a:moveTo>
                  <a:cubicBezTo>
                    <a:pt x="1537" y="110"/>
                    <a:pt x="1694" y="215"/>
                    <a:pt x="1781" y="250"/>
                  </a:cubicBezTo>
                  <a:cubicBezTo>
                    <a:pt x="2026" y="355"/>
                    <a:pt x="2253" y="486"/>
                    <a:pt x="2471" y="643"/>
                  </a:cubicBezTo>
                  <a:cubicBezTo>
                    <a:pt x="2621" y="748"/>
                    <a:pt x="2996" y="911"/>
                    <a:pt x="3033" y="1120"/>
                  </a:cubicBezTo>
                  <a:lnTo>
                    <a:pt x="3033" y="1120"/>
                  </a:lnTo>
                  <a:cubicBezTo>
                    <a:pt x="2931" y="1001"/>
                    <a:pt x="2737" y="908"/>
                    <a:pt x="2620" y="852"/>
                  </a:cubicBezTo>
                  <a:cubicBezTo>
                    <a:pt x="2419" y="739"/>
                    <a:pt x="2218" y="643"/>
                    <a:pt x="2008" y="547"/>
                  </a:cubicBezTo>
                  <a:cubicBezTo>
                    <a:pt x="1877" y="477"/>
                    <a:pt x="1554" y="381"/>
                    <a:pt x="1467" y="259"/>
                  </a:cubicBezTo>
                  <a:cubicBezTo>
                    <a:pt x="1457" y="246"/>
                    <a:pt x="1445" y="240"/>
                    <a:pt x="1434" y="240"/>
                  </a:cubicBezTo>
                  <a:cubicBezTo>
                    <a:pt x="1415" y="240"/>
                    <a:pt x="1397" y="257"/>
                    <a:pt x="1397" y="285"/>
                  </a:cubicBezTo>
                  <a:cubicBezTo>
                    <a:pt x="1397" y="311"/>
                    <a:pt x="1170" y="468"/>
                    <a:pt x="1161" y="477"/>
                  </a:cubicBezTo>
                  <a:cubicBezTo>
                    <a:pt x="917" y="678"/>
                    <a:pt x="699" y="870"/>
                    <a:pt x="437" y="1044"/>
                  </a:cubicBezTo>
                  <a:cubicBezTo>
                    <a:pt x="358" y="1097"/>
                    <a:pt x="297" y="1167"/>
                    <a:pt x="218" y="1210"/>
                  </a:cubicBezTo>
                  <a:cubicBezTo>
                    <a:pt x="180" y="1236"/>
                    <a:pt x="174" y="1267"/>
                    <a:pt x="153" y="1267"/>
                  </a:cubicBezTo>
                  <a:cubicBezTo>
                    <a:pt x="145" y="1267"/>
                    <a:pt x="136" y="1263"/>
                    <a:pt x="122" y="1254"/>
                  </a:cubicBezTo>
                  <a:cubicBezTo>
                    <a:pt x="61" y="1219"/>
                    <a:pt x="105" y="1219"/>
                    <a:pt x="122" y="1184"/>
                  </a:cubicBezTo>
                  <a:cubicBezTo>
                    <a:pt x="166" y="1132"/>
                    <a:pt x="262" y="1088"/>
                    <a:pt x="332" y="1044"/>
                  </a:cubicBezTo>
                  <a:cubicBezTo>
                    <a:pt x="428" y="957"/>
                    <a:pt x="524" y="870"/>
                    <a:pt x="629" y="774"/>
                  </a:cubicBezTo>
                  <a:cubicBezTo>
                    <a:pt x="786" y="608"/>
                    <a:pt x="961" y="459"/>
                    <a:pt x="1153" y="311"/>
                  </a:cubicBezTo>
                  <a:cubicBezTo>
                    <a:pt x="1231" y="250"/>
                    <a:pt x="1336" y="110"/>
                    <a:pt x="1450" y="110"/>
                  </a:cubicBezTo>
                  <a:close/>
                  <a:moveTo>
                    <a:pt x="1396" y="0"/>
                  </a:moveTo>
                  <a:cubicBezTo>
                    <a:pt x="1386" y="0"/>
                    <a:pt x="1377" y="6"/>
                    <a:pt x="1371" y="23"/>
                  </a:cubicBezTo>
                  <a:cubicBezTo>
                    <a:pt x="1205" y="180"/>
                    <a:pt x="1013" y="311"/>
                    <a:pt x="847" y="468"/>
                  </a:cubicBezTo>
                  <a:cubicBezTo>
                    <a:pt x="681" y="608"/>
                    <a:pt x="541" y="774"/>
                    <a:pt x="376" y="914"/>
                  </a:cubicBezTo>
                  <a:cubicBezTo>
                    <a:pt x="288" y="992"/>
                    <a:pt x="79" y="1088"/>
                    <a:pt x="35" y="1175"/>
                  </a:cubicBezTo>
                  <a:cubicBezTo>
                    <a:pt x="18" y="1219"/>
                    <a:pt x="0" y="1263"/>
                    <a:pt x="26" y="1306"/>
                  </a:cubicBezTo>
                  <a:cubicBezTo>
                    <a:pt x="48" y="1358"/>
                    <a:pt x="80" y="1378"/>
                    <a:pt x="117" y="1378"/>
                  </a:cubicBezTo>
                  <a:cubicBezTo>
                    <a:pt x="230" y="1378"/>
                    <a:pt x="391" y="1191"/>
                    <a:pt x="437" y="1158"/>
                  </a:cubicBezTo>
                  <a:cubicBezTo>
                    <a:pt x="603" y="1044"/>
                    <a:pt x="768" y="940"/>
                    <a:pt x="908" y="817"/>
                  </a:cubicBezTo>
                  <a:cubicBezTo>
                    <a:pt x="1030" y="721"/>
                    <a:pt x="1135" y="608"/>
                    <a:pt x="1266" y="512"/>
                  </a:cubicBezTo>
                  <a:cubicBezTo>
                    <a:pt x="1291" y="487"/>
                    <a:pt x="1426" y="383"/>
                    <a:pt x="1440" y="373"/>
                  </a:cubicBezTo>
                  <a:lnTo>
                    <a:pt x="1440" y="373"/>
                  </a:lnTo>
                  <a:cubicBezTo>
                    <a:pt x="1501" y="427"/>
                    <a:pt x="1573" y="450"/>
                    <a:pt x="1650" y="486"/>
                  </a:cubicBezTo>
                  <a:cubicBezTo>
                    <a:pt x="1834" y="564"/>
                    <a:pt x="2017" y="652"/>
                    <a:pt x="2209" y="739"/>
                  </a:cubicBezTo>
                  <a:cubicBezTo>
                    <a:pt x="2384" y="817"/>
                    <a:pt x="2567" y="914"/>
                    <a:pt x="2733" y="1010"/>
                  </a:cubicBezTo>
                  <a:cubicBezTo>
                    <a:pt x="2803" y="1053"/>
                    <a:pt x="2995" y="1184"/>
                    <a:pt x="3013" y="1272"/>
                  </a:cubicBezTo>
                  <a:cubicBezTo>
                    <a:pt x="3018" y="1275"/>
                    <a:pt x="3025" y="1277"/>
                    <a:pt x="3033" y="1277"/>
                  </a:cubicBezTo>
                  <a:cubicBezTo>
                    <a:pt x="3039" y="1277"/>
                    <a:pt x="3045" y="1276"/>
                    <a:pt x="3051" y="1274"/>
                  </a:cubicBezTo>
                  <a:lnTo>
                    <a:pt x="3051" y="1274"/>
                  </a:lnTo>
                  <a:cubicBezTo>
                    <a:pt x="3055" y="1276"/>
                    <a:pt x="3060" y="1276"/>
                    <a:pt x="3064" y="1276"/>
                  </a:cubicBezTo>
                  <a:cubicBezTo>
                    <a:pt x="3077" y="1276"/>
                    <a:pt x="3088" y="1270"/>
                    <a:pt x="3091" y="1254"/>
                  </a:cubicBezTo>
                  <a:cubicBezTo>
                    <a:pt x="3196" y="957"/>
                    <a:pt x="2908" y="861"/>
                    <a:pt x="2698" y="721"/>
                  </a:cubicBezTo>
                  <a:cubicBezTo>
                    <a:pt x="2288" y="433"/>
                    <a:pt x="1860" y="224"/>
                    <a:pt x="1415" y="5"/>
                  </a:cubicBezTo>
                  <a:cubicBezTo>
                    <a:pt x="1408" y="2"/>
                    <a:pt x="1402" y="0"/>
                    <a:pt x="139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3" name="Google Shape;533;p20"/>
            <p:cNvSpPr/>
            <p:nvPr/>
          </p:nvSpPr>
          <p:spPr>
            <a:xfrm>
              <a:off x="4983550" y="401950"/>
              <a:ext cx="25350" cy="39750"/>
            </a:xfrm>
            <a:custGeom>
              <a:avLst/>
              <a:gdLst/>
              <a:ahLst/>
              <a:cxnLst/>
              <a:rect l="l" t="t" r="r" b="b"/>
              <a:pathLst>
                <a:path w="1014" h="1590" extrusionOk="0">
                  <a:moveTo>
                    <a:pt x="510" y="1"/>
                  </a:moveTo>
                  <a:cubicBezTo>
                    <a:pt x="333" y="1"/>
                    <a:pt x="148" y="30"/>
                    <a:pt x="44" y="35"/>
                  </a:cubicBezTo>
                  <a:cubicBezTo>
                    <a:pt x="35" y="35"/>
                    <a:pt x="18" y="43"/>
                    <a:pt x="18" y="52"/>
                  </a:cubicBezTo>
                  <a:cubicBezTo>
                    <a:pt x="9" y="558"/>
                    <a:pt x="18" y="1047"/>
                    <a:pt x="35" y="1554"/>
                  </a:cubicBezTo>
                  <a:cubicBezTo>
                    <a:pt x="25" y="1578"/>
                    <a:pt x="35" y="1589"/>
                    <a:pt x="45" y="1589"/>
                  </a:cubicBezTo>
                  <a:cubicBezTo>
                    <a:pt x="53" y="1589"/>
                    <a:pt x="62" y="1583"/>
                    <a:pt x="62" y="1571"/>
                  </a:cubicBezTo>
                  <a:cubicBezTo>
                    <a:pt x="62" y="1257"/>
                    <a:pt x="53" y="951"/>
                    <a:pt x="53" y="637"/>
                  </a:cubicBezTo>
                  <a:cubicBezTo>
                    <a:pt x="53" y="524"/>
                    <a:pt x="0" y="262"/>
                    <a:pt x="53" y="166"/>
                  </a:cubicBezTo>
                  <a:cubicBezTo>
                    <a:pt x="96" y="93"/>
                    <a:pt x="213" y="77"/>
                    <a:pt x="330" y="77"/>
                  </a:cubicBezTo>
                  <a:cubicBezTo>
                    <a:pt x="424" y="77"/>
                    <a:pt x="518" y="87"/>
                    <a:pt x="577" y="87"/>
                  </a:cubicBezTo>
                  <a:cubicBezTo>
                    <a:pt x="751" y="96"/>
                    <a:pt x="891" y="122"/>
                    <a:pt x="917" y="331"/>
                  </a:cubicBezTo>
                  <a:cubicBezTo>
                    <a:pt x="926" y="471"/>
                    <a:pt x="917" y="611"/>
                    <a:pt x="908" y="751"/>
                  </a:cubicBezTo>
                  <a:cubicBezTo>
                    <a:pt x="891" y="908"/>
                    <a:pt x="874" y="1047"/>
                    <a:pt x="865" y="1205"/>
                  </a:cubicBezTo>
                  <a:cubicBezTo>
                    <a:pt x="865" y="1257"/>
                    <a:pt x="847" y="1309"/>
                    <a:pt x="865" y="1353"/>
                  </a:cubicBezTo>
                  <a:lnTo>
                    <a:pt x="865" y="1397"/>
                  </a:lnTo>
                  <a:cubicBezTo>
                    <a:pt x="856" y="1420"/>
                    <a:pt x="856" y="1433"/>
                    <a:pt x="865" y="1439"/>
                  </a:cubicBezTo>
                  <a:lnTo>
                    <a:pt x="865" y="1439"/>
                  </a:lnTo>
                  <a:cubicBezTo>
                    <a:pt x="865" y="1439"/>
                    <a:pt x="865" y="1440"/>
                    <a:pt x="865" y="1440"/>
                  </a:cubicBezTo>
                  <a:lnTo>
                    <a:pt x="865" y="1467"/>
                  </a:lnTo>
                  <a:cubicBezTo>
                    <a:pt x="865" y="1480"/>
                    <a:pt x="876" y="1486"/>
                    <a:pt x="887" y="1486"/>
                  </a:cubicBezTo>
                  <a:cubicBezTo>
                    <a:pt x="898" y="1486"/>
                    <a:pt x="908" y="1480"/>
                    <a:pt x="908" y="1467"/>
                  </a:cubicBezTo>
                  <a:cubicBezTo>
                    <a:pt x="908" y="1257"/>
                    <a:pt x="917" y="1047"/>
                    <a:pt x="935" y="838"/>
                  </a:cubicBezTo>
                  <a:cubicBezTo>
                    <a:pt x="961" y="655"/>
                    <a:pt x="1013" y="375"/>
                    <a:pt x="943" y="183"/>
                  </a:cubicBezTo>
                  <a:cubicBezTo>
                    <a:pt x="889" y="37"/>
                    <a:pt x="704" y="1"/>
                    <a:pt x="51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4" name="Google Shape;534;p20"/>
            <p:cNvSpPr/>
            <p:nvPr/>
          </p:nvSpPr>
          <p:spPr>
            <a:xfrm>
              <a:off x="4992425" y="403425"/>
              <a:ext cx="3600" cy="35975"/>
            </a:xfrm>
            <a:custGeom>
              <a:avLst/>
              <a:gdLst/>
              <a:ahLst/>
              <a:cxnLst/>
              <a:rect l="l" t="t" r="r" b="b"/>
              <a:pathLst>
                <a:path w="144" h="1439" extrusionOk="0">
                  <a:moveTo>
                    <a:pt x="102" y="1"/>
                  </a:moveTo>
                  <a:cubicBezTo>
                    <a:pt x="88" y="1"/>
                    <a:pt x="73" y="9"/>
                    <a:pt x="73" y="28"/>
                  </a:cubicBezTo>
                  <a:cubicBezTo>
                    <a:pt x="73" y="246"/>
                    <a:pt x="82" y="473"/>
                    <a:pt x="73" y="692"/>
                  </a:cubicBezTo>
                  <a:cubicBezTo>
                    <a:pt x="56" y="849"/>
                    <a:pt x="38" y="1015"/>
                    <a:pt x="30" y="1163"/>
                  </a:cubicBezTo>
                  <a:cubicBezTo>
                    <a:pt x="30" y="1198"/>
                    <a:pt x="12" y="1242"/>
                    <a:pt x="12" y="1277"/>
                  </a:cubicBezTo>
                  <a:lnTo>
                    <a:pt x="12" y="1329"/>
                  </a:lnTo>
                  <a:cubicBezTo>
                    <a:pt x="2" y="1354"/>
                    <a:pt x="4" y="1370"/>
                    <a:pt x="13" y="1383"/>
                  </a:cubicBezTo>
                  <a:lnTo>
                    <a:pt x="13" y="1383"/>
                  </a:lnTo>
                  <a:cubicBezTo>
                    <a:pt x="5" y="1386"/>
                    <a:pt x="0" y="1395"/>
                    <a:pt x="3" y="1408"/>
                  </a:cubicBezTo>
                  <a:lnTo>
                    <a:pt x="3" y="1416"/>
                  </a:lnTo>
                  <a:cubicBezTo>
                    <a:pt x="3" y="1427"/>
                    <a:pt x="21" y="1438"/>
                    <a:pt x="34" y="1438"/>
                  </a:cubicBezTo>
                  <a:cubicBezTo>
                    <a:pt x="41" y="1438"/>
                    <a:pt x="47" y="1435"/>
                    <a:pt x="47" y="1425"/>
                  </a:cubicBezTo>
                  <a:cubicBezTo>
                    <a:pt x="143" y="980"/>
                    <a:pt x="126" y="473"/>
                    <a:pt x="126" y="19"/>
                  </a:cubicBezTo>
                  <a:cubicBezTo>
                    <a:pt x="126" y="7"/>
                    <a:pt x="114" y="1"/>
                    <a:pt x="10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5" name="Google Shape;535;p20"/>
            <p:cNvSpPr/>
            <p:nvPr/>
          </p:nvSpPr>
          <p:spPr>
            <a:xfrm>
              <a:off x="5026325" y="397575"/>
              <a:ext cx="54375" cy="43675"/>
            </a:xfrm>
            <a:custGeom>
              <a:avLst/>
              <a:gdLst/>
              <a:ahLst/>
              <a:cxnLst/>
              <a:rect l="l" t="t" r="r" b="b"/>
              <a:pathLst>
                <a:path w="2175" h="1747" extrusionOk="0">
                  <a:moveTo>
                    <a:pt x="1965" y="0"/>
                  </a:moveTo>
                  <a:cubicBezTo>
                    <a:pt x="1319" y="17"/>
                    <a:pt x="691" y="122"/>
                    <a:pt x="53" y="131"/>
                  </a:cubicBezTo>
                  <a:cubicBezTo>
                    <a:pt x="1" y="140"/>
                    <a:pt x="1" y="183"/>
                    <a:pt x="36" y="183"/>
                  </a:cubicBezTo>
                  <a:cubicBezTo>
                    <a:pt x="490" y="175"/>
                    <a:pt x="953" y="122"/>
                    <a:pt x="1424" y="87"/>
                  </a:cubicBezTo>
                  <a:cubicBezTo>
                    <a:pt x="1514" y="83"/>
                    <a:pt x="1622" y="60"/>
                    <a:pt x="1719" y="60"/>
                  </a:cubicBezTo>
                  <a:cubicBezTo>
                    <a:pt x="1820" y="60"/>
                    <a:pt x="1908" y="85"/>
                    <a:pt x="1948" y="183"/>
                  </a:cubicBezTo>
                  <a:cubicBezTo>
                    <a:pt x="2018" y="384"/>
                    <a:pt x="2044" y="707"/>
                    <a:pt x="2061" y="917"/>
                  </a:cubicBezTo>
                  <a:cubicBezTo>
                    <a:pt x="2079" y="1057"/>
                    <a:pt x="2105" y="1231"/>
                    <a:pt x="2096" y="1371"/>
                  </a:cubicBezTo>
                  <a:cubicBezTo>
                    <a:pt x="2061" y="1694"/>
                    <a:pt x="1538" y="1650"/>
                    <a:pt x="1302" y="1659"/>
                  </a:cubicBezTo>
                  <a:cubicBezTo>
                    <a:pt x="1074" y="1665"/>
                    <a:pt x="794" y="1708"/>
                    <a:pt x="532" y="1708"/>
                  </a:cubicBezTo>
                  <a:cubicBezTo>
                    <a:pt x="393" y="1708"/>
                    <a:pt x="259" y="1695"/>
                    <a:pt x="141" y="1659"/>
                  </a:cubicBezTo>
                  <a:cubicBezTo>
                    <a:pt x="138" y="1658"/>
                    <a:pt x="136" y="1658"/>
                    <a:pt x="134" y="1658"/>
                  </a:cubicBezTo>
                  <a:cubicBezTo>
                    <a:pt x="112" y="1658"/>
                    <a:pt x="100" y="1695"/>
                    <a:pt x="132" y="1703"/>
                  </a:cubicBezTo>
                  <a:cubicBezTo>
                    <a:pt x="234" y="1736"/>
                    <a:pt x="343" y="1746"/>
                    <a:pt x="454" y="1746"/>
                  </a:cubicBezTo>
                  <a:cubicBezTo>
                    <a:pt x="639" y="1746"/>
                    <a:pt x="831" y="1717"/>
                    <a:pt x="1005" y="1711"/>
                  </a:cubicBezTo>
                  <a:cubicBezTo>
                    <a:pt x="1197" y="1703"/>
                    <a:pt x="1407" y="1703"/>
                    <a:pt x="1607" y="1694"/>
                  </a:cubicBezTo>
                  <a:cubicBezTo>
                    <a:pt x="1730" y="1676"/>
                    <a:pt x="1904" y="1694"/>
                    <a:pt x="2009" y="1633"/>
                  </a:cubicBezTo>
                  <a:cubicBezTo>
                    <a:pt x="2175" y="1546"/>
                    <a:pt x="2149" y="1362"/>
                    <a:pt x="2140" y="1214"/>
                  </a:cubicBezTo>
                  <a:cubicBezTo>
                    <a:pt x="2123" y="803"/>
                    <a:pt x="2035" y="428"/>
                    <a:pt x="1992" y="17"/>
                  </a:cubicBezTo>
                  <a:cubicBezTo>
                    <a:pt x="1992" y="9"/>
                    <a:pt x="1974" y="0"/>
                    <a:pt x="19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6" name="Google Shape;536;p20"/>
            <p:cNvSpPr/>
            <p:nvPr/>
          </p:nvSpPr>
          <p:spPr>
            <a:xfrm>
              <a:off x="5026125" y="387300"/>
              <a:ext cx="55450" cy="14650"/>
            </a:xfrm>
            <a:custGeom>
              <a:avLst/>
              <a:gdLst/>
              <a:ahLst/>
              <a:cxnLst/>
              <a:rect l="l" t="t" r="r" b="b"/>
              <a:pathLst>
                <a:path w="2218" h="586" extrusionOk="0">
                  <a:moveTo>
                    <a:pt x="9" y="184"/>
                  </a:moveTo>
                  <a:cubicBezTo>
                    <a:pt x="568" y="140"/>
                    <a:pt x="1144" y="1"/>
                    <a:pt x="1738" y="1"/>
                  </a:cubicBezTo>
                  <a:cubicBezTo>
                    <a:pt x="1825" y="184"/>
                    <a:pt x="2087" y="280"/>
                    <a:pt x="2218" y="446"/>
                  </a:cubicBezTo>
                  <a:cubicBezTo>
                    <a:pt x="1956" y="446"/>
                    <a:pt x="1711" y="446"/>
                    <a:pt x="1450" y="463"/>
                  </a:cubicBezTo>
                  <a:cubicBezTo>
                    <a:pt x="1266" y="481"/>
                    <a:pt x="1092" y="463"/>
                    <a:pt x="908" y="507"/>
                  </a:cubicBezTo>
                  <a:cubicBezTo>
                    <a:pt x="620" y="577"/>
                    <a:pt x="314" y="586"/>
                    <a:pt x="18" y="577"/>
                  </a:cubicBezTo>
                  <a:cubicBezTo>
                    <a:pt x="9" y="455"/>
                    <a:pt x="18" y="324"/>
                    <a:pt x="18" y="193"/>
                  </a:cubicBezTo>
                  <a:lnTo>
                    <a:pt x="0" y="193"/>
                  </a:lnTo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7" name="Google Shape;537;p20"/>
            <p:cNvSpPr/>
            <p:nvPr/>
          </p:nvSpPr>
          <p:spPr>
            <a:xfrm>
              <a:off x="5025225" y="385550"/>
              <a:ext cx="57450" cy="16425"/>
            </a:xfrm>
            <a:custGeom>
              <a:avLst/>
              <a:gdLst/>
              <a:ahLst/>
              <a:cxnLst/>
              <a:rect l="l" t="t" r="r" b="b"/>
              <a:pathLst>
                <a:path w="2298" h="657" extrusionOk="0">
                  <a:moveTo>
                    <a:pt x="1536" y="106"/>
                  </a:moveTo>
                  <a:cubicBezTo>
                    <a:pt x="1636" y="106"/>
                    <a:pt x="1726" y="129"/>
                    <a:pt x="1826" y="202"/>
                  </a:cubicBezTo>
                  <a:cubicBezTo>
                    <a:pt x="1934" y="288"/>
                    <a:pt x="2055" y="369"/>
                    <a:pt x="2157" y="464"/>
                  </a:cubicBezTo>
                  <a:lnTo>
                    <a:pt x="2157" y="464"/>
                  </a:lnTo>
                  <a:cubicBezTo>
                    <a:pt x="1781" y="464"/>
                    <a:pt x="1399" y="467"/>
                    <a:pt x="1031" y="516"/>
                  </a:cubicBezTo>
                  <a:cubicBezTo>
                    <a:pt x="831" y="533"/>
                    <a:pt x="647" y="577"/>
                    <a:pt x="446" y="595"/>
                  </a:cubicBezTo>
                  <a:cubicBezTo>
                    <a:pt x="412" y="595"/>
                    <a:pt x="318" y="606"/>
                    <a:pt x="245" y="606"/>
                  </a:cubicBezTo>
                  <a:cubicBezTo>
                    <a:pt x="208" y="606"/>
                    <a:pt x="176" y="603"/>
                    <a:pt x="158" y="595"/>
                  </a:cubicBezTo>
                  <a:cubicBezTo>
                    <a:pt x="58" y="525"/>
                    <a:pt x="81" y="393"/>
                    <a:pt x="87" y="285"/>
                  </a:cubicBezTo>
                  <a:lnTo>
                    <a:pt x="87" y="285"/>
                  </a:lnTo>
                  <a:cubicBezTo>
                    <a:pt x="510" y="248"/>
                    <a:pt x="932" y="165"/>
                    <a:pt x="1355" y="123"/>
                  </a:cubicBezTo>
                  <a:cubicBezTo>
                    <a:pt x="1421" y="114"/>
                    <a:pt x="1480" y="106"/>
                    <a:pt x="1536" y="106"/>
                  </a:cubicBezTo>
                  <a:close/>
                  <a:moveTo>
                    <a:pt x="1774" y="1"/>
                  </a:moveTo>
                  <a:cubicBezTo>
                    <a:pt x="1189" y="10"/>
                    <a:pt x="621" y="140"/>
                    <a:pt x="45" y="184"/>
                  </a:cubicBezTo>
                  <a:cubicBezTo>
                    <a:pt x="32" y="193"/>
                    <a:pt x="22" y="204"/>
                    <a:pt x="15" y="217"/>
                  </a:cubicBezTo>
                  <a:lnTo>
                    <a:pt x="15" y="217"/>
                  </a:lnTo>
                  <a:cubicBezTo>
                    <a:pt x="4" y="225"/>
                    <a:pt x="1" y="240"/>
                    <a:pt x="6" y="252"/>
                  </a:cubicBezTo>
                  <a:lnTo>
                    <a:pt x="6" y="252"/>
                  </a:lnTo>
                  <a:cubicBezTo>
                    <a:pt x="5" y="272"/>
                    <a:pt x="14" y="287"/>
                    <a:pt x="33" y="289"/>
                  </a:cubicBezTo>
                  <a:lnTo>
                    <a:pt x="33" y="289"/>
                  </a:lnTo>
                  <a:cubicBezTo>
                    <a:pt x="28" y="358"/>
                    <a:pt x="29" y="598"/>
                    <a:pt x="36" y="621"/>
                  </a:cubicBezTo>
                  <a:cubicBezTo>
                    <a:pt x="36" y="647"/>
                    <a:pt x="45" y="656"/>
                    <a:pt x="71" y="656"/>
                  </a:cubicBezTo>
                  <a:cubicBezTo>
                    <a:pt x="93" y="656"/>
                    <a:pt x="115" y="656"/>
                    <a:pt x="136" y="656"/>
                  </a:cubicBezTo>
                  <a:cubicBezTo>
                    <a:pt x="487" y="656"/>
                    <a:pt x="818" y="593"/>
                    <a:pt x="1171" y="568"/>
                  </a:cubicBezTo>
                  <a:cubicBezTo>
                    <a:pt x="1529" y="533"/>
                    <a:pt x="1887" y="525"/>
                    <a:pt x="2254" y="525"/>
                  </a:cubicBezTo>
                  <a:cubicBezTo>
                    <a:pt x="2280" y="525"/>
                    <a:pt x="2298" y="490"/>
                    <a:pt x="2271" y="464"/>
                  </a:cubicBezTo>
                  <a:cubicBezTo>
                    <a:pt x="2132" y="298"/>
                    <a:pt x="1913" y="210"/>
                    <a:pt x="1800" y="27"/>
                  </a:cubicBezTo>
                  <a:cubicBezTo>
                    <a:pt x="1791" y="10"/>
                    <a:pt x="1782" y="1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8" name="Google Shape;538;p20"/>
            <p:cNvSpPr/>
            <p:nvPr/>
          </p:nvSpPr>
          <p:spPr>
            <a:xfrm>
              <a:off x="4913475" y="398875"/>
              <a:ext cx="49275" cy="46075"/>
            </a:xfrm>
            <a:custGeom>
              <a:avLst/>
              <a:gdLst/>
              <a:ahLst/>
              <a:cxnLst/>
              <a:rect l="l" t="t" r="r" b="b"/>
              <a:pathLst>
                <a:path w="1971" h="1843" extrusionOk="0">
                  <a:moveTo>
                    <a:pt x="804" y="0"/>
                  </a:moveTo>
                  <a:cubicBezTo>
                    <a:pt x="708" y="0"/>
                    <a:pt x="612" y="18"/>
                    <a:pt x="524" y="27"/>
                  </a:cubicBezTo>
                  <a:cubicBezTo>
                    <a:pt x="505" y="29"/>
                    <a:pt x="482" y="29"/>
                    <a:pt x="457" y="29"/>
                  </a:cubicBezTo>
                  <a:cubicBezTo>
                    <a:pt x="414" y="29"/>
                    <a:pt x="365" y="27"/>
                    <a:pt x="321" y="27"/>
                  </a:cubicBezTo>
                  <a:cubicBezTo>
                    <a:pt x="281" y="27"/>
                    <a:pt x="245" y="29"/>
                    <a:pt x="219" y="35"/>
                  </a:cubicBezTo>
                  <a:cubicBezTo>
                    <a:pt x="1" y="96"/>
                    <a:pt x="158" y="498"/>
                    <a:pt x="158" y="655"/>
                  </a:cubicBezTo>
                  <a:cubicBezTo>
                    <a:pt x="175" y="943"/>
                    <a:pt x="132" y="1275"/>
                    <a:pt x="193" y="1563"/>
                  </a:cubicBezTo>
                  <a:cubicBezTo>
                    <a:pt x="228" y="1686"/>
                    <a:pt x="315" y="1738"/>
                    <a:pt x="420" y="1773"/>
                  </a:cubicBezTo>
                  <a:cubicBezTo>
                    <a:pt x="561" y="1823"/>
                    <a:pt x="710" y="1836"/>
                    <a:pt x="860" y="1836"/>
                  </a:cubicBezTo>
                  <a:cubicBezTo>
                    <a:pt x="970" y="1836"/>
                    <a:pt x="1081" y="1829"/>
                    <a:pt x="1188" y="1825"/>
                  </a:cubicBezTo>
                  <a:cubicBezTo>
                    <a:pt x="1441" y="1817"/>
                    <a:pt x="1712" y="1843"/>
                    <a:pt x="1939" y="1747"/>
                  </a:cubicBezTo>
                  <a:cubicBezTo>
                    <a:pt x="1971" y="1739"/>
                    <a:pt x="1952" y="1702"/>
                    <a:pt x="1935" y="1702"/>
                  </a:cubicBezTo>
                  <a:cubicBezTo>
                    <a:pt x="1933" y="1702"/>
                    <a:pt x="1932" y="1702"/>
                    <a:pt x="1930" y="1703"/>
                  </a:cubicBezTo>
                  <a:cubicBezTo>
                    <a:pt x="1721" y="1782"/>
                    <a:pt x="1494" y="1764"/>
                    <a:pt x="1275" y="1773"/>
                  </a:cubicBezTo>
                  <a:cubicBezTo>
                    <a:pt x="1145" y="1778"/>
                    <a:pt x="1012" y="1789"/>
                    <a:pt x="881" y="1789"/>
                  </a:cubicBezTo>
                  <a:cubicBezTo>
                    <a:pt x="783" y="1789"/>
                    <a:pt x="687" y="1783"/>
                    <a:pt x="594" y="1764"/>
                  </a:cubicBezTo>
                  <a:cubicBezTo>
                    <a:pt x="437" y="1729"/>
                    <a:pt x="289" y="1659"/>
                    <a:pt x="245" y="1476"/>
                  </a:cubicBezTo>
                  <a:cubicBezTo>
                    <a:pt x="228" y="1389"/>
                    <a:pt x="236" y="1284"/>
                    <a:pt x="236" y="1197"/>
                  </a:cubicBezTo>
                  <a:cubicBezTo>
                    <a:pt x="228" y="987"/>
                    <a:pt x="236" y="769"/>
                    <a:pt x="210" y="559"/>
                  </a:cubicBezTo>
                  <a:cubicBezTo>
                    <a:pt x="201" y="437"/>
                    <a:pt x="123" y="280"/>
                    <a:pt x="166" y="158"/>
                  </a:cubicBezTo>
                  <a:cubicBezTo>
                    <a:pt x="203" y="73"/>
                    <a:pt x="298" y="59"/>
                    <a:pt x="392" y="59"/>
                  </a:cubicBezTo>
                  <a:cubicBezTo>
                    <a:pt x="440" y="59"/>
                    <a:pt x="487" y="63"/>
                    <a:pt x="528" y="63"/>
                  </a:cubicBezTo>
                  <a:cubicBezTo>
                    <a:pt x="539" y="63"/>
                    <a:pt x="550" y="62"/>
                    <a:pt x="559" y="62"/>
                  </a:cubicBezTo>
                  <a:cubicBezTo>
                    <a:pt x="640" y="53"/>
                    <a:pt x="721" y="50"/>
                    <a:pt x="801" y="50"/>
                  </a:cubicBezTo>
                  <a:cubicBezTo>
                    <a:pt x="1155" y="50"/>
                    <a:pt x="1505" y="114"/>
                    <a:pt x="1860" y="114"/>
                  </a:cubicBezTo>
                  <a:cubicBezTo>
                    <a:pt x="1863" y="116"/>
                    <a:pt x="1865" y="117"/>
                    <a:pt x="1867" y="117"/>
                  </a:cubicBezTo>
                  <a:cubicBezTo>
                    <a:pt x="1877" y="117"/>
                    <a:pt x="1873" y="79"/>
                    <a:pt x="1843" y="79"/>
                  </a:cubicBezTo>
                  <a:cubicBezTo>
                    <a:pt x="1494" y="79"/>
                    <a:pt x="1153" y="0"/>
                    <a:pt x="80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9" name="Google Shape;539;p20"/>
            <p:cNvSpPr/>
            <p:nvPr/>
          </p:nvSpPr>
          <p:spPr>
            <a:xfrm>
              <a:off x="4981575" y="440450"/>
              <a:ext cx="27100" cy="6075"/>
            </a:xfrm>
            <a:custGeom>
              <a:avLst/>
              <a:gdLst/>
              <a:ahLst/>
              <a:cxnLst/>
              <a:rect l="l" t="t" r="r" b="b"/>
              <a:pathLst>
                <a:path w="1084" h="243" extrusionOk="0">
                  <a:moveTo>
                    <a:pt x="1051" y="0"/>
                  </a:moveTo>
                  <a:cubicBezTo>
                    <a:pt x="1036" y="0"/>
                    <a:pt x="1021" y="12"/>
                    <a:pt x="1031" y="31"/>
                  </a:cubicBezTo>
                  <a:cubicBezTo>
                    <a:pt x="1049" y="171"/>
                    <a:pt x="918" y="136"/>
                    <a:pt x="813" y="154"/>
                  </a:cubicBezTo>
                  <a:cubicBezTo>
                    <a:pt x="691" y="154"/>
                    <a:pt x="568" y="162"/>
                    <a:pt x="446" y="162"/>
                  </a:cubicBezTo>
                  <a:cubicBezTo>
                    <a:pt x="395" y="162"/>
                    <a:pt x="305" y="180"/>
                    <a:pt x="224" y="180"/>
                  </a:cubicBezTo>
                  <a:cubicBezTo>
                    <a:pt x="128" y="180"/>
                    <a:pt x="44" y="154"/>
                    <a:pt x="53" y="40"/>
                  </a:cubicBezTo>
                  <a:cubicBezTo>
                    <a:pt x="60" y="33"/>
                    <a:pt x="57" y="29"/>
                    <a:pt x="50" y="29"/>
                  </a:cubicBezTo>
                  <a:cubicBezTo>
                    <a:pt x="39" y="29"/>
                    <a:pt x="20" y="37"/>
                    <a:pt x="10" y="58"/>
                  </a:cubicBezTo>
                  <a:cubicBezTo>
                    <a:pt x="1" y="171"/>
                    <a:pt x="10" y="241"/>
                    <a:pt x="141" y="241"/>
                  </a:cubicBezTo>
                  <a:cubicBezTo>
                    <a:pt x="167" y="242"/>
                    <a:pt x="194" y="242"/>
                    <a:pt x="221" y="242"/>
                  </a:cubicBezTo>
                  <a:cubicBezTo>
                    <a:pt x="494" y="242"/>
                    <a:pt x="778" y="205"/>
                    <a:pt x="1049" y="197"/>
                  </a:cubicBezTo>
                  <a:cubicBezTo>
                    <a:pt x="1057" y="197"/>
                    <a:pt x="1075" y="180"/>
                    <a:pt x="1075" y="171"/>
                  </a:cubicBezTo>
                  <a:cubicBezTo>
                    <a:pt x="1084" y="119"/>
                    <a:pt x="1084" y="75"/>
                    <a:pt x="1075" y="23"/>
                  </a:cubicBezTo>
                  <a:cubicBezTo>
                    <a:pt x="1075" y="7"/>
                    <a:pt x="1063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0" name="Google Shape;540;p20"/>
            <p:cNvSpPr/>
            <p:nvPr/>
          </p:nvSpPr>
          <p:spPr>
            <a:xfrm>
              <a:off x="4965875" y="386650"/>
              <a:ext cx="15950" cy="33650"/>
            </a:xfrm>
            <a:custGeom>
              <a:avLst/>
              <a:gdLst/>
              <a:ahLst/>
              <a:cxnLst/>
              <a:rect l="l" t="t" r="r" b="b"/>
              <a:pathLst>
                <a:path w="638" h="1346" extrusionOk="0">
                  <a:moveTo>
                    <a:pt x="559" y="1275"/>
                  </a:moveTo>
                  <a:cubicBezTo>
                    <a:pt x="557" y="1278"/>
                    <a:pt x="555" y="1279"/>
                    <a:pt x="552" y="1281"/>
                  </a:cubicBezTo>
                  <a:lnTo>
                    <a:pt x="552" y="1281"/>
                  </a:lnTo>
                  <a:cubicBezTo>
                    <a:pt x="554" y="1280"/>
                    <a:pt x="556" y="1278"/>
                    <a:pt x="559" y="1275"/>
                  </a:cubicBezTo>
                  <a:close/>
                  <a:moveTo>
                    <a:pt x="481" y="38"/>
                  </a:moveTo>
                  <a:cubicBezTo>
                    <a:pt x="518" y="38"/>
                    <a:pt x="550" y="48"/>
                    <a:pt x="576" y="88"/>
                  </a:cubicBezTo>
                  <a:cubicBezTo>
                    <a:pt x="603" y="131"/>
                    <a:pt x="576" y="271"/>
                    <a:pt x="576" y="332"/>
                  </a:cubicBezTo>
                  <a:cubicBezTo>
                    <a:pt x="576" y="620"/>
                    <a:pt x="576" y="917"/>
                    <a:pt x="550" y="1214"/>
                  </a:cubicBezTo>
                  <a:cubicBezTo>
                    <a:pt x="550" y="1242"/>
                    <a:pt x="539" y="1282"/>
                    <a:pt x="548" y="1282"/>
                  </a:cubicBezTo>
                  <a:cubicBezTo>
                    <a:pt x="549" y="1282"/>
                    <a:pt x="549" y="1282"/>
                    <a:pt x="549" y="1282"/>
                  </a:cubicBezTo>
                  <a:lnTo>
                    <a:pt x="549" y="1282"/>
                  </a:lnTo>
                  <a:cubicBezTo>
                    <a:pt x="541" y="1286"/>
                    <a:pt x="529" y="1287"/>
                    <a:pt x="514" y="1287"/>
                  </a:cubicBezTo>
                  <a:cubicBezTo>
                    <a:pt x="472" y="1287"/>
                    <a:pt x="413" y="1275"/>
                    <a:pt x="402" y="1275"/>
                  </a:cubicBezTo>
                  <a:cubicBezTo>
                    <a:pt x="306" y="1275"/>
                    <a:pt x="70" y="1275"/>
                    <a:pt x="44" y="1223"/>
                  </a:cubicBezTo>
                  <a:cubicBezTo>
                    <a:pt x="9" y="1170"/>
                    <a:pt x="44" y="952"/>
                    <a:pt x="44" y="874"/>
                  </a:cubicBezTo>
                  <a:cubicBezTo>
                    <a:pt x="44" y="685"/>
                    <a:pt x="52" y="496"/>
                    <a:pt x="53" y="307"/>
                  </a:cubicBezTo>
                  <a:lnTo>
                    <a:pt x="53" y="307"/>
                  </a:lnTo>
                  <a:cubicBezTo>
                    <a:pt x="53" y="307"/>
                    <a:pt x="53" y="306"/>
                    <a:pt x="53" y="306"/>
                  </a:cubicBezTo>
                  <a:cubicBezTo>
                    <a:pt x="53" y="306"/>
                    <a:pt x="53" y="306"/>
                    <a:pt x="53" y="306"/>
                  </a:cubicBezTo>
                  <a:lnTo>
                    <a:pt x="53" y="306"/>
                  </a:lnTo>
                  <a:cubicBezTo>
                    <a:pt x="53" y="303"/>
                    <a:pt x="53" y="300"/>
                    <a:pt x="53" y="297"/>
                  </a:cubicBezTo>
                  <a:cubicBezTo>
                    <a:pt x="53" y="296"/>
                    <a:pt x="52" y="295"/>
                    <a:pt x="52" y="294"/>
                  </a:cubicBezTo>
                  <a:lnTo>
                    <a:pt x="52" y="294"/>
                  </a:lnTo>
                  <a:cubicBezTo>
                    <a:pt x="47" y="11"/>
                    <a:pt x="152" y="79"/>
                    <a:pt x="367" y="53"/>
                  </a:cubicBezTo>
                  <a:cubicBezTo>
                    <a:pt x="406" y="48"/>
                    <a:pt x="445" y="38"/>
                    <a:pt x="481" y="38"/>
                  </a:cubicBezTo>
                  <a:close/>
                  <a:moveTo>
                    <a:pt x="87" y="0"/>
                  </a:moveTo>
                  <a:cubicBezTo>
                    <a:pt x="70" y="0"/>
                    <a:pt x="61" y="0"/>
                    <a:pt x="53" y="27"/>
                  </a:cubicBezTo>
                  <a:cubicBezTo>
                    <a:pt x="19" y="111"/>
                    <a:pt x="1" y="195"/>
                    <a:pt x="8" y="296"/>
                  </a:cubicBezTo>
                  <a:lnTo>
                    <a:pt x="8" y="296"/>
                  </a:lnTo>
                  <a:cubicBezTo>
                    <a:pt x="8" y="299"/>
                    <a:pt x="8" y="302"/>
                    <a:pt x="9" y="306"/>
                  </a:cubicBezTo>
                  <a:cubicBezTo>
                    <a:pt x="9" y="620"/>
                    <a:pt x="0" y="943"/>
                    <a:pt x="0" y="1267"/>
                  </a:cubicBezTo>
                  <a:cubicBezTo>
                    <a:pt x="0" y="1275"/>
                    <a:pt x="9" y="1293"/>
                    <a:pt x="18" y="1293"/>
                  </a:cubicBezTo>
                  <a:cubicBezTo>
                    <a:pt x="201" y="1336"/>
                    <a:pt x="393" y="1345"/>
                    <a:pt x="585" y="1345"/>
                  </a:cubicBezTo>
                  <a:cubicBezTo>
                    <a:pt x="594" y="1345"/>
                    <a:pt x="611" y="1336"/>
                    <a:pt x="611" y="1319"/>
                  </a:cubicBezTo>
                  <a:cubicBezTo>
                    <a:pt x="620" y="882"/>
                    <a:pt x="638" y="463"/>
                    <a:pt x="629" y="27"/>
                  </a:cubicBezTo>
                  <a:cubicBezTo>
                    <a:pt x="629" y="9"/>
                    <a:pt x="620" y="0"/>
                    <a:pt x="611" y="0"/>
                  </a:cubicBezTo>
                  <a:cubicBezTo>
                    <a:pt x="495" y="0"/>
                    <a:pt x="379" y="20"/>
                    <a:pt x="262" y="20"/>
                  </a:cubicBezTo>
                  <a:cubicBezTo>
                    <a:pt x="204" y="20"/>
                    <a:pt x="146" y="15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1" name="Google Shape;541;p20"/>
            <p:cNvSpPr/>
            <p:nvPr/>
          </p:nvSpPr>
          <p:spPr>
            <a:xfrm>
              <a:off x="5008425" y="384475"/>
              <a:ext cx="16625" cy="33625"/>
            </a:xfrm>
            <a:custGeom>
              <a:avLst/>
              <a:gdLst/>
              <a:ahLst/>
              <a:cxnLst/>
              <a:rect l="l" t="t" r="r" b="b"/>
              <a:pathLst>
                <a:path w="665" h="1345" extrusionOk="0">
                  <a:moveTo>
                    <a:pt x="169" y="56"/>
                  </a:moveTo>
                  <a:cubicBezTo>
                    <a:pt x="200" y="56"/>
                    <a:pt x="234" y="61"/>
                    <a:pt x="271" y="61"/>
                  </a:cubicBezTo>
                  <a:cubicBezTo>
                    <a:pt x="489" y="87"/>
                    <a:pt x="594" y="35"/>
                    <a:pt x="586" y="313"/>
                  </a:cubicBezTo>
                  <a:lnTo>
                    <a:pt x="586" y="313"/>
                  </a:lnTo>
                  <a:cubicBezTo>
                    <a:pt x="586" y="314"/>
                    <a:pt x="586" y="314"/>
                    <a:pt x="586" y="314"/>
                  </a:cubicBezTo>
                  <a:cubicBezTo>
                    <a:pt x="586" y="515"/>
                    <a:pt x="595" y="699"/>
                    <a:pt x="612" y="899"/>
                  </a:cubicBezTo>
                  <a:cubicBezTo>
                    <a:pt x="612" y="987"/>
                    <a:pt x="638" y="1144"/>
                    <a:pt x="621" y="1223"/>
                  </a:cubicBezTo>
                  <a:cubicBezTo>
                    <a:pt x="586" y="1301"/>
                    <a:pt x="359" y="1301"/>
                    <a:pt x="263" y="1301"/>
                  </a:cubicBezTo>
                  <a:cubicBezTo>
                    <a:pt x="251" y="1301"/>
                    <a:pt x="185" y="1305"/>
                    <a:pt x="140" y="1305"/>
                  </a:cubicBezTo>
                  <a:cubicBezTo>
                    <a:pt x="125" y="1305"/>
                    <a:pt x="112" y="1305"/>
                    <a:pt x="104" y="1303"/>
                  </a:cubicBezTo>
                  <a:lnTo>
                    <a:pt x="104" y="1303"/>
                  </a:lnTo>
                  <a:cubicBezTo>
                    <a:pt x="111" y="1297"/>
                    <a:pt x="104" y="1253"/>
                    <a:pt x="97" y="1231"/>
                  </a:cubicBezTo>
                  <a:cubicBezTo>
                    <a:pt x="53" y="969"/>
                    <a:pt x="62" y="655"/>
                    <a:pt x="62" y="393"/>
                  </a:cubicBezTo>
                  <a:cubicBezTo>
                    <a:pt x="62" y="341"/>
                    <a:pt x="27" y="149"/>
                    <a:pt x="62" y="105"/>
                  </a:cubicBezTo>
                  <a:cubicBezTo>
                    <a:pt x="92" y="65"/>
                    <a:pt x="128" y="56"/>
                    <a:pt x="169" y="56"/>
                  </a:cubicBezTo>
                  <a:close/>
                  <a:moveTo>
                    <a:pt x="27" y="0"/>
                  </a:moveTo>
                  <a:cubicBezTo>
                    <a:pt x="18" y="0"/>
                    <a:pt x="10" y="9"/>
                    <a:pt x="10" y="26"/>
                  </a:cubicBezTo>
                  <a:cubicBezTo>
                    <a:pt x="1" y="463"/>
                    <a:pt x="27" y="882"/>
                    <a:pt x="53" y="1319"/>
                  </a:cubicBezTo>
                  <a:cubicBezTo>
                    <a:pt x="53" y="1327"/>
                    <a:pt x="62" y="1345"/>
                    <a:pt x="71" y="1345"/>
                  </a:cubicBezTo>
                  <a:cubicBezTo>
                    <a:pt x="271" y="1345"/>
                    <a:pt x="446" y="1327"/>
                    <a:pt x="638" y="1284"/>
                  </a:cubicBezTo>
                  <a:cubicBezTo>
                    <a:pt x="656" y="1284"/>
                    <a:pt x="664" y="1275"/>
                    <a:pt x="664" y="1266"/>
                  </a:cubicBezTo>
                  <a:cubicBezTo>
                    <a:pt x="664" y="952"/>
                    <a:pt x="638" y="638"/>
                    <a:pt x="638" y="306"/>
                  </a:cubicBezTo>
                  <a:cubicBezTo>
                    <a:pt x="638" y="301"/>
                    <a:pt x="635" y="298"/>
                    <a:pt x="629" y="296"/>
                  </a:cubicBezTo>
                  <a:lnTo>
                    <a:pt x="629" y="296"/>
                  </a:lnTo>
                  <a:cubicBezTo>
                    <a:pt x="628" y="199"/>
                    <a:pt x="619" y="117"/>
                    <a:pt x="586" y="26"/>
                  </a:cubicBezTo>
                  <a:cubicBezTo>
                    <a:pt x="586" y="9"/>
                    <a:pt x="577" y="0"/>
                    <a:pt x="551" y="0"/>
                  </a:cubicBezTo>
                  <a:cubicBezTo>
                    <a:pt x="493" y="15"/>
                    <a:pt x="434" y="20"/>
                    <a:pt x="376" y="20"/>
                  </a:cubicBezTo>
                  <a:cubicBezTo>
                    <a:pt x="260" y="20"/>
                    <a:pt x="143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2" name="Google Shape;542;p20"/>
            <p:cNvSpPr/>
            <p:nvPr/>
          </p:nvSpPr>
          <p:spPr>
            <a:xfrm>
              <a:off x="4967000" y="403775"/>
              <a:ext cx="13675" cy="2175"/>
            </a:xfrm>
            <a:custGeom>
              <a:avLst/>
              <a:gdLst/>
              <a:ahLst/>
              <a:cxnLst/>
              <a:rect l="l" t="t" r="r" b="b"/>
              <a:pathLst>
                <a:path w="547" h="87" extrusionOk="0">
                  <a:moveTo>
                    <a:pt x="118" y="0"/>
                  </a:moveTo>
                  <a:cubicBezTo>
                    <a:pt x="87" y="0"/>
                    <a:pt x="56" y="4"/>
                    <a:pt x="25" y="14"/>
                  </a:cubicBezTo>
                  <a:cubicBezTo>
                    <a:pt x="1" y="14"/>
                    <a:pt x="6" y="59"/>
                    <a:pt x="35" y="59"/>
                  </a:cubicBezTo>
                  <a:cubicBezTo>
                    <a:pt x="37" y="59"/>
                    <a:pt x="40" y="58"/>
                    <a:pt x="42" y="58"/>
                  </a:cubicBezTo>
                  <a:cubicBezTo>
                    <a:pt x="55" y="56"/>
                    <a:pt x="69" y="55"/>
                    <a:pt x="82" y="55"/>
                  </a:cubicBezTo>
                  <a:cubicBezTo>
                    <a:pt x="176" y="55"/>
                    <a:pt x="286" y="86"/>
                    <a:pt x="385" y="86"/>
                  </a:cubicBezTo>
                  <a:cubicBezTo>
                    <a:pt x="439" y="86"/>
                    <a:pt x="489" y="77"/>
                    <a:pt x="531" y="49"/>
                  </a:cubicBezTo>
                  <a:cubicBezTo>
                    <a:pt x="547" y="26"/>
                    <a:pt x="535" y="4"/>
                    <a:pt x="515" y="4"/>
                  </a:cubicBezTo>
                  <a:cubicBezTo>
                    <a:pt x="512" y="4"/>
                    <a:pt x="509" y="4"/>
                    <a:pt x="505" y="5"/>
                  </a:cubicBezTo>
                  <a:cubicBezTo>
                    <a:pt x="479" y="24"/>
                    <a:pt x="444" y="30"/>
                    <a:pt x="406" y="30"/>
                  </a:cubicBezTo>
                  <a:cubicBezTo>
                    <a:pt x="355" y="30"/>
                    <a:pt x="301" y="19"/>
                    <a:pt x="261" y="14"/>
                  </a:cubicBezTo>
                  <a:cubicBezTo>
                    <a:pt x="213" y="9"/>
                    <a:pt x="165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3" name="Google Shape;543;p20"/>
            <p:cNvSpPr/>
            <p:nvPr/>
          </p:nvSpPr>
          <p:spPr>
            <a:xfrm>
              <a:off x="5009525" y="401675"/>
              <a:ext cx="14350" cy="1875"/>
            </a:xfrm>
            <a:custGeom>
              <a:avLst/>
              <a:gdLst/>
              <a:ahLst/>
              <a:cxnLst/>
              <a:rect l="l" t="t" r="r" b="b"/>
              <a:pathLst>
                <a:path w="574" h="75" extrusionOk="0">
                  <a:moveTo>
                    <a:pt x="538" y="1"/>
                  </a:moveTo>
                  <a:cubicBezTo>
                    <a:pt x="536" y="1"/>
                    <a:pt x="535" y="1"/>
                    <a:pt x="533" y="2"/>
                  </a:cubicBezTo>
                  <a:cubicBezTo>
                    <a:pt x="466" y="24"/>
                    <a:pt x="394" y="31"/>
                    <a:pt x="320" y="31"/>
                  </a:cubicBezTo>
                  <a:cubicBezTo>
                    <a:pt x="222" y="31"/>
                    <a:pt x="121" y="19"/>
                    <a:pt x="27" y="19"/>
                  </a:cubicBezTo>
                  <a:cubicBezTo>
                    <a:pt x="0" y="19"/>
                    <a:pt x="0" y="63"/>
                    <a:pt x="27" y="63"/>
                  </a:cubicBezTo>
                  <a:cubicBezTo>
                    <a:pt x="121" y="63"/>
                    <a:pt x="222" y="74"/>
                    <a:pt x="322" y="74"/>
                  </a:cubicBezTo>
                  <a:cubicBezTo>
                    <a:pt x="396" y="74"/>
                    <a:pt x="471" y="68"/>
                    <a:pt x="542" y="46"/>
                  </a:cubicBezTo>
                  <a:cubicBezTo>
                    <a:pt x="574" y="38"/>
                    <a:pt x="555" y="1"/>
                    <a:pt x="53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4" name="Google Shape;544;p20"/>
            <p:cNvSpPr/>
            <p:nvPr/>
          </p:nvSpPr>
          <p:spPr>
            <a:xfrm>
              <a:off x="5032250" y="406475"/>
              <a:ext cx="39725" cy="10000"/>
            </a:xfrm>
            <a:custGeom>
              <a:avLst/>
              <a:gdLst/>
              <a:ahLst/>
              <a:cxnLst/>
              <a:rect l="l" t="t" r="r" b="b"/>
              <a:pathLst>
                <a:path w="1589" h="400" extrusionOk="0">
                  <a:moveTo>
                    <a:pt x="751" y="43"/>
                  </a:moveTo>
                  <a:cubicBezTo>
                    <a:pt x="812" y="43"/>
                    <a:pt x="873" y="44"/>
                    <a:pt x="934" y="46"/>
                  </a:cubicBezTo>
                  <a:cubicBezTo>
                    <a:pt x="1056" y="46"/>
                    <a:pt x="1161" y="63"/>
                    <a:pt x="1283" y="63"/>
                  </a:cubicBezTo>
                  <a:cubicBezTo>
                    <a:pt x="1309" y="63"/>
                    <a:pt x="1367" y="54"/>
                    <a:pt x="1416" y="54"/>
                  </a:cubicBezTo>
                  <a:cubicBezTo>
                    <a:pt x="1449" y="54"/>
                    <a:pt x="1479" y="58"/>
                    <a:pt x="1493" y="72"/>
                  </a:cubicBezTo>
                  <a:cubicBezTo>
                    <a:pt x="1493" y="72"/>
                    <a:pt x="1501" y="247"/>
                    <a:pt x="1466" y="281"/>
                  </a:cubicBezTo>
                  <a:cubicBezTo>
                    <a:pt x="1437" y="316"/>
                    <a:pt x="1302" y="320"/>
                    <a:pt x="1176" y="320"/>
                  </a:cubicBezTo>
                  <a:cubicBezTo>
                    <a:pt x="1138" y="320"/>
                    <a:pt x="1102" y="319"/>
                    <a:pt x="1069" y="319"/>
                  </a:cubicBezTo>
                  <a:cubicBezTo>
                    <a:pt x="1016" y="319"/>
                    <a:pt x="972" y="320"/>
                    <a:pt x="951" y="325"/>
                  </a:cubicBezTo>
                  <a:cubicBezTo>
                    <a:pt x="777" y="334"/>
                    <a:pt x="593" y="334"/>
                    <a:pt x="419" y="343"/>
                  </a:cubicBezTo>
                  <a:cubicBezTo>
                    <a:pt x="371" y="343"/>
                    <a:pt x="316" y="351"/>
                    <a:pt x="265" y="351"/>
                  </a:cubicBezTo>
                  <a:cubicBezTo>
                    <a:pt x="213" y="351"/>
                    <a:pt x="165" y="343"/>
                    <a:pt x="131" y="308"/>
                  </a:cubicBezTo>
                  <a:cubicBezTo>
                    <a:pt x="74" y="259"/>
                    <a:pt x="77" y="187"/>
                    <a:pt x="71" y="107"/>
                  </a:cubicBezTo>
                  <a:lnTo>
                    <a:pt x="71" y="107"/>
                  </a:lnTo>
                  <a:cubicBezTo>
                    <a:pt x="296" y="58"/>
                    <a:pt x="522" y="43"/>
                    <a:pt x="751" y="43"/>
                  </a:cubicBezTo>
                  <a:close/>
                  <a:moveTo>
                    <a:pt x="776" y="1"/>
                  </a:moveTo>
                  <a:cubicBezTo>
                    <a:pt x="525" y="1"/>
                    <a:pt x="274" y="18"/>
                    <a:pt x="26" y="72"/>
                  </a:cubicBezTo>
                  <a:cubicBezTo>
                    <a:pt x="6" y="77"/>
                    <a:pt x="0" y="93"/>
                    <a:pt x="5" y="104"/>
                  </a:cubicBezTo>
                  <a:lnTo>
                    <a:pt x="5" y="104"/>
                  </a:lnTo>
                  <a:cubicBezTo>
                    <a:pt x="5" y="108"/>
                    <a:pt x="6" y="111"/>
                    <a:pt x="8" y="116"/>
                  </a:cubicBezTo>
                  <a:cubicBezTo>
                    <a:pt x="26" y="203"/>
                    <a:pt x="34" y="290"/>
                    <a:pt x="34" y="377"/>
                  </a:cubicBezTo>
                  <a:cubicBezTo>
                    <a:pt x="34" y="386"/>
                    <a:pt x="52" y="395"/>
                    <a:pt x="61" y="395"/>
                  </a:cubicBezTo>
                  <a:cubicBezTo>
                    <a:pt x="248" y="395"/>
                    <a:pt x="440" y="400"/>
                    <a:pt x="632" y="400"/>
                  </a:cubicBezTo>
                  <a:cubicBezTo>
                    <a:pt x="889" y="400"/>
                    <a:pt x="1147" y="391"/>
                    <a:pt x="1397" y="351"/>
                  </a:cubicBezTo>
                  <a:cubicBezTo>
                    <a:pt x="1589" y="316"/>
                    <a:pt x="1545" y="212"/>
                    <a:pt x="1510" y="46"/>
                  </a:cubicBezTo>
                  <a:cubicBezTo>
                    <a:pt x="1510" y="37"/>
                    <a:pt x="1501" y="28"/>
                    <a:pt x="1484" y="28"/>
                  </a:cubicBezTo>
                  <a:cubicBezTo>
                    <a:pt x="1248" y="16"/>
                    <a:pt x="1012" y="1"/>
                    <a:pt x="77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5" name="Google Shape;545;p20"/>
            <p:cNvSpPr/>
            <p:nvPr/>
          </p:nvSpPr>
          <p:spPr>
            <a:xfrm>
              <a:off x="5039325" y="407825"/>
              <a:ext cx="3925" cy="7825"/>
            </a:xfrm>
            <a:custGeom>
              <a:avLst/>
              <a:gdLst/>
              <a:ahLst/>
              <a:cxnLst/>
              <a:rect l="l" t="t" r="r" b="b"/>
              <a:pathLst>
                <a:path w="157" h="313" extrusionOk="0">
                  <a:moveTo>
                    <a:pt x="24" y="0"/>
                  </a:moveTo>
                  <a:cubicBezTo>
                    <a:pt x="11" y="0"/>
                    <a:pt x="0" y="9"/>
                    <a:pt x="5" y="27"/>
                  </a:cubicBezTo>
                  <a:cubicBezTo>
                    <a:pt x="13" y="123"/>
                    <a:pt x="57" y="210"/>
                    <a:pt x="101" y="297"/>
                  </a:cubicBezTo>
                  <a:cubicBezTo>
                    <a:pt x="106" y="308"/>
                    <a:pt x="114" y="312"/>
                    <a:pt x="122" y="312"/>
                  </a:cubicBezTo>
                  <a:cubicBezTo>
                    <a:pt x="139" y="312"/>
                    <a:pt x="156" y="292"/>
                    <a:pt x="144" y="280"/>
                  </a:cubicBezTo>
                  <a:cubicBezTo>
                    <a:pt x="101" y="201"/>
                    <a:pt x="66" y="114"/>
                    <a:pt x="57" y="27"/>
                  </a:cubicBezTo>
                  <a:cubicBezTo>
                    <a:pt x="53" y="9"/>
                    <a:pt x="37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6" name="Google Shape;546;p20"/>
            <p:cNvSpPr/>
            <p:nvPr/>
          </p:nvSpPr>
          <p:spPr>
            <a:xfrm>
              <a:off x="5050775" y="407225"/>
              <a:ext cx="4125" cy="7575"/>
            </a:xfrm>
            <a:custGeom>
              <a:avLst/>
              <a:gdLst/>
              <a:ahLst/>
              <a:cxnLst/>
              <a:rect l="l" t="t" r="r" b="b"/>
              <a:pathLst>
                <a:path w="165" h="303" extrusionOk="0">
                  <a:moveTo>
                    <a:pt x="42" y="0"/>
                  </a:moveTo>
                  <a:cubicBezTo>
                    <a:pt x="34" y="0"/>
                    <a:pt x="27" y="5"/>
                    <a:pt x="27" y="16"/>
                  </a:cubicBezTo>
                  <a:cubicBezTo>
                    <a:pt x="1" y="129"/>
                    <a:pt x="62" y="199"/>
                    <a:pt x="114" y="295"/>
                  </a:cubicBezTo>
                  <a:cubicBezTo>
                    <a:pt x="122" y="300"/>
                    <a:pt x="129" y="302"/>
                    <a:pt x="135" y="302"/>
                  </a:cubicBezTo>
                  <a:cubicBezTo>
                    <a:pt x="152" y="302"/>
                    <a:pt x="164" y="288"/>
                    <a:pt x="158" y="269"/>
                  </a:cubicBezTo>
                  <a:cubicBezTo>
                    <a:pt x="114" y="190"/>
                    <a:pt x="62" y="120"/>
                    <a:pt x="79" y="33"/>
                  </a:cubicBezTo>
                  <a:cubicBezTo>
                    <a:pt x="74" y="12"/>
                    <a:pt x="56" y="0"/>
                    <a:pt x="4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7" name="Google Shape;547;p20"/>
            <p:cNvSpPr/>
            <p:nvPr/>
          </p:nvSpPr>
          <p:spPr>
            <a:xfrm>
              <a:off x="5060825" y="407600"/>
              <a:ext cx="3675" cy="7400"/>
            </a:xfrm>
            <a:custGeom>
              <a:avLst/>
              <a:gdLst/>
              <a:ahLst/>
              <a:cxnLst/>
              <a:rect l="l" t="t" r="r" b="b"/>
              <a:pathLst>
                <a:path w="147" h="296" extrusionOk="0">
                  <a:moveTo>
                    <a:pt x="23" y="1"/>
                  </a:moveTo>
                  <a:cubicBezTo>
                    <a:pt x="11" y="1"/>
                    <a:pt x="0" y="9"/>
                    <a:pt x="0" y="27"/>
                  </a:cubicBezTo>
                  <a:cubicBezTo>
                    <a:pt x="0" y="123"/>
                    <a:pt x="53" y="202"/>
                    <a:pt x="96" y="289"/>
                  </a:cubicBezTo>
                  <a:cubicBezTo>
                    <a:pt x="99" y="294"/>
                    <a:pt x="104" y="296"/>
                    <a:pt x="110" y="296"/>
                  </a:cubicBezTo>
                  <a:cubicBezTo>
                    <a:pt x="125" y="296"/>
                    <a:pt x="146" y="282"/>
                    <a:pt x="140" y="263"/>
                  </a:cubicBezTo>
                  <a:cubicBezTo>
                    <a:pt x="96" y="193"/>
                    <a:pt x="53" y="123"/>
                    <a:pt x="53" y="27"/>
                  </a:cubicBezTo>
                  <a:cubicBezTo>
                    <a:pt x="48" y="9"/>
                    <a:pt x="35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8" name="Google Shape;548;p20"/>
            <p:cNvSpPr/>
            <p:nvPr/>
          </p:nvSpPr>
          <p:spPr>
            <a:xfrm>
              <a:off x="4922200" y="405200"/>
              <a:ext cx="36050" cy="13025"/>
            </a:xfrm>
            <a:custGeom>
              <a:avLst/>
              <a:gdLst/>
              <a:ahLst/>
              <a:cxnLst/>
              <a:rect l="l" t="t" r="r" b="b"/>
              <a:pathLst>
                <a:path w="1442" h="521" extrusionOk="0">
                  <a:moveTo>
                    <a:pt x="166" y="42"/>
                  </a:moveTo>
                  <a:cubicBezTo>
                    <a:pt x="228" y="42"/>
                    <a:pt x="298" y="49"/>
                    <a:pt x="324" y="53"/>
                  </a:cubicBezTo>
                  <a:lnTo>
                    <a:pt x="787" y="88"/>
                  </a:lnTo>
                  <a:cubicBezTo>
                    <a:pt x="918" y="97"/>
                    <a:pt x="1057" y="88"/>
                    <a:pt x="1188" y="114"/>
                  </a:cubicBezTo>
                  <a:cubicBezTo>
                    <a:pt x="1267" y="123"/>
                    <a:pt x="1284" y="123"/>
                    <a:pt x="1319" y="175"/>
                  </a:cubicBezTo>
                  <a:cubicBezTo>
                    <a:pt x="1372" y="271"/>
                    <a:pt x="1197" y="463"/>
                    <a:pt x="1162" y="472"/>
                  </a:cubicBezTo>
                  <a:cubicBezTo>
                    <a:pt x="1151" y="475"/>
                    <a:pt x="1138" y="476"/>
                    <a:pt x="1125" y="476"/>
                  </a:cubicBezTo>
                  <a:cubicBezTo>
                    <a:pt x="1056" y="476"/>
                    <a:pt x="966" y="445"/>
                    <a:pt x="900" y="437"/>
                  </a:cubicBezTo>
                  <a:cubicBezTo>
                    <a:pt x="769" y="428"/>
                    <a:pt x="656" y="428"/>
                    <a:pt x="525" y="428"/>
                  </a:cubicBezTo>
                  <a:cubicBezTo>
                    <a:pt x="470" y="428"/>
                    <a:pt x="397" y="435"/>
                    <a:pt x="325" y="435"/>
                  </a:cubicBezTo>
                  <a:cubicBezTo>
                    <a:pt x="234" y="435"/>
                    <a:pt x="145" y="425"/>
                    <a:pt x="97" y="376"/>
                  </a:cubicBezTo>
                  <a:cubicBezTo>
                    <a:pt x="20" y="307"/>
                    <a:pt x="52" y="180"/>
                    <a:pt x="53" y="84"/>
                  </a:cubicBezTo>
                  <a:lnTo>
                    <a:pt x="53" y="84"/>
                  </a:lnTo>
                  <a:cubicBezTo>
                    <a:pt x="55" y="80"/>
                    <a:pt x="55" y="75"/>
                    <a:pt x="53" y="70"/>
                  </a:cubicBezTo>
                  <a:cubicBezTo>
                    <a:pt x="49" y="49"/>
                    <a:pt x="103" y="42"/>
                    <a:pt x="166" y="42"/>
                  </a:cubicBezTo>
                  <a:close/>
                  <a:moveTo>
                    <a:pt x="18" y="1"/>
                  </a:moveTo>
                  <a:cubicBezTo>
                    <a:pt x="1" y="1"/>
                    <a:pt x="1" y="9"/>
                    <a:pt x="1" y="36"/>
                  </a:cubicBezTo>
                  <a:cubicBezTo>
                    <a:pt x="1" y="44"/>
                    <a:pt x="10" y="70"/>
                    <a:pt x="10" y="79"/>
                  </a:cubicBezTo>
                  <a:cubicBezTo>
                    <a:pt x="10" y="184"/>
                    <a:pt x="10" y="298"/>
                    <a:pt x="18" y="402"/>
                  </a:cubicBezTo>
                  <a:cubicBezTo>
                    <a:pt x="18" y="420"/>
                    <a:pt x="27" y="428"/>
                    <a:pt x="45" y="428"/>
                  </a:cubicBezTo>
                  <a:cubicBezTo>
                    <a:pt x="272" y="463"/>
                    <a:pt x="490" y="463"/>
                    <a:pt x="717" y="472"/>
                  </a:cubicBezTo>
                  <a:cubicBezTo>
                    <a:pt x="840" y="472"/>
                    <a:pt x="1000" y="520"/>
                    <a:pt x="1135" y="520"/>
                  </a:cubicBezTo>
                  <a:cubicBezTo>
                    <a:pt x="1173" y="520"/>
                    <a:pt x="1208" y="517"/>
                    <a:pt x="1241" y="507"/>
                  </a:cubicBezTo>
                  <a:cubicBezTo>
                    <a:pt x="1442" y="463"/>
                    <a:pt x="1380" y="228"/>
                    <a:pt x="1372" y="79"/>
                  </a:cubicBezTo>
                  <a:cubicBezTo>
                    <a:pt x="1372" y="70"/>
                    <a:pt x="1363" y="53"/>
                    <a:pt x="1354" y="53"/>
                  </a:cubicBezTo>
                  <a:cubicBezTo>
                    <a:pt x="1304" y="55"/>
                    <a:pt x="1254" y="56"/>
                    <a:pt x="1204" y="56"/>
                  </a:cubicBezTo>
                  <a:cubicBezTo>
                    <a:pt x="803" y="56"/>
                    <a:pt x="414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9" name="Google Shape;549;p20"/>
            <p:cNvSpPr/>
            <p:nvPr/>
          </p:nvSpPr>
          <p:spPr>
            <a:xfrm>
              <a:off x="4931150" y="405750"/>
              <a:ext cx="2000" cy="10450"/>
            </a:xfrm>
            <a:custGeom>
              <a:avLst/>
              <a:gdLst/>
              <a:ahLst/>
              <a:cxnLst/>
              <a:rect l="l" t="t" r="r" b="b"/>
              <a:pathLst>
                <a:path w="80" h="418" extrusionOk="0">
                  <a:moveTo>
                    <a:pt x="31" y="0"/>
                  </a:moveTo>
                  <a:cubicBezTo>
                    <a:pt x="18" y="0"/>
                    <a:pt x="1" y="11"/>
                    <a:pt x="1" y="22"/>
                  </a:cubicBezTo>
                  <a:cubicBezTo>
                    <a:pt x="36" y="145"/>
                    <a:pt x="10" y="276"/>
                    <a:pt x="10" y="398"/>
                  </a:cubicBezTo>
                  <a:cubicBezTo>
                    <a:pt x="10" y="411"/>
                    <a:pt x="20" y="417"/>
                    <a:pt x="31" y="417"/>
                  </a:cubicBezTo>
                  <a:cubicBezTo>
                    <a:pt x="42" y="417"/>
                    <a:pt x="53" y="411"/>
                    <a:pt x="53" y="398"/>
                  </a:cubicBezTo>
                  <a:cubicBezTo>
                    <a:pt x="53" y="267"/>
                    <a:pt x="79" y="136"/>
                    <a:pt x="44" y="14"/>
                  </a:cubicBezTo>
                  <a:cubicBezTo>
                    <a:pt x="44" y="4"/>
                    <a:pt x="39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0" name="Google Shape;550;p20"/>
            <p:cNvSpPr/>
            <p:nvPr/>
          </p:nvSpPr>
          <p:spPr>
            <a:xfrm>
              <a:off x="4944350" y="406525"/>
              <a:ext cx="2325" cy="10600"/>
            </a:xfrm>
            <a:custGeom>
              <a:avLst/>
              <a:gdLst/>
              <a:ahLst/>
              <a:cxnLst/>
              <a:rect l="l" t="t" r="r" b="b"/>
              <a:pathLst>
                <a:path w="93" h="424" extrusionOk="0">
                  <a:moveTo>
                    <a:pt x="53" y="0"/>
                  </a:moveTo>
                  <a:cubicBezTo>
                    <a:pt x="43" y="0"/>
                    <a:pt x="32" y="9"/>
                    <a:pt x="32" y="26"/>
                  </a:cubicBezTo>
                  <a:cubicBezTo>
                    <a:pt x="32" y="148"/>
                    <a:pt x="49" y="279"/>
                    <a:pt x="5" y="393"/>
                  </a:cubicBezTo>
                  <a:cubicBezTo>
                    <a:pt x="1" y="413"/>
                    <a:pt x="12" y="424"/>
                    <a:pt x="25" y="424"/>
                  </a:cubicBezTo>
                  <a:cubicBezTo>
                    <a:pt x="35" y="424"/>
                    <a:pt x="45" y="417"/>
                    <a:pt x="49" y="402"/>
                  </a:cubicBezTo>
                  <a:cubicBezTo>
                    <a:pt x="93" y="288"/>
                    <a:pt x="75" y="157"/>
                    <a:pt x="75" y="26"/>
                  </a:cubicBezTo>
                  <a:cubicBezTo>
                    <a:pt x="75" y="9"/>
                    <a:pt x="64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1" name="Google Shape;551;p20"/>
            <p:cNvSpPr/>
            <p:nvPr/>
          </p:nvSpPr>
          <p:spPr>
            <a:xfrm>
              <a:off x="4983825" y="376575"/>
              <a:ext cx="4550" cy="4400"/>
            </a:xfrm>
            <a:custGeom>
              <a:avLst/>
              <a:gdLst/>
              <a:ahLst/>
              <a:cxnLst/>
              <a:rect l="l" t="t" r="r" b="b"/>
              <a:pathLst>
                <a:path w="182" h="176" extrusionOk="0">
                  <a:moveTo>
                    <a:pt x="106" y="0"/>
                  </a:moveTo>
                  <a:cubicBezTo>
                    <a:pt x="71" y="0"/>
                    <a:pt x="27" y="25"/>
                    <a:pt x="42" y="63"/>
                  </a:cubicBezTo>
                  <a:cubicBezTo>
                    <a:pt x="51" y="89"/>
                    <a:pt x="68" y="89"/>
                    <a:pt x="85" y="89"/>
                  </a:cubicBezTo>
                  <a:lnTo>
                    <a:pt x="120" y="89"/>
                  </a:lnTo>
                  <a:cubicBezTo>
                    <a:pt x="129" y="107"/>
                    <a:pt x="138" y="115"/>
                    <a:pt x="138" y="141"/>
                  </a:cubicBezTo>
                  <a:cubicBezTo>
                    <a:pt x="138" y="150"/>
                    <a:pt x="94" y="168"/>
                    <a:pt x="85" y="168"/>
                  </a:cubicBezTo>
                  <a:cubicBezTo>
                    <a:pt x="51" y="168"/>
                    <a:pt x="33" y="141"/>
                    <a:pt x="24" y="115"/>
                  </a:cubicBezTo>
                  <a:cubicBezTo>
                    <a:pt x="20" y="113"/>
                    <a:pt x="16" y="112"/>
                    <a:pt x="12" y="112"/>
                  </a:cubicBezTo>
                  <a:cubicBezTo>
                    <a:pt x="3" y="112"/>
                    <a:pt x="0" y="120"/>
                    <a:pt x="7" y="133"/>
                  </a:cubicBezTo>
                  <a:cubicBezTo>
                    <a:pt x="26" y="157"/>
                    <a:pt x="70" y="176"/>
                    <a:pt x="108" y="176"/>
                  </a:cubicBezTo>
                  <a:cubicBezTo>
                    <a:pt x="138" y="176"/>
                    <a:pt x="165" y="164"/>
                    <a:pt x="173" y="133"/>
                  </a:cubicBezTo>
                  <a:cubicBezTo>
                    <a:pt x="182" y="107"/>
                    <a:pt x="173" y="89"/>
                    <a:pt x="155" y="72"/>
                  </a:cubicBezTo>
                  <a:cubicBezTo>
                    <a:pt x="138" y="63"/>
                    <a:pt x="129" y="63"/>
                    <a:pt x="120" y="63"/>
                  </a:cubicBezTo>
                  <a:lnTo>
                    <a:pt x="85" y="63"/>
                  </a:lnTo>
                  <a:cubicBezTo>
                    <a:pt x="85" y="27"/>
                    <a:pt x="92" y="8"/>
                    <a:pt x="109" y="8"/>
                  </a:cubicBezTo>
                  <a:cubicBezTo>
                    <a:pt x="112" y="8"/>
                    <a:pt x="116" y="9"/>
                    <a:pt x="120" y="11"/>
                  </a:cubicBezTo>
                  <a:cubicBezTo>
                    <a:pt x="120" y="12"/>
                    <a:pt x="121" y="13"/>
                    <a:pt x="121" y="13"/>
                  </a:cubicBezTo>
                  <a:cubicBezTo>
                    <a:pt x="123" y="13"/>
                    <a:pt x="127" y="2"/>
                    <a:pt x="120" y="2"/>
                  </a:cubicBezTo>
                  <a:cubicBezTo>
                    <a:pt x="116" y="1"/>
                    <a:pt x="11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2" name="Google Shape;552;p20"/>
            <p:cNvSpPr/>
            <p:nvPr/>
          </p:nvSpPr>
          <p:spPr>
            <a:xfrm>
              <a:off x="4987575" y="376600"/>
              <a:ext cx="3425" cy="4600"/>
            </a:xfrm>
            <a:custGeom>
              <a:avLst/>
              <a:gdLst/>
              <a:ahLst/>
              <a:cxnLst/>
              <a:rect l="l" t="t" r="r" b="b"/>
              <a:pathLst>
                <a:path w="137" h="184" extrusionOk="0">
                  <a:moveTo>
                    <a:pt x="101" y="1"/>
                  </a:moveTo>
                  <a:cubicBezTo>
                    <a:pt x="0" y="16"/>
                    <a:pt x="3" y="184"/>
                    <a:pt x="85" y="184"/>
                  </a:cubicBezTo>
                  <a:cubicBezTo>
                    <a:pt x="95" y="184"/>
                    <a:pt x="106" y="181"/>
                    <a:pt x="119" y="175"/>
                  </a:cubicBezTo>
                  <a:cubicBezTo>
                    <a:pt x="136" y="175"/>
                    <a:pt x="136" y="149"/>
                    <a:pt x="119" y="149"/>
                  </a:cubicBezTo>
                  <a:cubicBezTo>
                    <a:pt x="107" y="155"/>
                    <a:pt x="97" y="157"/>
                    <a:pt x="88" y="157"/>
                  </a:cubicBezTo>
                  <a:cubicBezTo>
                    <a:pt x="22" y="157"/>
                    <a:pt x="25" y="33"/>
                    <a:pt x="101" y="10"/>
                  </a:cubicBezTo>
                  <a:cubicBezTo>
                    <a:pt x="110" y="10"/>
                    <a:pt x="110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3" name="Google Shape;553;p20"/>
            <p:cNvSpPr/>
            <p:nvPr/>
          </p:nvSpPr>
          <p:spPr>
            <a:xfrm>
              <a:off x="4991200" y="376650"/>
              <a:ext cx="875" cy="4500"/>
            </a:xfrm>
            <a:custGeom>
              <a:avLst/>
              <a:gdLst/>
              <a:ahLst/>
              <a:cxnLst/>
              <a:rect l="l" t="t" r="r" b="b"/>
              <a:pathLst>
                <a:path w="35" h="180" extrusionOk="0">
                  <a:moveTo>
                    <a:pt x="9" y="1"/>
                  </a:moveTo>
                  <a:cubicBezTo>
                    <a:pt x="4" y="1"/>
                    <a:pt x="0" y="3"/>
                    <a:pt x="0" y="8"/>
                  </a:cubicBezTo>
                  <a:cubicBezTo>
                    <a:pt x="9" y="60"/>
                    <a:pt x="0" y="121"/>
                    <a:pt x="9" y="173"/>
                  </a:cubicBezTo>
                  <a:cubicBezTo>
                    <a:pt x="9" y="178"/>
                    <a:pt x="15" y="180"/>
                    <a:pt x="22" y="180"/>
                  </a:cubicBezTo>
                  <a:cubicBezTo>
                    <a:pt x="28" y="180"/>
                    <a:pt x="35" y="178"/>
                    <a:pt x="35" y="173"/>
                  </a:cubicBezTo>
                  <a:cubicBezTo>
                    <a:pt x="9" y="130"/>
                    <a:pt x="35" y="60"/>
                    <a:pt x="17" y="8"/>
                  </a:cubicBezTo>
                  <a:cubicBezTo>
                    <a:pt x="17" y="3"/>
                    <a:pt x="13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4" name="Google Shape;554;p20"/>
            <p:cNvSpPr/>
            <p:nvPr/>
          </p:nvSpPr>
          <p:spPr>
            <a:xfrm>
              <a:off x="4993600" y="376800"/>
              <a:ext cx="1100" cy="4350"/>
            </a:xfrm>
            <a:custGeom>
              <a:avLst/>
              <a:gdLst/>
              <a:ahLst/>
              <a:cxnLst/>
              <a:rect l="l" t="t" r="r" b="b"/>
              <a:pathLst>
                <a:path w="44" h="174" extrusionOk="0">
                  <a:moveTo>
                    <a:pt x="9" y="0"/>
                  </a:moveTo>
                  <a:cubicBezTo>
                    <a:pt x="3" y="0"/>
                    <a:pt x="0" y="5"/>
                    <a:pt x="0" y="10"/>
                  </a:cubicBezTo>
                  <a:cubicBezTo>
                    <a:pt x="26" y="54"/>
                    <a:pt x="0" y="115"/>
                    <a:pt x="9" y="167"/>
                  </a:cubicBezTo>
                  <a:cubicBezTo>
                    <a:pt x="9" y="172"/>
                    <a:pt x="15" y="174"/>
                    <a:pt x="22" y="174"/>
                  </a:cubicBezTo>
                  <a:cubicBezTo>
                    <a:pt x="28" y="174"/>
                    <a:pt x="35" y="172"/>
                    <a:pt x="35" y="167"/>
                  </a:cubicBezTo>
                  <a:cubicBezTo>
                    <a:pt x="26" y="115"/>
                    <a:pt x="44" y="54"/>
                    <a:pt x="26" y="10"/>
                  </a:cubicBezTo>
                  <a:cubicBezTo>
                    <a:pt x="19" y="3"/>
                    <a:pt x="13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91400" y="378125"/>
              <a:ext cx="3300" cy="900"/>
            </a:xfrm>
            <a:custGeom>
              <a:avLst/>
              <a:gdLst/>
              <a:ahLst/>
              <a:cxnLst/>
              <a:rect l="l" t="t" r="r" b="b"/>
              <a:pathLst>
                <a:path w="132" h="36" extrusionOk="0">
                  <a:moveTo>
                    <a:pt x="123" y="1"/>
                  </a:moveTo>
                  <a:cubicBezTo>
                    <a:pt x="88" y="1"/>
                    <a:pt x="53" y="18"/>
                    <a:pt x="27" y="18"/>
                  </a:cubicBezTo>
                  <a:cubicBezTo>
                    <a:pt x="1" y="18"/>
                    <a:pt x="1" y="36"/>
                    <a:pt x="9" y="36"/>
                  </a:cubicBezTo>
                  <a:cubicBezTo>
                    <a:pt x="44" y="36"/>
                    <a:pt x="79" y="36"/>
                    <a:pt x="123" y="27"/>
                  </a:cubicBezTo>
                  <a:cubicBezTo>
                    <a:pt x="132" y="27"/>
                    <a:pt x="132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4994250" y="376825"/>
              <a:ext cx="3950" cy="4175"/>
            </a:xfrm>
            <a:custGeom>
              <a:avLst/>
              <a:gdLst/>
              <a:ahLst/>
              <a:cxnLst/>
              <a:rect l="l" t="t" r="r" b="b"/>
              <a:pathLst>
                <a:path w="158" h="167" extrusionOk="0">
                  <a:moveTo>
                    <a:pt x="61" y="1"/>
                  </a:moveTo>
                  <a:cubicBezTo>
                    <a:pt x="53" y="1"/>
                    <a:pt x="53" y="9"/>
                    <a:pt x="61" y="27"/>
                  </a:cubicBezTo>
                  <a:cubicBezTo>
                    <a:pt x="96" y="27"/>
                    <a:pt x="131" y="44"/>
                    <a:pt x="131" y="79"/>
                  </a:cubicBezTo>
                  <a:cubicBezTo>
                    <a:pt x="138" y="113"/>
                    <a:pt x="119" y="152"/>
                    <a:pt x="90" y="152"/>
                  </a:cubicBezTo>
                  <a:cubicBezTo>
                    <a:pt x="81" y="152"/>
                    <a:pt x="71" y="148"/>
                    <a:pt x="61" y="140"/>
                  </a:cubicBezTo>
                  <a:cubicBezTo>
                    <a:pt x="18" y="123"/>
                    <a:pt x="26" y="53"/>
                    <a:pt x="53" y="35"/>
                  </a:cubicBezTo>
                  <a:cubicBezTo>
                    <a:pt x="53" y="16"/>
                    <a:pt x="48" y="6"/>
                    <a:pt x="45" y="6"/>
                  </a:cubicBezTo>
                  <a:cubicBezTo>
                    <a:pt x="44" y="6"/>
                    <a:pt x="44" y="7"/>
                    <a:pt x="44" y="9"/>
                  </a:cubicBezTo>
                  <a:cubicBezTo>
                    <a:pt x="0" y="53"/>
                    <a:pt x="9" y="166"/>
                    <a:pt x="96" y="166"/>
                  </a:cubicBezTo>
                  <a:cubicBezTo>
                    <a:pt x="140" y="166"/>
                    <a:pt x="157" y="123"/>
                    <a:pt x="149" y="79"/>
                  </a:cubicBezTo>
                  <a:cubicBezTo>
                    <a:pt x="149" y="27"/>
                    <a:pt x="114" y="1"/>
                    <a:pt x="6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4998075" y="376725"/>
              <a:ext cx="4050" cy="4075"/>
            </a:xfrm>
            <a:custGeom>
              <a:avLst/>
              <a:gdLst/>
              <a:ahLst/>
              <a:cxnLst/>
              <a:rect l="l" t="t" r="r" b="b"/>
              <a:pathLst>
                <a:path w="162" h="163" extrusionOk="0">
                  <a:moveTo>
                    <a:pt x="59" y="14"/>
                  </a:moveTo>
                  <a:cubicBezTo>
                    <a:pt x="97" y="18"/>
                    <a:pt x="127" y="43"/>
                    <a:pt x="127" y="83"/>
                  </a:cubicBezTo>
                  <a:cubicBezTo>
                    <a:pt x="127" y="111"/>
                    <a:pt x="106" y="128"/>
                    <a:pt x="81" y="128"/>
                  </a:cubicBezTo>
                  <a:cubicBezTo>
                    <a:pt x="67" y="128"/>
                    <a:pt x="52" y="122"/>
                    <a:pt x="39" y="109"/>
                  </a:cubicBezTo>
                  <a:cubicBezTo>
                    <a:pt x="23" y="85"/>
                    <a:pt x="37" y="47"/>
                    <a:pt x="59" y="14"/>
                  </a:cubicBezTo>
                  <a:close/>
                  <a:moveTo>
                    <a:pt x="53" y="1"/>
                  </a:moveTo>
                  <a:cubicBezTo>
                    <a:pt x="50" y="1"/>
                    <a:pt x="48" y="2"/>
                    <a:pt x="48" y="5"/>
                  </a:cubicBezTo>
                  <a:cubicBezTo>
                    <a:pt x="48" y="5"/>
                    <a:pt x="48" y="5"/>
                    <a:pt x="48" y="5"/>
                  </a:cubicBezTo>
                  <a:lnTo>
                    <a:pt x="48" y="5"/>
                  </a:lnTo>
                  <a:cubicBezTo>
                    <a:pt x="42" y="5"/>
                    <a:pt x="40" y="9"/>
                    <a:pt x="43" y="12"/>
                  </a:cubicBezTo>
                  <a:lnTo>
                    <a:pt x="43" y="12"/>
                  </a:lnTo>
                  <a:cubicBezTo>
                    <a:pt x="5" y="64"/>
                    <a:pt x="0" y="162"/>
                    <a:pt x="82" y="162"/>
                  </a:cubicBezTo>
                  <a:cubicBezTo>
                    <a:pt x="85" y="162"/>
                    <a:pt x="88" y="162"/>
                    <a:pt x="92" y="162"/>
                  </a:cubicBezTo>
                  <a:cubicBezTo>
                    <a:pt x="135" y="144"/>
                    <a:pt x="162" y="118"/>
                    <a:pt x="153" y="74"/>
                  </a:cubicBezTo>
                  <a:cubicBezTo>
                    <a:pt x="138" y="23"/>
                    <a:pt x="117" y="2"/>
                    <a:pt x="75" y="2"/>
                  </a:cubicBezTo>
                  <a:cubicBezTo>
                    <a:pt x="71" y="2"/>
                    <a:pt x="66" y="3"/>
                    <a:pt x="62" y="3"/>
                  </a:cubicBezTo>
                  <a:lnTo>
                    <a:pt x="62" y="3"/>
                  </a:lnTo>
                  <a:cubicBezTo>
                    <a:pt x="59" y="2"/>
                    <a:pt x="56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001875" y="376400"/>
              <a:ext cx="4400" cy="4500"/>
            </a:xfrm>
            <a:custGeom>
              <a:avLst/>
              <a:gdLst/>
              <a:ahLst/>
              <a:cxnLst/>
              <a:rect l="l" t="t" r="r" b="b"/>
              <a:pathLst>
                <a:path w="176" h="180" extrusionOk="0">
                  <a:moveTo>
                    <a:pt x="45" y="0"/>
                  </a:moveTo>
                  <a:lnTo>
                    <a:pt x="45" y="0"/>
                  </a:lnTo>
                  <a:cubicBezTo>
                    <a:pt x="45" y="0"/>
                    <a:pt x="27" y="0"/>
                    <a:pt x="27" y="9"/>
                  </a:cubicBezTo>
                  <a:cubicBezTo>
                    <a:pt x="27" y="52"/>
                    <a:pt x="1" y="122"/>
                    <a:pt x="27" y="157"/>
                  </a:cubicBezTo>
                  <a:cubicBezTo>
                    <a:pt x="40" y="175"/>
                    <a:pt x="66" y="179"/>
                    <a:pt x="93" y="179"/>
                  </a:cubicBezTo>
                  <a:cubicBezTo>
                    <a:pt x="119" y="179"/>
                    <a:pt x="145" y="175"/>
                    <a:pt x="158" y="175"/>
                  </a:cubicBezTo>
                  <a:cubicBezTo>
                    <a:pt x="175" y="175"/>
                    <a:pt x="175" y="148"/>
                    <a:pt x="158" y="148"/>
                  </a:cubicBezTo>
                  <a:cubicBezTo>
                    <a:pt x="146" y="148"/>
                    <a:pt x="121" y="154"/>
                    <a:pt x="96" y="154"/>
                  </a:cubicBezTo>
                  <a:cubicBezTo>
                    <a:pt x="66" y="154"/>
                    <a:pt x="36" y="146"/>
                    <a:pt x="27" y="114"/>
                  </a:cubicBezTo>
                  <a:cubicBezTo>
                    <a:pt x="18" y="70"/>
                    <a:pt x="45" y="26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4979400" y="373125"/>
              <a:ext cx="31450" cy="11300"/>
            </a:xfrm>
            <a:custGeom>
              <a:avLst/>
              <a:gdLst/>
              <a:ahLst/>
              <a:cxnLst/>
              <a:rect l="l" t="t" r="r" b="b"/>
              <a:pathLst>
                <a:path w="1258" h="452" extrusionOk="0">
                  <a:moveTo>
                    <a:pt x="285" y="9"/>
                  </a:moveTo>
                  <a:cubicBezTo>
                    <a:pt x="469" y="9"/>
                    <a:pt x="693" y="26"/>
                    <a:pt x="743" y="26"/>
                  </a:cubicBezTo>
                  <a:cubicBezTo>
                    <a:pt x="802" y="26"/>
                    <a:pt x="891" y="14"/>
                    <a:pt x="972" y="14"/>
                  </a:cubicBezTo>
                  <a:cubicBezTo>
                    <a:pt x="1045" y="14"/>
                    <a:pt x="1111" y="24"/>
                    <a:pt x="1144" y="61"/>
                  </a:cubicBezTo>
                  <a:cubicBezTo>
                    <a:pt x="1232" y="140"/>
                    <a:pt x="1205" y="358"/>
                    <a:pt x="1083" y="410"/>
                  </a:cubicBezTo>
                  <a:cubicBezTo>
                    <a:pt x="1057" y="422"/>
                    <a:pt x="1024" y="426"/>
                    <a:pt x="988" y="426"/>
                  </a:cubicBezTo>
                  <a:cubicBezTo>
                    <a:pt x="917" y="426"/>
                    <a:pt x="836" y="410"/>
                    <a:pt x="778" y="410"/>
                  </a:cubicBezTo>
                  <a:lnTo>
                    <a:pt x="393" y="410"/>
                  </a:lnTo>
                  <a:cubicBezTo>
                    <a:pt x="351" y="410"/>
                    <a:pt x="290" y="418"/>
                    <a:pt x="233" y="418"/>
                  </a:cubicBezTo>
                  <a:cubicBezTo>
                    <a:pt x="186" y="418"/>
                    <a:pt x="142" y="413"/>
                    <a:pt x="114" y="393"/>
                  </a:cubicBezTo>
                  <a:cubicBezTo>
                    <a:pt x="1" y="332"/>
                    <a:pt x="27" y="157"/>
                    <a:pt x="27" y="52"/>
                  </a:cubicBezTo>
                  <a:cubicBezTo>
                    <a:pt x="30" y="19"/>
                    <a:pt x="146" y="9"/>
                    <a:pt x="285" y="9"/>
                  </a:cubicBezTo>
                  <a:close/>
                  <a:moveTo>
                    <a:pt x="18" y="0"/>
                  </a:moveTo>
                  <a:cubicBezTo>
                    <a:pt x="18" y="0"/>
                    <a:pt x="9" y="0"/>
                    <a:pt x="9" y="9"/>
                  </a:cubicBezTo>
                  <a:cubicBezTo>
                    <a:pt x="9" y="18"/>
                    <a:pt x="1" y="44"/>
                    <a:pt x="1" y="52"/>
                  </a:cubicBezTo>
                  <a:cubicBezTo>
                    <a:pt x="1" y="175"/>
                    <a:pt x="1" y="279"/>
                    <a:pt x="35" y="402"/>
                  </a:cubicBezTo>
                  <a:cubicBezTo>
                    <a:pt x="35" y="402"/>
                    <a:pt x="35" y="410"/>
                    <a:pt x="44" y="410"/>
                  </a:cubicBezTo>
                  <a:cubicBezTo>
                    <a:pt x="228" y="437"/>
                    <a:pt x="402" y="437"/>
                    <a:pt x="603" y="437"/>
                  </a:cubicBezTo>
                  <a:cubicBezTo>
                    <a:pt x="708" y="437"/>
                    <a:pt x="822" y="451"/>
                    <a:pt x="928" y="451"/>
                  </a:cubicBezTo>
                  <a:cubicBezTo>
                    <a:pt x="964" y="451"/>
                    <a:pt x="998" y="450"/>
                    <a:pt x="1031" y="445"/>
                  </a:cubicBezTo>
                  <a:cubicBezTo>
                    <a:pt x="1258" y="410"/>
                    <a:pt x="1205" y="218"/>
                    <a:pt x="1205" y="26"/>
                  </a:cubicBezTo>
                  <a:cubicBezTo>
                    <a:pt x="1205" y="18"/>
                    <a:pt x="1205" y="18"/>
                    <a:pt x="1188" y="18"/>
                  </a:cubicBezTo>
                  <a:cubicBezTo>
                    <a:pt x="795" y="9"/>
                    <a:pt x="402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4911525" y="391225"/>
              <a:ext cx="49125" cy="10500"/>
            </a:xfrm>
            <a:custGeom>
              <a:avLst/>
              <a:gdLst/>
              <a:ahLst/>
              <a:cxnLst/>
              <a:rect l="l" t="t" r="r" b="b"/>
              <a:pathLst>
                <a:path w="1965" h="420" extrusionOk="0">
                  <a:moveTo>
                    <a:pt x="1912" y="79"/>
                  </a:moveTo>
                  <a:cubicBezTo>
                    <a:pt x="1938" y="114"/>
                    <a:pt x="1965" y="324"/>
                    <a:pt x="1930" y="368"/>
                  </a:cubicBezTo>
                  <a:cubicBezTo>
                    <a:pt x="1886" y="420"/>
                    <a:pt x="1659" y="368"/>
                    <a:pt x="1580" y="368"/>
                  </a:cubicBezTo>
                  <a:cubicBezTo>
                    <a:pt x="1397" y="341"/>
                    <a:pt x="1214" y="341"/>
                    <a:pt x="1039" y="341"/>
                  </a:cubicBezTo>
                  <a:cubicBezTo>
                    <a:pt x="873" y="341"/>
                    <a:pt x="699" y="350"/>
                    <a:pt x="533" y="350"/>
                  </a:cubicBezTo>
                  <a:cubicBezTo>
                    <a:pt x="472" y="350"/>
                    <a:pt x="402" y="350"/>
                    <a:pt x="341" y="359"/>
                  </a:cubicBezTo>
                  <a:lnTo>
                    <a:pt x="297" y="359"/>
                  </a:lnTo>
                  <a:cubicBezTo>
                    <a:pt x="183" y="333"/>
                    <a:pt x="122" y="359"/>
                    <a:pt x="0" y="359"/>
                  </a:cubicBezTo>
                  <a:lnTo>
                    <a:pt x="0" y="359"/>
                  </a:lnTo>
                  <a:lnTo>
                    <a:pt x="0" y="359"/>
                  </a:lnTo>
                  <a:cubicBezTo>
                    <a:pt x="79" y="219"/>
                    <a:pt x="166" y="10"/>
                    <a:pt x="166" y="10"/>
                  </a:cubicBezTo>
                  <a:cubicBezTo>
                    <a:pt x="166" y="10"/>
                    <a:pt x="795" y="1"/>
                    <a:pt x="952" y="10"/>
                  </a:cubicBezTo>
                  <a:cubicBezTo>
                    <a:pt x="1266" y="27"/>
                    <a:pt x="1633" y="44"/>
                    <a:pt x="1921" y="44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1" name="Google Shape;561;p20"/>
            <p:cNvSpPr/>
            <p:nvPr/>
          </p:nvSpPr>
          <p:spPr>
            <a:xfrm>
              <a:off x="4910425" y="391025"/>
              <a:ext cx="51750" cy="11475"/>
            </a:xfrm>
            <a:custGeom>
              <a:avLst/>
              <a:gdLst/>
              <a:ahLst/>
              <a:cxnLst/>
              <a:rect l="l" t="t" r="r" b="b"/>
              <a:pathLst>
                <a:path w="2070" h="459" extrusionOk="0">
                  <a:moveTo>
                    <a:pt x="306" y="62"/>
                  </a:moveTo>
                  <a:cubicBezTo>
                    <a:pt x="346" y="62"/>
                    <a:pt x="385" y="70"/>
                    <a:pt x="419" y="70"/>
                  </a:cubicBezTo>
                  <a:lnTo>
                    <a:pt x="830" y="70"/>
                  </a:lnTo>
                  <a:cubicBezTo>
                    <a:pt x="939" y="70"/>
                    <a:pt x="1471" y="103"/>
                    <a:pt x="1750" y="103"/>
                  </a:cubicBezTo>
                  <a:cubicBezTo>
                    <a:pt x="1849" y="103"/>
                    <a:pt x="1917" y="99"/>
                    <a:pt x="1921" y="87"/>
                  </a:cubicBezTo>
                  <a:lnTo>
                    <a:pt x="1921" y="87"/>
                  </a:lnTo>
                  <a:cubicBezTo>
                    <a:pt x="1914" y="106"/>
                    <a:pt x="1924" y="122"/>
                    <a:pt x="1938" y="130"/>
                  </a:cubicBezTo>
                  <a:lnTo>
                    <a:pt x="1938" y="130"/>
                  </a:lnTo>
                  <a:cubicBezTo>
                    <a:pt x="2027" y="312"/>
                    <a:pt x="1922" y="350"/>
                    <a:pt x="1786" y="350"/>
                  </a:cubicBezTo>
                  <a:cubicBezTo>
                    <a:pt x="1702" y="350"/>
                    <a:pt x="1606" y="335"/>
                    <a:pt x="1537" y="332"/>
                  </a:cubicBezTo>
                  <a:cubicBezTo>
                    <a:pt x="1423" y="320"/>
                    <a:pt x="1308" y="315"/>
                    <a:pt x="1194" y="315"/>
                  </a:cubicBezTo>
                  <a:cubicBezTo>
                    <a:pt x="1055" y="315"/>
                    <a:pt x="916" y="322"/>
                    <a:pt x="777" y="332"/>
                  </a:cubicBezTo>
                  <a:cubicBezTo>
                    <a:pt x="594" y="341"/>
                    <a:pt x="419" y="341"/>
                    <a:pt x="254" y="341"/>
                  </a:cubicBezTo>
                  <a:cubicBezTo>
                    <a:pt x="243" y="340"/>
                    <a:pt x="233" y="340"/>
                    <a:pt x="224" y="340"/>
                  </a:cubicBezTo>
                  <a:cubicBezTo>
                    <a:pt x="173" y="340"/>
                    <a:pt x="147" y="348"/>
                    <a:pt x="135" y="348"/>
                  </a:cubicBezTo>
                  <a:cubicBezTo>
                    <a:pt x="120" y="348"/>
                    <a:pt x="127" y="334"/>
                    <a:pt x="131" y="271"/>
                  </a:cubicBezTo>
                  <a:cubicBezTo>
                    <a:pt x="131" y="227"/>
                    <a:pt x="184" y="122"/>
                    <a:pt x="219" y="87"/>
                  </a:cubicBezTo>
                  <a:cubicBezTo>
                    <a:pt x="224" y="81"/>
                    <a:pt x="227" y="76"/>
                    <a:pt x="230" y="72"/>
                  </a:cubicBezTo>
                  <a:lnTo>
                    <a:pt x="230" y="72"/>
                  </a:lnTo>
                  <a:cubicBezTo>
                    <a:pt x="234" y="72"/>
                    <a:pt x="239" y="71"/>
                    <a:pt x="245" y="70"/>
                  </a:cubicBezTo>
                  <a:cubicBezTo>
                    <a:pt x="265" y="64"/>
                    <a:pt x="286" y="62"/>
                    <a:pt x="306" y="62"/>
                  </a:cubicBezTo>
                  <a:close/>
                  <a:moveTo>
                    <a:pt x="210" y="0"/>
                  </a:moveTo>
                  <a:cubicBezTo>
                    <a:pt x="184" y="0"/>
                    <a:pt x="175" y="9"/>
                    <a:pt x="175" y="26"/>
                  </a:cubicBezTo>
                  <a:cubicBezTo>
                    <a:pt x="131" y="140"/>
                    <a:pt x="79" y="253"/>
                    <a:pt x="9" y="376"/>
                  </a:cubicBezTo>
                  <a:cubicBezTo>
                    <a:pt x="0" y="393"/>
                    <a:pt x="9" y="428"/>
                    <a:pt x="44" y="428"/>
                  </a:cubicBezTo>
                  <a:cubicBezTo>
                    <a:pt x="344" y="409"/>
                    <a:pt x="658" y="389"/>
                    <a:pt x="972" y="389"/>
                  </a:cubicBezTo>
                  <a:cubicBezTo>
                    <a:pt x="1224" y="389"/>
                    <a:pt x="1476" y="402"/>
                    <a:pt x="1720" y="437"/>
                  </a:cubicBezTo>
                  <a:cubicBezTo>
                    <a:pt x="1766" y="442"/>
                    <a:pt x="1836" y="458"/>
                    <a:pt x="1900" y="458"/>
                  </a:cubicBezTo>
                  <a:cubicBezTo>
                    <a:pt x="1948" y="458"/>
                    <a:pt x="1991" y="449"/>
                    <a:pt x="2017" y="419"/>
                  </a:cubicBezTo>
                  <a:cubicBezTo>
                    <a:pt x="2070" y="341"/>
                    <a:pt x="2026" y="166"/>
                    <a:pt x="2000" y="87"/>
                  </a:cubicBezTo>
                  <a:cubicBezTo>
                    <a:pt x="1998" y="85"/>
                    <a:pt x="1997" y="83"/>
                    <a:pt x="1995" y="81"/>
                  </a:cubicBezTo>
                  <a:lnTo>
                    <a:pt x="1995" y="81"/>
                  </a:lnTo>
                  <a:cubicBezTo>
                    <a:pt x="1997" y="80"/>
                    <a:pt x="1998" y="79"/>
                    <a:pt x="2000" y="79"/>
                  </a:cubicBezTo>
                  <a:cubicBezTo>
                    <a:pt x="2000" y="52"/>
                    <a:pt x="1982" y="35"/>
                    <a:pt x="1965" y="35"/>
                  </a:cubicBezTo>
                  <a:cubicBezTo>
                    <a:pt x="1371" y="35"/>
                    <a:pt x="795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2" name="Google Shape;562;p20"/>
            <p:cNvSpPr/>
            <p:nvPr/>
          </p:nvSpPr>
          <p:spPr>
            <a:xfrm>
              <a:off x="4917850" y="425625"/>
              <a:ext cx="8650" cy="1650"/>
            </a:xfrm>
            <a:custGeom>
              <a:avLst/>
              <a:gdLst/>
              <a:ahLst/>
              <a:cxnLst/>
              <a:rect l="l" t="t" r="r" b="b"/>
              <a:pathLst>
                <a:path w="346" h="66" extrusionOk="0">
                  <a:moveTo>
                    <a:pt x="323" y="0"/>
                  </a:moveTo>
                  <a:cubicBezTo>
                    <a:pt x="320" y="0"/>
                    <a:pt x="317" y="1"/>
                    <a:pt x="315" y="4"/>
                  </a:cubicBezTo>
                  <a:cubicBezTo>
                    <a:pt x="219" y="22"/>
                    <a:pt x="131" y="22"/>
                    <a:pt x="26" y="31"/>
                  </a:cubicBezTo>
                  <a:cubicBezTo>
                    <a:pt x="0" y="39"/>
                    <a:pt x="0" y="66"/>
                    <a:pt x="26" y="66"/>
                  </a:cubicBezTo>
                  <a:cubicBezTo>
                    <a:pt x="131" y="66"/>
                    <a:pt x="227" y="57"/>
                    <a:pt x="323" y="31"/>
                  </a:cubicBezTo>
                  <a:cubicBezTo>
                    <a:pt x="345" y="31"/>
                    <a:pt x="337" y="0"/>
                    <a:pt x="32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3" name="Google Shape;563;p20"/>
            <p:cNvSpPr/>
            <p:nvPr/>
          </p:nvSpPr>
          <p:spPr>
            <a:xfrm>
              <a:off x="4917925" y="426700"/>
              <a:ext cx="7450" cy="2000"/>
            </a:xfrm>
            <a:custGeom>
              <a:avLst/>
              <a:gdLst/>
              <a:ahLst/>
              <a:cxnLst/>
              <a:rect l="l" t="t" r="r" b="b"/>
              <a:pathLst>
                <a:path w="298" h="80" extrusionOk="0">
                  <a:moveTo>
                    <a:pt x="278" y="0"/>
                  </a:moveTo>
                  <a:lnTo>
                    <a:pt x="278" y="0"/>
                  </a:lnTo>
                  <a:cubicBezTo>
                    <a:pt x="275" y="0"/>
                    <a:pt x="271" y="2"/>
                    <a:pt x="268" y="5"/>
                  </a:cubicBezTo>
                  <a:cubicBezTo>
                    <a:pt x="189" y="23"/>
                    <a:pt x="102" y="31"/>
                    <a:pt x="23" y="49"/>
                  </a:cubicBezTo>
                  <a:cubicBezTo>
                    <a:pt x="9" y="49"/>
                    <a:pt x="0" y="79"/>
                    <a:pt x="13" y="79"/>
                  </a:cubicBezTo>
                  <a:cubicBezTo>
                    <a:pt x="16" y="79"/>
                    <a:pt x="19" y="78"/>
                    <a:pt x="23" y="75"/>
                  </a:cubicBezTo>
                  <a:cubicBezTo>
                    <a:pt x="111" y="66"/>
                    <a:pt x="198" y="57"/>
                    <a:pt x="277" y="31"/>
                  </a:cubicBezTo>
                  <a:cubicBezTo>
                    <a:pt x="298" y="24"/>
                    <a:pt x="291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4917400" y="429175"/>
              <a:ext cx="8725" cy="2025"/>
            </a:xfrm>
            <a:custGeom>
              <a:avLst/>
              <a:gdLst/>
              <a:ahLst/>
              <a:cxnLst/>
              <a:rect l="l" t="t" r="r" b="b"/>
              <a:pathLst>
                <a:path w="349" h="81" extrusionOk="0">
                  <a:moveTo>
                    <a:pt x="323" y="1"/>
                  </a:moveTo>
                  <a:cubicBezTo>
                    <a:pt x="321" y="1"/>
                    <a:pt x="318" y="1"/>
                    <a:pt x="315" y="2"/>
                  </a:cubicBezTo>
                  <a:cubicBezTo>
                    <a:pt x="219" y="20"/>
                    <a:pt x="123" y="37"/>
                    <a:pt x="27" y="37"/>
                  </a:cubicBezTo>
                  <a:cubicBezTo>
                    <a:pt x="1" y="46"/>
                    <a:pt x="1" y="81"/>
                    <a:pt x="27" y="81"/>
                  </a:cubicBezTo>
                  <a:cubicBezTo>
                    <a:pt x="123" y="81"/>
                    <a:pt x="237" y="72"/>
                    <a:pt x="333" y="37"/>
                  </a:cubicBezTo>
                  <a:cubicBezTo>
                    <a:pt x="348" y="29"/>
                    <a:pt x="343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4918050" y="430500"/>
              <a:ext cx="7850" cy="1800"/>
            </a:xfrm>
            <a:custGeom>
              <a:avLst/>
              <a:gdLst/>
              <a:ahLst/>
              <a:cxnLst/>
              <a:rect l="l" t="t" r="r" b="b"/>
              <a:pathLst>
                <a:path w="314" h="72" extrusionOk="0">
                  <a:moveTo>
                    <a:pt x="288" y="0"/>
                  </a:moveTo>
                  <a:cubicBezTo>
                    <a:pt x="286" y="0"/>
                    <a:pt x="283" y="1"/>
                    <a:pt x="280" y="2"/>
                  </a:cubicBezTo>
                  <a:cubicBezTo>
                    <a:pt x="193" y="28"/>
                    <a:pt x="106" y="28"/>
                    <a:pt x="18" y="36"/>
                  </a:cubicBezTo>
                  <a:cubicBezTo>
                    <a:pt x="1" y="36"/>
                    <a:pt x="1" y="71"/>
                    <a:pt x="18" y="71"/>
                  </a:cubicBezTo>
                  <a:cubicBezTo>
                    <a:pt x="106" y="71"/>
                    <a:pt x="211" y="71"/>
                    <a:pt x="298" y="36"/>
                  </a:cubicBezTo>
                  <a:cubicBezTo>
                    <a:pt x="313" y="29"/>
                    <a:pt x="308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6" name="Google Shape;566;p20"/>
            <p:cNvSpPr/>
            <p:nvPr/>
          </p:nvSpPr>
          <p:spPr>
            <a:xfrm>
              <a:off x="4918275" y="432675"/>
              <a:ext cx="6550" cy="1375"/>
            </a:xfrm>
            <a:custGeom>
              <a:avLst/>
              <a:gdLst/>
              <a:ahLst/>
              <a:cxnLst/>
              <a:rect l="l" t="t" r="r" b="b"/>
              <a:pathLst>
                <a:path w="262" h="55" extrusionOk="0">
                  <a:moveTo>
                    <a:pt x="234" y="1"/>
                  </a:moveTo>
                  <a:cubicBezTo>
                    <a:pt x="232" y="1"/>
                    <a:pt x="230" y="1"/>
                    <a:pt x="228" y="2"/>
                  </a:cubicBezTo>
                  <a:cubicBezTo>
                    <a:pt x="167" y="11"/>
                    <a:pt x="88" y="28"/>
                    <a:pt x="27" y="28"/>
                  </a:cubicBezTo>
                  <a:cubicBezTo>
                    <a:pt x="1" y="28"/>
                    <a:pt x="1" y="54"/>
                    <a:pt x="27" y="54"/>
                  </a:cubicBezTo>
                  <a:cubicBezTo>
                    <a:pt x="97" y="54"/>
                    <a:pt x="167" y="54"/>
                    <a:pt x="245" y="37"/>
                  </a:cubicBezTo>
                  <a:cubicBezTo>
                    <a:pt x="261" y="37"/>
                    <a:pt x="255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4918275" y="435775"/>
              <a:ext cx="7225" cy="1100"/>
            </a:xfrm>
            <a:custGeom>
              <a:avLst/>
              <a:gdLst/>
              <a:ahLst/>
              <a:cxnLst/>
              <a:rect l="l" t="t" r="r" b="b"/>
              <a:pathLst>
                <a:path w="289" h="44" extrusionOk="0">
                  <a:moveTo>
                    <a:pt x="254" y="0"/>
                  </a:moveTo>
                  <a:cubicBezTo>
                    <a:pt x="175" y="9"/>
                    <a:pt x="97" y="9"/>
                    <a:pt x="27" y="9"/>
                  </a:cubicBezTo>
                  <a:cubicBezTo>
                    <a:pt x="24" y="8"/>
                    <a:pt x="22" y="8"/>
                    <a:pt x="20" y="8"/>
                  </a:cubicBezTo>
                  <a:cubicBezTo>
                    <a:pt x="1" y="8"/>
                    <a:pt x="3" y="44"/>
                    <a:pt x="27" y="44"/>
                  </a:cubicBezTo>
                  <a:cubicBezTo>
                    <a:pt x="97" y="44"/>
                    <a:pt x="184" y="44"/>
                    <a:pt x="263" y="35"/>
                  </a:cubicBezTo>
                  <a:cubicBezTo>
                    <a:pt x="289" y="35"/>
                    <a:pt x="271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8" name="Google Shape;568;p20"/>
            <p:cNvSpPr/>
            <p:nvPr/>
          </p:nvSpPr>
          <p:spPr>
            <a:xfrm>
              <a:off x="4918500" y="437300"/>
              <a:ext cx="7225" cy="1775"/>
            </a:xfrm>
            <a:custGeom>
              <a:avLst/>
              <a:gdLst/>
              <a:ahLst/>
              <a:cxnLst/>
              <a:rect l="l" t="t" r="r" b="b"/>
              <a:pathLst>
                <a:path w="289" h="71" extrusionOk="0">
                  <a:moveTo>
                    <a:pt x="262" y="0"/>
                  </a:moveTo>
                  <a:cubicBezTo>
                    <a:pt x="193" y="0"/>
                    <a:pt x="114" y="18"/>
                    <a:pt x="27" y="35"/>
                  </a:cubicBezTo>
                  <a:cubicBezTo>
                    <a:pt x="0" y="35"/>
                    <a:pt x="18" y="70"/>
                    <a:pt x="35" y="70"/>
                  </a:cubicBezTo>
                  <a:cubicBezTo>
                    <a:pt x="114" y="53"/>
                    <a:pt x="193" y="53"/>
                    <a:pt x="262" y="35"/>
                  </a:cubicBezTo>
                  <a:cubicBezTo>
                    <a:pt x="289" y="35"/>
                    <a:pt x="289" y="0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9" name="Google Shape;569;p20"/>
            <p:cNvSpPr/>
            <p:nvPr/>
          </p:nvSpPr>
          <p:spPr>
            <a:xfrm>
              <a:off x="4920250" y="439475"/>
              <a:ext cx="8750" cy="1550"/>
            </a:xfrm>
            <a:custGeom>
              <a:avLst/>
              <a:gdLst/>
              <a:ahLst/>
              <a:cxnLst/>
              <a:rect l="l" t="t" r="r" b="b"/>
              <a:pathLst>
                <a:path w="350" h="62" extrusionOk="0">
                  <a:moveTo>
                    <a:pt x="323" y="0"/>
                  </a:moveTo>
                  <a:cubicBezTo>
                    <a:pt x="227" y="18"/>
                    <a:pt x="123" y="27"/>
                    <a:pt x="18" y="27"/>
                  </a:cubicBezTo>
                  <a:cubicBezTo>
                    <a:pt x="0" y="27"/>
                    <a:pt x="0" y="62"/>
                    <a:pt x="18" y="62"/>
                  </a:cubicBezTo>
                  <a:cubicBezTo>
                    <a:pt x="131" y="62"/>
                    <a:pt x="227" y="53"/>
                    <a:pt x="323" y="35"/>
                  </a:cubicBezTo>
                  <a:cubicBezTo>
                    <a:pt x="350" y="35"/>
                    <a:pt x="350" y="0"/>
                    <a:pt x="32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0" name="Google Shape;570;p20"/>
            <p:cNvSpPr/>
            <p:nvPr/>
          </p:nvSpPr>
          <p:spPr>
            <a:xfrm>
              <a:off x="4923300" y="442275"/>
              <a:ext cx="7175" cy="1300"/>
            </a:xfrm>
            <a:custGeom>
              <a:avLst/>
              <a:gdLst/>
              <a:ahLst/>
              <a:cxnLst/>
              <a:rect l="l" t="t" r="r" b="b"/>
              <a:pathLst>
                <a:path w="287" h="52" extrusionOk="0">
                  <a:moveTo>
                    <a:pt x="268" y="1"/>
                  </a:moveTo>
                  <a:cubicBezTo>
                    <a:pt x="266" y="1"/>
                    <a:pt x="264" y="1"/>
                    <a:pt x="262" y="2"/>
                  </a:cubicBezTo>
                  <a:cubicBezTo>
                    <a:pt x="216" y="12"/>
                    <a:pt x="167" y="16"/>
                    <a:pt x="119" y="16"/>
                  </a:cubicBezTo>
                  <a:cubicBezTo>
                    <a:pt x="85" y="16"/>
                    <a:pt x="51" y="14"/>
                    <a:pt x="18" y="11"/>
                  </a:cubicBezTo>
                  <a:cubicBezTo>
                    <a:pt x="16" y="10"/>
                    <a:pt x="15" y="10"/>
                    <a:pt x="14" y="10"/>
                  </a:cubicBezTo>
                  <a:lnTo>
                    <a:pt x="14" y="10"/>
                  </a:lnTo>
                  <a:cubicBezTo>
                    <a:pt x="1" y="10"/>
                    <a:pt x="2" y="46"/>
                    <a:pt x="18" y="46"/>
                  </a:cubicBezTo>
                  <a:cubicBezTo>
                    <a:pt x="54" y="49"/>
                    <a:pt x="90" y="51"/>
                    <a:pt x="126" y="51"/>
                  </a:cubicBezTo>
                  <a:cubicBezTo>
                    <a:pt x="176" y="51"/>
                    <a:pt x="225" y="47"/>
                    <a:pt x="271" y="37"/>
                  </a:cubicBezTo>
                  <a:cubicBezTo>
                    <a:pt x="287" y="29"/>
                    <a:pt x="282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1" name="Google Shape;571;p20"/>
            <p:cNvSpPr/>
            <p:nvPr/>
          </p:nvSpPr>
          <p:spPr>
            <a:xfrm>
              <a:off x="4960625" y="425500"/>
              <a:ext cx="8750" cy="1350"/>
            </a:xfrm>
            <a:custGeom>
              <a:avLst/>
              <a:gdLst/>
              <a:ahLst/>
              <a:cxnLst/>
              <a:rect l="l" t="t" r="r" b="b"/>
              <a:pathLst>
                <a:path w="350" h="54" extrusionOk="0">
                  <a:moveTo>
                    <a:pt x="315" y="1"/>
                  </a:moveTo>
                  <a:cubicBezTo>
                    <a:pt x="219" y="9"/>
                    <a:pt x="123" y="18"/>
                    <a:pt x="18" y="18"/>
                  </a:cubicBezTo>
                  <a:cubicBezTo>
                    <a:pt x="16" y="17"/>
                    <a:pt x="15" y="17"/>
                    <a:pt x="14" y="17"/>
                  </a:cubicBezTo>
                  <a:lnTo>
                    <a:pt x="14" y="17"/>
                  </a:lnTo>
                  <a:cubicBezTo>
                    <a:pt x="1" y="17"/>
                    <a:pt x="2" y="53"/>
                    <a:pt x="18" y="53"/>
                  </a:cubicBezTo>
                  <a:cubicBezTo>
                    <a:pt x="123" y="53"/>
                    <a:pt x="228" y="53"/>
                    <a:pt x="324" y="27"/>
                  </a:cubicBezTo>
                  <a:cubicBezTo>
                    <a:pt x="350" y="27"/>
                    <a:pt x="341" y="1"/>
                    <a:pt x="31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2" name="Google Shape;572;p20"/>
            <p:cNvSpPr/>
            <p:nvPr/>
          </p:nvSpPr>
          <p:spPr>
            <a:xfrm>
              <a:off x="4959750" y="427250"/>
              <a:ext cx="7675" cy="1075"/>
            </a:xfrm>
            <a:custGeom>
              <a:avLst/>
              <a:gdLst/>
              <a:ahLst/>
              <a:cxnLst/>
              <a:rect l="l" t="t" r="r" b="b"/>
              <a:pathLst>
                <a:path w="307" h="43" extrusionOk="0">
                  <a:moveTo>
                    <a:pt x="36" y="1"/>
                  </a:moveTo>
                  <a:cubicBezTo>
                    <a:pt x="9" y="1"/>
                    <a:pt x="1" y="35"/>
                    <a:pt x="27" y="35"/>
                  </a:cubicBezTo>
                  <a:cubicBezTo>
                    <a:pt x="71" y="40"/>
                    <a:pt x="114" y="42"/>
                    <a:pt x="158" y="42"/>
                  </a:cubicBezTo>
                  <a:cubicBezTo>
                    <a:pt x="202" y="42"/>
                    <a:pt x="245" y="40"/>
                    <a:pt x="289" y="35"/>
                  </a:cubicBezTo>
                  <a:cubicBezTo>
                    <a:pt x="306" y="35"/>
                    <a:pt x="306" y="1"/>
                    <a:pt x="289" y="1"/>
                  </a:cubicBezTo>
                  <a:cubicBezTo>
                    <a:pt x="236" y="6"/>
                    <a:pt x="186" y="14"/>
                    <a:pt x="135" y="14"/>
                  </a:cubicBezTo>
                  <a:cubicBezTo>
                    <a:pt x="103" y="14"/>
                    <a:pt x="70" y="1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3" name="Google Shape;573;p20"/>
            <p:cNvSpPr/>
            <p:nvPr/>
          </p:nvSpPr>
          <p:spPr>
            <a:xfrm>
              <a:off x="4961500" y="429400"/>
              <a:ext cx="6975" cy="1800"/>
            </a:xfrm>
            <a:custGeom>
              <a:avLst/>
              <a:gdLst/>
              <a:ahLst/>
              <a:cxnLst/>
              <a:rect l="l" t="t" r="r" b="b"/>
              <a:pathLst>
                <a:path w="279" h="72" extrusionOk="0">
                  <a:moveTo>
                    <a:pt x="252" y="1"/>
                  </a:moveTo>
                  <a:cubicBezTo>
                    <a:pt x="250" y="1"/>
                    <a:pt x="247" y="1"/>
                    <a:pt x="245" y="2"/>
                  </a:cubicBezTo>
                  <a:cubicBezTo>
                    <a:pt x="175" y="28"/>
                    <a:pt x="97" y="28"/>
                    <a:pt x="18" y="37"/>
                  </a:cubicBezTo>
                  <a:cubicBezTo>
                    <a:pt x="1" y="37"/>
                    <a:pt x="1" y="72"/>
                    <a:pt x="18" y="72"/>
                  </a:cubicBezTo>
                  <a:cubicBezTo>
                    <a:pt x="97" y="72"/>
                    <a:pt x="175" y="63"/>
                    <a:pt x="262" y="37"/>
                  </a:cubicBezTo>
                  <a:cubicBezTo>
                    <a:pt x="278" y="37"/>
                    <a:pt x="273" y="1"/>
                    <a:pt x="2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4" name="Google Shape;574;p20"/>
            <p:cNvSpPr/>
            <p:nvPr/>
          </p:nvSpPr>
          <p:spPr>
            <a:xfrm>
              <a:off x="4961075" y="431075"/>
              <a:ext cx="7575" cy="1650"/>
            </a:xfrm>
            <a:custGeom>
              <a:avLst/>
              <a:gdLst/>
              <a:ahLst/>
              <a:cxnLst/>
              <a:rect l="l" t="t" r="r" b="b"/>
              <a:pathLst>
                <a:path w="303" h="66" extrusionOk="0">
                  <a:moveTo>
                    <a:pt x="287" y="1"/>
                  </a:moveTo>
                  <a:cubicBezTo>
                    <a:pt x="285" y="1"/>
                    <a:pt x="282" y="2"/>
                    <a:pt x="279" y="5"/>
                  </a:cubicBezTo>
                  <a:cubicBezTo>
                    <a:pt x="192" y="22"/>
                    <a:pt x="114" y="22"/>
                    <a:pt x="26" y="31"/>
                  </a:cubicBezTo>
                  <a:cubicBezTo>
                    <a:pt x="24" y="30"/>
                    <a:pt x="22" y="30"/>
                    <a:pt x="20" y="30"/>
                  </a:cubicBezTo>
                  <a:cubicBezTo>
                    <a:pt x="0" y="30"/>
                    <a:pt x="2" y="66"/>
                    <a:pt x="26" y="66"/>
                  </a:cubicBezTo>
                  <a:cubicBezTo>
                    <a:pt x="114" y="66"/>
                    <a:pt x="201" y="57"/>
                    <a:pt x="288" y="31"/>
                  </a:cubicBezTo>
                  <a:cubicBezTo>
                    <a:pt x="303" y="31"/>
                    <a:pt x="299" y="1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5" name="Google Shape;575;p20"/>
            <p:cNvSpPr/>
            <p:nvPr/>
          </p:nvSpPr>
          <p:spPr>
            <a:xfrm>
              <a:off x="4960850" y="433375"/>
              <a:ext cx="6575" cy="1550"/>
            </a:xfrm>
            <a:custGeom>
              <a:avLst/>
              <a:gdLst/>
              <a:ahLst/>
              <a:cxnLst/>
              <a:rect l="l" t="t" r="r" b="b"/>
              <a:pathLst>
                <a:path w="263" h="62" extrusionOk="0">
                  <a:moveTo>
                    <a:pt x="245" y="0"/>
                  </a:moveTo>
                  <a:cubicBezTo>
                    <a:pt x="166" y="0"/>
                    <a:pt x="96" y="9"/>
                    <a:pt x="27" y="26"/>
                  </a:cubicBezTo>
                  <a:cubicBezTo>
                    <a:pt x="0" y="26"/>
                    <a:pt x="9" y="61"/>
                    <a:pt x="35" y="61"/>
                  </a:cubicBezTo>
                  <a:cubicBezTo>
                    <a:pt x="96" y="44"/>
                    <a:pt x="175" y="44"/>
                    <a:pt x="245" y="26"/>
                  </a:cubicBezTo>
                  <a:cubicBezTo>
                    <a:pt x="262" y="26"/>
                    <a:pt x="262" y="0"/>
                    <a:pt x="24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4961725" y="435775"/>
              <a:ext cx="5900" cy="1325"/>
            </a:xfrm>
            <a:custGeom>
              <a:avLst/>
              <a:gdLst/>
              <a:ahLst/>
              <a:cxnLst/>
              <a:rect l="l" t="t" r="r" b="b"/>
              <a:pathLst>
                <a:path w="236" h="53" extrusionOk="0">
                  <a:moveTo>
                    <a:pt x="210" y="0"/>
                  </a:moveTo>
                  <a:cubicBezTo>
                    <a:pt x="140" y="9"/>
                    <a:pt x="70" y="26"/>
                    <a:pt x="18" y="26"/>
                  </a:cubicBezTo>
                  <a:cubicBezTo>
                    <a:pt x="0" y="26"/>
                    <a:pt x="0" y="52"/>
                    <a:pt x="18" y="52"/>
                  </a:cubicBezTo>
                  <a:cubicBezTo>
                    <a:pt x="88" y="52"/>
                    <a:pt x="149" y="44"/>
                    <a:pt x="219" y="35"/>
                  </a:cubicBezTo>
                  <a:cubicBezTo>
                    <a:pt x="236" y="35"/>
                    <a:pt x="227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4961525" y="438125"/>
              <a:ext cx="4525" cy="2075"/>
            </a:xfrm>
            <a:custGeom>
              <a:avLst/>
              <a:gdLst/>
              <a:ahLst/>
              <a:cxnLst/>
              <a:rect l="l" t="t" r="r" b="b"/>
              <a:pathLst>
                <a:path w="181" h="83" extrusionOk="0">
                  <a:moveTo>
                    <a:pt x="156" y="1"/>
                  </a:moveTo>
                  <a:cubicBezTo>
                    <a:pt x="153" y="1"/>
                    <a:pt x="151" y="1"/>
                    <a:pt x="148" y="2"/>
                  </a:cubicBezTo>
                  <a:cubicBezTo>
                    <a:pt x="104" y="28"/>
                    <a:pt x="52" y="37"/>
                    <a:pt x="8" y="46"/>
                  </a:cubicBezTo>
                  <a:cubicBezTo>
                    <a:pt x="0" y="54"/>
                    <a:pt x="7" y="82"/>
                    <a:pt x="14" y="82"/>
                  </a:cubicBezTo>
                  <a:cubicBezTo>
                    <a:pt x="15" y="82"/>
                    <a:pt x="16" y="82"/>
                    <a:pt x="17" y="81"/>
                  </a:cubicBezTo>
                  <a:cubicBezTo>
                    <a:pt x="61" y="63"/>
                    <a:pt x="113" y="46"/>
                    <a:pt x="157" y="37"/>
                  </a:cubicBezTo>
                  <a:cubicBezTo>
                    <a:pt x="180" y="29"/>
                    <a:pt x="176" y="1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8" name="Google Shape;578;p20"/>
            <p:cNvSpPr/>
            <p:nvPr/>
          </p:nvSpPr>
          <p:spPr>
            <a:xfrm>
              <a:off x="4961500" y="440675"/>
              <a:ext cx="6675" cy="1525"/>
            </a:xfrm>
            <a:custGeom>
              <a:avLst/>
              <a:gdLst/>
              <a:ahLst/>
              <a:cxnLst/>
              <a:rect l="l" t="t" r="r" b="b"/>
              <a:pathLst>
                <a:path w="267" h="61" extrusionOk="0">
                  <a:moveTo>
                    <a:pt x="249" y="0"/>
                  </a:moveTo>
                  <a:cubicBezTo>
                    <a:pt x="246" y="0"/>
                    <a:pt x="241" y="1"/>
                    <a:pt x="236" y="5"/>
                  </a:cubicBezTo>
                  <a:cubicBezTo>
                    <a:pt x="192" y="18"/>
                    <a:pt x="137" y="26"/>
                    <a:pt x="84" y="26"/>
                  </a:cubicBezTo>
                  <a:cubicBezTo>
                    <a:pt x="65" y="26"/>
                    <a:pt x="45" y="25"/>
                    <a:pt x="27" y="22"/>
                  </a:cubicBezTo>
                  <a:cubicBezTo>
                    <a:pt x="24" y="21"/>
                    <a:pt x="21" y="21"/>
                    <a:pt x="19" y="21"/>
                  </a:cubicBezTo>
                  <a:cubicBezTo>
                    <a:pt x="1" y="21"/>
                    <a:pt x="2" y="50"/>
                    <a:pt x="18" y="57"/>
                  </a:cubicBezTo>
                  <a:cubicBezTo>
                    <a:pt x="38" y="59"/>
                    <a:pt x="57" y="61"/>
                    <a:pt x="77" y="61"/>
                  </a:cubicBezTo>
                  <a:cubicBezTo>
                    <a:pt x="135" y="61"/>
                    <a:pt x="193" y="51"/>
                    <a:pt x="245" y="31"/>
                  </a:cubicBezTo>
                  <a:cubicBezTo>
                    <a:pt x="266" y="24"/>
                    <a:pt x="265" y="0"/>
                    <a:pt x="24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9" name="Google Shape;579;p20"/>
            <p:cNvSpPr/>
            <p:nvPr/>
          </p:nvSpPr>
          <p:spPr>
            <a:xfrm>
              <a:off x="4978300" y="350375"/>
              <a:ext cx="5225" cy="1600"/>
            </a:xfrm>
            <a:custGeom>
              <a:avLst/>
              <a:gdLst/>
              <a:ahLst/>
              <a:cxnLst/>
              <a:rect l="l" t="t" r="r" b="b"/>
              <a:pathLst>
                <a:path w="209" h="64" extrusionOk="0">
                  <a:moveTo>
                    <a:pt x="182" y="1"/>
                  </a:moveTo>
                  <a:cubicBezTo>
                    <a:pt x="180" y="1"/>
                    <a:pt x="178" y="1"/>
                    <a:pt x="175" y="2"/>
                  </a:cubicBezTo>
                  <a:cubicBezTo>
                    <a:pt x="123" y="11"/>
                    <a:pt x="79" y="19"/>
                    <a:pt x="27" y="19"/>
                  </a:cubicBezTo>
                  <a:cubicBezTo>
                    <a:pt x="1" y="37"/>
                    <a:pt x="1" y="63"/>
                    <a:pt x="27" y="63"/>
                  </a:cubicBezTo>
                  <a:cubicBezTo>
                    <a:pt x="79" y="63"/>
                    <a:pt x="132" y="46"/>
                    <a:pt x="184" y="37"/>
                  </a:cubicBezTo>
                  <a:cubicBezTo>
                    <a:pt x="208" y="37"/>
                    <a:pt x="203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0" name="Google Shape;580;p20"/>
            <p:cNvSpPr/>
            <p:nvPr/>
          </p:nvSpPr>
          <p:spPr>
            <a:xfrm>
              <a:off x="4978525" y="352600"/>
              <a:ext cx="5475" cy="1550"/>
            </a:xfrm>
            <a:custGeom>
              <a:avLst/>
              <a:gdLst/>
              <a:ahLst/>
              <a:cxnLst/>
              <a:rect l="l" t="t" r="r" b="b"/>
              <a:pathLst>
                <a:path w="219" h="62" extrusionOk="0">
                  <a:moveTo>
                    <a:pt x="193" y="0"/>
                  </a:moveTo>
                  <a:lnTo>
                    <a:pt x="27" y="35"/>
                  </a:lnTo>
                  <a:cubicBezTo>
                    <a:pt x="1" y="35"/>
                    <a:pt x="18" y="61"/>
                    <a:pt x="36" y="61"/>
                  </a:cubicBezTo>
                  <a:lnTo>
                    <a:pt x="201" y="35"/>
                  </a:lnTo>
                  <a:cubicBezTo>
                    <a:pt x="219" y="35"/>
                    <a:pt x="210" y="0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1" name="Google Shape;581;p20"/>
            <p:cNvSpPr/>
            <p:nvPr/>
          </p:nvSpPr>
          <p:spPr>
            <a:xfrm>
              <a:off x="4979275" y="353650"/>
              <a:ext cx="4250" cy="1700"/>
            </a:xfrm>
            <a:custGeom>
              <a:avLst/>
              <a:gdLst/>
              <a:ahLst/>
              <a:cxnLst/>
              <a:rect l="l" t="t" r="r" b="b"/>
              <a:pathLst>
                <a:path w="170" h="68" extrusionOk="0">
                  <a:moveTo>
                    <a:pt x="143" y="1"/>
                  </a:moveTo>
                  <a:cubicBezTo>
                    <a:pt x="141" y="1"/>
                    <a:pt x="139" y="1"/>
                    <a:pt x="136" y="2"/>
                  </a:cubicBezTo>
                  <a:cubicBezTo>
                    <a:pt x="93" y="11"/>
                    <a:pt x="49" y="19"/>
                    <a:pt x="14" y="37"/>
                  </a:cubicBezTo>
                  <a:cubicBezTo>
                    <a:pt x="0" y="44"/>
                    <a:pt x="3" y="68"/>
                    <a:pt x="18" y="68"/>
                  </a:cubicBezTo>
                  <a:cubicBezTo>
                    <a:pt x="22" y="68"/>
                    <a:pt x="27" y="67"/>
                    <a:pt x="32" y="63"/>
                  </a:cubicBezTo>
                  <a:cubicBezTo>
                    <a:pt x="75" y="54"/>
                    <a:pt x="119" y="46"/>
                    <a:pt x="145" y="37"/>
                  </a:cubicBezTo>
                  <a:cubicBezTo>
                    <a:pt x="169" y="37"/>
                    <a:pt x="164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2" name="Google Shape;582;p20"/>
            <p:cNvSpPr/>
            <p:nvPr/>
          </p:nvSpPr>
          <p:spPr>
            <a:xfrm>
              <a:off x="4978300" y="356050"/>
              <a:ext cx="3900" cy="1800"/>
            </a:xfrm>
            <a:custGeom>
              <a:avLst/>
              <a:gdLst/>
              <a:ahLst/>
              <a:cxnLst/>
              <a:rect l="l" t="t" r="r" b="b"/>
              <a:pathLst>
                <a:path w="156" h="72" extrusionOk="0">
                  <a:moveTo>
                    <a:pt x="129" y="1"/>
                  </a:moveTo>
                  <a:cubicBezTo>
                    <a:pt x="127" y="1"/>
                    <a:pt x="125" y="1"/>
                    <a:pt x="123" y="2"/>
                  </a:cubicBezTo>
                  <a:cubicBezTo>
                    <a:pt x="88" y="11"/>
                    <a:pt x="53" y="28"/>
                    <a:pt x="10" y="37"/>
                  </a:cubicBezTo>
                  <a:cubicBezTo>
                    <a:pt x="1" y="37"/>
                    <a:pt x="1" y="72"/>
                    <a:pt x="27" y="72"/>
                  </a:cubicBezTo>
                  <a:cubicBezTo>
                    <a:pt x="53" y="54"/>
                    <a:pt x="88" y="46"/>
                    <a:pt x="132" y="37"/>
                  </a:cubicBezTo>
                  <a:cubicBezTo>
                    <a:pt x="155" y="29"/>
                    <a:pt x="144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3" name="Google Shape;583;p20"/>
            <p:cNvSpPr/>
            <p:nvPr/>
          </p:nvSpPr>
          <p:spPr>
            <a:xfrm>
              <a:off x="4978975" y="357825"/>
              <a:ext cx="3500" cy="1150"/>
            </a:xfrm>
            <a:custGeom>
              <a:avLst/>
              <a:gdLst/>
              <a:ahLst/>
              <a:cxnLst/>
              <a:rect l="l" t="t" r="r" b="b"/>
              <a:pathLst>
                <a:path w="140" h="46" extrusionOk="0">
                  <a:moveTo>
                    <a:pt x="114" y="1"/>
                  </a:moveTo>
                  <a:cubicBezTo>
                    <a:pt x="87" y="1"/>
                    <a:pt x="52" y="10"/>
                    <a:pt x="18" y="10"/>
                  </a:cubicBezTo>
                  <a:cubicBezTo>
                    <a:pt x="2" y="10"/>
                    <a:pt x="0" y="46"/>
                    <a:pt x="13" y="46"/>
                  </a:cubicBezTo>
                  <a:cubicBezTo>
                    <a:pt x="14" y="46"/>
                    <a:pt x="16" y="45"/>
                    <a:pt x="18" y="45"/>
                  </a:cubicBezTo>
                  <a:cubicBezTo>
                    <a:pt x="52" y="45"/>
                    <a:pt x="87" y="27"/>
                    <a:pt x="114" y="27"/>
                  </a:cubicBezTo>
                  <a:cubicBezTo>
                    <a:pt x="140" y="27"/>
                    <a:pt x="140" y="1"/>
                    <a:pt x="11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4" name="Google Shape;584;p20"/>
            <p:cNvSpPr/>
            <p:nvPr/>
          </p:nvSpPr>
          <p:spPr>
            <a:xfrm>
              <a:off x="5028525" y="425075"/>
              <a:ext cx="5250" cy="1550"/>
            </a:xfrm>
            <a:custGeom>
              <a:avLst/>
              <a:gdLst/>
              <a:ahLst/>
              <a:cxnLst/>
              <a:rect l="l" t="t" r="r" b="b"/>
              <a:pathLst>
                <a:path w="210" h="62" extrusionOk="0">
                  <a:moveTo>
                    <a:pt x="175" y="0"/>
                  </a:moveTo>
                  <a:cubicBezTo>
                    <a:pt x="122" y="18"/>
                    <a:pt x="79" y="26"/>
                    <a:pt x="26" y="26"/>
                  </a:cubicBezTo>
                  <a:cubicBezTo>
                    <a:pt x="0" y="26"/>
                    <a:pt x="0" y="61"/>
                    <a:pt x="26" y="61"/>
                  </a:cubicBezTo>
                  <a:cubicBezTo>
                    <a:pt x="79" y="61"/>
                    <a:pt x="131" y="44"/>
                    <a:pt x="183" y="35"/>
                  </a:cubicBezTo>
                  <a:cubicBezTo>
                    <a:pt x="210" y="35"/>
                    <a:pt x="201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5" name="Google Shape;585;p20"/>
            <p:cNvSpPr/>
            <p:nvPr/>
          </p:nvSpPr>
          <p:spPr>
            <a:xfrm>
              <a:off x="5028725" y="427800"/>
              <a:ext cx="7000" cy="1650"/>
            </a:xfrm>
            <a:custGeom>
              <a:avLst/>
              <a:gdLst/>
              <a:ahLst/>
              <a:cxnLst/>
              <a:rect l="l" t="t" r="r" b="b"/>
              <a:pathLst>
                <a:path w="280" h="66" extrusionOk="0">
                  <a:moveTo>
                    <a:pt x="265" y="1"/>
                  </a:moveTo>
                  <a:lnTo>
                    <a:pt x="265" y="1"/>
                  </a:lnTo>
                  <a:cubicBezTo>
                    <a:pt x="262" y="1"/>
                    <a:pt x="258" y="2"/>
                    <a:pt x="254" y="5"/>
                  </a:cubicBezTo>
                  <a:lnTo>
                    <a:pt x="27" y="31"/>
                  </a:lnTo>
                  <a:cubicBezTo>
                    <a:pt x="1" y="31"/>
                    <a:pt x="18" y="66"/>
                    <a:pt x="36" y="66"/>
                  </a:cubicBezTo>
                  <a:cubicBezTo>
                    <a:pt x="114" y="57"/>
                    <a:pt x="175" y="48"/>
                    <a:pt x="254" y="31"/>
                  </a:cubicBezTo>
                  <a:cubicBezTo>
                    <a:pt x="276" y="31"/>
                    <a:pt x="280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6" name="Google Shape;586;p20"/>
            <p:cNvSpPr/>
            <p:nvPr/>
          </p:nvSpPr>
          <p:spPr>
            <a:xfrm>
              <a:off x="5028750" y="429425"/>
              <a:ext cx="7425" cy="1800"/>
            </a:xfrm>
            <a:custGeom>
              <a:avLst/>
              <a:gdLst/>
              <a:ahLst/>
              <a:cxnLst/>
              <a:rect l="l" t="t" r="r" b="b"/>
              <a:pathLst>
                <a:path w="297" h="72" extrusionOk="0">
                  <a:moveTo>
                    <a:pt x="279" y="1"/>
                  </a:moveTo>
                  <a:cubicBezTo>
                    <a:pt x="201" y="10"/>
                    <a:pt x="113" y="27"/>
                    <a:pt x="35" y="36"/>
                  </a:cubicBezTo>
                  <a:cubicBezTo>
                    <a:pt x="3" y="36"/>
                    <a:pt x="0" y="72"/>
                    <a:pt x="26" y="72"/>
                  </a:cubicBezTo>
                  <a:cubicBezTo>
                    <a:pt x="29" y="72"/>
                    <a:pt x="32" y="71"/>
                    <a:pt x="35" y="71"/>
                  </a:cubicBezTo>
                  <a:cubicBezTo>
                    <a:pt x="113" y="62"/>
                    <a:pt x="201" y="45"/>
                    <a:pt x="279" y="36"/>
                  </a:cubicBezTo>
                  <a:cubicBezTo>
                    <a:pt x="297" y="36"/>
                    <a:pt x="297" y="1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7" name="Google Shape;587;p20"/>
            <p:cNvSpPr/>
            <p:nvPr/>
          </p:nvSpPr>
          <p:spPr>
            <a:xfrm>
              <a:off x="5030250" y="431600"/>
              <a:ext cx="6150" cy="1800"/>
            </a:xfrm>
            <a:custGeom>
              <a:avLst/>
              <a:gdLst/>
              <a:ahLst/>
              <a:cxnLst/>
              <a:rect l="l" t="t" r="r" b="b"/>
              <a:pathLst>
                <a:path w="246" h="72" extrusionOk="0">
                  <a:moveTo>
                    <a:pt x="232" y="0"/>
                  </a:moveTo>
                  <a:lnTo>
                    <a:pt x="232" y="0"/>
                  </a:lnTo>
                  <a:cubicBezTo>
                    <a:pt x="231" y="0"/>
                    <a:pt x="230" y="0"/>
                    <a:pt x="228" y="1"/>
                  </a:cubicBezTo>
                  <a:cubicBezTo>
                    <a:pt x="158" y="10"/>
                    <a:pt x="88" y="27"/>
                    <a:pt x="18" y="36"/>
                  </a:cubicBezTo>
                  <a:cubicBezTo>
                    <a:pt x="1" y="36"/>
                    <a:pt x="1" y="71"/>
                    <a:pt x="18" y="71"/>
                  </a:cubicBezTo>
                  <a:cubicBezTo>
                    <a:pt x="88" y="62"/>
                    <a:pt x="158" y="45"/>
                    <a:pt x="228" y="36"/>
                  </a:cubicBezTo>
                  <a:cubicBezTo>
                    <a:pt x="244" y="36"/>
                    <a:pt x="245" y="0"/>
                    <a:pt x="23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8" name="Google Shape;588;p20"/>
            <p:cNvSpPr/>
            <p:nvPr/>
          </p:nvSpPr>
          <p:spPr>
            <a:xfrm>
              <a:off x="5029600" y="433575"/>
              <a:ext cx="6350" cy="1350"/>
            </a:xfrm>
            <a:custGeom>
              <a:avLst/>
              <a:gdLst/>
              <a:ahLst/>
              <a:cxnLst/>
              <a:rect l="l" t="t" r="r" b="b"/>
              <a:pathLst>
                <a:path w="254" h="54" extrusionOk="0">
                  <a:moveTo>
                    <a:pt x="219" y="1"/>
                  </a:moveTo>
                  <a:cubicBezTo>
                    <a:pt x="158" y="9"/>
                    <a:pt x="88" y="9"/>
                    <a:pt x="27" y="18"/>
                  </a:cubicBezTo>
                  <a:cubicBezTo>
                    <a:pt x="1" y="18"/>
                    <a:pt x="10" y="53"/>
                    <a:pt x="36" y="53"/>
                  </a:cubicBezTo>
                  <a:cubicBezTo>
                    <a:pt x="97" y="44"/>
                    <a:pt x="167" y="44"/>
                    <a:pt x="228" y="36"/>
                  </a:cubicBezTo>
                  <a:cubicBezTo>
                    <a:pt x="254" y="36"/>
                    <a:pt x="245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9" name="Google Shape;589;p20"/>
            <p:cNvSpPr/>
            <p:nvPr/>
          </p:nvSpPr>
          <p:spPr>
            <a:xfrm>
              <a:off x="5028300" y="435775"/>
              <a:ext cx="9200" cy="1500"/>
            </a:xfrm>
            <a:custGeom>
              <a:avLst/>
              <a:gdLst/>
              <a:ahLst/>
              <a:cxnLst/>
              <a:rect l="l" t="t" r="r" b="b"/>
              <a:pathLst>
                <a:path w="368" h="60" extrusionOk="0">
                  <a:moveTo>
                    <a:pt x="341" y="0"/>
                  </a:moveTo>
                  <a:cubicBezTo>
                    <a:pt x="227" y="26"/>
                    <a:pt x="131" y="26"/>
                    <a:pt x="18" y="26"/>
                  </a:cubicBezTo>
                  <a:cubicBezTo>
                    <a:pt x="0" y="26"/>
                    <a:pt x="0" y="52"/>
                    <a:pt x="18" y="52"/>
                  </a:cubicBezTo>
                  <a:cubicBezTo>
                    <a:pt x="51" y="58"/>
                    <a:pt x="84" y="60"/>
                    <a:pt x="116" y="60"/>
                  </a:cubicBezTo>
                  <a:cubicBezTo>
                    <a:pt x="193" y="60"/>
                    <a:pt x="269" y="47"/>
                    <a:pt x="350" y="35"/>
                  </a:cubicBezTo>
                  <a:cubicBezTo>
                    <a:pt x="367" y="35"/>
                    <a:pt x="358" y="0"/>
                    <a:pt x="34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0" name="Google Shape;590;p20"/>
            <p:cNvSpPr/>
            <p:nvPr/>
          </p:nvSpPr>
          <p:spPr>
            <a:xfrm>
              <a:off x="5029900" y="438975"/>
              <a:ext cx="5850" cy="1400"/>
            </a:xfrm>
            <a:custGeom>
              <a:avLst/>
              <a:gdLst/>
              <a:ahLst/>
              <a:cxnLst/>
              <a:rect l="l" t="t" r="r" b="b"/>
              <a:pathLst>
                <a:path w="234" h="56" extrusionOk="0">
                  <a:moveTo>
                    <a:pt x="34" y="1"/>
                  </a:moveTo>
                  <a:cubicBezTo>
                    <a:pt x="21" y="1"/>
                    <a:pt x="1" y="13"/>
                    <a:pt x="15" y="20"/>
                  </a:cubicBezTo>
                  <a:cubicBezTo>
                    <a:pt x="27" y="48"/>
                    <a:pt x="57" y="56"/>
                    <a:pt x="91" y="56"/>
                  </a:cubicBezTo>
                  <a:cubicBezTo>
                    <a:pt x="134" y="56"/>
                    <a:pt x="183" y="43"/>
                    <a:pt x="207" y="38"/>
                  </a:cubicBezTo>
                  <a:cubicBezTo>
                    <a:pt x="233" y="38"/>
                    <a:pt x="216" y="3"/>
                    <a:pt x="198" y="3"/>
                  </a:cubicBezTo>
                  <a:cubicBezTo>
                    <a:pt x="181" y="3"/>
                    <a:pt x="125" y="19"/>
                    <a:pt x="84" y="19"/>
                  </a:cubicBezTo>
                  <a:cubicBezTo>
                    <a:pt x="63" y="19"/>
                    <a:pt x="47" y="15"/>
                    <a:pt x="41" y="3"/>
                  </a:cubicBezTo>
                  <a:cubicBezTo>
                    <a:pt x="39" y="1"/>
                    <a:pt x="37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1" name="Google Shape;591;p20"/>
            <p:cNvSpPr/>
            <p:nvPr/>
          </p:nvSpPr>
          <p:spPr>
            <a:xfrm>
              <a:off x="5029175" y="436825"/>
              <a:ext cx="7175" cy="1800"/>
            </a:xfrm>
            <a:custGeom>
              <a:avLst/>
              <a:gdLst/>
              <a:ahLst/>
              <a:cxnLst/>
              <a:rect l="l" t="t" r="r" b="b"/>
              <a:pathLst>
                <a:path w="287" h="72" extrusionOk="0">
                  <a:moveTo>
                    <a:pt x="268" y="0"/>
                  </a:moveTo>
                  <a:cubicBezTo>
                    <a:pt x="266" y="0"/>
                    <a:pt x="264" y="1"/>
                    <a:pt x="262" y="2"/>
                  </a:cubicBezTo>
                  <a:cubicBezTo>
                    <a:pt x="184" y="19"/>
                    <a:pt x="105" y="19"/>
                    <a:pt x="27" y="37"/>
                  </a:cubicBezTo>
                  <a:cubicBezTo>
                    <a:pt x="0" y="37"/>
                    <a:pt x="0" y="72"/>
                    <a:pt x="27" y="72"/>
                  </a:cubicBezTo>
                  <a:cubicBezTo>
                    <a:pt x="105" y="72"/>
                    <a:pt x="192" y="72"/>
                    <a:pt x="271" y="37"/>
                  </a:cubicBezTo>
                  <a:cubicBezTo>
                    <a:pt x="287" y="29"/>
                    <a:pt x="28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27" name="Google Shape;727;p20"/>
          <p:cNvGrpSpPr/>
          <p:nvPr/>
        </p:nvGrpSpPr>
        <p:grpSpPr>
          <a:xfrm>
            <a:off x="2766542" y="2383873"/>
            <a:ext cx="726345" cy="780354"/>
            <a:chOff x="5511525" y="1914795"/>
            <a:chExt cx="605751" cy="693504"/>
          </a:xfrm>
        </p:grpSpPr>
        <p:sp>
          <p:nvSpPr>
            <p:cNvPr id="728" name="Google Shape;728;p20"/>
            <p:cNvSpPr/>
            <p:nvPr/>
          </p:nvSpPr>
          <p:spPr>
            <a:xfrm>
              <a:off x="5558490" y="1925567"/>
              <a:ext cx="146650" cy="305850"/>
            </a:xfrm>
            <a:custGeom>
              <a:avLst/>
              <a:gdLst/>
              <a:ahLst/>
              <a:cxnLst/>
              <a:rect l="l" t="t" r="r" b="b"/>
              <a:pathLst>
                <a:path w="5866" h="12234" extrusionOk="0">
                  <a:moveTo>
                    <a:pt x="5768" y="11321"/>
                  </a:moveTo>
                  <a:cubicBezTo>
                    <a:pt x="5657" y="11432"/>
                    <a:pt x="5093" y="11579"/>
                    <a:pt x="4815" y="11726"/>
                  </a:cubicBezTo>
                  <a:cubicBezTo>
                    <a:pt x="4537" y="11873"/>
                    <a:pt x="4335" y="12357"/>
                    <a:pt x="4101" y="12202"/>
                  </a:cubicBezTo>
                  <a:cubicBezTo>
                    <a:pt x="3867" y="12047"/>
                    <a:pt x="3799" y="11782"/>
                    <a:pt x="3410" y="10798"/>
                  </a:cubicBezTo>
                  <a:cubicBezTo>
                    <a:pt x="3021" y="9814"/>
                    <a:pt x="2120" y="7131"/>
                    <a:pt x="1767" y="6297"/>
                  </a:cubicBezTo>
                  <a:cubicBezTo>
                    <a:pt x="1414" y="5464"/>
                    <a:pt x="1478" y="5976"/>
                    <a:pt x="1291" y="5797"/>
                  </a:cubicBezTo>
                  <a:cubicBezTo>
                    <a:pt x="1105" y="5618"/>
                    <a:pt x="846" y="5717"/>
                    <a:pt x="648" y="5225"/>
                  </a:cubicBezTo>
                  <a:cubicBezTo>
                    <a:pt x="450" y="4733"/>
                    <a:pt x="192" y="3709"/>
                    <a:pt x="101" y="2844"/>
                  </a:cubicBezTo>
                  <a:cubicBezTo>
                    <a:pt x="10" y="1979"/>
                    <a:pt x="-66" y="256"/>
                    <a:pt x="101" y="34"/>
                  </a:cubicBezTo>
                  <a:cubicBezTo>
                    <a:pt x="268" y="-188"/>
                    <a:pt x="677" y="947"/>
                    <a:pt x="1101" y="1511"/>
                  </a:cubicBezTo>
                  <a:cubicBezTo>
                    <a:pt x="1526" y="2075"/>
                    <a:pt x="2354" y="2900"/>
                    <a:pt x="2648" y="3416"/>
                  </a:cubicBezTo>
                  <a:cubicBezTo>
                    <a:pt x="2942" y="3932"/>
                    <a:pt x="2899" y="4237"/>
                    <a:pt x="2863" y="4606"/>
                  </a:cubicBezTo>
                  <a:cubicBezTo>
                    <a:pt x="2827" y="4975"/>
                    <a:pt x="2450" y="5396"/>
                    <a:pt x="2434" y="5630"/>
                  </a:cubicBezTo>
                  <a:cubicBezTo>
                    <a:pt x="2418" y="5864"/>
                    <a:pt x="2260" y="5106"/>
                    <a:pt x="2768" y="6011"/>
                  </a:cubicBezTo>
                  <a:cubicBezTo>
                    <a:pt x="3276" y="6916"/>
                    <a:pt x="4982" y="10174"/>
                    <a:pt x="5482" y="11059"/>
                  </a:cubicBezTo>
                  <a:cubicBezTo>
                    <a:pt x="5982" y="11944"/>
                    <a:pt x="5879" y="11210"/>
                    <a:pt x="5768" y="113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grpSp>
          <p:nvGrpSpPr>
            <p:cNvPr id="729" name="Google Shape;729;p20"/>
            <p:cNvGrpSpPr/>
            <p:nvPr/>
          </p:nvGrpSpPr>
          <p:grpSpPr>
            <a:xfrm>
              <a:off x="5511525" y="1914795"/>
              <a:ext cx="605751" cy="693504"/>
              <a:chOff x="2262150" y="2316875"/>
              <a:chExt cx="605751" cy="693504"/>
            </a:xfrm>
          </p:grpSpPr>
          <p:sp>
            <p:nvSpPr>
              <p:cNvPr id="730" name="Google Shape;730;p20"/>
              <p:cNvSpPr/>
              <p:nvPr/>
            </p:nvSpPr>
            <p:spPr>
              <a:xfrm>
                <a:off x="2270143" y="2483301"/>
                <a:ext cx="577833" cy="527078"/>
              </a:xfrm>
              <a:custGeom>
                <a:avLst/>
                <a:gdLst/>
                <a:ahLst/>
                <a:cxnLst/>
                <a:rect l="l" t="t" r="r" b="b"/>
                <a:pathLst>
                  <a:path w="10121" h="9232" extrusionOk="0">
                    <a:moveTo>
                      <a:pt x="6495" y="1"/>
                    </a:moveTo>
                    <a:cubicBezTo>
                      <a:pt x="5052" y="1"/>
                      <a:pt x="3727" y="1011"/>
                      <a:pt x="3528" y="2534"/>
                    </a:cubicBezTo>
                    <a:cubicBezTo>
                      <a:pt x="3528" y="2542"/>
                      <a:pt x="3519" y="2551"/>
                      <a:pt x="3519" y="2551"/>
                    </a:cubicBezTo>
                    <a:cubicBezTo>
                      <a:pt x="3476" y="2586"/>
                      <a:pt x="3450" y="2638"/>
                      <a:pt x="3476" y="2708"/>
                    </a:cubicBezTo>
                    <a:cubicBezTo>
                      <a:pt x="3485" y="2769"/>
                      <a:pt x="3502" y="2822"/>
                      <a:pt x="3519" y="2892"/>
                    </a:cubicBezTo>
                    <a:cubicBezTo>
                      <a:pt x="3528" y="2935"/>
                      <a:pt x="3563" y="2970"/>
                      <a:pt x="3589" y="2988"/>
                    </a:cubicBezTo>
                    <a:cubicBezTo>
                      <a:pt x="3607" y="3014"/>
                      <a:pt x="3616" y="3023"/>
                      <a:pt x="3633" y="3040"/>
                    </a:cubicBezTo>
                    <a:cubicBezTo>
                      <a:pt x="3659" y="3154"/>
                      <a:pt x="3677" y="3258"/>
                      <a:pt x="3738" y="3363"/>
                    </a:cubicBezTo>
                    <a:cubicBezTo>
                      <a:pt x="3764" y="3416"/>
                      <a:pt x="3799" y="3477"/>
                      <a:pt x="3843" y="3520"/>
                    </a:cubicBezTo>
                    <a:lnTo>
                      <a:pt x="3843" y="3538"/>
                    </a:lnTo>
                    <a:lnTo>
                      <a:pt x="3843" y="3547"/>
                    </a:lnTo>
                    <a:cubicBezTo>
                      <a:pt x="3843" y="3555"/>
                      <a:pt x="3851" y="3555"/>
                      <a:pt x="3851" y="3564"/>
                    </a:cubicBezTo>
                    <a:cubicBezTo>
                      <a:pt x="3877" y="3599"/>
                      <a:pt x="3912" y="3625"/>
                      <a:pt x="3939" y="3625"/>
                    </a:cubicBezTo>
                    <a:lnTo>
                      <a:pt x="3974" y="3686"/>
                    </a:lnTo>
                    <a:cubicBezTo>
                      <a:pt x="3996" y="3736"/>
                      <a:pt x="4042" y="3755"/>
                      <a:pt x="4088" y="3755"/>
                    </a:cubicBezTo>
                    <a:cubicBezTo>
                      <a:pt x="4131" y="3755"/>
                      <a:pt x="4175" y="3738"/>
                      <a:pt x="4201" y="3712"/>
                    </a:cubicBezTo>
                    <a:cubicBezTo>
                      <a:pt x="4227" y="3712"/>
                      <a:pt x="4244" y="3712"/>
                      <a:pt x="4279" y="3695"/>
                    </a:cubicBezTo>
                    <a:cubicBezTo>
                      <a:pt x="4394" y="3663"/>
                      <a:pt x="4500" y="3648"/>
                      <a:pt x="4596" y="3648"/>
                    </a:cubicBezTo>
                    <a:cubicBezTo>
                      <a:pt x="5107" y="3648"/>
                      <a:pt x="5360" y="4062"/>
                      <a:pt x="5397" y="4524"/>
                    </a:cubicBezTo>
                    <a:cubicBezTo>
                      <a:pt x="5379" y="4551"/>
                      <a:pt x="5379" y="4559"/>
                      <a:pt x="5379" y="4586"/>
                    </a:cubicBezTo>
                    <a:cubicBezTo>
                      <a:pt x="5362" y="4865"/>
                      <a:pt x="5318" y="5127"/>
                      <a:pt x="5231" y="5389"/>
                    </a:cubicBezTo>
                    <a:cubicBezTo>
                      <a:pt x="5222" y="5415"/>
                      <a:pt x="5222" y="5433"/>
                      <a:pt x="5222" y="5441"/>
                    </a:cubicBezTo>
                    <a:cubicBezTo>
                      <a:pt x="5161" y="5564"/>
                      <a:pt x="5109" y="5694"/>
                      <a:pt x="5056" y="5817"/>
                    </a:cubicBezTo>
                    <a:cubicBezTo>
                      <a:pt x="5047" y="5825"/>
                      <a:pt x="5047" y="5852"/>
                      <a:pt x="5047" y="5860"/>
                    </a:cubicBezTo>
                    <a:lnTo>
                      <a:pt x="4978" y="5922"/>
                    </a:lnTo>
                    <a:cubicBezTo>
                      <a:pt x="4960" y="5922"/>
                      <a:pt x="4934" y="5922"/>
                      <a:pt x="4917" y="5939"/>
                    </a:cubicBezTo>
                    <a:cubicBezTo>
                      <a:pt x="4486" y="6075"/>
                      <a:pt x="4113" y="6211"/>
                      <a:pt x="3681" y="6211"/>
                    </a:cubicBezTo>
                    <a:cubicBezTo>
                      <a:pt x="3614" y="6211"/>
                      <a:pt x="3546" y="6208"/>
                      <a:pt x="3476" y="6201"/>
                    </a:cubicBezTo>
                    <a:cubicBezTo>
                      <a:pt x="3441" y="6201"/>
                      <a:pt x="3415" y="6201"/>
                      <a:pt x="3397" y="6210"/>
                    </a:cubicBezTo>
                    <a:cubicBezTo>
                      <a:pt x="3371" y="6201"/>
                      <a:pt x="3345" y="6201"/>
                      <a:pt x="3319" y="6183"/>
                    </a:cubicBezTo>
                    <a:lnTo>
                      <a:pt x="3266" y="6183"/>
                    </a:lnTo>
                    <a:cubicBezTo>
                      <a:pt x="3196" y="6114"/>
                      <a:pt x="3135" y="6026"/>
                      <a:pt x="3065" y="5948"/>
                    </a:cubicBezTo>
                    <a:cubicBezTo>
                      <a:pt x="3048" y="5922"/>
                      <a:pt x="3039" y="5904"/>
                      <a:pt x="3013" y="5878"/>
                    </a:cubicBezTo>
                    <a:cubicBezTo>
                      <a:pt x="3004" y="5834"/>
                      <a:pt x="3004" y="5791"/>
                      <a:pt x="3004" y="5747"/>
                    </a:cubicBezTo>
                    <a:cubicBezTo>
                      <a:pt x="3004" y="5660"/>
                      <a:pt x="3013" y="5572"/>
                      <a:pt x="3039" y="5485"/>
                    </a:cubicBezTo>
                    <a:cubicBezTo>
                      <a:pt x="3065" y="5441"/>
                      <a:pt x="3109" y="5389"/>
                      <a:pt x="3144" y="5345"/>
                    </a:cubicBezTo>
                    <a:cubicBezTo>
                      <a:pt x="3153" y="5345"/>
                      <a:pt x="3170" y="5336"/>
                      <a:pt x="3179" y="5328"/>
                    </a:cubicBezTo>
                    <a:cubicBezTo>
                      <a:pt x="3214" y="5302"/>
                      <a:pt x="3231" y="5267"/>
                      <a:pt x="3258" y="5240"/>
                    </a:cubicBezTo>
                    <a:cubicBezTo>
                      <a:pt x="3275" y="5214"/>
                      <a:pt x="3301" y="5179"/>
                      <a:pt x="3319" y="5162"/>
                    </a:cubicBezTo>
                    <a:cubicBezTo>
                      <a:pt x="3371" y="5092"/>
                      <a:pt x="3354" y="5022"/>
                      <a:pt x="3310" y="4978"/>
                    </a:cubicBezTo>
                    <a:cubicBezTo>
                      <a:pt x="3310" y="4935"/>
                      <a:pt x="3284" y="4900"/>
                      <a:pt x="3240" y="4865"/>
                    </a:cubicBezTo>
                    <a:cubicBezTo>
                      <a:pt x="3231" y="4848"/>
                      <a:pt x="3223" y="4813"/>
                      <a:pt x="3214" y="4786"/>
                    </a:cubicBezTo>
                    <a:cubicBezTo>
                      <a:pt x="3179" y="4655"/>
                      <a:pt x="3109" y="4542"/>
                      <a:pt x="3083" y="4437"/>
                    </a:cubicBezTo>
                    <a:cubicBezTo>
                      <a:pt x="3065" y="4411"/>
                      <a:pt x="3048" y="4385"/>
                      <a:pt x="3022" y="4376"/>
                    </a:cubicBezTo>
                    <a:cubicBezTo>
                      <a:pt x="3045" y="4269"/>
                      <a:pt x="2960" y="4141"/>
                      <a:pt x="2845" y="4141"/>
                    </a:cubicBezTo>
                    <a:cubicBezTo>
                      <a:pt x="2828" y="4141"/>
                      <a:pt x="2812" y="4144"/>
                      <a:pt x="2795" y="4149"/>
                    </a:cubicBezTo>
                    <a:cubicBezTo>
                      <a:pt x="2166" y="4306"/>
                      <a:pt x="1485" y="4193"/>
                      <a:pt x="952" y="4612"/>
                    </a:cubicBezTo>
                    <a:cubicBezTo>
                      <a:pt x="813" y="4725"/>
                      <a:pt x="699" y="4848"/>
                      <a:pt x="612" y="4978"/>
                    </a:cubicBezTo>
                    <a:cubicBezTo>
                      <a:pt x="568" y="5031"/>
                      <a:pt x="533" y="5083"/>
                      <a:pt x="490" y="5136"/>
                    </a:cubicBezTo>
                    <a:cubicBezTo>
                      <a:pt x="1" y="5895"/>
                      <a:pt x="123" y="6865"/>
                      <a:pt x="603" y="7598"/>
                    </a:cubicBezTo>
                    <a:cubicBezTo>
                      <a:pt x="1360" y="8739"/>
                      <a:pt x="2759" y="9232"/>
                      <a:pt x="4124" y="9232"/>
                    </a:cubicBezTo>
                    <a:cubicBezTo>
                      <a:pt x="4713" y="9232"/>
                      <a:pt x="5295" y="9140"/>
                      <a:pt x="5816" y="8969"/>
                    </a:cubicBezTo>
                    <a:cubicBezTo>
                      <a:pt x="6759" y="8663"/>
                      <a:pt x="7842" y="8174"/>
                      <a:pt x="8549" y="7484"/>
                    </a:cubicBezTo>
                    <a:cubicBezTo>
                      <a:pt x="9247" y="6812"/>
                      <a:pt x="9649" y="5773"/>
                      <a:pt x="9815" y="4830"/>
                    </a:cubicBezTo>
                    <a:cubicBezTo>
                      <a:pt x="10121" y="3023"/>
                      <a:pt x="9483" y="979"/>
                      <a:pt x="7684" y="237"/>
                    </a:cubicBezTo>
                    <a:cubicBezTo>
                      <a:pt x="7293" y="76"/>
                      <a:pt x="6889" y="1"/>
                      <a:pt x="64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1" name="Google Shape;731;p20"/>
              <p:cNvSpPr/>
              <p:nvPr/>
            </p:nvSpPr>
            <p:spPr>
              <a:xfrm>
                <a:off x="2515412" y="2547017"/>
                <a:ext cx="107734" cy="99855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1749" extrusionOk="0">
                    <a:moveTo>
                      <a:pt x="922" y="0"/>
                    </a:moveTo>
                    <a:cubicBezTo>
                      <a:pt x="683" y="0"/>
                      <a:pt x="432" y="141"/>
                      <a:pt x="289" y="335"/>
                    </a:cubicBezTo>
                    <a:cubicBezTo>
                      <a:pt x="263" y="352"/>
                      <a:pt x="236" y="379"/>
                      <a:pt x="201" y="414"/>
                    </a:cubicBezTo>
                    <a:cubicBezTo>
                      <a:pt x="105" y="518"/>
                      <a:pt x="53" y="641"/>
                      <a:pt x="53" y="780"/>
                    </a:cubicBezTo>
                    <a:lnTo>
                      <a:pt x="53" y="806"/>
                    </a:lnTo>
                    <a:lnTo>
                      <a:pt x="53" y="824"/>
                    </a:lnTo>
                    <a:cubicBezTo>
                      <a:pt x="1" y="1121"/>
                      <a:pt x="158" y="1391"/>
                      <a:pt x="420" y="1514"/>
                    </a:cubicBezTo>
                    <a:cubicBezTo>
                      <a:pt x="569" y="1663"/>
                      <a:pt x="775" y="1748"/>
                      <a:pt x="985" y="1748"/>
                    </a:cubicBezTo>
                    <a:cubicBezTo>
                      <a:pt x="1020" y="1748"/>
                      <a:pt x="1056" y="1746"/>
                      <a:pt x="1092" y="1741"/>
                    </a:cubicBezTo>
                    <a:cubicBezTo>
                      <a:pt x="1371" y="1706"/>
                      <a:pt x="1633" y="1531"/>
                      <a:pt x="1756" y="1269"/>
                    </a:cubicBezTo>
                    <a:cubicBezTo>
                      <a:pt x="1834" y="1095"/>
                      <a:pt x="1887" y="902"/>
                      <a:pt x="1834" y="719"/>
                    </a:cubicBezTo>
                    <a:cubicBezTo>
                      <a:pt x="1773" y="518"/>
                      <a:pt x="1642" y="396"/>
                      <a:pt x="1467" y="309"/>
                    </a:cubicBezTo>
                    <a:cubicBezTo>
                      <a:pt x="1380" y="169"/>
                      <a:pt x="1249" y="73"/>
                      <a:pt x="1075" y="21"/>
                    </a:cubicBezTo>
                    <a:cubicBezTo>
                      <a:pt x="1025" y="7"/>
                      <a:pt x="974" y="0"/>
                      <a:pt x="9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2" name="Google Shape;732;p20"/>
              <p:cNvSpPr/>
              <p:nvPr/>
            </p:nvSpPr>
            <p:spPr>
              <a:xfrm>
                <a:off x="2650492" y="2535142"/>
                <a:ext cx="98256" cy="100312"/>
              </a:xfrm>
              <a:custGeom>
                <a:avLst/>
                <a:gdLst/>
                <a:ahLst/>
                <a:cxnLst/>
                <a:rect l="l" t="t" r="r" b="b"/>
                <a:pathLst>
                  <a:path w="1721" h="1757" extrusionOk="0">
                    <a:moveTo>
                      <a:pt x="776" y="1"/>
                    </a:moveTo>
                    <a:cubicBezTo>
                      <a:pt x="645" y="1"/>
                      <a:pt x="514" y="42"/>
                      <a:pt x="437" y="141"/>
                    </a:cubicBezTo>
                    <a:cubicBezTo>
                      <a:pt x="324" y="281"/>
                      <a:pt x="245" y="421"/>
                      <a:pt x="219" y="578"/>
                    </a:cubicBezTo>
                    <a:cubicBezTo>
                      <a:pt x="79" y="735"/>
                      <a:pt x="1" y="945"/>
                      <a:pt x="18" y="1163"/>
                    </a:cubicBezTo>
                    <a:cubicBezTo>
                      <a:pt x="68" y="1521"/>
                      <a:pt x="378" y="1756"/>
                      <a:pt x="709" y="1756"/>
                    </a:cubicBezTo>
                    <a:cubicBezTo>
                      <a:pt x="781" y="1756"/>
                      <a:pt x="855" y="1745"/>
                      <a:pt x="926" y="1722"/>
                    </a:cubicBezTo>
                    <a:cubicBezTo>
                      <a:pt x="1276" y="1608"/>
                      <a:pt x="1415" y="1303"/>
                      <a:pt x="1573" y="1014"/>
                    </a:cubicBezTo>
                    <a:cubicBezTo>
                      <a:pt x="1695" y="796"/>
                      <a:pt x="1721" y="560"/>
                      <a:pt x="1581" y="342"/>
                    </a:cubicBezTo>
                    <a:cubicBezTo>
                      <a:pt x="1450" y="150"/>
                      <a:pt x="1197" y="36"/>
                      <a:pt x="970" y="28"/>
                    </a:cubicBezTo>
                    <a:lnTo>
                      <a:pt x="961" y="28"/>
                    </a:lnTo>
                    <a:cubicBezTo>
                      <a:pt x="904" y="11"/>
                      <a:pt x="840" y="1"/>
                      <a:pt x="7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3" name="Google Shape;733;p20"/>
              <p:cNvSpPr/>
              <p:nvPr/>
            </p:nvSpPr>
            <p:spPr>
              <a:xfrm>
                <a:off x="2704844" y="2645674"/>
                <a:ext cx="107734" cy="111387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1951" extrusionOk="0">
                    <a:moveTo>
                      <a:pt x="1246" y="0"/>
                    </a:moveTo>
                    <a:cubicBezTo>
                      <a:pt x="1230" y="0"/>
                      <a:pt x="1214" y="2"/>
                      <a:pt x="1197" y="4"/>
                    </a:cubicBezTo>
                    <a:cubicBezTo>
                      <a:pt x="1109" y="13"/>
                      <a:pt x="1031" y="39"/>
                      <a:pt x="961" y="65"/>
                    </a:cubicBezTo>
                    <a:cubicBezTo>
                      <a:pt x="903" y="32"/>
                      <a:pt x="833" y="11"/>
                      <a:pt x="756" y="11"/>
                    </a:cubicBezTo>
                    <a:cubicBezTo>
                      <a:pt x="693" y="11"/>
                      <a:pt x="626" y="25"/>
                      <a:pt x="559" y="56"/>
                    </a:cubicBezTo>
                    <a:cubicBezTo>
                      <a:pt x="420" y="117"/>
                      <a:pt x="324" y="231"/>
                      <a:pt x="263" y="353"/>
                    </a:cubicBezTo>
                    <a:cubicBezTo>
                      <a:pt x="175" y="406"/>
                      <a:pt x="105" y="493"/>
                      <a:pt x="62" y="615"/>
                    </a:cubicBezTo>
                    <a:cubicBezTo>
                      <a:pt x="1" y="807"/>
                      <a:pt x="53" y="1008"/>
                      <a:pt x="97" y="1200"/>
                    </a:cubicBezTo>
                    <a:cubicBezTo>
                      <a:pt x="140" y="1401"/>
                      <a:pt x="193" y="1611"/>
                      <a:pt x="341" y="1759"/>
                    </a:cubicBezTo>
                    <a:cubicBezTo>
                      <a:pt x="472" y="1894"/>
                      <a:pt x="627" y="1951"/>
                      <a:pt x="782" y="1951"/>
                    </a:cubicBezTo>
                    <a:cubicBezTo>
                      <a:pt x="1020" y="1951"/>
                      <a:pt x="1260" y="1818"/>
                      <a:pt x="1424" y="1628"/>
                    </a:cubicBezTo>
                    <a:cubicBezTo>
                      <a:pt x="1651" y="1357"/>
                      <a:pt x="1887" y="868"/>
                      <a:pt x="1773" y="519"/>
                    </a:cubicBezTo>
                    <a:cubicBezTo>
                      <a:pt x="1747" y="414"/>
                      <a:pt x="1686" y="327"/>
                      <a:pt x="1625" y="257"/>
                    </a:cubicBezTo>
                    <a:cubicBezTo>
                      <a:pt x="1545" y="114"/>
                      <a:pt x="1408" y="0"/>
                      <a:pt x="12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4" name="Google Shape;734;p20"/>
              <p:cNvSpPr/>
              <p:nvPr/>
            </p:nvSpPr>
            <p:spPr>
              <a:xfrm>
                <a:off x="2668476" y="2778529"/>
                <a:ext cx="110189" cy="98941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1733" extrusionOk="0">
                    <a:moveTo>
                      <a:pt x="1025" y="1"/>
                    </a:moveTo>
                    <a:cubicBezTo>
                      <a:pt x="935" y="1"/>
                      <a:pt x="845" y="12"/>
                      <a:pt x="760" y="35"/>
                    </a:cubicBezTo>
                    <a:cubicBezTo>
                      <a:pt x="690" y="52"/>
                      <a:pt x="620" y="87"/>
                      <a:pt x="559" y="139"/>
                    </a:cubicBezTo>
                    <a:cubicBezTo>
                      <a:pt x="472" y="165"/>
                      <a:pt x="384" y="218"/>
                      <a:pt x="306" y="305"/>
                    </a:cubicBezTo>
                    <a:cubicBezTo>
                      <a:pt x="262" y="366"/>
                      <a:pt x="227" y="480"/>
                      <a:pt x="210" y="523"/>
                    </a:cubicBezTo>
                    <a:cubicBezTo>
                      <a:pt x="175" y="576"/>
                      <a:pt x="114" y="663"/>
                      <a:pt x="79" y="751"/>
                    </a:cubicBezTo>
                    <a:cubicBezTo>
                      <a:pt x="0" y="978"/>
                      <a:pt x="70" y="1213"/>
                      <a:pt x="218" y="1388"/>
                    </a:cubicBezTo>
                    <a:cubicBezTo>
                      <a:pt x="271" y="1449"/>
                      <a:pt x="349" y="1484"/>
                      <a:pt x="428" y="1501"/>
                    </a:cubicBezTo>
                    <a:cubicBezTo>
                      <a:pt x="559" y="1606"/>
                      <a:pt x="707" y="1676"/>
                      <a:pt x="873" y="1711"/>
                    </a:cubicBezTo>
                    <a:cubicBezTo>
                      <a:pt x="930" y="1725"/>
                      <a:pt x="988" y="1732"/>
                      <a:pt x="1045" y="1732"/>
                    </a:cubicBezTo>
                    <a:cubicBezTo>
                      <a:pt x="1339" y="1732"/>
                      <a:pt x="1624" y="1553"/>
                      <a:pt x="1755" y="1283"/>
                    </a:cubicBezTo>
                    <a:cubicBezTo>
                      <a:pt x="1930" y="995"/>
                      <a:pt x="1921" y="567"/>
                      <a:pt x="1703" y="296"/>
                    </a:cubicBezTo>
                    <a:cubicBezTo>
                      <a:pt x="1541" y="96"/>
                      <a:pt x="1283" y="1"/>
                      <a:pt x="10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5" name="Google Shape;735;p20"/>
              <p:cNvSpPr/>
              <p:nvPr/>
            </p:nvSpPr>
            <p:spPr>
              <a:xfrm>
                <a:off x="2557318" y="2855319"/>
                <a:ext cx="98256" cy="102196"/>
              </a:xfrm>
              <a:custGeom>
                <a:avLst/>
                <a:gdLst/>
                <a:ahLst/>
                <a:cxnLst/>
                <a:rect l="l" t="t" r="r" b="b"/>
                <a:pathLst>
                  <a:path w="1721" h="1790" extrusionOk="0">
                    <a:moveTo>
                      <a:pt x="851" y="0"/>
                    </a:moveTo>
                    <a:cubicBezTo>
                      <a:pt x="797" y="0"/>
                      <a:pt x="743" y="6"/>
                      <a:pt x="690" y="17"/>
                    </a:cubicBezTo>
                    <a:cubicBezTo>
                      <a:pt x="506" y="60"/>
                      <a:pt x="375" y="174"/>
                      <a:pt x="297" y="322"/>
                    </a:cubicBezTo>
                    <a:cubicBezTo>
                      <a:pt x="61" y="497"/>
                      <a:pt x="0" y="872"/>
                      <a:pt x="79" y="1152"/>
                    </a:cubicBezTo>
                    <a:cubicBezTo>
                      <a:pt x="87" y="1195"/>
                      <a:pt x="114" y="1239"/>
                      <a:pt x="131" y="1283"/>
                    </a:cubicBezTo>
                    <a:cubicBezTo>
                      <a:pt x="192" y="1545"/>
                      <a:pt x="367" y="1781"/>
                      <a:pt x="672" y="1789"/>
                    </a:cubicBezTo>
                    <a:cubicBezTo>
                      <a:pt x="677" y="1789"/>
                      <a:pt x="682" y="1789"/>
                      <a:pt x="687" y="1789"/>
                    </a:cubicBezTo>
                    <a:cubicBezTo>
                      <a:pt x="1031" y="1789"/>
                      <a:pt x="1373" y="1488"/>
                      <a:pt x="1519" y="1195"/>
                    </a:cubicBezTo>
                    <a:cubicBezTo>
                      <a:pt x="1720" y="864"/>
                      <a:pt x="1650" y="383"/>
                      <a:pt x="1301" y="139"/>
                    </a:cubicBezTo>
                    <a:cubicBezTo>
                      <a:pt x="1171" y="48"/>
                      <a:pt x="1011" y="0"/>
                      <a:pt x="8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6" name="Google Shape;736;p20"/>
              <p:cNvSpPr/>
              <p:nvPr/>
            </p:nvSpPr>
            <p:spPr>
              <a:xfrm>
                <a:off x="2409220" y="2879013"/>
                <a:ext cx="104765" cy="90492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1585" extrusionOk="0">
                    <a:moveTo>
                      <a:pt x="836" y="1"/>
                    </a:moveTo>
                    <a:cubicBezTo>
                      <a:pt x="623" y="1"/>
                      <a:pt x="413" y="64"/>
                      <a:pt x="237" y="204"/>
                    </a:cubicBezTo>
                    <a:cubicBezTo>
                      <a:pt x="184" y="248"/>
                      <a:pt x="140" y="300"/>
                      <a:pt x="123" y="370"/>
                    </a:cubicBezTo>
                    <a:cubicBezTo>
                      <a:pt x="97" y="405"/>
                      <a:pt x="62" y="449"/>
                      <a:pt x="53" y="492"/>
                    </a:cubicBezTo>
                    <a:cubicBezTo>
                      <a:pt x="1" y="684"/>
                      <a:pt x="79" y="859"/>
                      <a:pt x="175" y="1025"/>
                    </a:cubicBezTo>
                    <a:cubicBezTo>
                      <a:pt x="219" y="1208"/>
                      <a:pt x="324" y="1374"/>
                      <a:pt x="516" y="1479"/>
                    </a:cubicBezTo>
                    <a:cubicBezTo>
                      <a:pt x="637" y="1552"/>
                      <a:pt x="772" y="1585"/>
                      <a:pt x="909" y="1585"/>
                    </a:cubicBezTo>
                    <a:cubicBezTo>
                      <a:pt x="1165" y="1585"/>
                      <a:pt x="1425" y="1469"/>
                      <a:pt x="1607" y="1287"/>
                    </a:cubicBezTo>
                    <a:cubicBezTo>
                      <a:pt x="1773" y="1130"/>
                      <a:pt x="1834" y="911"/>
                      <a:pt x="1808" y="693"/>
                    </a:cubicBezTo>
                    <a:cubicBezTo>
                      <a:pt x="1799" y="449"/>
                      <a:pt x="1634" y="274"/>
                      <a:pt x="1415" y="152"/>
                    </a:cubicBezTo>
                    <a:cubicBezTo>
                      <a:pt x="1235" y="55"/>
                      <a:pt x="1034" y="1"/>
                      <a:pt x="8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20"/>
              <p:cNvSpPr/>
              <p:nvPr/>
            </p:nvSpPr>
            <p:spPr>
              <a:xfrm>
                <a:off x="2416699" y="2618555"/>
                <a:ext cx="117725" cy="214554"/>
              </a:xfrm>
              <a:custGeom>
                <a:avLst/>
                <a:gdLst/>
                <a:ahLst/>
                <a:cxnLst/>
                <a:rect l="l" t="t" r="r" b="b"/>
                <a:pathLst>
                  <a:path w="2062" h="3758" extrusionOk="0">
                    <a:moveTo>
                      <a:pt x="480" y="0"/>
                    </a:moveTo>
                    <a:cubicBezTo>
                      <a:pt x="449" y="0"/>
                      <a:pt x="418" y="13"/>
                      <a:pt x="394" y="42"/>
                    </a:cubicBezTo>
                    <a:cubicBezTo>
                      <a:pt x="359" y="51"/>
                      <a:pt x="341" y="60"/>
                      <a:pt x="306" y="77"/>
                    </a:cubicBezTo>
                    <a:lnTo>
                      <a:pt x="263" y="77"/>
                    </a:lnTo>
                    <a:cubicBezTo>
                      <a:pt x="202" y="77"/>
                      <a:pt x="158" y="121"/>
                      <a:pt x="140" y="173"/>
                    </a:cubicBezTo>
                    <a:cubicBezTo>
                      <a:pt x="132" y="182"/>
                      <a:pt x="114" y="191"/>
                      <a:pt x="88" y="208"/>
                    </a:cubicBezTo>
                    <a:cubicBezTo>
                      <a:pt x="79" y="217"/>
                      <a:pt x="71" y="217"/>
                      <a:pt x="53" y="226"/>
                    </a:cubicBezTo>
                    <a:cubicBezTo>
                      <a:pt x="27" y="252"/>
                      <a:pt x="1" y="278"/>
                      <a:pt x="9" y="322"/>
                    </a:cubicBezTo>
                    <a:cubicBezTo>
                      <a:pt x="228" y="1483"/>
                      <a:pt x="804" y="2767"/>
                      <a:pt x="1450" y="3745"/>
                    </a:cubicBezTo>
                    <a:cubicBezTo>
                      <a:pt x="1459" y="3753"/>
                      <a:pt x="1470" y="3757"/>
                      <a:pt x="1480" y="3757"/>
                    </a:cubicBezTo>
                    <a:cubicBezTo>
                      <a:pt x="1500" y="3757"/>
                      <a:pt x="1517" y="3742"/>
                      <a:pt x="1511" y="3718"/>
                    </a:cubicBezTo>
                    <a:cubicBezTo>
                      <a:pt x="1494" y="3675"/>
                      <a:pt x="1485" y="3631"/>
                      <a:pt x="1468" y="3596"/>
                    </a:cubicBezTo>
                    <a:cubicBezTo>
                      <a:pt x="1485" y="3596"/>
                      <a:pt x="1520" y="3596"/>
                      <a:pt x="1537" y="3579"/>
                    </a:cubicBezTo>
                    <a:cubicBezTo>
                      <a:pt x="1564" y="3570"/>
                      <a:pt x="1581" y="3544"/>
                      <a:pt x="1607" y="3535"/>
                    </a:cubicBezTo>
                    <a:cubicBezTo>
                      <a:pt x="1624" y="3542"/>
                      <a:pt x="1644" y="3546"/>
                      <a:pt x="1665" y="3546"/>
                    </a:cubicBezTo>
                    <a:cubicBezTo>
                      <a:pt x="1700" y="3546"/>
                      <a:pt x="1739" y="3536"/>
                      <a:pt x="1782" y="3509"/>
                    </a:cubicBezTo>
                    <a:cubicBezTo>
                      <a:pt x="1861" y="3456"/>
                      <a:pt x="1930" y="3395"/>
                      <a:pt x="2009" y="3334"/>
                    </a:cubicBezTo>
                    <a:cubicBezTo>
                      <a:pt x="2061" y="3317"/>
                      <a:pt x="2053" y="3229"/>
                      <a:pt x="2035" y="3160"/>
                    </a:cubicBezTo>
                    <a:cubicBezTo>
                      <a:pt x="1922" y="2915"/>
                      <a:pt x="1799" y="2662"/>
                      <a:pt x="1695" y="2417"/>
                    </a:cubicBezTo>
                    <a:cubicBezTo>
                      <a:pt x="1607" y="2051"/>
                      <a:pt x="1433" y="1710"/>
                      <a:pt x="1258" y="1361"/>
                    </a:cubicBezTo>
                    <a:cubicBezTo>
                      <a:pt x="1092" y="1038"/>
                      <a:pt x="944" y="706"/>
                      <a:pt x="734" y="400"/>
                    </a:cubicBezTo>
                    <a:cubicBezTo>
                      <a:pt x="699" y="304"/>
                      <a:pt x="656" y="208"/>
                      <a:pt x="621" y="104"/>
                    </a:cubicBezTo>
                    <a:cubicBezTo>
                      <a:pt x="603" y="46"/>
                      <a:pt x="541" y="0"/>
                      <a:pt x="4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20"/>
              <p:cNvSpPr/>
              <p:nvPr/>
            </p:nvSpPr>
            <p:spPr>
              <a:xfrm>
                <a:off x="2344934" y="2470512"/>
                <a:ext cx="151466" cy="363280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6363" extrusionOk="0">
                    <a:moveTo>
                      <a:pt x="85" y="1"/>
                    </a:moveTo>
                    <a:cubicBezTo>
                      <a:pt x="46" y="1"/>
                      <a:pt x="0" y="42"/>
                      <a:pt x="18" y="94"/>
                    </a:cubicBezTo>
                    <a:cubicBezTo>
                      <a:pt x="236" y="1203"/>
                      <a:pt x="769" y="2304"/>
                      <a:pt x="1197" y="3351"/>
                    </a:cubicBezTo>
                    <a:cubicBezTo>
                      <a:pt x="1598" y="4356"/>
                      <a:pt x="1982" y="5430"/>
                      <a:pt x="2567" y="6346"/>
                    </a:cubicBezTo>
                    <a:cubicBezTo>
                      <a:pt x="2576" y="6357"/>
                      <a:pt x="2587" y="6362"/>
                      <a:pt x="2599" y="6362"/>
                    </a:cubicBezTo>
                    <a:cubicBezTo>
                      <a:pt x="2625" y="6362"/>
                      <a:pt x="2652" y="6339"/>
                      <a:pt x="2646" y="6303"/>
                    </a:cubicBezTo>
                    <a:cubicBezTo>
                      <a:pt x="2314" y="5211"/>
                      <a:pt x="1773" y="4155"/>
                      <a:pt x="1345" y="3089"/>
                    </a:cubicBezTo>
                    <a:cubicBezTo>
                      <a:pt x="943" y="2085"/>
                      <a:pt x="647" y="994"/>
                      <a:pt x="131" y="33"/>
                    </a:cubicBezTo>
                    <a:cubicBezTo>
                      <a:pt x="123" y="10"/>
                      <a:pt x="105" y="1"/>
                      <a:pt x="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9" name="Google Shape;739;p20"/>
              <p:cNvSpPr/>
              <p:nvPr/>
            </p:nvSpPr>
            <p:spPr>
              <a:xfrm>
                <a:off x="2370112" y="2468400"/>
                <a:ext cx="180241" cy="347522"/>
              </a:xfrm>
              <a:custGeom>
                <a:avLst/>
                <a:gdLst/>
                <a:ahLst/>
                <a:cxnLst/>
                <a:rect l="l" t="t" r="r" b="b"/>
                <a:pathLst>
                  <a:path w="3157" h="6087" extrusionOk="0">
                    <a:moveTo>
                      <a:pt x="60" y="0"/>
                    </a:moveTo>
                    <a:cubicBezTo>
                      <a:pt x="32" y="0"/>
                      <a:pt x="0" y="27"/>
                      <a:pt x="13" y="53"/>
                    </a:cubicBezTo>
                    <a:cubicBezTo>
                      <a:pt x="406" y="1057"/>
                      <a:pt x="1018" y="1991"/>
                      <a:pt x="1507" y="2943"/>
                    </a:cubicBezTo>
                    <a:cubicBezTo>
                      <a:pt x="1760" y="3441"/>
                      <a:pt x="2004" y="3947"/>
                      <a:pt x="2249" y="4454"/>
                    </a:cubicBezTo>
                    <a:cubicBezTo>
                      <a:pt x="2493" y="4969"/>
                      <a:pt x="2703" y="5563"/>
                      <a:pt x="3026" y="6052"/>
                    </a:cubicBezTo>
                    <a:cubicBezTo>
                      <a:pt x="3041" y="6076"/>
                      <a:pt x="3063" y="6087"/>
                      <a:pt x="3083" y="6087"/>
                    </a:cubicBezTo>
                    <a:cubicBezTo>
                      <a:pt x="3122" y="6087"/>
                      <a:pt x="3156" y="6050"/>
                      <a:pt x="3139" y="5999"/>
                    </a:cubicBezTo>
                    <a:cubicBezTo>
                      <a:pt x="2860" y="4951"/>
                      <a:pt x="2223" y="3904"/>
                      <a:pt x="1734" y="2934"/>
                    </a:cubicBezTo>
                    <a:cubicBezTo>
                      <a:pt x="1245" y="1948"/>
                      <a:pt x="764" y="874"/>
                      <a:pt x="83" y="9"/>
                    </a:cubicBezTo>
                    <a:cubicBezTo>
                      <a:pt x="77" y="3"/>
                      <a:pt x="68" y="0"/>
                      <a:pt x="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0" name="Google Shape;740;p20"/>
              <p:cNvSpPr/>
              <p:nvPr/>
            </p:nvSpPr>
            <p:spPr>
              <a:xfrm>
                <a:off x="2345619" y="2462405"/>
                <a:ext cx="31743" cy="15015"/>
              </a:xfrm>
              <a:custGeom>
                <a:avLst/>
                <a:gdLst/>
                <a:ahLst/>
                <a:cxnLst/>
                <a:rect l="l" t="t" r="r" b="b"/>
                <a:pathLst>
                  <a:path w="556" h="263" extrusionOk="0">
                    <a:moveTo>
                      <a:pt x="391" y="0"/>
                    </a:moveTo>
                    <a:cubicBezTo>
                      <a:pt x="344" y="0"/>
                      <a:pt x="294" y="12"/>
                      <a:pt x="250" y="27"/>
                    </a:cubicBezTo>
                    <a:cubicBezTo>
                      <a:pt x="180" y="44"/>
                      <a:pt x="111" y="88"/>
                      <a:pt x="58" y="140"/>
                    </a:cubicBezTo>
                    <a:cubicBezTo>
                      <a:pt x="0" y="198"/>
                      <a:pt x="45" y="263"/>
                      <a:pt x="106" y="263"/>
                    </a:cubicBezTo>
                    <a:cubicBezTo>
                      <a:pt x="119" y="263"/>
                      <a:pt x="132" y="260"/>
                      <a:pt x="146" y="254"/>
                    </a:cubicBezTo>
                    <a:cubicBezTo>
                      <a:pt x="198" y="236"/>
                      <a:pt x="268" y="210"/>
                      <a:pt x="320" y="202"/>
                    </a:cubicBezTo>
                    <a:cubicBezTo>
                      <a:pt x="381" y="193"/>
                      <a:pt x="442" y="202"/>
                      <a:pt x="495" y="175"/>
                    </a:cubicBezTo>
                    <a:cubicBezTo>
                      <a:pt x="556" y="149"/>
                      <a:pt x="538" y="71"/>
                      <a:pt x="495" y="27"/>
                    </a:cubicBezTo>
                    <a:cubicBezTo>
                      <a:pt x="464" y="8"/>
                      <a:pt x="428" y="0"/>
                      <a:pt x="391" y="0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1" name="Google Shape;741;p20"/>
              <p:cNvSpPr/>
              <p:nvPr/>
            </p:nvSpPr>
            <p:spPr>
              <a:xfrm>
                <a:off x="2405395" y="2606965"/>
                <a:ext cx="54238" cy="30430"/>
              </a:xfrm>
              <a:custGeom>
                <a:avLst/>
                <a:gdLst/>
                <a:ahLst/>
                <a:cxnLst/>
                <a:rect l="l" t="t" r="r" b="b"/>
                <a:pathLst>
                  <a:path w="950" h="533" extrusionOk="0">
                    <a:moveTo>
                      <a:pt x="827" y="1"/>
                    </a:moveTo>
                    <a:cubicBezTo>
                      <a:pt x="513" y="1"/>
                      <a:pt x="216" y="202"/>
                      <a:pt x="33" y="455"/>
                    </a:cubicBezTo>
                    <a:cubicBezTo>
                      <a:pt x="1" y="494"/>
                      <a:pt x="40" y="532"/>
                      <a:pt x="87" y="532"/>
                    </a:cubicBezTo>
                    <a:cubicBezTo>
                      <a:pt x="104" y="532"/>
                      <a:pt x="122" y="527"/>
                      <a:pt x="138" y="516"/>
                    </a:cubicBezTo>
                    <a:cubicBezTo>
                      <a:pt x="356" y="341"/>
                      <a:pt x="592" y="263"/>
                      <a:pt x="854" y="176"/>
                    </a:cubicBezTo>
                    <a:cubicBezTo>
                      <a:pt x="950" y="149"/>
                      <a:pt x="932" y="1"/>
                      <a:pt x="8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2" name="Google Shape;742;p20"/>
              <p:cNvSpPr/>
              <p:nvPr/>
            </p:nvSpPr>
            <p:spPr>
              <a:xfrm>
                <a:off x="2301544" y="2316875"/>
                <a:ext cx="54124" cy="162999"/>
              </a:xfrm>
              <a:custGeom>
                <a:avLst/>
                <a:gdLst/>
                <a:ahLst/>
                <a:cxnLst/>
                <a:rect l="l" t="t" r="r" b="b"/>
                <a:pathLst>
                  <a:path w="948" h="2855" extrusionOk="0">
                    <a:moveTo>
                      <a:pt x="132" y="0"/>
                    </a:moveTo>
                    <a:cubicBezTo>
                      <a:pt x="64" y="0"/>
                      <a:pt x="1" y="44"/>
                      <a:pt x="9" y="131"/>
                    </a:cubicBezTo>
                    <a:cubicBezTo>
                      <a:pt x="17" y="249"/>
                      <a:pt x="18" y="2855"/>
                      <a:pt x="654" y="2855"/>
                    </a:cubicBezTo>
                    <a:cubicBezTo>
                      <a:pt x="725" y="2855"/>
                      <a:pt x="804" y="2822"/>
                      <a:pt x="891" y="2751"/>
                    </a:cubicBezTo>
                    <a:cubicBezTo>
                      <a:pt x="948" y="2686"/>
                      <a:pt x="885" y="2591"/>
                      <a:pt x="813" y="2591"/>
                    </a:cubicBezTo>
                    <a:cubicBezTo>
                      <a:pt x="807" y="2591"/>
                      <a:pt x="801" y="2592"/>
                      <a:pt x="795" y="2593"/>
                    </a:cubicBezTo>
                    <a:cubicBezTo>
                      <a:pt x="777" y="2599"/>
                      <a:pt x="760" y="2601"/>
                      <a:pt x="743" y="2601"/>
                    </a:cubicBezTo>
                    <a:cubicBezTo>
                      <a:pt x="240" y="2601"/>
                      <a:pt x="297" y="275"/>
                      <a:pt x="280" y="131"/>
                    </a:cubicBezTo>
                    <a:cubicBezTo>
                      <a:pt x="271" y="44"/>
                      <a:pt x="199" y="0"/>
                      <a:pt x="132" y="0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3" name="Google Shape;743;p20"/>
              <p:cNvSpPr/>
              <p:nvPr/>
            </p:nvSpPr>
            <p:spPr>
              <a:xfrm>
                <a:off x="2301030" y="2319216"/>
                <a:ext cx="125718" cy="152037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663" extrusionOk="0">
                    <a:moveTo>
                      <a:pt x="172" y="1"/>
                    </a:moveTo>
                    <a:cubicBezTo>
                      <a:pt x="87" y="1"/>
                      <a:pt x="1" y="71"/>
                      <a:pt x="27" y="177"/>
                    </a:cubicBezTo>
                    <a:cubicBezTo>
                      <a:pt x="219" y="981"/>
                      <a:pt x="1765" y="1671"/>
                      <a:pt x="1136" y="2552"/>
                    </a:cubicBezTo>
                    <a:cubicBezTo>
                      <a:pt x="1091" y="2610"/>
                      <a:pt x="1136" y="2663"/>
                      <a:pt x="1183" y="2663"/>
                    </a:cubicBezTo>
                    <a:cubicBezTo>
                      <a:pt x="1201" y="2663"/>
                      <a:pt x="1218" y="2656"/>
                      <a:pt x="1232" y="2640"/>
                    </a:cubicBezTo>
                    <a:cubicBezTo>
                      <a:pt x="2201" y="1793"/>
                      <a:pt x="525" y="841"/>
                      <a:pt x="307" y="99"/>
                    </a:cubicBezTo>
                    <a:cubicBezTo>
                      <a:pt x="283" y="30"/>
                      <a:pt x="228" y="1"/>
                      <a:pt x="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4" name="Google Shape;744;p20"/>
              <p:cNvSpPr/>
              <p:nvPr/>
            </p:nvSpPr>
            <p:spPr>
              <a:xfrm>
                <a:off x="2311535" y="2364548"/>
                <a:ext cx="39793" cy="110531"/>
              </a:xfrm>
              <a:custGeom>
                <a:avLst/>
                <a:gdLst/>
                <a:ahLst/>
                <a:cxnLst/>
                <a:rect l="l" t="t" r="r" b="b"/>
                <a:pathLst>
                  <a:path w="697" h="1936" extrusionOk="0">
                    <a:moveTo>
                      <a:pt x="93" y="0"/>
                    </a:moveTo>
                    <a:cubicBezTo>
                      <a:pt x="68" y="0"/>
                      <a:pt x="44" y="15"/>
                      <a:pt x="44" y="47"/>
                    </a:cubicBezTo>
                    <a:cubicBezTo>
                      <a:pt x="0" y="649"/>
                      <a:pt x="236" y="1409"/>
                      <a:pt x="577" y="1916"/>
                    </a:cubicBezTo>
                    <a:cubicBezTo>
                      <a:pt x="587" y="1929"/>
                      <a:pt x="603" y="1935"/>
                      <a:pt x="620" y="1935"/>
                    </a:cubicBezTo>
                    <a:cubicBezTo>
                      <a:pt x="656" y="1935"/>
                      <a:pt x="696" y="1905"/>
                      <a:pt x="690" y="1863"/>
                    </a:cubicBezTo>
                    <a:cubicBezTo>
                      <a:pt x="612" y="1558"/>
                      <a:pt x="481" y="1261"/>
                      <a:pt x="402" y="955"/>
                    </a:cubicBezTo>
                    <a:cubicBezTo>
                      <a:pt x="315" y="649"/>
                      <a:pt x="262" y="335"/>
                      <a:pt x="149" y="38"/>
                    </a:cubicBezTo>
                    <a:cubicBezTo>
                      <a:pt x="140" y="13"/>
                      <a:pt x="116" y="0"/>
                      <a:pt x="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5" name="Google Shape;745;p20"/>
              <p:cNvSpPr/>
              <p:nvPr/>
            </p:nvSpPr>
            <p:spPr>
              <a:xfrm>
                <a:off x="2308509" y="2364833"/>
                <a:ext cx="51897" cy="106877"/>
              </a:xfrm>
              <a:custGeom>
                <a:avLst/>
                <a:gdLst/>
                <a:ahLst/>
                <a:cxnLst/>
                <a:rect l="l" t="t" r="r" b="b"/>
                <a:pathLst>
                  <a:path w="909" h="1872" extrusionOk="0">
                    <a:moveTo>
                      <a:pt x="215" y="0"/>
                    </a:moveTo>
                    <a:cubicBezTo>
                      <a:pt x="204" y="0"/>
                      <a:pt x="194" y="2"/>
                      <a:pt x="184" y="7"/>
                    </a:cubicBezTo>
                    <a:cubicBezTo>
                      <a:pt x="1" y="138"/>
                      <a:pt x="149" y="383"/>
                      <a:pt x="219" y="548"/>
                    </a:cubicBezTo>
                    <a:cubicBezTo>
                      <a:pt x="394" y="985"/>
                      <a:pt x="551" y="1422"/>
                      <a:pt x="769" y="1832"/>
                    </a:cubicBezTo>
                    <a:cubicBezTo>
                      <a:pt x="785" y="1860"/>
                      <a:pt x="808" y="1871"/>
                      <a:pt x="830" y="1871"/>
                    </a:cubicBezTo>
                    <a:cubicBezTo>
                      <a:pt x="871" y="1871"/>
                      <a:pt x="909" y="1833"/>
                      <a:pt x="892" y="1788"/>
                    </a:cubicBezTo>
                    <a:cubicBezTo>
                      <a:pt x="796" y="1448"/>
                      <a:pt x="673" y="1116"/>
                      <a:pt x="542" y="775"/>
                    </a:cubicBezTo>
                    <a:cubicBezTo>
                      <a:pt x="464" y="566"/>
                      <a:pt x="315" y="304"/>
                      <a:pt x="315" y="86"/>
                    </a:cubicBezTo>
                    <a:cubicBezTo>
                      <a:pt x="315" y="43"/>
                      <a:pt x="263" y="0"/>
                      <a:pt x="2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6" name="Google Shape;746;p20"/>
              <p:cNvSpPr/>
              <p:nvPr/>
            </p:nvSpPr>
            <p:spPr>
              <a:xfrm>
                <a:off x="2436168" y="2686495"/>
                <a:ext cx="149582" cy="156491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2741" extrusionOk="0">
                    <a:moveTo>
                      <a:pt x="1495" y="1"/>
                    </a:moveTo>
                    <a:cubicBezTo>
                      <a:pt x="1307" y="1"/>
                      <a:pt x="1136" y="83"/>
                      <a:pt x="1039" y="293"/>
                    </a:cubicBezTo>
                    <a:cubicBezTo>
                      <a:pt x="1009" y="360"/>
                      <a:pt x="1050" y="421"/>
                      <a:pt x="1116" y="421"/>
                    </a:cubicBezTo>
                    <a:cubicBezTo>
                      <a:pt x="1128" y="421"/>
                      <a:pt x="1140" y="419"/>
                      <a:pt x="1153" y="415"/>
                    </a:cubicBezTo>
                    <a:cubicBezTo>
                      <a:pt x="1278" y="363"/>
                      <a:pt x="1400" y="337"/>
                      <a:pt x="1513" y="337"/>
                    </a:cubicBezTo>
                    <a:cubicBezTo>
                      <a:pt x="1853" y="337"/>
                      <a:pt x="2118" y="566"/>
                      <a:pt x="2157" y="992"/>
                    </a:cubicBezTo>
                    <a:cubicBezTo>
                      <a:pt x="2201" y="1393"/>
                      <a:pt x="2017" y="1804"/>
                      <a:pt x="1720" y="2083"/>
                    </a:cubicBezTo>
                    <a:cubicBezTo>
                      <a:pt x="1518" y="2274"/>
                      <a:pt x="1120" y="2481"/>
                      <a:pt x="778" y="2481"/>
                    </a:cubicBezTo>
                    <a:cubicBezTo>
                      <a:pt x="634" y="2481"/>
                      <a:pt x="499" y="2444"/>
                      <a:pt x="393" y="2354"/>
                    </a:cubicBezTo>
                    <a:cubicBezTo>
                      <a:pt x="44" y="2074"/>
                      <a:pt x="611" y="1751"/>
                      <a:pt x="603" y="1489"/>
                    </a:cubicBezTo>
                    <a:cubicBezTo>
                      <a:pt x="592" y="1463"/>
                      <a:pt x="556" y="1443"/>
                      <a:pt x="525" y="1443"/>
                    </a:cubicBezTo>
                    <a:cubicBezTo>
                      <a:pt x="505" y="1443"/>
                      <a:pt x="487" y="1451"/>
                      <a:pt x="480" y="1472"/>
                    </a:cubicBezTo>
                    <a:cubicBezTo>
                      <a:pt x="358" y="1725"/>
                      <a:pt x="53" y="1751"/>
                      <a:pt x="18" y="2057"/>
                    </a:cubicBezTo>
                    <a:cubicBezTo>
                      <a:pt x="0" y="2310"/>
                      <a:pt x="175" y="2528"/>
                      <a:pt x="384" y="2642"/>
                    </a:cubicBezTo>
                    <a:cubicBezTo>
                      <a:pt x="524" y="2710"/>
                      <a:pt x="674" y="2741"/>
                      <a:pt x="828" y="2741"/>
                    </a:cubicBezTo>
                    <a:cubicBezTo>
                      <a:pt x="1300" y="2741"/>
                      <a:pt x="1799" y="2454"/>
                      <a:pt x="2070" y="2118"/>
                    </a:cubicBezTo>
                    <a:cubicBezTo>
                      <a:pt x="2445" y="1655"/>
                      <a:pt x="2620" y="878"/>
                      <a:pt x="2236" y="380"/>
                    </a:cubicBezTo>
                    <a:cubicBezTo>
                      <a:pt x="2075" y="174"/>
                      <a:pt x="1768" y="1"/>
                      <a:pt x="14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7" name="Google Shape;747;p20"/>
              <p:cNvSpPr/>
              <p:nvPr/>
            </p:nvSpPr>
            <p:spPr>
              <a:xfrm>
                <a:off x="2430858" y="2687694"/>
                <a:ext cx="177329" cy="160202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2806" extrusionOk="0">
                    <a:moveTo>
                      <a:pt x="1771" y="1"/>
                    </a:moveTo>
                    <a:cubicBezTo>
                      <a:pt x="1595" y="1"/>
                      <a:pt x="1601" y="281"/>
                      <a:pt x="1787" y="290"/>
                    </a:cubicBezTo>
                    <a:cubicBezTo>
                      <a:pt x="2774" y="368"/>
                      <a:pt x="2547" y="1669"/>
                      <a:pt x="2032" y="2158"/>
                    </a:cubicBezTo>
                    <a:cubicBezTo>
                      <a:pt x="1796" y="2385"/>
                      <a:pt x="1490" y="2516"/>
                      <a:pt x="1159" y="2560"/>
                    </a:cubicBezTo>
                    <a:cubicBezTo>
                      <a:pt x="1112" y="2566"/>
                      <a:pt x="1054" y="2570"/>
                      <a:pt x="991" y="2570"/>
                    </a:cubicBezTo>
                    <a:cubicBezTo>
                      <a:pt x="683" y="2570"/>
                      <a:pt x="242" y="2478"/>
                      <a:pt x="329" y="2080"/>
                    </a:cubicBezTo>
                    <a:cubicBezTo>
                      <a:pt x="345" y="2001"/>
                      <a:pt x="286" y="1951"/>
                      <a:pt x="228" y="1951"/>
                    </a:cubicBezTo>
                    <a:cubicBezTo>
                      <a:pt x="189" y="1951"/>
                      <a:pt x="151" y="1974"/>
                      <a:pt x="137" y="2027"/>
                    </a:cubicBezTo>
                    <a:cubicBezTo>
                      <a:pt x="1" y="2609"/>
                      <a:pt x="409" y="2805"/>
                      <a:pt x="900" y="2805"/>
                    </a:cubicBezTo>
                    <a:cubicBezTo>
                      <a:pt x="1353" y="2805"/>
                      <a:pt x="1876" y="2639"/>
                      <a:pt x="2110" y="2455"/>
                    </a:cubicBezTo>
                    <a:cubicBezTo>
                      <a:pt x="2931" y="1809"/>
                      <a:pt x="3106" y="97"/>
                      <a:pt x="1787" y="1"/>
                    </a:cubicBezTo>
                    <a:cubicBezTo>
                      <a:pt x="1782" y="1"/>
                      <a:pt x="1776" y="1"/>
                      <a:pt x="17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8" name="Google Shape;748;p20"/>
              <p:cNvSpPr/>
              <p:nvPr/>
            </p:nvSpPr>
            <p:spPr>
              <a:xfrm>
                <a:off x="2262150" y="2482273"/>
                <a:ext cx="605751" cy="525137"/>
              </a:xfrm>
              <a:custGeom>
                <a:avLst/>
                <a:gdLst/>
                <a:ahLst/>
                <a:cxnLst/>
                <a:rect l="l" t="t" r="r" b="b"/>
                <a:pathLst>
                  <a:path w="10610" h="9198" extrusionOk="0">
                    <a:moveTo>
                      <a:pt x="6512" y="0"/>
                    </a:moveTo>
                    <a:cubicBezTo>
                      <a:pt x="6000" y="0"/>
                      <a:pt x="5490" y="106"/>
                      <a:pt x="5030" y="334"/>
                    </a:cubicBezTo>
                    <a:cubicBezTo>
                      <a:pt x="4140" y="779"/>
                      <a:pt x="3441" y="1775"/>
                      <a:pt x="3485" y="2787"/>
                    </a:cubicBezTo>
                    <a:cubicBezTo>
                      <a:pt x="3485" y="2821"/>
                      <a:pt x="3514" y="2841"/>
                      <a:pt x="3541" y="2841"/>
                    </a:cubicBezTo>
                    <a:cubicBezTo>
                      <a:pt x="3564" y="2841"/>
                      <a:pt x="3586" y="2828"/>
                      <a:pt x="3590" y="2796"/>
                    </a:cubicBezTo>
                    <a:cubicBezTo>
                      <a:pt x="3790" y="1906"/>
                      <a:pt x="4183" y="1076"/>
                      <a:pt x="5013" y="604"/>
                    </a:cubicBezTo>
                    <a:cubicBezTo>
                      <a:pt x="5460" y="357"/>
                      <a:pt x="5982" y="241"/>
                      <a:pt x="6505" y="241"/>
                    </a:cubicBezTo>
                    <a:cubicBezTo>
                      <a:pt x="7034" y="241"/>
                      <a:pt x="7565" y="359"/>
                      <a:pt x="8025" y="578"/>
                    </a:cubicBezTo>
                    <a:cubicBezTo>
                      <a:pt x="10051" y="1530"/>
                      <a:pt x="10391" y="4237"/>
                      <a:pt x="9457" y="6088"/>
                    </a:cubicBezTo>
                    <a:cubicBezTo>
                      <a:pt x="8698" y="7564"/>
                      <a:pt x="7196" y="8576"/>
                      <a:pt x="5572" y="8873"/>
                    </a:cubicBezTo>
                    <a:cubicBezTo>
                      <a:pt x="5174" y="8949"/>
                      <a:pt x="4751" y="8991"/>
                      <a:pt x="4322" y="8991"/>
                    </a:cubicBezTo>
                    <a:cubicBezTo>
                      <a:pt x="3160" y="8991"/>
                      <a:pt x="1961" y="8679"/>
                      <a:pt x="1145" y="7869"/>
                    </a:cubicBezTo>
                    <a:cubicBezTo>
                      <a:pt x="394" y="7118"/>
                      <a:pt x="36" y="5843"/>
                      <a:pt x="752" y="4944"/>
                    </a:cubicBezTo>
                    <a:cubicBezTo>
                      <a:pt x="1188" y="4403"/>
                      <a:pt x="1730" y="4377"/>
                      <a:pt x="2358" y="4368"/>
                    </a:cubicBezTo>
                    <a:cubicBezTo>
                      <a:pt x="2690" y="4359"/>
                      <a:pt x="2952" y="4307"/>
                      <a:pt x="3188" y="4062"/>
                    </a:cubicBezTo>
                    <a:cubicBezTo>
                      <a:pt x="3243" y="4014"/>
                      <a:pt x="3206" y="3950"/>
                      <a:pt x="3154" y="3950"/>
                    </a:cubicBezTo>
                    <a:cubicBezTo>
                      <a:pt x="3140" y="3950"/>
                      <a:pt x="3124" y="3955"/>
                      <a:pt x="3109" y="3966"/>
                    </a:cubicBezTo>
                    <a:cubicBezTo>
                      <a:pt x="2882" y="4172"/>
                      <a:pt x="2612" y="4205"/>
                      <a:pt x="2332" y="4205"/>
                    </a:cubicBezTo>
                    <a:cubicBezTo>
                      <a:pt x="2201" y="4205"/>
                      <a:pt x="2067" y="4198"/>
                      <a:pt x="1934" y="4198"/>
                    </a:cubicBezTo>
                    <a:cubicBezTo>
                      <a:pt x="1775" y="4198"/>
                      <a:pt x="1618" y="4208"/>
                      <a:pt x="1468" y="4254"/>
                    </a:cubicBezTo>
                    <a:cubicBezTo>
                      <a:pt x="1049" y="4368"/>
                      <a:pt x="699" y="4673"/>
                      <a:pt x="481" y="5040"/>
                    </a:cubicBezTo>
                    <a:cubicBezTo>
                      <a:pt x="1" y="5826"/>
                      <a:pt x="176" y="6830"/>
                      <a:pt x="665" y="7555"/>
                    </a:cubicBezTo>
                    <a:cubicBezTo>
                      <a:pt x="1480" y="8767"/>
                      <a:pt x="2992" y="9198"/>
                      <a:pt x="4414" y="9198"/>
                    </a:cubicBezTo>
                    <a:cubicBezTo>
                      <a:pt x="4713" y="9198"/>
                      <a:pt x="5008" y="9179"/>
                      <a:pt x="5292" y="9144"/>
                    </a:cubicBezTo>
                    <a:cubicBezTo>
                      <a:pt x="7187" y="8891"/>
                      <a:pt x="8986" y="7756"/>
                      <a:pt x="9772" y="5983"/>
                    </a:cubicBezTo>
                    <a:cubicBezTo>
                      <a:pt x="10610" y="4123"/>
                      <a:pt x="10261" y="1478"/>
                      <a:pt x="8305" y="447"/>
                    </a:cubicBezTo>
                    <a:cubicBezTo>
                      <a:pt x="7766" y="159"/>
                      <a:pt x="7138" y="0"/>
                      <a:pt x="6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9" name="Google Shape;749;p20"/>
              <p:cNvSpPr/>
              <p:nvPr/>
            </p:nvSpPr>
            <p:spPr>
              <a:xfrm>
                <a:off x="2503479" y="2538168"/>
                <a:ext cx="127659" cy="119266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2089" extrusionOk="0">
                    <a:moveTo>
                      <a:pt x="1013" y="244"/>
                    </a:moveTo>
                    <a:cubicBezTo>
                      <a:pt x="1028" y="261"/>
                      <a:pt x="1048" y="274"/>
                      <a:pt x="1074" y="280"/>
                    </a:cubicBezTo>
                    <a:cubicBezTo>
                      <a:pt x="1449" y="359"/>
                      <a:pt x="1834" y="630"/>
                      <a:pt x="1877" y="1031"/>
                    </a:cubicBezTo>
                    <a:cubicBezTo>
                      <a:pt x="1917" y="1441"/>
                      <a:pt x="1586" y="1822"/>
                      <a:pt x="1194" y="1822"/>
                    </a:cubicBezTo>
                    <a:cubicBezTo>
                      <a:pt x="1152" y="1822"/>
                      <a:pt x="1109" y="1818"/>
                      <a:pt x="1065" y="1808"/>
                    </a:cubicBezTo>
                    <a:cubicBezTo>
                      <a:pt x="681" y="1730"/>
                      <a:pt x="306" y="1415"/>
                      <a:pt x="323" y="996"/>
                    </a:cubicBezTo>
                    <a:cubicBezTo>
                      <a:pt x="355" y="563"/>
                      <a:pt x="649" y="358"/>
                      <a:pt x="1013" y="244"/>
                    </a:cubicBezTo>
                    <a:close/>
                    <a:moveTo>
                      <a:pt x="1103" y="0"/>
                    </a:moveTo>
                    <a:cubicBezTo>
                      <a:pt x="1063" y="0"/>
                      <a:pt x="1032" y="19"/>
                      <a:pt x="1011" y="47"/>
                    </a:cubicBezTo>
                    <a:lnTo>
                      <a:pt x="1011" y="47"/>
                    </a:lnTo>
                    <a:cubicBezTo>
                      <a:pt x="973" y="38"/>
                      <a:pt x="936" y="34"/>
                      <a:pt x="899" y="34"/>
                    </a:cubicBezTo>
                    <a:cubicBezTo>
                      <a:pt x="485" y="34"/>
                      <a:pt x="139" y="560"/>
                      <a:pt x="87" y="927"/>
                    </a:cubicBezTo>
                    <a:cubicBezTo>
                      <a:pt x="0" y="1512"/>
                      <a:pt x="533" y="2009"/>
                      <a:pt x="1091" y="2079"/>
                    </a:cubicBezTo>
                    <a:cubicBezTo>
                      <a:pt x="1134" y="2085"/>
                      <a:pt x="1176" y="2088"/>
                      <a:pt x="1218" y="2088"/>
                    </a:cubicBezTo>
                    <a:cubicBezTo>
                      <a:pt x="1703" y="2088"/>
                      <a:pt x="2100" y="1680"/>
                      <a:pt x="2157" y="1197"/>
                    </a:cubicBezTo>
                    <a:cubicBezTo>
                      <a:pt x="2235" y="621"/>
                      <a:pt x="1685" y="45"/>
                      <a:pt x="1118" y="1"/>
                    </a:cubicBezTo>
                    <a:cubicBezTo>
                      <a:pt x="1113" y="0"/>
                      <a:pt x="1108" y="0"/>
                      <a:pt x="1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50" name="Google Shape;750;p20"/>
              <p:cNvSpPr/>
              <p:nvPr/>
            </p:nvSpPr>
            <p:spPr>
              <a:xfrm>
                <a:off x="2660369" y="2773448"/>
                <a:ext cx="127773" cy="114756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2010" extrusionOk="0">
                    <a:moveTo>
                      <a:pt x="1001" y="304"/>
                    </a:moveTo>
                    <a:cubicBezTo>
                      <a:pt x="1382" y="304"/>
                      <a:pt x="1784" y="497"/>
                      <a:pt x="1854" y="901"/>
                    </a:cubicBezTo>
                    <a:cubicBezTo>
                      <a:pt x="1941" y="1346"/>
                      <a:pt x="1661" y="1704"/>
                      <a:pt x="1225" y="1748"/>
                    </a:cubicBezTo>
                    <a:cubicBezTo>
                      <a:pt x="1185" y="1752"/>
                      <a:pt x="1145" y="1754"/>
                      <a:pt x="1106" y="1754"/>
                    </a:cubicBezTo>
                    <a:cubicBezTo>
                      <a:pt x="732" y="1754"/>
                      <a:pt x="396" y="1565"/>
                      <a:pt x="317" y="1154"/>
                    </a:cubicBezTo>
                    <a:cubicBezTo>
                      <a:pt x="282" y="997"/>
                      <a:pt x="299" y="822"/>
                      <a:pt x="360" y="665"/>
                    </a:cubicBezTo>
                    <a:cubicBezTo>
                      <a:pt x="424" y="517"/>
                      <a:pt x="527" y="437"/>
                      <a:pt x="637" y="344"/>
                    </a:cubicBezTo>
                    <a:lnTo>
                      <a:pt x="637" y="344"/>
                    </a:lnTo>
                    <a:cubicBezTo>
                      <a:pt x="649" y="347"/>
                      <a:pt x="661" y="348"/>
                      <a:pt x="673" y="348"/>
                    </a:cubicBezTo>
                    <a:cubicBezTo>
                      <a:pt x="687" y="348"/>
                      <a:pt x="702" y="346"/>
                      <a:pt x="718" y="342"/>
                    </a:cubicBezTo>
                    <a:cubicBezTo>
                      <a:pt x="807" y="317"/>
                      <a:pt x="903" y="304"/>
                      <a:pt x="1001" y="304"/>
                    </a:cubicBezTo>
                    <a:close/>
                    <a:moveTo>
                      <a:pt x="991" y="0"/>
                    </a:moveTo>
                    <a:cubicBezTo>
                      <a:pt x="873" y="0"/>
                      <a:pt x="757" y="17"/>
                      <a:pt x="649" y="54"/>
                    </a:cubicBezTo>
                    <a:cubicBezTo>
                      <a:pt x="600" y="73"/>
                      <a:pt x="570" y="108"/>
                      <a:pt x="555" y="148"/>
                    </a:cubicBezTo>
                    <a:lnTo>
                      <a:pt x="555" y="148"/>
                    </a:lnTo>
                    <a:cubicBezTo>
                      <a:pt x="114" y="226"/>
                      <a:pt x="1" y="912"/>
                      <a:pt x="90" y="1276"/>
                    </a:cubicBezTo>
                    <a:cubicBezTo>
                      <a:pt x="211" y="1767"/>
                      <a:pt x="671" y="2010"/>
                      <a:pt x="1138" y="2010"/>
                    </a:cubicBezTo>
                    <a:cubicBezTo>
                      <a:pt x="1211" y="2010"/>
                      <a:pt x="1284" y="2004"/>
                      <a:pt x="1356" y="1992"/>
                    </a:cubicBezTo>
                    <a:cubicBezTo>
                      <a:pt x="1923" y="1905"/>
                      <a:pt x="2238" y="1381"/>
                      <a:pt x="2133" y="822"/>
                    </a:cubicBezTo>
                    <a:cubicBezTo>
                      <a:pt x="2027" y="319"/>
                      <a:pt x="1495" y="0"/>
                      <a:pt x="9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51" name="Google Shape;751;p20"/>
              <p:cNvSpPr/>
              <p:nvPr/>
            </p:nvSpPr>
            <p:spPr>
              <a:xfrm>
                <a:off x="2637704" y="2523323"/>
                <a:ext cx="129029" cy="121093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2121" extrusionOk="0">
                    <a:moveTo>
                      <a:pt x="1132" y="291"/>
                    </a:moveTo>
                    <a:cubicBezTo>
                      <a:pt x="1329" y="291"/>
                      <a:pt x="1530" y="357"/>
                      <a:pt x="1666" y="488"/>
                    </a:cubicBezTo>
                    <a:cubicBezTo>
                      <a:pt x="2067" y="855"/>
                      <a:pt x="1762" y="1361"/>
                      <a:pt x="1430" y="1632"/>
                    </a:cubicBezTo>
                    <a:cubicBezTo>
                      <a:pt x="1278" y="1759"/>
                      <a:pt x="1134" y="1885"/>
                      <a:pt x="919" y="1885"/>
                    </a:cubicBezTo>
                    <a:cubicBezTo>
                      <a:pt x="911" y="1885"/>
                      <a:pt x="904" y="1885"/>
                      <a:pt x="897" y="1885"/>
                    </a:cubicBezTo>
                    <a:cubicBezTo>
                      <a:pt x="583" y="1868"/>
                      <a:pt x="382" y="1597"/>
                      <a:pt x="382" y="1291"/>
                    </a:cubicBezTo>
                    <a:cubicBezTo>
                      <a:pt x="382" y="988"/>
                      <a:pt x="520" y="712"/>
                      <a:pt x="631" y="440"/>
                    </a:cubicBezTo>
                    <a:lnTo>
                      <a:pt x="631" y="440"/>
                    </a:lnTo>
                    <a:cubicBezTo>
                      <a:pt x="633" y="440"/>
                      <a:pt x="636" y="440"/>
                      <a:pt x="638" y="440"/>
                    </a:cubicBezTo>
                    <a:cubicBezTo>
                      <a:pt x="660" y="440"/>
                      <a:pt x="683" y="434"/>
                      <a:pt x="705" y="418"/>
                    </a:cubicBezTo>
                    <a:cubicBezTo>
                      <a:pt x="821" y="333"/>
                      <a:pt x="976" y="291"/>
                      <a:pt x="1132" y="291"/>
                    </a:cubicBezTo>
                    <a:close/>
                    <a:moveTo>
                      <a:pt x="1048" y="0"/>
                    </a:moveTo>
                    <a:cubicBezTo>
                      <a:pt x="830" y="0"/>
                      <a:pt x="631" y="69"/>
                      <a:pt x="530" y="243"/>
                    </a:cubicBezTo>
                    <a:cubicBezTo>
                      <a:pt x="515" y="267"/>
                      <a:pt x="509" y="293"/>
                      <a:pt x="511" y="318"/>
                    </a:cubicBezTo>
                    <a:lnTo>
                      <a:pt x="511" y="318"/>
                    </a:lnTo>
                    <a:cubicBezTo>
                      <a:pt x="219" y="749"/>
                      <a:pt x="1" y="1418"/>
                      <a:pt x="365" y="1850"/>
                    </a:cubicBezTo>
                    <a:cubicBezTo>
                      <a:pt x="522" y="2044"/>
                      <a:pt x="701" y="2120"/>
                      <a:pt x="883" y="2120"/>
                    </a:cubicBezTo>
                    <a:cubicBezTo>
                      <a:pt x="1177" y="2120"/>
                      <a:pt x="1481" y="1923"/>
                      <a:pt x="1718" y="1702"/>
                    </a:cubicBezTo>
                    <a:cubicBezTo>
                      <a:pt x="2111" y="1326"/>
                      <a:pt x="2259" y="706"/>
                      <a:pt x="1840" y="287"/>
                    </a:cubicBezTo>
                    <a:cubicBezTo>
                      <a:pt x="1674" y="126"/>
                      <a:pt x="1344" y="0"/>
                      <a:pt x="10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52" name="Google Shape;752;p20"/>
              <p:cNvSpPr/>
              <p:nvPr/>
            </p:nvSpPr>
            <p:spPr>
              <a:xfrm>
                <a:off x="2542474" y="2846870"/>
                <a:ext cx="129029" cy="120808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2116" extrusionOk="0">
                    <a:moveTo>
                      <a:pt x="1136" y="290"/>
                    </a:moveTo>
                    <a:cubicBezTo>
                      <a:pt x="1330" y="290"/>
                      <a:pt x="1527" y="354"/>
                      <a:pt x="1657" y="479"/>
                    </a:cubicBezTo>
                    <a:cubicBezTo>
                      <a:pt x="2067" y="855"/>
                      <a:pt x="1762" y="1352"/>
                      <a:pt x="1430" y="1632"/>
                    </a:cubicBezTo>
                    <a:cubicBezTo>
                      <a:pt x="1274" y="1755"/>
                      <a:pt x="1142" y="1878"/>
                      <a:pt x="938" y="1878"/>
                    </a:cubicBezTo>
                    <a:cubicBezTo>
                      <a:pt x="925" y="1878"/>
                      <a:pt x="911" y="1877"/>
                      <a:pt x="897" y="1876"/>
                    </a:cubicBezTo>
                    <a:cubicBezTo>
                      <a:pt x="583" y="1867"/>
                      <a:pt x="382" y="1597"/>
                      <a:pt x="382" y="1291"/>
                    </a:cubicBezTo>
                    <a:cubicBezTo>
                      <a:pt x="382" y="988"/>
                      <a:pt x="521" y="712"/>
                      <a:pt x="632" y="439"/>
                    </a:cubicBezTo>
                    <a:lnTo>
                      <a:pt x="632" y="439"/>
                    </a:lnTo>
                    <a:cubicBezTo>
                      <a:pt x="635" y="439"/>
                      <a:pt x="638" y="439"/>
                      <a:pt x="641" y="439"/>
                    </a:cubicBezTo>
                    <a:cubicBezTo>
                      <a:pt x="662" y="439"/>
                      <a:pt x="684" y="433"/>
                      <a:pt x="705" y="418"/>
                    </a:cubicBezTo>
                    <a:cubicBezTo>
                      <a:pt x="823" y="332"/>
                      <a:pt x="979" y="290"/>
                      <a:pt x="1136" y="290"/>
                    </a:cubicBezTo>
                    <a:close/>
                    <a:moveTo>
                      <a:pt x="1049" y="0"/>
                    </a:moveTo>
                    <a:cubicBezTo>
                      <a:pt x="830" y="0"/>
                      <a:pt x="631" y="69"/>
                      <a:pt x="531" y="243"/>
                    </a:cubicBezTo>
                    <a:cubicBezTo>
                      <a:pt x="514" y="266"/>
                      <a:pt x="509" y="292"/>
                      <a:pt x="512" y="318"/>
                    </a:cubicBezTo>
                    <a:lnTo>
                      <a:pt x="512" y="318"/>
                    </a:lnTo>
                    <a:cubicBezTo>
                      <a:pt x="220" y="748"/>
                      <a:pt x="1" y="1418"/>
                      <a:pt x="365" y="1850"/>
                    </a:cubicBezTo>
                    <a:cubicBezTo>
                      <a:pt x="522" y="2040"/>
                      <a:pt x="700" y="2116"/>
                      <a:pt x="883" y="2116"/>
                    </a:cubicBezTo>
                    <a:cubicBezTo>
                      <a:pt x="1177" y="2116"/>
                      <a:pt x="1481" y="1919"/>
                      <a:pt x="1718" y="1693"/>
                    </a:cubicBezTo>
                    <a:cubicBezTo>
                      <a:pt x="2111" y="1326"/>
                      <a:pt x="2260" y="706"/>
                      <a:pt x="1840" y="287"/>
                    </a:cubicBezTo>
                    <a:cubicBezTo>
                      <a:pt x="1675" y="126"/>
                      <a:pt x="1344" y="0"/>
                      <a:pt x="10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53" name="Google Shape;753;p20"/>
              <p:cNvSpPr/>
              <p:nvPr/>
            </p:nvSpPr>
            <p:spPr>
              <a:xfrm>
                <a:off x="2695367" y="2630144"/>
                <a:ext cx="129885" cy="142903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2503" extrusionOk="0">
                    <a:moveTo>
                      <a:pt x="1358" y="304"/>
                    </a:moveTo>
                    <a:cubicBezTo>
                      <a:pt x="1778" y="304"/>
                      <a:pt x="1996" y="708"/>
                      <a:pt x="1843" y="1167"/>
                    </a:cubicBezTo>
                    <a:cubicBezTo>
                      <a:pt x="1722" y="1548"/>
                      <a:pt x="1462" y="2206"/>
                      <a:pt x="1005" y="2206"/>
                    </a:cubicBezTo>
                    <a:cubicBezTo>
                      <a:pt x="1002" y="2206"/>
                      <a:pt x="999" y="2206"/>
                      <a:pt x="996" y="2206"/>
                    </a:cubicBezTo>
                    <a:cubicBezTo>
                      <a:pt x="402" y="2188"/>
                      <a:pt x="306" y="1690"/>
                      <a:pt x="306" y="1210"/>
                    </a:cubicBezTo>
                    <a:cubicBezTo>
                      <a:pt x="306" y="1168"/>
                      <a:pt x="291" y="1135"/>
                      <a:pt x="268" y="1111"/>
                    </a:cubicBezTo>
                    <a:lnTo>
                      <a:pt x="268" y="1111"/>
                    </a:lnTo>
                    <a:cubicBezTo>
                      <a:pt x="313" y="950"/>
                      <a:pt x="342" y="799"/>
                      <a:pt x="481" y="660"/>
                    </a:cubicBezTo>
                    <a:cubicBezTo>
                      <a:pt x="621" y="529"/>
                      <a:pt x="917" y="407"/>
                      <a:pt x="1083" y="355"/>
                    </a:cubicBezTo>
                    <a:cubicBezTo>
                      <a:pt x="1182" y="320"/>
                      <a:pt x="1274" y="304"/>
                      <a:pt x="1358" y="304"/>
                    </a:cubicBezTo>
                    <a:close/>
                    <a:moveTo>
                      <a:pt x="1373" y="1"/>
                    </a:moveTo>
                    <a:cubicBezTo>
                      <a:pt x="1344" y="1"/>
                      <a:pt x="1314" y="2"/>
                      <a:pt x="1284" y="5"/>
                    </a:cubicBezTo>
                    <a:cubicBezTo>
                      <a:pt x="970" y="31"/>
                      <a:pt x="559" y="241"/>
                      <a:pt x="306" y="442"/>
                    </a:cubicBezTo>
                    <a:cubicBezTo>
                      <a:pt x="82" y="620"/>
                      <a:pt x="43" y="832"/>
                      <a:pt x="55" y="1097"/>
                    </a:cubicBezTo>
                    <a:lnTo>
                      <a:pt x="55" y="1097"/>
                    </a:lnTo>
                    <a:cubicBezTo>
                      <a:pt x="23" y="1121"/>
                      <a:pt x="1" y="1159"/>
                      <a:pt x="1" y="1210"/>
                    </a:cubicBezTo>
                    <a:cubicBezTo>
                      <a:pt x="9" y="1883"/>
                      <a:pt x="228" y="2494"/>
                      <a:pt x="996" y="2503"/>
                    </a:cubicBezTo>
                    <a:cubicBezTo>
                      <a:pt x="1000" y="2503"/>
                      <a:pt x="1003" y="2503"/>
                      <a:pt x="1006" y="2503"/>
                    </a:cubicBezTo>
                    <a:cubicBezTo>
                      <a:pt x="1698" y="2503"/>
                      <a:pt x="2071" y="1627"/>
                      <a:pt x="2184" y="1053"/>
                    </a:cubicBezTo>
                    <a:cubicBezTo>
                      <a:pt x="2275" y="531"/>
                      <a:pt x="1917" y="1"/>
                      <a:pt x="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54" name="Google Shape;754;p20"/>
              <p:cNvSpPr/>
              <p:nvPr/>
            </p:nvSpPr>
            <p:spPr>
              <a:xfrm>
                <a:off x="2387296" y="2872676"/>
                <a:ext cx="144615" cy="108533"/>
              </a:xfrm>
              <a:custGeom>
                <a:avLst/>
                <a:gdLst/>
                <a:ahLst/>
                <a:cxnLst/>
                <a:rect l="l" t="t" r="r" b="b"/>
                <a:pathLst>
                  <a:path w="2533" h="1901" extrusionOk="0">
                    <a:moveTo>
                      <a:pt x="1027" y="285"/>
                    </a:moveTo>
                    <a:cubicBezTo>
                      <a:pt x="1057" y="285"/>
                      <a:pt x="1087" y="286"/>
                      <a:pt x="1118" y="289"/>
                    </a:cubicBezTo>
                    <a:cubicBezTo>
                      <a:pt x="1441" y="324"/>
                      <a:pt x="2035" y="403"/>
                      <a:pt x="2131" y="787"/>
                    </a:cubicBezTo>
                    <a:cubicBezTo>
                      <a:pt x="2262" y="1302"/>
                      <a:pt x="1825" y="1494"/>
                      <a:pt x="1424" y="1590"/>
                    </a:cubicBezTo>
                    <a:cubicBezTo>
                      <a:pt x="1374" y="1601"/>
                      <a:pt x="1342" y="1627"/>
                      <a:pt x="1325" y="1660"/>
                    </a:cubicBezTo>
                    <a:lnTo>
                      <a:pt x="1325" y="1660"/>
                    </a:lnTo>
                    <a:cubicBezTo>
                      <a:pt x="1322" y="1660"/>
                      <a:pt x="1318" y="1660"/>
                      <a:pt x="1315" y="1660"/>
                    </a:cubicBezTo>
                    <a:cubicBezTo>
                      <a:pt x="1260" y="1660"/>
                      <a:pt x="1206" y="1660"/>
                      <a:pt x="1153" y="1651"/>
                    </a:cubicBezTo>
                    <a:cubicBezTo>
                      <a:pt x="909" y="1590"/>
                      <a:pt x="725" y="1354"/>
                      <a:pt x="594" y="1153"/>
                    </a:cubicBezTo>
                    <a:cubicBezTo>
                      <a:pt x="273" y="692"/>
                      <a:pt x="527" y="285"/>
                      <a:pt x="1027" y="285"/>
                    </a:cubicBezTo>
                    <a:close/>
                    <a:moveTo>
                      <a:pt x="994" y="1"/>
                    </a:moveTo>
                    <a:cubicBezTo>
                      <a:pt x="980" y="1"/>
                      <a:pt x="966" y="1"/>
                      <a:pt x="952" y="1"/>
                    </a:cubicBezTo>
                    <a:cubicBezTo>
                      <a:pt x="428" y="10"/>
                      <a:pt x="1" y="481"/>
                      <a:pt x="193" y="1005"/>
                    </a:cubicBezTo>
                    <a:cubicBezTo>
                      <a:pt x="289" y="1276"/>
                      <a:pt x="559" y="1625"/>
                      <a:pt x="804" y="1800"/>
                    </a:cubicBezTo>
                    <a:cubicBezTo>
                      <a:pt x="905" y="1873"/>
                      <a:pt x="1009" y="1900"/>
                      <a:pt x="1114" y="1900"/>
                    </a:cubicBezTo>
                    <a:cubicBezTo>
                      <a:pt x="1198" y="1900"/>
                      <a:pt x="1283" y="1883"/>
                      <a:pt x="1370" y="1856"/>
                    </a:cubicBezTo>
                    <a:lnTo>
                      <a:pt x="1370" y="1856"/>
                    </a:lnTo>
                    <a:cubicBezTo>
                      <a:pt x="1395" y="1878"/>
                      <a:pt x="1427" y="1891"/>
                      <a:pt x="1465" y="1891"/>
                    </a:cubicBezTo>
                    <a:cubicBezTo>
                      <a:pt x="1477" y="1891"/>
                      <a:pt x="1489" y="1890"/>
                      <a:pt x="1502" y="1887"/>
                    </a:cubicBezTo>
                    <a:cubicBezTo>
                      <a:pt x="2070" y="1747"/>
                      <a:pt x="2533" y="1450"/>
                      <a:pt x="2437" y="804"/>
                    </a:cubicBezTo>
                    <a:cubicBezTo>
                      <a:pt x="2343" y="174"/>
                      <a:pt x="1551" y="1"/>
                      <a:pt x="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pic>
        <p:nvPicPr>
          <p:cNvPr id="2050" name="Picture 2" descr="Ghép Hình Mảnh Ghép Hình Vector Hình minh họa Sẵn có - Tải xuống Hình ảnh  Ngay bây giờ - Mảnh ghép hình, Đen trắng, Trò chơi - Trò chơi giải trí -  iStock">
            <a:extLst>
              <a:ext uri="{FF2B5EF4-FFF2-40B4-BE49-F238E27FC236}">
                <a16:creationId xmlns:a16="http://schemas.microsoft.com/office/drawing/2014/main" id="{FD385A1C-7650-6D15-DBF7-39D647099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97" b="92157" l="8007" r="91830">
                        <a14:foregroundMark x1="65359" y1="12745" x2="66993" y2="8660"/>
                        <a14:foregroundMark x1="66993" y1="8497" x2="66993" y2="8497"/>
                        <a14:foregroundMark x1="32843" y1="89869" x2="32843" y2="92157"/>
                        <a14:foregroundMark x1="91395" y1="66006" x2="91998" y2="65931"/>
                        <a14:foregroundMark x1="91767" y1="64360" x2="91889" y2="64635"/>
                        <a14:foregroundMark x1="8824" y1="30882" x2="8007" y2="32190"/>
                        <a14:backgroundMark x1="89869" y1="67157" x2="90686" y2="65196"/>
                        <a14:backgroundMark x1="90686" y1="66830" x2="91176" y2="65196"/>
                        <a14:backgroundMark x1="91176" y1="66503" x2="91830" y2="65359"/>
                        <a14:backgroundMark x1="91340" y1="66176" x2="91503" y2="63725"/>
                        <a14:backgroundMark x1="89216" y1="66993" x2="90359" y2="65686"/>
                        <a14:backgroundMark x1="89869" y1="66993" x2="90850" y2="66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483" y="1024238"/>
            <a:ext cx="1255357" cy="125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ree Snowboarding Clipart Black And White, Download Free Snowboarding  Clipart Black And White png images, Free ClipArts on Clipart Library">
            <a:extLst>
              <a:ext uri="{FF2B5EF4-FFF2-40B4-BE49-F238E27FC236}">
                <a16:creationId xmlns:a16="http://schemas.microsoft.com/office/drawing/2014/main" id="{B8A76C20-35AB-40AD-3F86-C014AE33F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17" b="89969" l="2368" r="92758">
                        <a14:foregroundMark x1="34262" y1="9300" x2="41365" y2="19227"/>
                        <a14:foregroundMark x1="41365" y1="19227" x2="44847" y2="21735"/>
                        <a14:foregroundMark x1="50836" y1="19227" x2="50836" y2="35528"/>
                        <a14:foregroundMark x1="48050" y1="38454" x2="58774" y2="41170"/>
                        <a14:foregroundMark x1="61838" y1="46082" x2="69916" y2="56008"/>
                        <a14:foregroundMark x1="25209" y1="59979" x2="59053" y2="61651"/>
                        <a14:foregroundMark x1="13092" y1="60815" x2="86072" y2="65726"/>
                        <a14:foregroundMark x1="77019" y1="66562" x2="71170" y2="55799"/>
                        <a14:foregroundMark x1="52786" y1="13062" x2="57799" y2="23406"/>
                        <a14:foregroundMark x1="64903" y1="20899" x2="68802" y2="26228"/>
                        <a14:foregroundMark x1="68802" y1="31452" x2="70474" y2="34065"/>
                        <a14:foregroundMark x1="42618" y1="15256" x2="35933" y2="8255"/>
                        <a14:foregroundMark x1="38162" y1="7837" x2="47214" y2="6374"/>
                        <a14:foregroundMark x1="38997" y1="8046" x2="38162" y2="4911"/>
                        <a14:foregroundMark x1="52228" y1="3971" x2="52786" y2="2717"/>
                        <a14:foregroundMark x1="22981" y1="37200" x2="27994" y2="37409"/>
                        <a14:foregroundMark x1="2368" y1="57889" x2="4318" y2="58307"/>
                        <a14:foregroundMark x1="86351" y1="67816" x2="92758" y2="67607"/>
                        <a14:foregroundMark x1="32173" y1="57262" x2="33426" y2="58098"/>
                        <a14:foregroundMark x1="18942" y1="57262" x2="16713" y2="54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684" y="3489325"/>
            <a:ext cx="1451109" cy="193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ike clipart black and white - Clip Art Library">
            <a:extLst>
              <a:ext uri="{FF2B5EF4-FFF2-40B4-BE49-F238E27FC236}">
                <a16:creationId xmlns:a16="http://schemas.microsoft.com/office/drawing/2014/main" id="{7EF050EF-8962-9C2A-88C2-F373CA352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66" b="97761" l="3485" r="97879">
                        <a14:foregroundMark x1="28030" y1="18781" x2="37879" y2="21144"/>
                        <a14:foregroundMark x1="26364" y1="12811" x2="28030" y2="8458"/>
                        <a14:foregroundMark x1="37424" y1="8706" x2="41667" y2="5846"/>
                        <a14:foregroundMark x1="44394" y1="3358" x2="47424" y2="2114"/>
                        <a14:foregroundMark x1="30152" y1="10075" x2="34394" y2="6468"/>
                        <a14:foregroundMark x1="62879" y1="11567" x2="64848" y2="15050"/>
                        <a14:foregroundMark x1="62576" y1="30846" x2="55000" y2="35821"/>
                        <a14:foregroundMark x1="18333" y1="34950" x2="23788" y2="46891"/>
                        <a14:foregroundMark x1="37121" y1="57711" x2="47727" y2="63682"/>
                        <a14:foregroundMark x1="25758" y1="39428" x2="41667" y2="50622"/>
                        <a14:foregroundMark x1="51061" y1="50622" x2="59242" y2="50622"/>
                        <a14:foregroundMark x1="55000" y1="47388" x2="53485" y2="45896"/>
                        <a14:foregroundMark x1="76667" y1="38682" x2="78182" y2="41791"/>
                        <a14:foregroundMark x1="91818" y1="38682" x2="92879" y2="56219"/>
                        <a14:foregroundMark x1="90606" y1="70896" x2="85000" y2="87065"/>
                        <a14:foregroundMark x1="87273" y1="90299" x2="58788" y2="94652"/>
                        <a14:foregroundMark x1="58788" y1="94652" x2="50758" y2="94279"/>
                        <a14:foregroundMark x1="65606" y1="92662" x2="48636" y2="84204"/>
                        <a14:foregroundMark x1="48636" y1="84204" x2="37879" y2="73632"/>
                        <a14:foregroundMark x1="22879" y1="92413" x2="9091" y2="89801"/>
                        <a14:foregroundMark x1="9091" y1="89801" x2="9242" y2="82836"/>
                        <a14:foregroundMark x1="12424" y1="79229" x2="11970" y2="76119"/>
                        <a14:foregroundMark x1="6970" y1="88930" x2="3636" y2="89552"/>
                        <a14:foregroundMark x1="9242" y1="96517" x2="24394" y2="95771"/>
                        <a14:foregroundMark x1="24394" y1="95771" x2="40000" y2="96020"/>
                        <a14:foregroundMark x1="40000" y1="96020" x2="54545" y2="95896"/>
                        <a14:foregroundMark x1="54545" y1="95896" x2="71667" y2="96144"/>
                        <a14:foregroundMark x1="71667" y1="96144" x2="84242" y2="95025"/>
                        <a14:foregroundMark x1="84242" y1="95025" x2="90303" y2="85697"/>
                        <a14:foregroundMark x1="90303" y1="85697" x2="98030" y2="22512"/>
                        <a14:foregroundMark x1="95303" y1="23756" x2="94242" y2="22761"/>
                        <a14:foregroundMark x1="69697" y1="76866" x2="64848" y2="59577"/>
                        <a14:foregroundMark x1="75152" y1="64552" x2="81212" y2="62065"/>
                        <a14:foregroundMark x1="43485" y1="92786" x2="48939" y2="92413"/>
                        <a14:foregroundMark x1="68636" y1="80224" x2="78939" y2="75622"/>
                        <a14:foregroundMark x1="78939" y1="75622" x2="78939" y2="75498"/>
                        <a14:foregroundMark x1="91364" y1="94527" x2="63030" y2="977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488" y="3487297"/>
            <a:ext cx="1143618" cy="139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wimming Sketch Images – Browse 48,101 Stock Photos, Vectors, and Video |  Adobe Stock">
            <a:extLst>
              <a:ext uri="{FF2B5EF4-FFF2-40B4-BE49-F238E27FC236}">
                <a16:creationId xmlns:a16="http://schemas.microsoft.com/office/drawing/2014/main" id="{2D3EB37A-476C-67AD-F161-7DEEC37D9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944" r="93056">
                        <a14:foregroundMark x1="22500" y1="31389" x2="24444" y2="50556"/>
                        <a14:foregroundMark x1="42222" y1="51944" x2="45556" y2="49722"/>
                        <a14:foregroundMark x1="38056" y1="56944" x2="52778" y2="71389"/>
                        <a14:foregroundMark x1="48056" y1="72778" x2="83889" y2="53611"/>
                        <a14:foregroundMark x1="63611" y1="71389" x2="93056" y2="68333"/>
                        <a14:foregroundMark x1="14167" y1="56389" x2="23611" y2="67222"/>
                        <a14:foregroundMark x1="23611" y1="67222" x2="29444" y2="71111"/>
                        <a14:foregroundMark x1="8056" y1="58611" x2="16667" y2="66944"/>
                        <a14:foregroundMark x1="16667" y1="66944" x2="25278" y2="71389"/>
                        <a14:foregroundMark x1="49444" y1="62778" x2="59444" y2="50833"/>
                        <a14:foregroundMark x1="63333" y1="56667" x2="66944" y2="53611"/>
                        <a14:foregroundMark x1="77778" y1="60833" x2="83889" y2="48889"/>
                        <a14:foregroundMark x1="87222" y1="64167" x2="86944" y2="50556"/>
                        <a14:foregroundMark x1="90833" y1="61944" x2="87778" y2="47778"/>
                        <a14:foregroundMark x1="8333" y1="47222" x2="9444" y2="48056"/>
                        <a14:foregroundMark x1="6944" y1="37778" x2="8333" y2="38333"/>
                        <a14:foregroundMark x1="36111" y1="25833" x2="37500" y2="25556"/>
                        <a14:foregroundMark x1="43333" y1="39722" x2="44167" y2="38611"/>
                        <a14:foregroundMark x1="52500" y1="35833" x2="53889" y2="35278"/>
                        <a14:foregroundMark x1="63056" y1="37500" x2="64444" y2="37500"/>
                        <a14:foregroundMark x1="70833" y1="43889" x2="71944" y2="4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748" y="558887"/>
            <a:ext cx="1785516" cy="178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rand Piano Nhạc Cụ Phong Cách Vẽ Tay Vector Đen Trắng Doodle Minh Họa Hình  minh họa Sẵn có - Tải xuống Hình ảnh Ngay bây giờ - iStock">
            <a:extLst>
              <a:ext uri="{FF2B5EF4-FFF2-40B4-BE49-F238E27FC236}">
                <a16:creationId xmlns:a16="http://schemas.microsoft.com/office/drawing/2014/main" id="{8A892D35-462B-907D-9F4A-68B9FA2D8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7" b="91215" l="9967" r="89869">
                        <a14:foregroundMark x1="31209" y1="31028" x2="58660" y2="26542"/>
                        <a14:foregroundMark x1="25163" y1="91215" x2="27288" y2="91028"/>
                        <a14:foregroundMark x1="88889" y1="47664" x2="89379" y2="48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066" y="2216978"/>
            <a:ext cx="1446333" cy="126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0" grpId="0" animBg="1"/>
      <p:bldP spid="511" grpId="0"/>
      <p:bldP spid="513" grpId="0"/>
      <p:bldP spid="515" grpId="0"/>
      <p:bldP spid="517" grpId="0"/>
      <p:bldP spid="519" grpId="0"/>
      <p:bldP spid="5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vi-VN" b="1" dirty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Ex 1 (p 15). Answer these questions.</a:t>
            </a:r>
            <a:endParaRPr sz="2420" b="1" dirty="0"/>
          </a:p>
        </p:txBody>
      </p:sp>
      <p:sp>
        <p:nvSpPr>
          <p:cNvPr id="253" name="Google Shape;253;p18"/>
          <p:cNvSpPr/>
          <p:nvPr/>
        </p:nvSpPr>
        <p:spPr>
          <a:xfrm>
            <a:off x="1088834" y="1729292"/>
            <a:ext cx="7195945" cy="842458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1.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 your opinion, what activities can we do with our friends in our leisure time?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tx2">
                  <a:lumMod val="50000"/>
                </a:schemeClr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54" name="Google Shape;254;p18"/>
          <p:cNvSpPr/>
          <p:nvPr/>
        </p:nvSpPr>
        <p:spPr>
          <a:xfrm>
            <a:off x="1088834" y="3480936"/>
            <a:ext cx="7195945" cy="503400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2. 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Why should we spend time with our friends?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accent3">
                  <a:lumMod val="75000"/>
                </a:schemeClr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1026" name="Picture 2" descr="Interview Color Icon. Custom Video Content. Sign for Web Page, Mobile App,  Button, Logo. Vector Isolated Element Stock Illustration - Illustration of  simple, icon: 193483022">
            <a:extLst>
              <a:ext uri="{FF2B5EF4-FFF2-40B4-BE49-F238E27FC236}">
                <a16:creationId xmlns:a16="http://schemas.microsoft.com/office/drawing/2014/main" id="{5AB50376-31B0-767E-62DE-FCD8FEA2C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3063" y1="28521" x2="53875" y2="28639"/>
                        <a14:foregroundMark x1="53875" y1="28521" x2="53875" y2="28521"/>
                        <a14:foregroundMark x1="53750" y1="30178" x2="55688" y2="30178"/>
                        <a14:foregroundMark x1="53438" y1="32781" x2="54688" y2="35680"/>
                        <a14:foregroundMark x1="70063" y1="35858" x2="73000" y2="40592"/>
                        <a14:foregroundMark x1="74938" y1="34615" x2="76063" y2="34201"/>
                        <a14:foregroundMark x1="77563" y1="36805" x2="75938" y2="34320"/>
                        <a14:foregroundMark x1="71250" y1="60828" x2="73188" y2="62544"/>
                        <a14:foregroundMark x1="40000" y1="45799" x2="42438" y2="46568"/>
                        <a14:foregroundMark x1="70875" y1="67574" x2="73625" y2="68521"/>
                        <a14:foregroundMark x1="55688" y1="59172" x2="55688" y2="49941"/>
                        <a14:foregroundMark x1="64250" y1="59290" x2="61813" y2="52426"/>
                        <a14:foregroundMark x1="38188" y1="55030" x2="61000" y2="51953"/>
                        <a14:foregroundMark x1="44688" y1="56568" x2="51625" y2="55621"/>
                        <a14:foregroundMark x1="45313" y1="55799" x2="44813" y2="40178"/>
                        <a14:foregroundMark x1="61187" y1="48580" x2="58875" y2="37278"/>
                        <a14:foregroundMark x1="58875" y1="37278" x2="57938" y2="37692"/>
                        <a14:foregroundMark x1="64750" y1="44911" x2="46625" y2="45030"/>
                        <a14:foregroundMark x1="36750" y1="52899" x2="50313" y2="589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711" y="-15542"/>
            <a:ext cx="1585985" cy="167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34A51ACD-17F8-2180-00F1-9E26397552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828000" y="2127174"/>
            <a:ext cx="772739" cy="952929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7D4FE1C8-2252-ECDB-D1D1-A79BC27994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4842" y="3574979"/>
            <a:ext cx="968745" cy="7010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1" name="Google Shape;841;p22"/>
          <p:cNvCxnSpPr/>
          <p:nvPr/>
        </p:nvCxnSpPr>
        <p:spPr>
          <a:xfrm>
            <a:off x="1560357" y="2434313"/>
            <a:ext cx="5298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2" name="Google Shape;842;p22"/>
          <p:cNvSpPr txBox="1">
            <a:spLocks noGrp="1"/>
          </p:cNvSpPr>
          <p:nvPr>
            <p:ph type="title"/>
          </p:nvPr>
        </p:nvSpPr>
        <p:spPr>
          <a:xfrm>
            <a:off x="116962" y="83744"/>
            <a:ext cx="89605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Ex 2 (p 15). </a:t>
            </a:r>
            <a:r>
              <a:rPr lang="en-US" sz="1800" b="1" dirty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Listen to an interview with Mark about his leisure activities. Choose the correct answer.</a:t>
            </a:r>
            <a:endParaRPr sz="1800" b="1" dirty="0"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845" name="Google Shape;845;p22"/>
          <p:cNvSpPr/>
          <p:nvPr/>
        </p:nvSpPr>
        <p:spPr>
          <a:xfrm rot="7344397">
            <a:off x="565278" y="2688605"/>
            <a:ext cx="854634" cy="802478"/>
          </a:xfrm>
          <a:custGeom>
            <a:avLst/>
            <a:gdLst/>
            <a:ahLst/>
            <a:cxnLst/>
            <a:rect l="l" t="t" r="r" b="b"/>
            <a:pathLst>
              <a:path w="38344" h="36004" extrusionOk="0">
                <a:moveTo>
                  <a:pt x="23431" y="423"/>
                </a:moveTo>
                <a:cubicBezTo>
                  <a:pt x="19313" y="-780"/>
                  <a:pt x="13575" y="840"/>
                  <a:pt x="10104" y="2089"/>
                </a:cubicBezTo>
                <a:cubicBezTo>
                  <a:pt x="6633" y="3338"/>
                  <a:pt x="4273" y="5004"/>
                  <a:pt x="2607" y="7919"/>
                </a:cubicBezTo>
                <a:cubicBezTo>
                  <a:pt x="941" y="10834"/>
                  <a:pt x="-400" y="15694"/>
                  <a:pt x="109" y="19581"/>
                </a:cubicBezTo>
                <a:cubicBezTo>
                  <a:pt x="618" y="23468"/>
                  <a:pt x="2469" y="28512"/>
                  <a:pt x="5662" y="31242"/>
                </a:cubicBezTo>
                <a:cubicBezTo>
                  <a:pt x="8855" y="33972"/>
                  <a:pt x="15195" y="35684"/>
                  <a:pt x="19267" y="35962"/>
                </a:cubicBezTo>
                <a:cubicBezTo>
                  <a:pt x="23339" y="36240"/>
                  <a:pt x="26948" y="35129"/>
                  <a:pt x="30095" y="32908"/>
                </a:cubicBezTo>
                <a:cubicBezTo>
                  <a:pt x="33242" y="30687"/>
                  <a:pt x="37360" y="26568"/>
                  <a:pt x="38147" y="22635"/>
                </a:cubicBezTo>
                <a:cubicBezTo>
                  <a:pt x="38934" y="18702"/>
                  <a:pt x="37268" y="13010"/>
                  <a:pt x="34815" y="9308"/>
                </a:cubicBezTo>
                <a:cubicBezTo>
                  <a:pt x="32362" y="5606"/>
                  <a:pt x="27550" y="1626"/>
                  <a:pt x="23431" y="42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846" name="Google Shape;846;p22"/>
          <p:cNvSpPr/>
          <p:nvPr/>
        </p:nvSpPr>
        <p:spPr>
          <a:xfrm rot="7344397">
            <a:off x="565277" y="1101216"/>
            <a:ext cx="854634" cy="802478"/>
          </a:xfrm>
          <a:custGeom>
            <a:avLst/>
            <a:gdLst/>
            <a:ahLst/>
            <a:cxnLst/>
            <a:rect l="l" t="t" r="r" b="b"/>
            <a:pathLst>
              <a:path w="38344" h="36004" extrusionOk="0">
                <a:moveTo>
                  <a:pt x="23431" y="423"/>
                </a:moveTo>
                <a:cubicBezTo>
                  <a:pt x="19313" y="-780"/>
                  <a:pt x="13575" y="840"/>
                  <a:pt x="10104" y="2089"/>
                </a:cubicBezTo>
                <a:cubicBezTo>
                  <a:pt x="6633" y="3338"/>
                  <a:pt x="4273" y="5004"/>
                  <a:pt x="2607" y="7919"/>
                </a:cubicBezTo>
                <a:cubicBezTo>
                  <a:pt x="941" y="10834"/>
                  <a:pt x="-400" y="15694"/>
                  <a:pt x="109" y="19581"/>
                </a:cubicBezTo>
                <a:cubicBezTo>
                  <a:pt x="618" y="23468"/>
                  <a:pt x="2469" y="28512"/>
                  <a:pt x="5662" y="31242"/>
                </a:cubicBezTo>
                <a:cubicBezTo>
                  <a:pt x="8855" y="33972"/>
                  <a:pt x="15195" y="35684"/>
                  <a:pt x="19267" y="35962"/>
                </a:cubicBezTo>
                <a:cubicBezTo>
                  <a:pt x="23339" y="36240"/>
                  <a:pt x="26948" y="35129"/>
                  <a:pt x="30095" y="32908"/>
                </a:cubicBezTo>
                <a:cubicBezTo>
                  <a:pt x="33242" y="30687"/>
                  <a:pt x="37360" y="26568"/>
                  <a:pt x="38147" y="22635"/>
                </a:cubicBezTo>
                <a:cubicBezTo>
                  <a:pt x="38934" y="18702"/>
                  <a:pt x="37268" y="13010"/>
                  <a:pt x="34815" y="9308"/>
                </a:cubicBezTo>
                <a:cubicBezTo>
                  <a:pt x="32362" y="5606"/>
                  <a:pt x="27550" y="1626"/>
                  <a:pt x="23431" y="42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847" name="Google Shape;847;p22"/>
          <p:cNvSpPr txBox="1"/>
          <p:nvPr/>
        </p:nvSpPr>
        <p:spPr>
          <a:xfrm>
            <a:off x="1666674" y="2819720"/>
            <a:ext cx="5104522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Who does he spend his free time with?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solidFill>
                <a:schemeClr val="dk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848" name="Google Shape;848;p22"/>
          <p:cNvSpPr txBox="1"/>
          <p:nvPr/>
        </p:nvSpPr>
        <p:spPr>
          <a:xfrm>
            <a:off x="1560356" y="3266409"/>
            <a:ext cx="5358782" cy="850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A. </a:t>
            </a:r>
            <a:r>
              <a:rPr lang="en-US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His </a:t>
            </a:r>
            <a:r>
              <a:rPr lang="en-US" sz="18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neighbours</a:t>
            </a:r>
            <a:r>
              <a:rPr lang="en-US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and friends. </a:t>
            </a: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B. </a:t>
            </a:r>
            <a:r>
              <a:rPr lang="en-US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His family and relatives.</a:t>
            </a:r>
            <a:br>
              <a:rPr lang="en-US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1800" dirty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C. </a:t>
            </a:r>
            <a:r>
              <a:rPr lang="en-US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His family and friends. </a:t>
            </a:r>
          </a:p>
        </p:txBody>
      </p:sp>
      <p:sp>
        <p:nvSpPr>
          <p:cNvPr id="853" name="Google Shape;853;p22"/>
          <p:cNvSpPr txBox="1"/>
          <p:nvPr/>
        </p:nvSpPr>
        <p:spPr>
          <a:xfrm>
            <a:off x="1666673" y="1181776"/>
            <a:ext cx="5136147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When does Mark usually have free time? </a:t>
            </a:r>
            <a:endParaRPr sz="2200" dirty="0">
              <a:solidFill>
                <a:schemeClr val="dk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854" name="Google Shape;854;p22"/>
          <p:cNvSpPr txBox="1"/>
          <p:nvPr/>
        </p:nvSpPr>
        <p:spPr>
          <a:xfrm>
            <a:off x="1032009" y="1679409"/>
            <a:ext cx="6484732" cy="475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 dirty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A. </a:t>
            </a:r>
            <a:r>
              <a:rPr lang="en-US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At weekends. 	</a:t>
            </a:r>
            <a:r>
              <a:rPr lang="en-US" sz="1800" dirty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B. </a:t>
            </a:r>
            <a:r>
              <a:rPr lang="en-US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On Sundays. 	</a:t>
            </a:r>
            <a:r>
              <a:rPr lang="en-US" sz="1800" dirty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C. </a:t>
            </a:r>
            <a:r>
              <a:rPr lang="en-US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On Saturdays. </a:t>
            </a:r>
          </a:p>
        </p:txBody>
      </p:sp>
      <p:sp>
        <p:nvSpPr>
          <p:cNvPr id="855" name="Google Shape;855;p22"/>
          <p:cNvSpPr txBox="1"/>
          <p:nvPr/>
        </p:nvSpPr>
        <p:spPr>
          <a:xfrm>
            <a:off x="689894" y="1263357"/>
            <a:ext cx="6054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1</a:t>
            </a:r>
            <a:endParaRPr sz="3000" dirty="0">
              <a:solidFill>
                <a:schemeClr val="dk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856" name="Google Shape;856;p22"/>
          <p:cNvSpPr txBox="1"/>
          <p:nvPr/>
        </p:nvSpPr>
        <p:spPr>
          <a:xfrm>
            <a:off x="689894" y="2857962"/>
            <a:ext cx="6054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2</a:t>
            </a:r>
            <a:endParaRPr sz="3000" dirty="0">
              <a:solidFill>
                <a:schemeClr val="dk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977BC2-DB0C-BBCF-D6F3-C872F110BE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940" r="91849">
                        <a14:foregroundMark x1="57256" y1="26667" x2="59642" y2="25833"/>
                        <a14:foregroundMark x1="91849" y1="49167" x2="91849" y2="50833"/>
                        <a14:foregroundMark x1="39761" y1="23611" x2="37773" y2="2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0820" y="1687647"/>
            <a:ext cx="491705" cy="4502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2B3E4A-801E-7584-A9C0-D464EC5E84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940" r="91849">
                        <a14:foregroundMark x1="57256" y1="26667" x2="59642" y2="25833"/>
                        <a14:foregroundMark x1="91849" y1="49167" x2="91849" y2="50833"/>
                        <a14:foregroundMark x1="39761" y1="23611" x2="37773" y2="2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0820" y="4192910"/>
            <a:ext cx="491705" cy="450210"/>
          </a:xfrm>
          <a:prstGeom prst="rect">
            <a:avLst/>
          </a:prstGeom>
        </p:spPr>
      </p:pic>
      <p:pic>
        <p:nvPicPr>
          <p:cNvPr id="5" name="Track 5">
            <a:hlinkClick r:id="" action="ppaction://media"/>
            <a:extLst>
              <a:ext uri="{FF2B5EF4-FFF2-40B4-BE49-F238E27FC236}">
                <a16:creationId xmlns:a16="http://schemas.microsoft.com/office/drawing/2014/main" id="{056F5649-10AE-54D0-183D-BF3F87EB86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3" b="91748" l="7907" r="88837">
                        <a14:foregroundMark x1="32093" y1="39806" x2="41395" y2="47087"/>
                        <a14:foregroundMark x1="40000" y1="27184" x2="34884" y2="39806"/>
                        <a14:foregroundMark x1="34884" y1="39806" x2="30698" y2="66019"/>
                        <a14:foregroundMark x1="30698" y1="66019" x2="31163" y2="66990"/>
                        <a14:foregroundMark x1="33953" y1="51942" x2="43721" y2="28155"/>
                        <a14:foregroundMark x1="43721" y1="28155" x2="43721" y2="24272"/>
                        <a14:foregroundMark x1="40465" y1="31553" x2="41395" y2="23301"/>
                        <a14:foregroundMark x1="68837" y1="56796" x2="77209" y2="50485"/>
                        <a14:foregroundMark x1="61860" y1="68932" x2="67907" y2="58738"/>
                        <a14:foregroundMark x1="67907" y1="58738" x2="75814" y2="53398"/>
                        <a14:foregroundMark x1="63721" y1="46602" x2="73488" y2="52913"/>
                        <a14:foregroundMark x1="73488" y1="52913" x2="73488" y2="53398"/>
                        <a14:foregroundMark x1="42791" y1="85437" x2="46047" y2="91748"/>
                        <a14:foregroundMark x1="88837" y1="55340" x2="89767" y2="55340"/>
                        <a14:foregroundMark x1="11163" y1="52427" x2="7907" y2="51456"/>
                        <a14:foregroundMark x1="51628" y1="11165" x2="51163" y2="9709"/>
                        <a14:foregroundMark x1="51163" y1="9223" x2="51163" y2="9223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20636" y="4230647"/>
            <a:ext cx="911373" cy="8320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91103B-02FA-FC02-9469-DACCB122F02B}"/>
              </a:ext>
            </a:extLst>
          </p:cNvPr>
          <p:cNvSpPr txBox="1"/>
          <p:nvPr/>
        </p:nvSpPr>
        <p:spPr>
          <a:xfrm>
            <a:off x="6340074" y="812514"/>
            <a:ext cx="2620486" cy="892552"/>
          </a:xfrm>
          <a:prstGeom prst="rect">
            <a:avLst/>
          </a:prstGeom>
          <a:ln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20486"/>
                      <a:gd name="connsiteY0" fmla="*/ 0 h 892552"/>
                      <a:gd name="connsiteX1" fmla="*/ 655122 w 2620486"/>
                      <a:gd name="connsiteY1" fmla="*/ 0 h 892552"/>
                      <a:gd name="connsiteX2" fmla="*/ 1284038 w 2620486"/>
                      <a:gd name="connsiteY2" fmla="*/ 0 h 892552"/>
                      <a:gd name="connsiteX3" fmla="*/ 1912955 w 2620486"/>
                      <a:gd name="connsiteY3" fmla="*/ 0 h 892552"/>
                      <a:gd name="connsiteX4" fmla="*/ 2620486 w 2620486"/>
                      <a:gd name="connsiteY4" fmla="*/ 0 h 892552"/>
                      <a:gd name="connsiteX5" fmla="*/ 2620486 w 2620486"/>
                      <a:gd name="connsiteY5" fmla="*/ 428425 h 892552"/>
                      <a:gd name="connsiteX6" fmla="*/ 2620486 w 2620486"/>
                      <a:gd name="connsiteY6" fmla="*/ 892552 h 892552"/>
                      <a:gd name="connsiteX7" fmla="*/ 1965365 w 2620486"/>
                      <a:gd name="connsiteY7" fmla="*/ 892552 h 892552"/>
                      <a:gd name="connsiteX8" fmla="*/ 1388858 w 2620486"/>
                      <a:gd name="connsiteY8" fmla="*/ 892552 h 892552"/>
                      <a:gd name="connsiteX9" fmla="*/ 759941 w 2620486"/>
                      <a:gd name="connsiteY9" fmla="*/ 892552 h 892552"/>
                      <a:gd name="connsiteX10" fmla="*/ 0 w 2620486"/>
                      <a:gd name="connsiteY10" fmla="*/ 892552 h 892552"/>
                      <a:gd name="connsiteX11" fmla="*/ 0 w 2620486"/>
                      <a:gd name="connsiteY11" fmla="*/ 437350 h 892552"/>
                      <a:gd name="connsiteX12" fmla="*/ 0 w 2620486"/>
                      <a:gd name="connsiteY12" fmla="*/ 0 h 892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620486" h="892552" fill="none" extrusionOk="0">
                        <a:moveTo>
                          <a:pt x="0" y="0"/>
                        </a:moveTo>
                        <a:cubicBezTo>
                          <a:pt x="187807" y="31545"/>
                          <a:pt x="492100" y="-20748"/>
                          <a:pt x="655122" y="0"/>
                        </a:cubicBezTo>
                        <a:cubicBezTo>
                          <a:pt x="818144" y="20748"/>
                          <a:pt x="1124667" y="-4592"/>
                          <a:pt x="1284038" y="0"/>
                        </a:cubicBezTo>
                        <a:cubicBezTo>
                          <a:pt x="1443409" y="4592"/>
                          <a:pt x="1777537" y="-10206"/>
                          <a:pt x="1912955" y="0"/>
                        </a:cubicBezTo>
                        <a:cubicBezTo>
                          <a:pt x="2048373" y="10206"/>
                          <a:pt x="2327910" y="25584"/>
                          <a:pt x="2620486" y="0"/>
                        </a:cubicBezTo>
                        <a:cubicBezTo>
                          <a:pt x="2605453" y="185934"/>
                          <a:pt x="2641798" y="323132"/>
                          <a:pt x="2620486" y="428425"/>
                        </a:cubicBezTo>
                        <a:cubicBezTo>
                          <a:pt x="2599174" y="533718"/>
                          <a:pt x="2628015" y="745515"/>
                          <a:pt x="2620486" y="892552"/>
                        </a:cubicBezTo>
                        <a:cubicBezTo>
                          <a:pt x="2472054" y="865005"/>
                          <a:pt x="2199424" y="873743"/>
                          <a:pt x="1965365" y="892552"/>
                        </a:cubicBezTo>
                        <a:cubicBezTo>
                          <a:pt x="1731306" y="911361"/>
                          <a:pt x="1589350" y="919391"/>
                          <a:pt x="1388858" y="892552"/>
                        </a:cubicBezTo>
                        <a:cubicBezTo>
                          <a:pt x="1188366" y="865713"/>
                          <a:pt x="1050964" y="919107"/>
                          <a:pt x="759941" y="892552"/>
                        </a:cubicBezTo>
                        <a:cubicBezTo>
                          <a:pt x="468918" y="865997"/>
                          <a:pt x="216047" y="871781"/>
                          <a:pt x="0" y="892552"/>
                        </a:cubicBezTo>
                        <a:cubicBezTo>
                          <a:pt x="11221" y="752388"/>
                          <a:pt x="4155" y="577848"/>
                          <a:pt x="0" y="437350"/>
                        </a:cubicBezTo>
                        <a:cubicBezTo>
                          <a:pt x="-4155" y="296852"/>
                          <a:pt x="-478" y="131985"/>
                          <a:pt x="0" y="0"/>
                        </a:cubicBezTo>
                        <a:close/>
                      </a:path>
                      <a:path w="2620486" h="892552" stroke="0" extrusionOk="0">
                        <a:moveTo>
                          <a:pt x="0" y="0"/>
                        </a:moveTo>
                        <a:cubicBezTo>
                          <a:pt x="240647" y="-13973"/>
                          <a:pt x="459529" y="21887"/>
                          <a:pt x="602712" y="0"/>
                        </a:cubicBezTo>
                        <a:cubicBezTo>
                          <a:pt x="745895" y="-21887"/>
                          <a:pt x="1165760" y="-33137"/>
                          <a:pt x="1310243" y="0"/>
                        </a:cubicBezTo>
                        <a:cubicBezTo>
                          <a:pt x="1454726" y="33137"/>
                          <a:pt x="1711523" y="-7008"/>
                          <a:pt x="1886750" y="0"/>
                        </a:cubicBezTo>
                        <a:cubicBezTo>
                          <a:pt x="2061977" y="7008"/>
                          <a:pt x="2316178" y="15843"/>
                          <a:pt x="2620486" y="0"/>
                        </a:cubicBezTo>
                        <a:cubicBezTo>
                          <a:pt x="2608867" y="197248"/>
                          <a:pt x="2624289" y="348015"/>
                          <a:pt x="2620486" y="446276"/>
                        </a:cubicBezTo>
                        <a:cubicBezTo>
                          <a:pt x="2616683" y="544537"/>
                          <a:pt x="2630488" y="695471"/>
                          <a:pt x="2620486" y="892552"/>
                        </a:cubicBezTo>
                        <a:cubicBezTo>
                          <a:pt x="2471938" y="883447"/>
                          <a:pt x="2230684" y="870332"/>
                          <a:pt x="1991569" y="892552"/>
                        </a:cubicBezTo>
                        <a:cubicBezTo>
                          <a:pt x="1752454" y="914772"/>
                          <a:pt x="1512837" y="913884"/>
                          <a:pt x="1362653" y="892552"/>
                        </a:cubicBezTo>
                        <a:cubicBezTo>
                          <a:pt x="1212469" y="871220"/>
                          <a:pt x="1022040" y="902772"/>
                          <a:pt x="733736" y="892552"/>
                        </a:cubicBezTo>
                        <a:cubicBezTo>
                          <a:pt x="445432" y="882332"/>
                          <a:pt x="262270" y="861775"/>
                          <a:pt x="0" y="892552"/>
                        </a:cubicBezTo>
                        <a:cubicBezTo>
                          <a:pt x="-20929" y="760615"/>
                          <a:pt x="-3550" y="617035"/>
                          <a:pt x="0" y="455202"/>
                        </a:cubicBezTo>
                        <a:cubicBezTo>
                          <a:pt x="3550" y="293369"/>
                          <a:pt x="-10900" y="15865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300" b="1" i="0" dirty="0">
                <a:solidFill>
                  <a:srgbClr val="000000"/>
                </a:solidFill>
                <a:effectLst/>
                <a:latin typeface="OpenSans"/>
              </a:rPr>
              <a:t>Interviewer:</a:t>
            </a:r>
            <a:r>
              <a:rPr lang="en-US" sz="1300" b="0" i="0" dirty="0">
                <a:solidFill>
                  <a:srgbClr val="000000"/>
                </a:solidFill>
                <a:effectLst/>
                <a:latin typeface="OpenSans"/>
              </a:rPr>
              <a:t> When do you usually have free time?</a:t>
            </a:r>
          </a:p>
          <a:p>
            <a:pPr algn="just"/>
            <a:r>
              <a:rPr lang="en-US" sz="1300" b="1" i="0" dirty="0">
                <a:solidFill>
                  <a:srgbClr val="000000"/>
                </a:solidFill>
                <a:effectLst/>
                <a:latin typeface="OpenSans"/>
              </a:rPr>
              <a:t>Mark:</a:t>
            </a:r>
            <a:r>
              <a:rPr lang="en-US" sz="1300" b="0" i="0" dirty="0">
                <a:solidFill>
                  <a:srgbClr val="000000"/>
                </a:solidFill>
                <a:effectLst/>
                <a:latin typeface="OpenSans"/>
              </a:rPr>
              <a:t> I usually have free time at the weekend.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7C696E-8FCF-6469-BB7D-42BCB25C4EA5}"/>
              </a:ext>
            </a:extLst>
          </p:cNvPr>
          <p:cNvSpPr txBox="1"/>
          <p:nvPr/>
        </p:nvSpPr>
        <p:spPr>
          <a:xfrm>
            <a:off x="5173944" y="3316290"/>
            <a:ext cx="3545224" cy="1692771"/>
          </a:xfrm>
          <a:prstGeom prst="rect">
            <a:avLst/>
          </a:prstGeom>
          <a:ln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3545224"/>
                      <a:gd name="connsiteY0" fmla="*/ 0 h 1692771"/>
                      <a:gd name="connsiteX1" fmla="*/ 555418 w 3545224"/>
                      <a:gd name="connsiteY1" fmla="*/ 0 h 1692771"/>
                      <a:gd name="connsiteX2" fmla="*/ 1110837 w 3545224"/>
                      <a:gd name="connsiteY2" fmla="*/ 0 h 1692771"/>
                      <a:gd name="connsiteX3" fmla="*/ 1772612 w 3545224"/>
                      <a:gd name="connsiteY3" fmla="*/ 0 h 1692771"/>
                      <a:gd name="connsiteX4" fmla="*/ 2292578 w 3545224"/>
                      <a:gd name="connsiteY4" fmla="*/ 0 h 1692771"/>
                      <a:gd name="connsiteX5" fmla="*/ 2812544 w 3545224"/>
                      <a:gd name="connsiteY5" fmla="*/ 0 h 1692771"/>
                      <a:gd name="connsiteX6" fmla="*/ 3545224 w 3545224"/>
                      <a:gd name="connsiteY6" fmla="*/ 0 h 1692771"/>
                      <a:gd name="connsiteX7" fmla="*/ 3545224 w 3545224"/>
                      <a:gd name="connsiteY7" fmla="*/ 530402 h 1692771"/>
                      <a:gd name="connsiteX8" fmla="*/ 3545224 w 3545224"/>
                      <a:gd name="connsiteY8" fmla="*/ 1043875 h 1692771"/>
                      <a:gd name="connsiteX9" fmla="*/ 3545224 w 3545224"/>
                      <a:gd name="connsiteY9" fmla="*/ 1692771 h 1692771"/>
                      <a:gd name="connsiteX10" fmla="*/ 3025258 w 3545224"/>
                      <a:gd name="connsiteY10" fmla="*/ 1692771 h 1692771"/>
                      <a:gd name="connsiteX11" fmla="*/ 2505292 w 3545224"/>
                      <a:gd name="connsiteY11" fmla="*/ 1692771 h 1692771"/>
                      <a:gd name="connsiteX12" fmla="*/ 1914421 w 3545224"/>
                      <a:gd name="connsiteY12" fmla="*/ 1692771 h 1692771"/>
                      <a:gd name="connsiteX13" fmla="*/ 1394455 w 3545224"/>
                      <a:gd name="connsiteY13" fmla="*/ 1692771 h 1692771"/>
                      <a:gd name="connsiteX14" fmla="*/ 909941 w 3545224"/>
                      <a:gd name="connsiteY14" fmla="*/ 1692771 h 1692771"/>
                      <a:gd name="connsiteX15" fmla="*/ 0 w 3545224"/>
                      <a:gd name="connsiteY15" fmla="*/ 1692771 h 1692771"/>
                      <a:gd name="connsiteX16" fmla="*/ 0 w 3545224"/>
                      <a:gd name="connsiteY16" fmla="*/ 1128514 h 1692771"/>
                      <a:gd name="connsiteX17" fmla="*/ 0 w 3545224"/>
                      <a:gd name="connsiteY17" fmla="*/ 615040 h 1692771"/>
                      <a:gd name="connsiteX18" fmla="*/ 0 w 3545224"/>
                      <a:gd name="connsiteY18" fmla="*/ 0 h 169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545224" h="1692771" fill="none" extrusionOk="0">
                        <a:moveTo>
                          <a:pt x="0" y="0"/>
                        </a:moveTo>
                        <a:cubicBezTo>
                          <a:pt x="239348" y="-2093"/>
                          <a:pt x="407325" y="-23528"/>
                          <a:pt x="555418" y="0"/>
                        </a:cubicBezTo>
                        <a:cubicBezTo>
                          <a:pt x="703511" y="23528"/>
                          <a:pt x="910010" y="-9744"/>
                          <a:pt x="1110837" y="0"/>
                        </a:cubicBezTo>
                        <a:cubicBezTo>
                          <a:pt x="1311664" y="9744"/>
                          <a:pt x="1507404" y="3253"/>
                          <a:pt x="1772612" y="0"/>
                        </a:cubicBezTo>
                        <a:cubicBezTo>
                          <a:pt x="2037821" y="-3253"/>
                          <a:pt x="2057657" y="24477"/>
                          <a:pt x="2292578" y="0"/>
                        </a:cubicBezTo>
                        <a:cubicBezTo>
                          <a:pt x="2527499" y="-24477"/>
                          <a:pt x="2669156" y="3477"/>
                          <a:pt x="2812544" y="0"/>
                        </a:cubicBezTo>
                        <a:cubicBezTo>
                          <a:pt x="2955932" y="-3477"/>
                          <a:pt x="3336356" y="-8495"/>
                          <a:pt x="3545224" y="0"/>
                        </a:cubicBezTo>
                        <a:cubicBezTo>
                          <a:pt x="3545441" y="230382"/>
                          <a:pt x="3528236" y="401990"/>
                          <a:pt x="3545224" y="530402"/>
                        </a:cubicBezTo>
                        <a:cubicBezTo>
                          <a:pt x="3562212" y="658814"/>
                          <a:pt x="3520819" y="920718"/>
                          <a:pt x="3545224" y="1043875"/>
                        </a:cubicBezTo>
                        <a:cubicBezTo>
                          <a:pt x="3569629" y="1167032"/>
                          <a:pt x="3542876" y="1445875"/>
                          <a:pt x="3545224" y="1692771"/>
                        </a:cubicBezTo>
                        <a:cubicBezTo>
                          <a:pt x="3429367" y="1691495"/>
                          <a:pt x="3190614" y="1694024"/>
                          <a:pt x="3025258" y="1692771"/>
                        </a:cubicBezTo>
                        <a:cubicBezTo>
                          <a:pt x="2859902" y="1691518"/>
                          <a:pt x="2754304" y="1699451"/>
                          <a:pt x="2505292" y="1692771"/>
                        </a:cubicBezTo>
                        <a:cubicBezTo>
                          <a:pt x="2256280" y="1686091"/>
                          <a:pt x="2168098" y="1685676"/>
                          <a:pt x="1914421" y="1692771"/>
                        </a:cubicBezTo>
                        <a:cubicBezTo>
                          <a:pt x="1660744" y="1699866"/>
                          <a:pt x="1645121" y="1716777"/>
                          <a:pt x="1394455" y="1692771"/>
                        </a:cubicBezTo>
                        <a:cubicBezTo>
                          <a:pt x="1143789" y="1668765"/>
                          <a:pt x="1142892" y="1690873"/>
                          <a:pt x="909941" y="1692771"/>
                        </a:cubicBezTo>
                        <a:cubicBezTo>
                          <a:pt x="676990" y="1694669"/>
                          <a:pt x="366900" y="1654309"/>
                          <a:pt x="0" y="1692771"/>
                        </a:cubicBezTo>
                        <a:cubicBezTo>
                          <a:pt x="-10202" y="1425069"/>
                          <a:pt x="-16811" y="1275785"/>
                          <a:pt x="0" y="1128514"/>
                        </a:cubicBezTo>
                        <a:cubicBezTo>
                          <a:pt x="16811" y="981243"/>
                          <a:pt x="-22012" y="822420"/>
                          <a:pt x="0" y="615040"/>
                        </a:cubicBezTo>
                        <a:cubicBezTo>
                          <a:pt x="22012" y="407660"/>
                          <a:pt x="4933" y="246145"/>
                          <a:pt x="0" y="0"/>
                        </a:cubicBezTo>
                        <a:close/>
                      </a:path>
                      <a:path w="3545224" h="1692771" stroke="0" extrusionOk="0">
                        <a:moveTo>
                          <a:pt x="0" y="0"/>
                        </a:moveTo>
                        <a:cubicBezTo>
                          <a:pt x="177002" y="11436"/>
                          <a:pt x="329396" y="4150"/>
                          <a:pt x="519966" y="0"/>
                        </a:cubicBezTo>
                        <a:cubicBezTo>
                          <a:pt x="710536" y="-4150"/>
                          <a:pt x="912886" y="-25703"/>
                          <a:pt x="1181741" y="0"/>
                        </a:cubicBezTo>
                        <a:cubicBezTo>
                          <a:pt x="1450597" y="25703"/>
                          <a:pt x="1499207" y="14064"/>
                          <a:pt x="1666255" y="0"/>
                        </a:cubicBezTo>
                        <a:cubicBezTo>
                          <a:pt x="1833303" y="-14064"/>
                          <a:pt x="1922893" y="-13629"/>
                          <a:pt x="2150769" y="0"/>
                        </a:cubicBezTo>
                        <a:cubicBezTo>
                          <a:pt x="2378645" y="13629"/>
                          <a:pt x="2527116" y="-7742"/>
                          <a:pt x="2741640" y="0"/>
                        </a:cubicBezTo>
                        <a:cubicBezTo>
                          <a:pt x="2956164" y="7742"/>
                          <a:pt x="3166329" y="32466"/>
                          <a:pt x="3545224" y="0"/>
                        </a:cubicBezTo>
                        <a:cubicBezTo>
                          <a:pt x="3557399" y="156477"/>
                          <a:pt x="3548616" y="400386"/>
                          <a:pt x="3545224" y="581185"/>
                        </a:cubicBezTo>
                        <a:cubicBezTo>
                          <a:pt x="3541832" y="761984"/>
                          <a:pt x="3562104" y="940321"/>
                          <a:pt x="3545224" y="1111586"/>
                        </a:cubicBezTo>
                        <a:cubicBezTo>
                          <a:pt x="3528344" y="1282851"/>
                          <a:pt x="3568259" y="1510134"/>
                          <a:pt x="3545224" y="1692771"/>
                        </a:cubicBezTo>
                        <a:cubicBezTo>
                          <a:pt x="3319765" y="1689374"/>
                          <a:pt x="3077309" y="1701007"/>
                          <a:pt x="2883449" y="1692771"/>
                        </a:cubicBezTo>
                        <a:cubicBezTo>
                          <a:pt x="2689589" y="1684535"/>
                          <a:pt x="2583044" y="1673167"/>
                          <a:pt x="2328030" y="1692771"/>
                        </a:cubicBezTo>
                        <a:cubicBezTo>
                          <a:pt x="2073016" y="1712375"/>
                          <a:pt x="1900005" y="1670449"/>
                          <a:pt x="1772612" y="1692771"/>
                        </a:cubicBezTo>
                        <a:cubicBezTo>
                          <a:pt x="1645219" y="1715093"/>
                          <a:pt x="1492776" y="1682803"/>
                          <a:pt x="1252646" y="1692771"/>
                        </a:cubicBezTo>
                        <a:cubicBezTo>
                          <a:pt x="1012516" y="1702739"/>
                          <a:pt x="931837" y="1679255"/>
                          <a:pt x="697227" y="1692771"/>
                        </a:cubicBezTo>
                        <a:cubicBezTo>
                          <a:pt x="462617" y="1706287"/>
                          <a:pt x="227886" y="1688581"/>
                          <a:pt x="0" y="1692771"/>
                        </a:cubicBezTo>
                        <a:cubicBezTo>
                          <a:pt x="-19358" y="1511268"/>
                          <a:pt x="15588" y="1287112"/>
                          <a:pt x="0" y="1145442"/>
                        </a:cubicBezTo>
                        <a:cubicBezTo>
                          <a:pt x="-15588" y="1003772"/>
                          <a:pt x="-7838" y="778820"/>
                          <a:pt x="0" y="547329"/>
                        </a:cubicBezTo>
                        <a:cubicBezTo>
                          <a:pt x="7838" y="315838"/>
                          <a:pt x="-10148" y="15165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1300" b="1" i="0" dirty="0">
                <a:solidFill>
                  <a:srgbClr val="000000"/>
                </a:solidFill>
                <a:effectLst/>
                <a:latin typeface="OpenSans"/>
              </a:rPr>
              <a:t>Interviewer: </a:t>
            </a:r>
            <a:r>
              <a:rPr lang="vi-VN" sz="1300" i="0" dirty="0">
                <a:solidFill>
                  <a:srgbClr val="000000"/>
                </a:solidFill>
                <a:effectLst/>
                <a:latin typeface="OpenSans"/>
              </a:rPr>
              <a:t>So how do you spend it?</a:t>
            </a:r>
          </a:p>
          <a:p>
            <a:pPr algn="just"/>
            <a:r>
              <a:rPr lang="vi-VN" sz="1300" b="1" i="0" dirty="0">
                <a:solidFill>
                  <a:srgbClr val="000000"/>
                </a:solidFill>
                <a:effectLst/>
                <a:latin typeface="OpenSans"/>
              </a:rPr>
              <a:t>Mark: </a:t>
            </a:r>
            <a:r>
              <a:rPr lang="vi-VN" sz="130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OpenSans"/>
              </a:rPr>
              <a:t>I spend time to connect with my family on Saturdays</a:t>
            </a:r>
            <a:r>
              <a:rPr lang="vi-VN" sz="1300" i="0" dirty="0">
                <a:solidFill>
                  <a:srgbClr val="000000"/>
                </a:solidFill>
                <a:effectLst/>
                <a:latin typeface="OpenSans"/>
              </a:rPr>
              <a:t>. We do puzzles, play board games or go camping.</a:t>
            </a:r>
          </a:p>
          <a:p>
            <a:pPr algn="just"/>
            <a:r>
              <a:rPr lang="vi-VN" sz="1300" b="1" i="0" dirty="0">
                <a:solidFill>
                  <a:srgbClr val="000000"/>
                </a:solidFill>
                <a:effectLst/>
                <a:latin typeface="OpenSans"/>
              </a:rPr>
              <a:t>Interviewer: </a:t>
            </a:r>
            <a:r>
              <a:rPr lang="vi-VN" sz="1300" i="0" dirty="0">
                <a:solidFill>
                  <a:srgbClr val="000000"/>
                </a:solidFill>
                <a:effectLst/>
                <a:latin typeface="OpenSans"/>
              </a:rPr>
              <a:t>What about Sundays?</a:t>
            </a:r>
          </a:p>
          <a:p>
            <a:pPr algn="just"/>
            <a:r>
              <a:rPr lang="vi-VN" sz="1300" b="1" i="0" dirty="0">
                <a:solidFill>
                  <a:srgbClr val="000000"/>
                </a:solidFill>
                <a:effectLst/>
                <a:latin typeface="OpenSans"/>
              </a:rPr>
              <a:t>Mark: </a:t>
            </a:r>
            <a:r>
              <a:rPr lang="vi-VN" sz="130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OpenSans"/>
              </a:rPr>
              <a:t>I usually spend Sundays with my friends. </a:t>
            </a:r>
            <a:r>
              <a:rPr lang="vi-VN" sz="1300" i="0" dirty="0">
                <a:solidFill>
                  <a:srgbClr val="000000"/>
                </a:solidFill>
                <a:effectLst/>
                <a:latin typeface="OpenSans"/>
              </a:rPr>
              <a:t>I have a group of friends and we do lots of things together.</a:t>
            </a:r>
          </a:p>
        </p:txBody>
      </p:sp>
      <p:pic>
        <p:nvPicPr>
          <p:cNvPr id="10" name="Track 5">
            <a:hlinkClick r:id="" action="ppaction://media"/>
            <a:extLst>
              <a:ext uri="{FF2B5EF4-FFF2-40B4-BE49-F238E27FC236}">
                <a16:creationId xmlns:a16="http://schemas.microsoft.com/office/drawing/2014/main" id="{4268D267-E3AC-F5FC-02F9-7D356826FB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2184.1774" end="52338.0232"/>
                </p14:media>
              </p:ext>
            </p:ext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0714" y1="52444" x2="39405" y2="47111"/>
                        <a14:foregroundMark x1="27857" y1="56667" x2="28571" y2="41556"/>
                        <a14:foregroundMark x1="27857" y1="56000" x2="35119" y2="59778"/>
                        <a14:foregroundMark x1="24167" y1="47556" x2="26310" y2="54667"/>
                        <a14:foregroundMark x1="57857" y1="42444" x2="60238" y2="42889"/>
                        <a14:foregroundMark x1="64405" y1="39333" x2="67738" y2="38444"/>
                        <a14:foregroundMark x1="63297" y1="20651" x2="65119" y2="18667"/>
                        <a14:foregroundMark x1="67224" y1="57205" x2="69762" y2="57556"/>
                        <a14:backgroundMark x1="62024" y1="21333" x2="62024" y2="21333"/>
                        <a14:backgroundMark x1="62024" y1="21333" x2="62500" y2="22222"/>
                        <a14:backgroundMark x1="64167" y1="21778" x2="64167" y2="21778"/>
                        <a14:backgroundMark x1="62262" y1="21778" x2="63452" y2="20000"/>
                        <a14:backgroundMark x1="65833" y1="58000" x2="66548" y2="57111"/>
                        <a14:backgroundMark x1="65119" y1="60222" x2="67024" y2="58000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829892" y="413130"/>
            <a:ext cx="1275543" cy="683326"/>
          </a:xfrm>
          <a:prstGeom prst="rect">
            <a:avLst/>
          </a:prstGeom>
        </p:spPr>
      </p:pic>
      <p:pic>
        <p:nvPicPr>
          <p:cNvPr id="11" name="Track 5">
            <a:hlinkClick r:id="" action="ppaction://media"/>
            <a:extLst>
              <a:ext uri="{FF2B5EF4-FFF2-40B4-BE49-F238E27FC236}">
                <a16:creationId xmlns:a16="http://schemas.microsoft.com/office/drawing/2014/main" id="{3859ABF0-5C5F-E7F3-7175-556C922A28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0120.8851" end="33272.7825"/>
                </p14:media>
              </p:ext>
            </p:ext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0714" y1="52444" x2="39405" y2="47111"/>
                        <a14:foregroundMark x1="27857" y1="56667" x2="28571" y2="41556"/>
                        <a14:foregroundMark x1="27857" y1="56000" x2="35119" y2="59778"/>
                        <a14:foregroundMark x1="24167" y1="47556" x2="26310" y2="54667"/>
                        <a14:foregroundMark x1="57857" y1="42444" x2="60238" y2="42889"/>
                        <a14:foregroundMark x1="64405" y1="39333" x2="67738" y2="38444"/>
                        <a14:foregroundMark x1="63297" y1="20651" x2="65119" y2="18667"/>
                        <a14:foregroundMark x1="67224" y1="57205" x2="69762" y2="57556"/>
                        <a14:backgroundMark x1="62024" y1="21333" x2="62024" y2="21333"/>
                        <a14:backgroundMark x1="62024" y1="21333" x2="62500" y2="22222"/>
                        <a14:backgroundMark x1="64167" y1="21778" x2="64167" y2="21778"/>
                        <a14:backgroundMark x1="62262" y1="21778" x2="63452" y2="20000"/>
                        <a14:backgroundMark x1="65833" y1="58000" x2="66548" y2="57111"/>
                        <a14:backgroundMark x1="65119" y1="60222" x2="67024" y2="58000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248360" y="4460174"/>
            <a:ext cx="1275543" cy="6833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20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5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86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Google Shape;1946;p40"/>
          <p:cNvSpPr/>
          <p:nvPr/>
        </p:nvSpPr>
        <p:spPr>
          <a:xfrm>
            <a:off x="3463887" y="1105883"/>
            <a:ext cx="3058886" cy="712560"/>
          </a:xfrm>
          <a:custGeom>
            <a:avLst/>
            <a:gdLst/>
            <a:ahLst/>
            <a:cxnLst/>
            <a:rect l="l" t="t" r="r" b="b"/>
            <a:pathLst>
              <a:path w="290750" h="17168" extrusionOk="0">
                <a:moveTo>
                  <a:pt x="114098" y="17116"/>
                </a:moveTo>
                <a:cubicBezTo>
                  <a:pt x="147663" y="17393"/>
                  <a:pt x="186705" y="16480"/>
                  <a:pt x="214263" y="16331"/>
                </a:cubicBezTo>
                <a:cubicBezTo>
                  <a:pt x="241821" y="16182"/>
                  <a:pt x="266927" y="17595"/>
                  <a:pt x="279447" y="16221"/>
                </a:cubicBezTo>
                <a:cubicBezTo>
                  <a:pt x="291967" y="14847"/>
                  <a:pt x="291976" y="10680"/>
                  <a:pt x="289384" y="8089"/>
                </a:cubicBezTo>
                <a:cubicBezTo>
                  <a:pt x="286793" y="5498"/>
                  <a:pt x="287896" y="1959"/>
                  <a:pt x="263898" y="673"/>
                </a:cubicBezTo>
                <a:cubicBezTo>
                  <a:pt x="239900" y="-613"/>
                  <a:pt x="183992" y="335"/>
                  <a:pt x="145394" y="371"/>
                </a:cubicBezTo>
                <a:cubicBezTo>
                  <a:pt x="106796" y="408"/>
                  <a:pt x="55962" y="-154"/>
                  <a:pt x="32312" y="892"/>
                </a:cubicBezTo>
                <a:cubicBezTo>
                  <a:pt x="8662" y="1939"/>
                  <a:pt x="6734" y="4354"/>
                  <a:pt x="3494" y="6650"/>
                </a:cubicBezTo>
                <a:cubicBezTo>
                  <a:pt x="255" y="8946"/>
                  <a:pt x="-5559" y="12923"/>
                  <a:pt x="12875" y="14667"/>
                </a:cubicBezTo>
                <a:cubicBezTo>
                  <a:pt x="31309" y="16411"/>
                  <a:pt x="80533" y="16839"/>
                  <a:pt x="114098" y="1711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951" name="Google Shape;1951;p40"/>
          <p:cNvSpPr/>
          <p:nvPr/>
        </p:nvSpPr>
        <p:spPr>
          <a:xfrm>
            <a:off x="288096" y="1105883"/>
            <a:ext cx="2949036" cy="712561"/>
          </a:xfrm>
          <a:custGeom>
            <a:avLst/>
            <a:gdLst/>
            <a:ahLst/>
            <a:cxnLst/>
            <a:rect l="l" t="t" r="r" b="b"/>
            <a:pathLst>
              <a:path w="290750" h="17168" extrusionOk="0">
                <a:moveTo>
                  <a:pt x="114098" y="17116"/>
                </a:moveTo>
                <a:cubicBezTo>
                  <a:pt x="147663" y="17393"/>
                  <a:pt x="186705" y="16480"/>
                  <a:pt x="214263" y="16331"/>
                </a:cubicBezTo>
                <a:cubicBezTo>
                  <a:pt x="241821" y="16182"/>
                  <a:pt x="266927" y="17595"/>
                  <a:pt x="279447" y="16221"/>
                </a:cubicBezTo>
                <a:cubicBezTo>
                  <a:pt x="291967" y="14847"/>
                  <a:pt x="291976" y="10680"/>
                  <a:pt x="289384" y="8089"/>
                </a:cubicBezTo>
                <a:cubicBezTo>
                  <a:pt x="286793" y="5498"/>
                  <a:pt x="287896" y="1959"/>
                  <a:pt x="263898" y="673"/>
                </a:cubicBezTo>
                <a:cubicBezTo>
                  <a:pt x="239900" y="-613"/>
                  <a:pt x="183992" y="335"/>
                  <a:pt x="145394" y="371"/>
                </a:cubicBezTo>
                <a:cubicBezTo>
                  <a:pt x="106796" y="408"/>
                  <a:pt x="55962" y="-154"/>
                  <a:pt x="32312" y="892"/>
                </a:cubicBezTo>
                <a:cubicBezTo>
                  <a:pt x="8662" y="1939"/>
                  <a:pt x="6734" y="4354"/>
                  <a:pt x="3494" y="6650"/>
                </a:cubicBezTo>
                <a:cubicBezTo>
                  <a:pt x="255" y="8946"/>
                  <a:pt x="-5559" y="12923"/>
                  <a:pt x="12875" y="14667"/>
                </a:cubicBezTo>
                <a:cubicBezTo>
                  <a:pt x="31309" y="16411"/>
                  <a:pt x="80533" y="16839"/>
                  <a:pt x="114098" y="1711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952" name="Google Shape;1952;p40"/>
          <p:cNvSpPr txBox="1">
            <a:spLocks noGrp="1"/>
          </p:cNvSpPr>
          <p:nvPr>
            <p:ph type="title"/>
          </p:nvPr>
        </p:nvSpPr>
        <p:spPr>
          <a:xfrm>
            <a:off x="0" y="16258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Ex 3 (p 15). Listen again. Fill in each blank in the table with no more than two words.</a:t>
            </a:r>
          </a:p>
        </p:txBody>
      </p:sp>
      <p:graphicFrame>
        <p:nvGraphicFramePr>
          <p:cNvPr id="1953" name="Google Shape;1953;p40"/>
          <p:cNvGraphicFramePr/>
          <p:nvPr>
            <p:extLst>
              <p:ext uri="{D42A27DB-BD31-4B8C-83A1-F6EECF244321}">
                <p14:modId xmlns:p14="http://schemas.microsoft.com/office/powerpoint/2010/main" val="1201086505"/>
              </p:ext>
            </p:extLst>
          </p:nvPr>
        </p:nvGraphicFramePr>
        <p:xfrm>
          <a:off x="138222" y="1025881"/>
          <a:ext cx="6485862" cy="3907625"/>
        </p:xfrm>
        <a:graphic>
          <a:graphicData uri="http://schemas.openxmlformats.org/drawingml/2006/table">
            <a:tbl>
              <a:tblPr>
                <a:noFill/>
                <a:tableStyleId>{F5CC5705-9409-4C29-8D44-F3B547554AAB}</a:tableStyleId>
              </a:tblPr>
              <a:tblGrid>
                <a:gridCol w="32429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29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719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A</a:t>
                      </a:r>
                      <a:r>
                        <a:rPr lang="en" sz="2400" b="1" dirty="0" err="1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ctivities</a:t>
                      </a:r>
                      <a:endParaRPr sz="24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R</a:t>
                      </a:r>
                      <a:r>
                        <a:rPr lang="en" sz="2400" b="1" dirty="0" err="1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eason</a:t>
                      </a:r>
                      <a:endParaRPr sz="2400" b="1" dirty="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54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ts val="21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Fira Sans Extra Condensed SemiBold"/>
                        </a:rPr>
                        <a:t>- Inviting friends to his house </a:t>
                      </a:r>
                    </a:p>
                    <a:p>
                      <a:pPr marL="0" marR="0" lvl="0" indent="0" algn="l" rtl="0">
                        <a:lnSpc>
                          <a:spcPts val="21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Fira Sans Extra Condensed SemiBold"/>
                        </a:rPr>
                        <a:t>- Cooking and watching a (1) _________ 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21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 Fun and better than going to the (2) ___________ 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44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ts val="21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Fira Sans Extra Condensed SemiBold"/>
                        </a:rPr>
                        <a:t>- Going to the (3) ________ to play volleyball or skateboard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21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 Stay in (4) ___________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44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ts val="21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Fira Sans Extra Condensed SemiBold"/>
                        </a:rPr>
                        <a:t>- Going for a (5) ____________ around our city 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ts val="21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 See different (6) _________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Track 5">
            <a:hlinkClick r:id="" action="ppaction://media"/>
            <a:extLst>
              <a:ext uri="{FF2B5EF4-FFF2-40B4-BE49-F238E27FC236}">
                <a16:creationId xmlns:a16="http://schemas.microsoft.com/office/drawing/2014/main" id="{3C5501BD-8867-4595-C1D7-27D4C3082A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23" b="91748" l="7907" r="88837">
                        <a14:foregroundMark x1="32093" y1="39806" x2="41395" y2="47087"/>
                        <a14:foregroundMark x1="40000" y1="27184" x2="34884" y2="39806"/>
                        <a14:foregroundMark x1="34884" y1="39806" x2="30698" y2="66019"/>
                        <a14:foregroundMark x1="30698" y1="66019" x2="31163" y2="66990"/>
                        <a14:foregroundMark x1="33953" y1="51942" x2="43721" y2="28155"/>
                        <a14:foregroundMark x1="43721" y1="28155" x2="43721" y2="24272"/>
                        <a14:foregroundMark x1="40465" y1="31553" x2="41395" y2="23301"/>
                        <a14:foregroundMark x1="68837" y1="56796" x2="77209" y2="50485"/>
                        <a14:foregroundMark x1="61860" y1="68932" x2="67907" y2="58738"/>
                        <a14:foregroundMark x1="67907" y1="58738" x2="75814" y2="53398"/>
                        <a14:foregroundMark x1="63721" y1="46602" x2="73488" y2="52913"/>
                        <a14:foregroundMark x1="73488" y1="52913" x2="73488" y2="53398"/>
                        <a14:foregroundMark x1="42791" y1="85437" x2="46047" y2="91748"/>
                        <a14:foregroundMark x1="88837" y1="55340" x2="89767" y2="55340"/>
                        <a14:foregroundMark x1="11163" y1="52427" x2="7907" y2="51456"/>
                        <a14:foregroundMark x1="51628" y1="11165" x2="51163" y2="9709"/>
                        <a14:foregroundMark x1="51163" y1="9223" x2="51163" y2="9223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176899" y="95174"/>
            <a:ext cx="911373" cy="832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0F5637-3554-1829-5184-FCF551DE4A9F}"/>
              </a:ext>
            </a:extLst>
          </p:cNvPr>
          <p:cNvSpPr txBox="1"/>
          <p:nvPr/>
        </p:nvSpPr>
        <p:spPr>
          <a:xfrm>
            <a:off x="288096" y="2519189"/>
            <a:ext cx="1985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800" b="1" dirty="0">
                <a:solidFill>
                  <a:srgbClr val="FF0000"/>
                </a:solidFill>
                <a:latin typeface="Roboto"/>
                <a:ea typeface="Roboto"/>
                <a:cs typeface="Roboto"/>
              </a:rPr>
              <a:t>video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7DDDE6-2636-AB61-4CF0-21413EC8C989}"/>
              </a:ext>
            </a:extLst>
          </p:cNvPr>
          <p:cNvSpPr txBox="1"/>
          <p:nvPr/>
        </p:nvSpPr>
        <p:spPr>
          <a:xfrm>
            <a:off x="4266562" y="2382152"/>
            <a:ext cx="1985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800" b="1" dirty="0">
                <a:solidFill>
                  <a:srgbClr val="FF0000"/>
                </a:solidFill>
                <a:latin typeface="Roboto"/>
                <a:ea typeface="Roboto"/>
                <a:cs typeface="Roboto"/>
              </a:rPr>
              <a:t>cinema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46AB29-EEA8-0D5C-2538-65FEEA396CCD}"/>
              </a:ext>
            </a:extLst>
          </p:cNvPr>
          <p:cNvSpPr txBox="1"/>
          <p:nvPr/>
        </p:nvSpPr>
        <p:spPr>
          <a:xfrm>
            <a:off x="2066276" y="3132332"/>
            <a:ext cx="1985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800" b="1" dirty="0">
                <a:solidFill>
                  <a:srgbClr val="FF0000"/>
                </a:solidFill>
                <a:latin typeface="Roboto"/>
                <a:ea typeface="Roboto"/>
                <a:cs typeface="Roboto"/>
              </a:rPr>
              <a:t>park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FCD008-FB0C-D0BD-3150-2ED6CF3BDCF1}"/>
              </a:ext>
            </a:extLst>
          </p:cNvPr>
          <p:cNvSpPr txBox="1"/>
          <p:nvPr/>
        </p:nvSpPr>
        <p:spPr>
          <a:xfrm>
            <a:off x="4777413" y="3288497"/>
            <a:ext cx="1985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800" b="1" dirty="0">
                <a:solidFill>
                  <a:srgbClr val="FF0000"/>
                </a:solidFill>
                <a:latin typeface="Roboto"/>
                <a:ea typeface="Roboto"/>
                <a:cs typeface="Roboto"/>
              </a:rPr>
              <a:t>shape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459AE2-BD12-5868-36E9-165F8A363BDB}"/>
              </a:ext>
            </a:extLst>
          </p:cNvPr>
          <p:cNvSpPr txBox="1"/>
          <p:nvPr/>
        </p:nvSpPr>
        <p:spPr>
          <a:xfrm>
            <a:off x="1932147" y="4106986"/>
            <a:ext cx="1985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</a:defRPr>
            </a:lvl1pPr>
          </a:lstStyle>
          <a:p>
            <a:r>
              <a:rPr lang="en-VN" b="1" dirty="0">
                <a:solidFill>
                  <a:srgbClr val="FF0000"/>
                </a:solidFill>
              </a:rPr>
              <a:t>bike ride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3DC3B8-86F8-7201-A95A-F311033DCB8A}"/>
              </a:ext>
            </a:extLst>
          </p:cNvPr>
          <p:cNvSpPr txBox="1"/>
          <p:nvPr/>
        </p:nvSpPr>
        <p:spPr>
          <a:xfrm>
            <a:off x="5334400" y="4226070"/>
            <a:ext cx="1985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800" b="1" dirty="0">
                <a:solidFill>
                  <a:srgbClr val="FF0000"/>
                </a:solidFill>
                <a:latin typeface="Roboto"/>
                <a:ea typeface="Roboto"/>
                <a:cs typeface="Roboto"/>
              </a:rPr>
              <a:t>places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D78EC2-A17F-FFF2-AF6E-CECE2D861716}"/>
              </a:ext>
            </a:extLst>
          </p:cNvPr>
          <p:cNvSpPr txBox="1"/>
          <p:nvPr/>
        </p:nvSpPr>
        <p:spPr>
          <a:xfrm>
            <a:off x="6647463" y="2012820"/>
            <a:ext cx="2464188" cy="1384995"/>
          </a:xfrm>
          <a:prstGeom prst="rect">
            <a:avLst/>
          </a:prstGeom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accent3"/>
                </a:solidFill>
                <a:effectLst/>
                <a:latin typeface="OpenSans"/>
              </a:rPr>
              <a:t>1.</a:t>
            </a:r>
          </a:p>
          <a:p>
            <a:r>
              <a:rPr lang="en-US" b="1" i="1" dirty="0">
                <a:solidFill>
                  <a:srgbClr val="000000"/>
                </a:solidFill>
                <a:effectLst/>
                <a:latin typeface="OpenSans"/>
              </a:rPr>
              <a:t>Mark:</a:t>
            </a:r>
            <a:r>
              <a:rPr lang="en-US" b="0" i="0" dirty="0">
                <a:solidFill>
                  <a:srgbClr val="000000"/>
                </a:solidFill>
                <a:effectLst/>
                <a:latin typeface="OpenSans"/>
              </a:rPr>
              <a:t> Sometimes I 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OpenSans"/>
              </a:rPr>
              <a:t>invite them to my house. We cook our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OpenSans"/>
              </a:rPr>
              <a:t>favourite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OpenSans"/>
              </a:rPr>
              <a:t> food and watch a video.</a:t>
            </a:r>
            <a:r>
              <a:rPr lang="en-US" b="0" i="0" dirty="0">
                <a:solidFill>
                  <a:srgbClr val="000000"/>
                </a:solidFill>
                <a:effectLst/>
                <a:latin typeface="OpenSans"/>
              </a:rPr>
              <a:t> It's fun and better than going to the cinema.</a:t>
            </a:r>
            <a:endParaRPr lang="en-V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A23FAC-7E6E-15F3-81BB-1A4EB3A2F3CB}"/>
              </a:ext>
            </a:extLst>
          </p:cNvPr>
          <p:cNvSpPr txBox="1"/>
          <p:nvPr/>
        </p:nvSpPr>
        <p:spPr>
          <a:xfrm>
            <a:off x="7991061" y="3832529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FB3B44-77D5-6658-3228-0B16A5DB04CE}"/>
              </a:ext>
            </a:extLst>
          </p:cNvPr>
          <p:cNvSpPr txBox="1"/>
          <p:nvPr/>
        </p:nvSpPr>
        <p:spPr>
          <a:xfrm>
            <a:off x="6654465" y="2011357"/>
            <a:ext cx="2464188" cy="1384995"/>
          </a:xfrm>
          <a:prstGeom prst="rect">
            <a:avLst/>
          </a:prstGeom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accent3"/>
                </a:solidFill>
                <a:effectLst/>
                <a:latin typeface="OpenSans"/>
              </a:rPr>
              <a:t>2.</a:t>
            </a:r>
          </a:p>
          <a:p>
            <a:r>
              <a:rPr lang="en-US" b="1" i="1" dirty="0">
                <a:solidFill>
                  <a:srgbClr val="000000"/>
                </a:solidFill>
                <a:effectLst/>
                <a:latin typeface="OpenSans"/>
              </a:rPr>
              <a:t>Mark:</a:t>
            </a:r>
            <a:r>
              <a:rPr lang="en-US" b="0" i="0" dirty="0">
                <a:solidFill>
                  <a:srgbClr val="000000"/>
                </a:solidFill>
                <a:effectLst/>
                <a:latin typeface="OpenSans"/>
              </a:rPr>
              <a:t> Sometimes I invite them to my house. We cook our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Sans"/>
              </a:rPr>
              <a:t>favourite</a:t>
            </a:r>
            <a:r>
              <a:rPr lang="en-US" b="0" i="0" dirty="0">
                <a:solidFill>
                  <a:srgbClr val="000000"/>
                </a:solidFill>
                <a:effectLst/>
                <a:latin typeface="OpenSans"/>
              </a:rPr>
              <a:t> food and watch a video. 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OpenSans"/>
              </a:rPr>
              <a:t>It's fun and better than going to the cinema.</a:t>
            </a:r>
            <a:endParaRPr lang="en-VN" dirty="0">
              <a:highlight>
                <a:srgbClr val="FFFF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F23733-815C-248D-6C87-5929B2EAEE6E}"/>
              </a:ext>
            </a:extLst>
          </p:cNvPr>
          <p:cNvSpPr txBox="1"/>
          <p:nvPr/>
        </p:nvSpPr>
        <p:spPr>
          <a:xfrm>
            <a:off x="6663027" y="2027758"/>
            <a:ext cx="2464188" cy="1384995"/>
          </a:xfrm>
          <a:prstGeom prst="rect">
            <a:avLst/>
          </a:prstGeom>
          <a:ln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464188"/>
                      <a:gd name="connsiteY0" fmla="*/ 0 h 1384995"/>
                      <a:gd name="connsiteX1" fmla="*/ 616047 w 2464188"/>
                      <a:gd name="connsiteY1" fmla="*/ 0 h 1384995"/>
                      <a:gd name="connsiteX2" fmla="*/ 1207452 w 2464188"/>
                      <a:gd name="connsiteY2" fmla="*/ 0 h 1384995"/>
                      <a:gd name="connsiteX3" fmla="*/ 1798857 w 2464188"/>
                      <a:gd name="connsiteY3" fmla="*/ 0 h 1384995"/>
                      <a:gd name="connsiteX4" fmla="*/ 2464188 w 2464188"/>
                      <a:gd name="connsiteY4" fmla="*/ 0 h 1384995"/>
                      <a:gd name="connsiteX5" fmla="*/ 2464188 w 2464188"/>
                      <a:gd name="connsiteY5" fmla="*/ 664798 h 1384995"/>
                      <a:gd name="connsiteX6" fmla="*/ 2464188 w 2464188"/>
                      <a:gd name="connsiteY6" fmla="*/ 1384995 h 1384995"/>
                      <a:gd name="connsiteX7" fmla="*/ 1848141 w 2464188"/>
                      <a:gd name="connsiteY7" fmla="*/ 1384995 h 1384995"/>
                      <a:gd name="connsiteX8" fmla="*/ 1306020 w 2464188"/>
                      <a:gd name="connsiteY8" fmla="*/ 1384995 h 1384995"/>
                      <a:gd name="connsiteX9" fmla="*/ 714615 w 2464188"/>
                      <a:gd name="connsiteY9" fmla="*/ 1384995 h 1384995"/>
                      <a:gd name="connsiteX10" fmla="*/ 0 w 2464188"/>
                      <a:gd name="connsiteY10" fmla="*/ 1384995 h 1384995"/>
                      <a:gd name="connsiteX11" fmla="*/ 0 w 2464188"/>
                      <a:gd name="connsiteY11" fmla="*/ 678648 h 1384995"/>
                      <a:gd name="connsiteX12" fmla="*/ 0 w 2464188"/>
                      <a:gd name="connsiteY12" fmla="*/ 0 h 1384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64188" h="1384995" fill="none" extrusionOk="0">
                        <a:moveTo>
                          <a:pt x="0" y="0"/>
                        </a:moveTo>
                        <a:cubicBezTo>
                          <a:pt x="150339" y="13056"/>
                          <a:pt x="357612" y="11853"/>
                          <a:pt x="616047" y="0"/>
                        </a:cubicBezTo>
                        <a:cubicBezTo>
                          <a:pt x="874482" y="-11853"/>
                          <a:pt x="1039289" y="-17495"/>
                          <a:pt x="1207452" y="0"/>
                        </a:cubicBezTo>
                        <a:cubicBezTo>
                          <a:pt x="1375616" y="17495"/>
                          <a:pt x="1515974" y="25988"/>
                          <a:pt x="1798857" y="0"/>
                        </a:cubicBezTo>
                        <a:cubicBezTo>
                          <a:pt x="2081740" y="-25988"/>
                          <a:pt x="2236660" y="-7731"/>
                          <a:pt x="2464188" y="0"/>
                        </a:cubicBezTo>
                        <a:cubicBezTo>
                          <a:pt x="2450123" y="301014"/>
                          <a:pt x="2483565" y="333758"/>
                          <a:pt x="2464188" y="664798"/>
                        </a:cubicBezTo>
                        <a:cubicBezTo>
                          <a:pt x="2444811" y="995838"/>
                          <a:pt x="2432896" y="1180807"/>
                          <a:pt x="2464188" y="1384995"/>
                        </a:cubicBezTo>
                        <a:cubicBezTo>
                          <a:pt x="2205790" y="1359124"/>
                          <a:pt x="2007737" y="1361420"/>
                          <a:pt x="1848141" y="1384995"/>
                        </a:cubicBezTo>
                        <a:cubicBezTo>
                          <a:pt x="1688545" y="1408570"/>
                          <a:pt x="1428385" y="1377396"/>
                          <a:pt x="1306020" y="1384995"/>
                        </a:cubicBezTo>
                        <a:cubicBezTo>
                          <a:pt x="1183655" y="1392594"/>
                          <a:pt x="932505" y="1358535"/>
                          <a:pt x="714615" y="1384995"/>
                        </a:cubicBezTo>
                        <a:cubicBezTo>
                          <a:pt x="496725" y="1411455"/>
                          <a:pt x="154685" y="1412362"/>
                          <a:pt x="0" y="1384995"/>
                        </a:cubicBezTo>
                        <a:cubicBezTo>
                          <a:pt x="-13549" y="1050707"/>
                          <a:pt x="-29057" y="881768"/>
                          <a:pt x="0" y="678648"/>
                        </a:cubicBezTo>
                        <a:cubicBezTo>
                          <a:pt x="29057" y="475528"/>
                          <a:pt x="-22272" y="261433"/>
                          <a:pt x="0" y="0"/>
                        </a:cubicBezTo>
                        <a:close/>
                      </a:path>
                      <a:path w="2464188" h="1384995" stroke="0" extrusionOk="0">
                        <a:moveTo>
                          <a:pt x="0" y="0"/>
                        </a:moveTo>
                        <a:cubicBezTo>
                          <a:pt x="145870" y="-8234"/>
                          <a:pt x="331031" y="20431"/>
                          <a:pt x="566763" y="0"/>
                        </a:cubicBezTo>
                        <a:cubicBezTo>
                          <a:pt x="802495" y="-20431"/>
                          <a:pt x="1007482" y="-24956"/>
                          <a:pt x="1232094" y="0"/>
                        </a:cubicBezTo>
                        <a:cubicBezTo>
                          <a:pt x="1456706" y="24956"/>
                          <a:pt x="1520929" y="-16929"/>
                          <a:pt x="1774215" y="0"/>
                        </a:cubicBezTo>
                        <a:cubicBezTo>
                          <a:pt x="2027501" y="16929"/>
                          <a:pt x="2274342" y="14543"/>
                          <a:pt x="2464188" y="0"/>
                        </a:cubicBezTo>
                        <a:cubicBezTo>
                          <a:pt x="2438205" y="251676"/>
                          <a:pt x="2443983" y="536459"/>
                          <a:pt x="2464188" y="692498"/>
                        </a:cubicBezTo>
                        <a:cubicBezTo>
                          <a:pt x="2484393" y="848537"/>
                          <a:pt x="2491044" y="1175370"/>
                          <a:pt x="2464188" y="1384995"/>
                        </a:cubicBezTo>
                        <a:cubicBezTo>
                          <a:pt x="2169165" y="1407885"/>
                          <a:pt x="2026693" y="1359051"/>
                          <a:pt x="1872783" y="1384995"/>
                        </a:cubicBezTo>
                        <a:cubicBezTo>
                          <a:pt x="1718873" y="1410939"/>
                          <a:pt x="1417808" y="1357196"/>
                          <a:pt x="1281378" y="1384995"/>
                        </a:cubicBezTo>
                        <a:cubicBezTo>
                          <a:pt x="1144948" y="1412794"/>
                          <a:pt x="897877" y="1383753"/>
                          <a:pt x="689973" y="1384995"/>
                        </a:cubicBezTo>
                        <a:cubicBezTo>
                          <a:pt x="482069" y="1386237"/>
                          <a:pt x="265817" y="1384026"/>
                          <a:pt x="0" y="1384995"/>
                        </a:cubicBezTo>
                        <a:cubicBezTo>
                          <a:pt x="-10232" y="1204353"/>
                          <a:pt x="5400" y="925310"/>
                          <a:pt x="0" y="706347"/>
                        </a:cubicBezTo>
                        <a:cubicBezTo>
                          <a:pt x="-5400" y="487384"/>
                          <a:pt x="2560" y="29494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accent3"/>
                </a:solidFill>
                <a:latin typeface="OpenSans"/>
              </a:rPr>
              <a:t>3</a:t>
            </a:r>
            <a:r>
              <a:rPr lang="en-US" b="1" i="1" dirty="0">
                <a:solidFill>
                  <a:schemeClr val="accent3"/>
                </a:solidFill>
                <a:effectLst/>
                <a:latin typeface="OpenSans"/>
              </a:rPr>
              <a:t>.</a:t>
            </a:r>
          </a:p>
          <a:p>
            <a:pPr algn="just"/>
            <a:r>
              <a:rPr lang="en-US" b="1" i="1" dirty="0">
                <a:solidFill>
                  <a:srgbClr val="000000"/>
                </a:solidFill>
                <a:latin typeface="OpenSans"/>
              </a:rPr>
              <a:t>Mark: </a:t>
            </a:r>
            <a:r>
              <a:rPr lang="en-US" i="1" dirty="0">
                <a:solidFill>
                  <a:srgbClr val="000000"/>
                </a:solidFill>
                <a:latin typeface="OpenSans"/>
              </a:rPr>
              <a:t>Yes, we love spending time outdoors. </a:t>
            </a:r>
            <a:r>
              <a:rPr lang="en-US" i="1" dirty="0">
                <a:solidFill>
                  <a:srgbClr val="000000"/>
                </a:solidFill>
                <a:highlight>
                  <a:srgbClr val="FFFF00"/>
                </a:highlight>
                <a:latin typeface="OpenSans"/>
              </a:rPr>
              <a:t>We go to the park to play volleyball or skateboard.</a:t>
            </a:r>
            <a:r>
              <a:rPr lang="en-US" i="1" dirty="0">
                <a:solidFill>
                  <a:srgbClr val="000000"/>
                </a:solidFill>
                <a:latin typeface="OpenSans"/>
              </a:rPr>
              <a:t> It helps us stay in shape.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D7A581-F0EB-8BEB-08D1-4732B134E41C}"/>
              </a:ext>
            </a:extLst>
          </p:cNvPr>
          <p:cNvSpPr txBox="1"/>
          <p:nvPr/>
        </p:nvSpPr>
        <p:spPr>
          <a:xfrm>
            <a:off x="6661467" y="2026295"/>
            <a:ext cx="2464188" cy="1384995"/>
          </a:xfrm>
          <a:prstGeom prst="rect">
            <a:avLst/>
          </a:prstGeom>
          <a:ln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464188"/>
                      <a:gd name="connsiteY0" fmla="*/ 0 h 1384995"/>
                      <a:gd name="connsiteX1" fmla="*/ 616047 w 2464188"/>
                      <a:gd name="connsiteY1" fmla="*/ 0 h 1384995"/>
                      <a:gd name="connsiteX2" fmla="*/ 1207452 w 2464188"/>
                      <a:gd name="connsiteY2" fmla="*/ 0 h 1384995"/>
                      <a:gd name="connsiteX3" fmla="*/ 1798857 w 2464188"/>
                      <a:gd name="connsiteY3" fmla="*/ 0 h 1384995"/>
                      <a:gd name="connsiteX4" fmla="*/ 2464188 w 2464188"/>
                      <a:gd name="connsiteY4" fmla="*/ 0 h 1384995"/>
                      <a:gd name="connsiteX5" fmla="*/ 2464188 w 2464188"/>
                      <a:gd name="connsiteY5" fmla="*/ 664798 h 1384995"/>
                      <a:gd name="connsiteX6" fmla="*/ 2464188 w 2464188"/>
                      <a:gd name="connsiteY6" fmla="*/ 1384995 h 1384995"/>
                      <a:gd name="connsiteX7" fmla="*/ 1848141 w 2464188"/>
                      <a:gd name="connsiteY7" fmla="*/ 1384995 h 1384995"/>
                      <a:gd name="connsiteX8" fmla="*/ 1306020 w 2464188"/>
                      <a:gd name="connsiteY8" fmla="*/ 1384995 h 1384995"/>
                      <a:gd name="connsiteX9" fmla="*/ 714615 w 2464188"/>
                      <a:gd name="connsiteY9" fmla="*/ 1384995 h 1384995"/>
                      <a:gd name="connsiteX10" fmla="*/ 0 w 2464188"/>
                      <a:gd name="connsiteY10" fmla="*/ 1384995 h 1384995"/>
                      <a:gd name="connsiteX11" fmla="*/ 0 w 2464188"/>
                      <a:gd name="connsiteY11" fmla="*/ 678648 h 1384995"/>
                      <a:gd name="connsiteX12" fmla="*/ 0 w 2464188"/>
                      <a:gd name="connsiteY12" fmla="*/ 0 h 1384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64188" h="1384995" fill="none" extrusionOk="0">
                        <a:moveTo>
                          <a:pt x="0" y="0"/>
                        </a:moveTo>
                        <a:cubicBezTo>
                          <a:pt x="150339" y="13056"/>
                          <a:pt x="357612" y="11853"/>
                          <a:pt x="616047" y="0"/>
                        </a:cubicBezTo>
                        <a:cubicBezTo>
                          <a:pt x="874482" y="-11853"/>
                          <a:pt x="1039289" y="-17495"/>
                          <a:pt x="1207452" y="0"/>
                        </a:cubicBezTo>
                        <a:cubicBezTo>
                          <a:pt x="1375616" y="17495"/>
                          <a:pt x="1515974" y="25988"/>
                          <a:pt x="1798857" y="0"/>
                        </a:cubicBezTo>
                        <a:cubicBezTo>
                          <a:pt x="2081740" y="-25988"/>
                          <a:pt x="2236660" y="-7731"/>
                          <a:pt x="2464188" y="0"/>
                        </a:cubicBezTo>
                        <a:cubicBezTo>
                          <a:pt x="2450123" y="301014"/>
                          <a:pt x="2483565" y="333758"/>
                          <a:pt x="2464188" y="664798"/>
                        </a:cubicBezTo>
                        <a:cubicBezTo>
                          <a:pt x="2444811" y="995838"/>
                          <a:pt x="2432896" y="1180807"/>
                          <a:pt x="2464188" y="1384995"/>
                        </a:cubicBezTo>
                        <a:cubicBezTo>
                          <a:pt x="2205790" y="1359124"/>
                          <a:pt x="2007737" y="1361420"/>
                          <a:pt x="1848141" y="1384995"/>
                        </a:cubicBezTo>
                        <a:cubicBezTo>
                          <a:pt x="1688545" y="1408570"/>
                          <a:pt x="1428385" y="1377396"/>
                          <a:pt x="1306020" y="1384995"/>
                        </a:cubicBezTo>
                        <a:cubicBezTo>
                          <a:pt x="1183655" y="1392594"/>
                          <a:pt x="932505" y="1358535"/>
                          <a:pt x="714615" y="1384995"/>
                        </a:cubicBezTo>
                        <a:cubicBezTo>
                          <a:pt x="496725" y="1411455"/>
                          <a:pt x="154685" y="1412362"/>
                          <a:pt x="0" y="1384995"/>
                        </a:cubicBezTo>
                        <a:cubicBezTo>
                          <a:pt x="-13549" y="1050707"/>
                          <a:pt x="-29057" y="881768"/>
                          <a:pt x="0" y="678648"/>
                        </a:cubicBezTo>
                        <a:cubicBezTo>
                          <a:pt x="29057" y="475528"/>
                          <a:pt x="-22272" y="261433"/>
                          <a:pt x="0" y="0"/>
                        </a:cubicBezTo>
                        <a:close/>
                      </a:path>
                      <a:path w="2464188" h="1384995" stroke="0" extrusionOk="0">
                        <a:moveTo>
                          <a:pt x="0" y="0"/>
                        </a:moveTo>
                        <a:cubicBezTo>
                          <a:pt x="145870" y="-8234"/>
                          <a:pt x="331031" y="20431"/>
                          <a:pt x="566763" y="0"/>
                        </a:cubicBezTo>
                        <a:cubicBezTo>
                          <a:pt x="802495" y="-20431"/>
                          <a:pt x="1007482" y="-24956"/>
                          <a:pt x="1232094" y="0"/>
                        </a:cubicBezTo>
                        <a:cubicBezTo>
                          <a:pt x="1456706" y="24956"/>
                          <a:pt x="1520929" y="-16929"/>
                          <a:pt x="1774215" y="0"/>
                        </a:cubicBezTo>
                        <a:cubicBezTo>
                          <a:pt x="2027501" y="16929"/>
                          <a:pt x="2274342" y="14543"/>
                          <a:pt x="2464188" y="0"/>
                        </a:cubicBezTo>
                        <a:cubicBezTo>
                          <a:pt x="2438205" y="251676"/>
                          <a:pt x="2443983" y="536459"/>
                          <a:pt x="2464188" y="692498"/>
                        </a:cubicBezTo>
                        <a:cubicBezTo>
                          <a:pt x="2484393" y="848537"/>
                          <a:pt x="2491044" y="1175370"/>
                          <a:pt x="2464188" y="1384995"/>
                        </a:cubicBezTo>
                        <a:cubicBezTo>
                          <a:pt x="2169165" y="1407885"/>
                          <a:pt x="2026693" y="1359051"/>
                          <a:pt x="1872783" y="1384995"/>
                        </a:cubicBezTo>
                        <a:cubicBezTo>
                          <a:pt x="1718873" y="1410939"/>
                          <a:pt x="1417808" y="1357196"/>
                          <a:pt x="1281378" y="1384995"/>
                        </a:cubicBezTo>
                        <a:cubicBezTo>
                          <a:pt x="1144948" y="1412794"/>
                          <a:pt x="897877" y="1383753"/>
                          <a:pt x="689973" y="1384995"/>
                        </a:cubicBezTo>
                        <a:cubicBezTo>
                          <a:pt x="482069" y="1386237"/>
                          <a:pt x="265817" y="1384026"/>
                          <a:pt x="0" y="1384995"/>
                        </a:cubicBezTo>
                        <a:cubicBezTo>
                          <a:pt x="-10232" y="1204353"/>
                          <a:pt x="5400" y="925310"/>
                          <a:pt x="0" y="706347"/>
                        </a:cubicBezTo>
                        <a:cubicBezTo>
                          <a:pt x="-5400" y="487384"/>
                          <a:pt x="2560" y="29494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accent3"/>
                </a:solidFill>
                <a:latin typeface="OpenSans"/>
              </a:rPr>
              <a:t>4</a:t>
            </a:r>
            <a:r>
              <a:rPr lang="en-US" b="1" i="1" dirty="0">
                <a:solidFill>
                  <a:schemeClr val="accent3"/>
                </a:solidFill>
                <a:effectLst/>
                <a:latin typeface="OpenSans"/>
              </a:rPr>
              <a:t>.</a:t>
            </a:r>
          </a:p>
          <a:p>
            <a:pPr algn="just"/>
            <a:r>
              <a:rPr lang="en-US" b="1" i="1" dirty="0">
                <a:solidFill>
                  <a:srgbClr val="000000"/>
                </a:solidFill>
                <a:latin typeface="OpenSans"/>
              </a:rPr>
              <a:t>Mark: </a:t>
            </a:r>
            <a:r>
              <a:rPr lang="en-US" i="1" dirty="0">
                <a:solidFill>
                  <a:srgbClr val="000000"/>
                </a:solidFill>
                <a:latin typeface="OpenSans"/>
              </a:rPr>
              <a:t>Yes, we love spending time outdoors. We go to the park to play volleyball or skateboard. </a:t>
            </a:r>
            <a:r>
              <a:rPr lang="en-US" i="1" dirty="0">
                <a:solidFill>
                  <a:srgbClr val="000000"/>
                </a:solidFill>
                <a:highlight>
                  <a:srgbClr val="FFFF00"/>
                </a:highlight>
                <a:latin typeface="OpenSans"/>
              </a:rPr>
              <a:t>It helps us stay in shape. </a:t>
            </a:r>
            <a:endParaRPr lang="en-US" i="1" dirty="0">
              <a:solidFill>
                <a:srgbClr val="000000"/>
              </a:solidFill>
              <a:latin typeface="OpenSan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944A9E-5588-0C6D-659C-CD46627F82BC}"/>
              </a:ext>
            </a:extLst>
          </p:cNvPr>
          <p:cNvSpPr txBox="1"/>
          <p:nvPr/>
        </p:nvSpPr>
        <p:spPr>
          <a:xfrm>
            <a:off x="8046720" y="4492487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4CAB69-3C45-0D13-E46A-3FDAEE0B5686}"/>
              </a:ext>
            </a:extLst>
          </p:cNvPr>
          <p:cNvSpPr txBox="1"/>
          <p:nvPr/>
        </p:nvSpPr>
        <p:spPr>
          <a:xfrm>
            <a:off x="6625554" y="2027541"/>
            <a:ext cx="2464188" cy="1169551"/>
          </a:xfrm>
          <a:prstGeom prst="rect">
            <a:avLst/>
          </a:prstGeom>
          <a:ln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464188"/>
                      <a:gd name="connsiteY0" fmla="*/ 0 h 1169551"/>
                      <a:gd name="connsiteX1" fmla="*/ 616047 w 2464188"/>
                      <a:gd name="connsiteY1" fmla="*/ 0 h 1169551"/>
                      <a:gd name="connsiteX2" fmla="*/ 1207452 w 2464188"/>
                      <a:gd name="connsiteY2" fmla="*/ 0 h 1169551"/>
                      <a:gd name="connsiteX3" fmla="*/ 1798857 w 2464188"/>
                      <a:gd name="connsiteY3" fmla="*/ 0 h 1169551"/>
                      <a:gd name="connsiteX4" fmla="*/ 2464188 w 2464188"/>
                      <a:gd name="connsiteY4" fmla="*/ 0 h 1169551"/>
                      <a:gd name="connsiteX5" fmla="*/ 2464188 w 2464188"/>
                      <a:gd name="connsiteY5" fmla="*/ 561384 h 1169551"/>
                      <a:gd name="connsiteX6" fmla="*/ 2464188 w 2464188"/>
                      <a:gd name="connsiteY6" fmla="*/ 1169551 h 1169551"/>
                      <a:gd name="connsiteX7" fmla="*/ 1848141 w 2464188"/>
                      <a:gd name="connsiteY7" fmla="*/ 1169551 h 1169551"/>
                      <a:gd name="connsiteX8" fmla="*/ 1306020 w 2464188"/>
                      <a:gd name="connsiteY8" fmla="*/ 1169551 h 1169551"/>
                      <a:gd name="connsiteX9" fmla="*/ 714615 w 2464188"/>
                      <a:gd name="connsiteY9" fmla="*/ 1169551 h 1169551"/>
                      <a:gd name="connsiteX10" fmla="*/ 0 w 2464188"/>
                      <a:gd name="connsiteY10" fmla="*/ 1169551 h 1169551"/>
                      <a:gd name="connsiteX11" fmla="*/ 0 w 2464188"/>
                      <a:gd name="connsiteY11" fmla="*/ 573080 h 1169551"/>
                      <a:gd name="connsiteX12" fmla="*/ 0 w 2464188"/>
                      <a:gd name="connsiteY12" fmla="*/ 0 h 1169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64188" h="1169551" fill="none" extrusionOk="0">
                        <a:moveTo>
                          <a:pt x="0" y="0"/>
                        </a:moveTo>
                        <a:cubicBezTo>
                          <a:pt x="150339" y="13056"/>
                          <a:pt x="357612" y="11853"/>
                          <a:pt x="616047" y="0"/>
                        </a:cubicBezTo>
                        <a:cubicBezTo>
                          <a:pt x="874482" y="-11853"/>
                          <a:pt x="1039289" y="-17495"/>
                          <a:pt x="1207452" y="0"/>
                        </a:cubicBezTo>
                        <a:cubicBezTo>
                          <a:pt x="1375616" y="17495"/>
                          <a:pt x="1515974" y="25988"/>
                          <a:pt x="1798857" y="0"/>
                        </a:cubicBezTo>
                        <a:cubicBezTo>
                          <a:pt x="2081740" y="-25988"/>
                          <a:pt x="2236660" y="-7731"/>
                          <a:pt x="2464188" y="0"/>
                        </a:cubicBezTo>
                        <a:cubicBezTo>
                          <a:pt x="2485882" y="263179"/>
                          <a:pt x="2486721" y="434146"/>
                          <a:pt x="2464188" y="561384"/>
                        </a:cubicBezTo>
                        <a:cubicBezTo>
                          <a:pt x="2441655" y="688622"/>
                          <a:pt x="2494255" y="952850"/>
                          <a:pt x="2464188" y="1169551"/>
                        </a:cubicBezTo>
                        <a:cubicBezTo>
                          <a:pt x="2205790" y="1143680"/>
                          <a:pt x="2007737" y="1145976"/>
                          <a:pt x="1848141" y="1169551"/>
                        </a:cubicBezTo>
                        <a:cubicBezTo>
                          <a:pt x="1688545" y="1193126"/>
                          <a:pt x="1428385" y="1161952"/>
                          <a:pt x="1306020" y="1169551"/>
                        </a:cubicBezTo>
                        <a:cubicBezTo>
                          <a:pt x="1183655" y="1177150"/>
                          <a:pt x="932505" y="1143091"/>
                          <a:pt x="714615" y="1169551"/>
                        </a:cubicBezTo>
                        <a:cubicBezTo>
                          <a:pt x="496725" y="1196011"/>
                          <a:pt x="154685" y="1196918"/>
                          <a:pt x="0" y="1169551"/>
                        </a:cubicBezTo>
                        <a:cubicBezTo>
                          <a:pt x="4415" y="969244"/>
                          <a:pt x="-4292" y="787351"/>
                          <a:pt x="0" y="573080"/>
                        </a:cubicBezTo>
                        <a:cubicBezTo>
                          <a:pt x="4292" y="358809"/>
                          <a:pt x="-7648" y="208638"/>
                          <a:pt x="0" y="0"/>
                        </a:cubicBezTo>
                        <a:close/>
                      </a:path>
                      <a:path w="2464188" h="1169551" stroke="0" extrusionOk="0">
                        <a:moveTo>
                          <a:pt x="0" y="0"/>
                        </a:moveTo>
                        <a:cubicBezTo>
                          <a:pt x="145870" y="-8234"/>
                          <a:pt x="331031" y="20431"/>
                          <a:pt x="566763" y="0"/>
                        </a:cubicBezTo>
                        <a:cubicBezTo>
                          <a:pt x="802495" y="-20431"/>
                          <a:pt x="1007482" y="-24956"/>
                          <a:pt x="1232094" y="0"/>
                        </a:cubicBezTo>
                        <a:cubicBezTo>
                          <a:pt x="1456706" y="24956"/>
                          <a:pt x="1520929" y="-16929"/>
                          <a:pt x="1774215" y="0"/>
                        </a:cubicBezTo>
                        <a:cubicBezTo>
                          <a:pt x="2027501" y="16929"/>
                          <a:pt x="2274342" y="14543"/>
                          <a:pt x="2464188" y="0"/>
                        </a:cubicBezTo>
                        <a:cubicBezTo>
                          <a:pt x="2490940" y="262181"/>
                          <a:pt x="2471940" y="334535"/>
                          <a:pt x="2464188" y="584776"/>
                        </a:cubicBezTo>
                        <a:cubicBezTo>
                          <a:pt x="2456436" y="835017"/>
                          <a:pt x="2468642" y="930004"/>
                          <a:pt x="2464188" y="1169551"/>
                        </a:cubicBezTo>
                        <a:cubicBezTo>
                          <a:pt x="2169165" y="1192441"/>
                          <a:pt x="2026693" y="1143607"/>
                          <a:pt x="1872783" y="1169551"/>
                        </a:cubicBezTo>
                        <a:cubicBezTo>
                          <a:pt x="1718873" y="1195495"/>
                          <a:pt x="1417808" y="1141752"/>
                          <a:pt x="1281378" y="1169551"/>
                        </a:cubicBezTo>
                        <a:cubicBezTo>
                          <a:pt x="1144948" y="1197350"/>
                          <a:pt x="897877" y="1168309"/>
                          <a:pt x="689973" y="1169551"/>
                        </a:cubicBezTo>
                        <a:cubicBezTo>
                          <a:pt x="482069" y="1170793"/>
                          <a:pt x="265817" y="1168582"/>
                          <a:pt x="0" y="1169551"/>
                        </a:cubicBezTo>
                        <a:cubicBezTo>
                          <a:pt x="21746" y="1041673"/>
                          <a:pt x="21936" y="825983"/>
                          <a:pt x="0" y="596471"/>
                        </a:cubicBezTo>
                        <a:cubicBezTo>
                          <a:pt x="-21936" y="366959"/>
                          <a:pt x="11335" y="24250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accent3"/>
                </a:solidFill>
                <a:latin typeface="OpenSans"/>
              </a:rPr>
              <a:t>5</a:t>
            </a:r>
            <a:r>
              <a:rPr lang="en-US" b="1" i="1" dirty="0">
                <a:solidFill>
                  <a:schemeClr val="accent3"/>
                </a:solidFill>
                <a:effectLst/>
                <a:latin typeface="OpenSans"/>
              </a:rPr>
              <a:t>.</a:t>
            </a:r>
          </a:p>
          <a:p>
            <a:pPr algn="just"/>
            <a:r>
              <a:rPr lang="en-US" b="1" i="1" dirty="0">
                <a:solidFill>
                  <a:srgbClr val="000000"/>
                </a:solidFill>
                <a:latin typeface="OpenSans"/>
              </a:rPr>
              <a:t>Mark: </a:t>
            </a:r>
            <a:r>
              <a:rPr lang="en-US" i="1" dirty="0">
                <a:solidFill>
                  <a:srgbClr val="000000"/>
                </a:solidFill>
                <a:latin typeface="OpenSans"/>
              </a:rPr>
              <a:t>Sometimes </a:t>
            </a:r>
            <a:r>
              <a:rPr lang="en-US" i="1" dirty="0">
                <a:solidFill>
                  <a:srgbClr val="000000"/>
                </a:solidFill>
                <a:highlight>
                  <a:srgbClr val="FFFF00"/>
                </a:highlight>
                <a:latin typeface="OpenSans"/>
              </a:rPr>
              <a:t>we go for a bike ride around our city. </a:t>
            </a:r>
            <a:r>
              <a:rPr lang="en-US" i="1" dirty="0">
                <a:solidFill>
                  <a:srgbClr val="000000"/>
                </a:solidFill>
                <a:latin typeface="OpenSans"/>
              </a:rPr>
              <a:t>This gives us a chance to see different places in our city.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EAE874-A08B-EE12-5AF6-E0A286D30C0A}"/>
              </a:ext>
            </a:extLst>
          </p:cNvPr>
          <p:cNvSpPr txBox="1"/>
          <p:nvPr/>
        </p:nvSpPr>
        <p:spPr>
          <a:xfrm>
            <a:off x="6632556" y="2001018"/>
            <a:ext cx="2464188" cy="1169551"/>
          </a:xfrm>
          <a:prstGeom prst="rect">
            <a:avLst/>
          </a:prstGeom>
          <a:ln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464188"/>
                      <a:gd name="connsiteY0" fmla="*/ 0 h 1169551"/>
                      <a:gd name="connsiteX1" fmla="*/ 616047 w 2464188"/>
                      <a:gd name="connsiteY1" fmla="*/ 0 h 1169551"/>
                      <a:gd name="connsiteX2" fmla="*/ 1207452 w 2464188"/>
                      <a:gd name="connsiteY2" fmla="*/ 0 h 1169551"/>
                      <a:gd name="connsiteX3" fmla="*/ 1798857 w 2464188"/>
                      <a:gd name="connsiteY3" fmla="*/ 0 h 1169551"/>
                      <a:gd name="connsiteX4" fmla="*/ 2464188 w 2464188"/>
                      <a:gd name="connsiteY4" fmla="*/ 0 h 1169551"/>
                      <a:gd name="connsiteX5" fmla="*/ 2464188 w 2464188"/>
                      <a:gd name="connsiteY5" fmla="*/ 561384 h 1169551"/>
                      <a:gd name="connsiteX6" fmla="*/ 2464188 w 2464188"/>
                      <a:gd name="connsiteY6" fmla="*/ 1169551 h 1169551"/>
                      <a:gd name="connsiteX7" fmla="*/ 1848141 w 2464188"/>
                      <a:gd name="connsiteY7" fmla="*/ 1169551 h 1169551"/>
                      <a:gd name="connsiteX8" fmla="*/ 1306020 w 2464188"/>
                      <a:gd name="connsiteY8" fmla="*/ 1169551 h 1169551"/>
                      <a:gd name="connsiteX9" fmla="*/ 714615 w 2464188"/>
                      <a:gd name="connsiteY9" fmla="*/ 1169551 h 1169551"/>
                      <a:gd name="connsiteX10" fmla="*/ 0 w 2464188"/>
                      <a:gd name="connsiteY10" fmla="*/ 1169551 h 1169551"/>
                      <a:gd name="connsiteX11" fmla="*/ 0 w 2464188"/>
                      <a:gd name="connsiteY11" fmla="*/ 573080 h 1169551"/>
                      <a:gd name="connsiteX12" fmla="*/ 0 w 2464188"/>
                      <a:gd name="connsiteY12" fmla="*/ 0 h 1169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464188" h="1169551" fill="none" extrusionOk="0">
                        <a:moveTo>
                          <a:pt x="0" y="0"/>
                        </a:moveTo>
                        <a:cubicBezTo>
                          <a:pt x="150339" y="13056"/>
                          <a:pt x="357612" y="11853"/>
                          <a:pt x="616047" y="0"/>
                        </a:cubicBezTo>
                        <a:cubicBezTo>
                          <a:pt x="874482" y="-11853"/>
                          <a:pt x="1039289" y="-17495"/>
                          <a:pt x="1207452" y="0"/>
                        </a:cubicBezTo>
                        <a:cubicBezTo>
                          <a:pt x="1375616" y="17495"/>
                          <a:pt x="1515974" y="25988"/>
                          <a:pt x="1798857" y="0"/>
                        </a:cubicBezTo>
                        <a:cubicBezTo>
                          <a:pt x="2081740" y="-25988"/>
                          <a:pt x="2236660" y="-7731"/>
                          <a:pt x="2464188" y="0"/>
                        </a:cubicBezTo>
                        <a:cubicBezTo>
                          <a:pt x="2485882" y="263179"/>
                          <a:pt x="2486721" y="434146"/>
                          <a:pt x="2464188" y="561384"/>
                        </a:cubicBezTo>
                        <a:cubicBezTo>
                          <a:pt x="2441655" y="688622"/>
                          <a:pt x="2494255" y="952850"/>
                          <a:pt x="2464188" y="1169551"/>
                        </a:cubicBezTo>
                        <a:cubicBezTo>
                          <a:pt x="2205790" y="1143680"/>
                          <a:pt x="2007737" y="1145976"/>
                          <a:pt x="1848141" y="1169551"/>
                        </a:cubicBezTo>
                        <a:cubicBezTo>
                          <a:pt x="1688545" y="1193126"/>
                          <a:pt x="1428385" y="1161952"/>
                          <a:pt x="1306020" y="1169551"/>
                        </a:cubicBezTo>
                        <a:cubicBezTo>
                          <a:pt x="1183655" y="1177150"/>
                          <a:pt x="932505" y="1143091"/>
                          <a:pt x="714615" y="1169551"/>
                        </a:cubicBezTo>
                        <a:cubicBezTo>
                          <a:pt x="496725" y="1196011"/>
                          <a:pt x="154685" y="1196918"/>
                          <a:pt x="0" y="1169551"/>
                        </a:cubicBezTo>
                        <a:cubicBezTo>
                          <a:pt x="4415" y="969244"/>
                          <a:pt x="-4292" y="787351"/>
                          <a:pt x="0" y="573080"/>
                        </a:cubicBezTo>
                        <a:cubicBezTo>
                          <a:pt x="4292" y="358809"/>
                          <a:pt x="-7648" y="208638"/>
                          <a:pt x="0" y="0"/>
                        </a:cubicBezTo>
                        <a:close/>
                      </a:path>
                      <a:path w="2464188" h="1169551" stroke="0" extrusionOk="0">
                        <a:moveTo>
                          <a:pt x="0" y="0"/>
                        </a:moveTo>
                        <a:cubicBezTo>
                          <a:pt x="145870" y="-8234"/>
                          <a:pt x="331031" y="20431"/>
                          <a:pt x="566763" y="0"/>
                        </a:cubicBezTo>
                        <a:cubicBezTo>
                          <a:pt x="802495" y="-20431"/>
                          <a:pt x="1007482" y="-24956"/>
                          <a:pt x="1232094" y="0"/>
                        </a:cubicBezTo>
                        <a:cubicBezTo>
                          <a:pt x="1456706" y="24956"/>
                          <a:pt x="1520929" y="-16929"/>
                          <a:pt x="1774215" y="0"/>
                        </a:cubicBezTo>
                        <a:cubicBezTo>
                          <a:pt x="2027501" y="16929"/>
                          <a:pt x="2274342" y="14543"/>
                          <a:pt x="2464188" y="0"/>
                        </a:cubicBezTo>
                        <a:cubicBezTo>
                          <a:pt x="2490940" y="262181"/>
                          <a:pt x="2471940" y="334535"/>
                          <a:pt x="2464188" y="584776"/>
                        </a:cubicBezTo>
                        <a:cubicBezTo>
                          <a:pt x="2456436" y="835017"/>
                          <a:pt x="2468642" y="930004"/>
                          <a:pt x="2464188" y="1169551"/>
                        </a:cubicBezTo>
                        <a:cubicBezTo>
                          <a:pt x="2169165" y="1192441"/>
                          <a:pt x="2026693" y="1143607"/>
                          <a:pt x="1872783" y="1169551"/>
                        </a:cubicBezTo>
                        <a:cubicBezTo>
                          <a:pt x="1718873" y="1195495"/>
                          <a:pt x="1417808" y="1141752"/>
                          <a:pt x="1281378" y="1169551"/>
                        </a:cubicBezTo>
                        <a:cubicBezTo>
                          <a:pt x="1144948" y="1197350"/>
                          <a:pt x="897877" y="1168309"/>
                          <a:pt x="689973" y="1169551"/>
                        </a:cubicBezTo>
                        <a:cubicBezTo>
                          <a:pt x="482069" y="1170793"/>
                          <a:pt x="265817" y="1168582"/>
                          <a:pt x="0" y="1169551"/>
                        </a:cubicBezTo>
                        <a:cubicBezTo>
                          <a:pt x="21746" y="1041673"/>
                          <a:pt x="21936" y="825983"/>
                          <a:pt x="0" y="596471"/>
                        </a:cubicBezTo>
                        <a:cubicBezTo>
                          <a:pt x="-21936" y="366959"/>
                          <a:pt x="11335" y="24250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accent3"/>
                </a:solidFill>
                <a:latin typeface="OpenSans"/>
              </a:rPr>
              <a:t>6</a:t>
            </a:r>
            <a:r>
              <a:rPr lang="en-US" b="1" i="1" dirty="0">
                <a:solidFill>
                  <a:schemeClr val="accent3"/>
                </a:solidFill>
                <a:effectLst/>
                <a:latin typeface="OpenSans"/>
              </a:rPr>
              <a:t>.</a:t>
            </a:r>
          </a:p>
          <a:p>
            <a:pPr algn="just"/>
            <a:r>
              <a:rPr lang="en-US" b="1" i="1" dirty="0">
                <a:solidFill>
                  <a:srgbClr val="000000"/>
                </a:solidFill>
                <a:latin typeface="OpenSans"/>
              </a:rPr>
              <a:t>Mark: </a:t>
            </a:r>
            <a:r>
              <a:rPr lang="en-US" i="1" dirty="0">
                <a:solidFill>
                  <a:srgbClr val="000000"/>
                </a:solidFill>
                <a:latin typeface="OpenSans"/>
              </a:rPr>
              <a:t>Sometimes we go for a bike ride around our city. This gives us a chance to </a:t>
            </a:r>
            <a:r>
              <a:rPr lang="en-US" i="1" dirty="0">
                <a:solidFill>
                  <a:srgbClr val="000000"/>
                </a:solidFill>
                <a:highlight>
                  <a:srgbClr val="FFFF00"/>
                </a:highlight>
                <a:latin typeface="OpenSans"/>
              </a:rPr>
              <a:t>see different places in our city.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23"/>
          <p:cNvSpPr txBox="1">
            <a:spLocks noGrp="1"/>
          </p:cNvSpPr>
          <p:nvPr>
            <p:ph type="title"/>
          </p:nvPr>
        </p:nvSpPr>
        <p:spPr>
          <a:xfrm>
            <a:off x="405102" y="3917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200" dirty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Ex 4 (p 15). </a:t>
            </a:r>
            <a:r>
              <a:rPr lang="en-US" sz="2200" b="1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Work in pairs. Ask and answer the questions.</a:t>
            </a:r>
            <a:br>
              <a:rPr lang="en-US" sz="2200" b="1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</a:br>
            <a:r>
              <a:rPr lang="en" sz="2200" dirty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endParaRPr sz="2200" dirty="0"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879" name="Google Shape;879;p23"/>
          <p:cNvSpPr/>
          <p:nvPr/>
        </p:nvSpPr>
        <p:spPr>
          <a:xfrm>
            <a:off x="2461618" y="4271432"/>
            <a:ext cx="4849129" cy="368438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886" name="Google Shape;886;p23"/>
          <p:cNvSpPr txBox="1"/>
          <p:nvPr/>
        </p:nvSpPr>
        <p:spPr>
          <a:xfrm>
            <a:off x="2494803" y="4185785"/>
            <a:ext cx="4341199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Why do you do these activities? </a:t>
            </a:r>
            <a:endParaRPr sz="2200" b="1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893" name="Google Shape;893;p23"/>
          <p:cNvSpPr/>
          <p:nvPr/>
        </p:nvSpPr>
        <p:spPr>
          <a:xfrm>
            <a:off x="2499586" y="1281717"/>
            <a:ext cx="4849129" cy="346072"/>
          </a:xfrm>
          <a:prstGeom prst="homePlate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900" name="Google Shape;900;p23"/>
          <p:cNvGrpSpPr/>
          <p:nvPr/>
        </p:nvGrpSpPr>
        <p:grpSpPr>
          <a:xfrm>
            <a:off x="2309536" y="2995898"/>
            <a:ext cx="170576" cy="292885"/>
            <a:chOff x="3140550" y="1637525"/>
            <a:chExt cx="1338900" cy="2436650"/>
          </a:xfrm>
        </p:grpSpPr>
        <p:sp>
          <p:nvSpPr>
            <p:cNvPr id="901" name="Google Shape;901;p23"/>
            <p:cNvSpPr/>
            <p:nvPr/>
          </p:nvSpPr>
          <p:spPr>
            <a:xfrm>
              <a:off x="3140550" y="1637525"/>
              <a:ext cx="1338900" cy="2436650"/>
            </a:xfrm>
            <a:custGeom>
              <a:avLst/>
              <a:gdLst/>
              <a:ahLst/>
              <a:cxnLst/>
              <a:rect l="l" t="t" r="r" b="b"/>
              <a:pathLst>
                <a:path w="53556" h="97466" extrusionOk="0">
                  <a:moveTo>
                    <a:pt x="48757" y="977"/>
                  </a:moveTo>
                  <a:cubicBezTo>
                    <a:pt x="49769" y="977"/>
                    <a:pt x="50733" y="1382"/>
                    <a:pt x="51460" y="2096"/>
                  </a:cubicBezTo>
                  <a:cubicBezTo>
                    <a:pt x="52174" y="2823"/>
                    <a:pt x="52579" y="3787"/>
                    <a:pt x="52579" y="4799"/>
                  </a:cubicBezTo>
                  <a:lnTo>
                    <a:pt x="52579" y="8002"/>
                  </a:lnTo>
                  <a:lnTo>
                    <a:pt x="989" y="8002"/>
                  </a:lnTo>
                  <a:lnTo>
                    <a:pt x="989" y="4799"/>
                  </a:lnTo>
                  <a:cubicBezTo>
                    <a:pt x="989" y="3787"/>
                    <a:pt x="1382" y="2823"/>
                    <a:pt x="2108" y="2096"/>
                  </a:cubicBezTo>
                  <a:cubicBezTo>
                    <a:pt x="2823" y="1382"/>
                    <a:pt x="3787" y="977"/>
                    <a:pt x="4799" y="977"/>
                  </a:cubicBezTo>
                  <a:close/>
                  <a:moveTo>
                    <a:pt x="52567" y="8978"/>
                  </a:moveTo>
                  <a:lnTo>
                    <a:pt x="52567" y="86130"/>
                  </a:lnTo>
                  <a:lnTo>
                    <a:pt x="989" y="86130"/>
                  </a:lnTo>
                  <a:lnTo>
                    <a:pt x="989" y="8978"/>
                  </a:lnTo>
                  <a:close/>
                  <a:moveTo>
                    <a:pt x="52567" y="87119"/>
                  </a:moveTo>
                  <a:lnTo>
                    <a:pt x="52567" y="92667"/>
                  </a:lnTo>
                  <a:cubicBezTo>
                    <a:pt x="52567" y="93691"/>
                    <a:pt x="52174" y="94643"/>
                    <a:pt x="51448" y="95370"/>
                  </a:cubicBezTo>
                  <a:cubicBezTo>
                    <a:pt x="50733" y="96084"/>
                    <a:pt x="49769" y="96489"/>
                    <a:pt x="48757" y="96489"/>
                  </a:cubicBezTo>
                  <a:lnTo>
                    <a:pt x="4799" y="96489"/>
                  </a:lnTo>
                  <a:cubicBezTo>
                    <a:pt x="3787" y="96489"/>
                    <a:pt x="2823" y="96084"/>
                    <a:pt x="2108" y="95370"/>
                  </a:cubicBezTo>
                  <a:cubicBezTo>
                    <a:pt x="1382" y="94643"/>
                    <a:pt x="989" y="93691"/>
                    <a:pt x="989" y="92667"/>
                  </a:cubicBezTo>
                  <a:lnTo>
                    <a:pt x="989" y="87119"/>
                  </a:lnTo>
                  <a:close/>
                  <a:moveTo>
                    <a:pt x="4799" y="1"/>
                  </a:moveTo>
                  <a:cubicBezTo>
                    <a:pt x="2156" y="1"/>
                    <a:pt x="1" y="2156"/>
                    <a:pt x="1" y="4799"/>
                  </a:cubicBezTo>
                  <a:lnTo>
                    <a:pt x="1" y="92667"/>
                  </a:lnTo>
                  <a:cubicBezTo>
                    <a:pt x="1" y="95310"/>
                    <a:pt x="2156" y="97465"/>
                    <a:pt x="4799" y="97465"/>
                  </a:cubicBezTo>
                  <a:lnTo>
                    <a:pt x="48757" y="97465"/>
                  </a:lnTo>
                  <a:cubicBezTo>
                    <a:pt x="51400" y="97465"/>
                    <a:pt x="53555" y="95310"/>
                    <a:pt x="53555" y="92667"/>
                  </a:cubicBezTo>
                  <a:lnTo>
                    <a:pt x="53555" y="4799"/>
                  </a:lnTo>
                  <a:cubicBezTo>
                    <a:pt x="53555" y="2156"/>
                    <a:pt x="51400" y="1"/>
                    <a:pt x="4875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902" name="Google Shape;902;p23"/>
            <p:cNvSpPr/>
            <p:nvPr/>
          </p:nvSpPr>
          <p:spPr>
            <a:xfrm>
              <a:off x="3677225" y="3873225"/>
              <a:ext cx="265550" cy="94675"/>
            </a:xfrm>
            <a:custGeom>
              <a:avLst/>
              <a:gdLst/>
              <a:ahLst/>
              <a:cxnLst/>
              <a:rect l="l" t="t" r="r" b="b"/>
              <a:pathLst>
                <a:path w="10622" h="3787" extrusionOk="0">
                  <a:moveTo>
                    <a:pt x="8728" y="977"/>
                  </a:moveTo>
                  <a:cubicBezTo>
                    <a:pt x="9228" y="977"/>
                    <a:pt x="9633" y="1394"/>
                    <a:pt x="9633" y="1894"/>
                  </a:cubicBezTo>
                  <a:cubicBezTo>
                    <a:pt x="9633" y="2394"/>
                    <a:pt x="9228" y="2798"/>
                    <a:pt x="8728" y="2798"/>
                  </a:cubicBezTo>
                  <a:lnTo>
                    <a:pt x="1894" y="2798"/>
                  </a:lnTo>
                  <a:cubicBezTo>
                    <a:pt x="1394" y="2798"/>
                    <a:pt x="989" y="2394"/>
                    <a:pt x="989" y="1894"/>
                  </a:cubicBezTo>
                  <a:cubicBezTo>
                    <a:pt x="989" y="1394"/>
                    <a:pt x="1394" y="977"/>
                    <a:pt x="1894" y="977"/>
                  </a:cubicBezTo>
                  <a:close/>
                  <a:moveTo>
                    <a:pt x="1894" y="0"/>
                  </a:moveTo>
                  <a:cubicBezTo>
                    <a:pt x="858" y="0"/>
                    <a:pt x="1" y="846"/>
                    <a:pt x="1" y="1894"/>
                  </a:cubicBezTo>
                  <a:cubicBezTo>
                    <a:pt x="13" y="2929"/>
                    <a:pt x="858" y="3787"/>
                    <a:pt x="1894" y="3787"/>
                  </a:cubicBezTo>
                  <a:lnTo>
                    <a:pt x="8728" y="3787"/>
                  </a:lnTo>
                  <a:cubicBezTo>
                    <a:pt x="9764" y="3787"/>
                    <a:pt x="10621" y="2941"/>
                    <a:pt x="10621" y="1894"/>
                  </a:cubicBezTo>
                  <a:cubicBezTo>
                    <a:pt x="10621" y="846"/>
                    <a:pt x="9764" y="0"/>
                    <a:pt x="872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904" name="Google Shape;904;p23"/>
          <p:cNvSpPr/>
          <p:nvPr/>
        </p:nvSpPr>
        <p:spPr>
          <a:xfrm>
            <a:off x="1864885" y="2727426"/>
            <a:ext cx="4849129" cy="665487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907" name="Google Shape;907;p23"/>
          <p:cNvSpPr txBox="1"/>
          <p:nvPr/>
        </p:nvSpPr>
        <p:spPr>
          <a:xfrm>
            <a:off x="2532759" y="1215442"/>
            <a:ext cx="4454796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When do you usually have free time?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b="1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11" name="Google Shape;911;p23"/>
          <p:cNvSpPr txBox="1"/>
          <p:nvPr/>
        </p:nvSpPr>
        <p:spPr>
          <a:xfrm>
            <a:off x="1898070" y="2641780"/>
            <a:ext cx="455726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What do you usually do with your friends in your free time?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200" b="1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1026" name="Picture 2" descr="Leisure time Vectors &amp; Illustrations for Free Download | Freepik">
            <a:extLst>
              <a:ext uri="{FF2B5EF4-FFF2-40B4-BE49-F238E27FC236}">
                <a16:creationId xmlns:a16="http://schemas.microsoft.com/office/drawing/2014/main" id="{827A408D-FB64-BFD2-A224-1EAD48F8C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89776" l="8626" r="90735">
                        <a14:foregroundMark x1="41693" y1="17093" x2="47764" y2="14856"/>
                        <a14:foregroundMark x1="22045" y1="70288" x2="21725" y2="65815"/>
                        <a14:foregroundMark x1="15495" y1="73642" x2="15495" y2="65176"/>
                        <a14:foregroundMark x1="57029" y1="70288" x2="57029" y2="64696"/>
                        <a14:foregroundMark x1="48562" y1="68690" x2="48562" y2="61981"/>
                        <a14:foregroundMark x1="71406" y1="73323" x2="71406" y2="63738"/>
                        <a14:foregroundMark x1="71406" y1="63738" x2="71406" y2="63738"/>
                        <a14:foregroundMark x1="63898" y1="69968" x2="63898" y2="68211"/>
                        <a14:foregroundMark x1="88818" y1="80192" x2="90735" y2="80511"/>
                        <a14:foregroundMark x1="11821" y1="79393" x2="8626" y2="79553"/>
                        <a14:foregroundMark x1="19169" y1="28275" x2="19169" y2="26677"/>
                        <a14:foregroundMark x1="20927" y1="31310" x2="21406" y2="30671"/>
                        <a14:foregroundMark x1="12939" y1="32588" x2="12939" y2="31150"/>
                        <a14:foregroundMark x1="21885" y1="35589" x2="21885" y2="34665"/>
                        <a14:foregroundMark x1="21885" y1="36262" x2="21885" y2="35981"/>
                        <a14:foregroundMark x1="23962" y1="34824" x2="24121" y2="33227"/>
                        <a14:foregroundMark x1="27476" y1="38019" x2="27955" y2="37220"/>
                        <a14:foregroundMark x1="27476" y1="40735" x2="28115" y2="40575"/>
                        <a14:foregroundMark x1="25879" y1="43770" x2="26518" y2="43610"/>
                        <a14:foregroundMark x1="24920" y1="46006" x2="25240" y2="45527"/>
                        <a14:foregroundMark x1="9744" y1="42332" x2="9105" y2="42492"/>
                        <a14:foregroundMark x1="8946" y1="40256" x2="8946" y2="39776"/>
                        <a14:foregroundMark x1="11661" y1="44249" x2="10863" y2="44249"/>
                        <a14:foregroundMark x1="12300" y1="35463" x2="11981" y2="35304"/>
                        <a14:foregroundMark x1="17093" y1="30192" x2="17572" y2="30511"/>
                        <a14:foregroundMark x1="21086" y1="46805" x2="21086" y2="46166"/>
                        <a14:foregroundMark x1="12620" y1="42652" x2="12620" y2="42173"/>
                        <a14:foregroundMark x1="14696" y1="44409" x2="14696" y2="43770"/>
                        <a14:backgroundMark x1="20607" y1="40895" x2="20927" y2="41054"/>
                        <a14:backgroundMark x1="22843" y1="35144" x2="23003" y2="35463"/>
                        <a14:backgroundMark x1="17891" y1="42332" x2="18051" y2="41534"/>
                        <a14:backgroundMark x1="15495" y1="45048" x2="15495" y2="44728"/>
                        <a14:backgroundMark x1="15016" y1="43291" x2="15176" y2="43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00" y="645008"/>
            <a:ext cx="1794217" cy="179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People doing outdoor leisure activities with flat design">
            <a:extLst>
              <a:ext uri="{FF2B5EF4-FFF2-40B4-BE49-F238E27FC236}">
                <a16:creationId xmlns:a16="http://schemas.microsoft.com/office/drawing/2014/main" id="{29D629DA-99A2-3A2A-81DB-EA5D3E0B4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0" b="91250" l="5450" r="91400">
                        <a14:foregroundMark x1="83600" y1="15100" x2="84100" y2="17550"/>
                        <a14:foregroundMark x1="85050" y1="6600" x2="85050" y2="6600"/>
                        <a14:foregroundMark x1="85300" y1="4850" x2="85300" y2="4850"/>
                        <a14:foregroundMark x1="85800" y1="4150" x2="85800" y2="4150"/>
                        <a14:foregroundMark x1="86050" y1="4400" x2="86050" y2="2900"/>
                        <a14:foregroundMark x1="13450" y1="69400" x2="12250" y2="85000"/>
                        <a14:foregroundMark x1="12250" y1="85000" x2="12250" y2="85000"/>
                        <a14:foregroundMark x1="23950" y1="78400" x2="31000" y2="65000"/>
                        <a14:foregroundMark x1="38550" y1="52350" x2="15400" y2="57700"/>
                        <a14:foregroundMark x1="11300" y1="17300" x2="24650" y2="23600"/>
                        <a14:foregroundMark x1="8600" y1="34800" x2="24900" y2="27750"/>
                        <a14:foregroundMark x1="33200" y1="28750" x2="36400" y2="19850"/>
                        <a14:foregroundMark x1="36400" y1="19850" x2="36850" y2="19750"/>
                        <a14:foregroundMark x1="55350" y1="48450" x2="55350" y2="45300"/>
                        <a14:foregroundMark x1="45350" y1="77200" x2="75550" y2="77950"/>
                        <a14:foregroundMark x1="58750" y1="91100" x2="51950" y2="63050"/>
                        <a14:foregroundMark x1="62900" y1="91100" x2="74350" y2="91300"/>
                        <a14:foregroundMark x1="74350" y1="91300" x2="79450" y2="91100"/>
                        <a14:foregroundMark x1="89450" y1="70600" x2="91400" y2="70400"/>
                        <a14:foregroundMark x1="30775" y1="48598" x2="33400" y2="43450"/>
                        <a14:foregroundMark x1="28350" y1="53350" x2="30772" y2="48601"/>
                        <a14:foregroundMark x1="33400" y1="43450" x2="43250" y2="38050"/>
                        <a14:foregroundMark x1="43250" y1="38050" x2="49400" y2="46700"/>
                        <a14:foregroundMark x1="49400" y1="46700" x2="39250" y2="54000"/>
                        <a14:foregroundMark x1="39250" y1="54000" x2="28450" y2="57000"/>
                        <a14:foregroundMark x1="28450" y1="57000" x2="21700" y2="65350"/>
                        <a14:foregroundMark x1="21700" y1="65350" x2="18900" y2="86900"/>
                        <a14:foregroundMark x1="18900" y1="86900" x2="8850" y2="84200"/>
                        <a14:foregroundMark x1="8850" y1="84200" x2="8100" y2="69950"/>
                        <a14:foregroundMark x1="8100" y1="69950" x2="11850" y2="58250"/>
                        <a14:foregroundMark x1="11850" y1="58250" x2="25150" y2="56850"/>
                        <a14:foregroundMark x1="25150" y1="56850" x2="29750" y2="70700"/>
                        <a14:foregroundMark x1="29750" y1="70700" x2="29050" y2="86700"/>
                        <a14:foregroundMark x1="43650" y1="44800" x2="23500" y2="45750"/>
                        <a14:foregroundMark x1="23500" y1="45750" x2="16450" y2="52700"/>
                        <a14:foregroundMark x1="16450" y1="52700" x2="16400" y2="52850"/>
                        <a14:foregroundMark x1="5700" y1="28750" x2="11500" y2="36050"/>
                        <a14:foregroundMark x1="11500" y1="36050" x2="33950" y2="27800"/>
                        <a14:foregroundMark x1="33950" y1="27800" x2="36550" y2="18850"/>
                        <a14:foregroundMark x1="36550" y1="18850" x2="32700" y2="10400"/>
                        <a14:foregroundMark x1="32700" y1="10400" x2="11200" y2="16100"/>
                        <a14:foregroundMark x1="11200" y1="16100" x2="5450" y2="35050"/>
                        <a14:foregroundMark x1="88250" y1="77200" x2="84350" y2="87650"/>
                        <a14:foregroundMark x1="60950" y1="66000" x2="60700" y2="65000"/>
                        <a14:foregroundMark x1="15200" y1="88150" x2="24500" y2="90450"/>
                        <a14:foregroundMark x1="24500" y1="90450" x2="26400" y2="88150"/>
                        <a14:foregroundMark x1="49750" y1="54550" x2="55900" y2="46800"/>
                        <a14:foregroundMark x1="55900" y1="46800" x2="56650" y2="37500"/>
                        <a14:foregroundMark x1="56650" y1="37500" x2="56600" y2="37500"/>
                        <a14:foregroundMark x1="50000" y1="55750" x2="44400" y2="56000"/>
                        <a14:foregroundMark x1="59250" y1="15100" x2="59000" y2="13150"/>
                        <a14:foregroundMark x1="22950" y1="26950" x2="24500" y2="24550"/>
                        <a14:foregroundMark x1="32600" y1="28200" x2="33800" y2="27500"/>
                        <a14:foregroundMark x1="62300" y1="21650" x2="62450" y2="23200"/>
                        <a14:foregroundMark x1="57400" y1="23550" x2="57400" y2="22550"/>
                        <a14:foregroundMark x1="54100" y1="13450" x2="54650" y2="13950"/>
                        <a14:foregroundMark x1="62650" y1="15100" x2="62650" y2="15500"/>
                        <a14:foregroundMark x1="78200" y1="39400" x2="77750" y2="41050"/>
                        <a14:foregroundMark x1="76300" y1="43250" x2="77750" y2="45450"/>
                        <a14:foregroundMark x1="79850" y1="43250" x2="80250" y2="44100"/>
                        <a14:foregroundMark x1="77400" y1="48300" x2="77500" y2="48950"/>
                        <a14:foregroundMark x1="80400" y1="46100" x2="80250" y2="47100"/>
                        <a14:foregroundMark x1="79800" y1="36100" x2="80900" y2="34250"/>
                        <a14:foregroundMark x1="81700" y1="39150" x2="83550" y2="39500"/>
                        <a14:foregroundMark x1="80600" y1="40400" x2="81350" y2="40500"/>
                        <a14:foregroundMark x1="84800" y1="40200" x2="85450" y2="40350"/>
                        <a14:foregroundMark x1="84650" y1="41900" x2="84700" y2="43150"/>
                        <a14:foregroundMark x1="85050" y1="43400" x2="86756" y2="48109"/>
                        <a14:foregroundMark x1="66250" y1="66650" x2="75550" y2="73450"/>
                        <a14:foregroundMark x1="13400" y1="10950" x2="13450" y2="10450"/>
                        <a14:backgroundMark x1="72050" y1="52000" x2="70700" y2="52000"/>
                        <a14:backgroundMark x1="74250" y1="49800" x2="74750" y2="49750"/>
                        <a14:backgroundMark x1="88950" y1="50050" x2="88600" y2="51100"/>
                        <a14:backgroundMark x1="87150" y1="47800" x2="88850" y2="49500"/>
                        <a14:backgroundMark x1="81900" y1="45600" x2="82200" y2="45500"/>
                        <a14:backgroundMark x1="85450" y1="51750" x2="88750" y2="51250"/>
                        <a14:backgroundMark x1="88750" y1="49650" x2="89500" y2="52200"/>
                        <a14:backgroundMark x1="76300" y1="47600" x2="76350" y2="47950"/>
                        <a14:backgroundMark x1="79250" y1="46000" x2="79250" y2="46300"/>
                        <a14:backgroundMark x1="78650" y1="47650" x2="78950" y2="47350"/>
                        <a14:backgroundMark x1="78850" y1="44550" x2="78900" y2="44750"/>
                        <a14:backgroundMark x1="29550" y1="49500" x2="30800" y2="49800"/>
                        <a14:backgroundMark x1="29500" y1="49250" x2="31050" y2="50100"/>
                        <a14:backgroundMark x1="29900" y1="49550" x2="30950" y2="50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386" y="1694064"/>
            <a:ext cx="2238606" cy="223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hat does it mean when code is “easy to reason about”?">
            <a:extLst>
              <a:ext uri="{FF2B5EF4-FFF2-40B4-BE49-F238E27FC236}">
                <a16:creationId xmlns:a16="http://schemas.microsoft.com/office/drawing/2014/main" id="{259FBD21-02FA-7547-A396-6F19DB294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98" y="3811267"/>
            <a:ext cx="1999583" cy="133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5 MINUTE TIMER - COUNTDOWN TIMER (MINIMAL).mp4">
            <a:hlinkClick r:id="" action="ppaction://media"/>
            <a:extLst>
              <a:ext uri="{FF2B5EF4-FFF2-40B4-BE49-F238E27FC236}">
                <a16:creationId xmlns:a16="http://schemas.microsoft.com/office/drawing/2014/main" id="{7B2C2307-927C-4F55-F58D-2DC36E238D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56738" y="39171"/>
            <a:ext cx="1682785" cy="9465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xtracurricular Activities Infographics by Slidesgo">
  <a:themeElements>
    <a:clrScheme name="Simple Light">
      <a:dk1>
        <a:srgbClr val="1C1C1B"/>
      </a:dk1>
      <a:lt1>
        <a:srgbClr val="FFFFFF"/>
      </a:lt1>
      <a:dk2>
        <a:srgbClr val="BAE54C"/>
      </a:dk2>
      <a:lt2>
        <a:srgbClr val="82E6D6"/>
      </a:lt2>
      <a:accent1>
        <a:srgbClr val="FF7D4F"/>
      </a:accent1>
      <a:accent2>
        <a:srgbClr val="F6DF60"/>
      </a:accent2>
      <a:accent3>
        <a:srgbClr val="E25B45"/>
      </a:accent3>
      <a:accent4>
        <a:srgbClr val="FFFFFF"/>
      </a:accent4>
      <a:accent5>
        <a:srgbClr val="FFFFFF"/>
      </a:accent5>
      <a:accent6>
        <a:srgbClr val="FFFFFF"/>
      </a:accent6>
      <a:hlink>
        <a:srgbClr val="1C1C1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898</Words>
  <Application>Microsoft Macintosh PowerPoint</Application>
  <PresentationFormat>On-screen Show (16:9)</PresentationFormat>
  <Paragraphs>100</Paragraphs>
  <Slides>13</Slides>
  <Notes>13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Roboto</vt:lpstr>
      <vt:lpstr>OpenSans</vt:lpstr>
      <vt:lpstr>Fira Sans Extra Condensed</vt:lpstr>
      <vt:lpstr>Fira Sans Extra Condensed SemiBold</vt:lpstr>
      <vt:lpstr>Open Sans</vt:lpstr>
      <vt:lpstr>Arial</vt:lpstr>
      <vt:lpstr>Extracurricular Activities Infographics by Slidesgo</vt:lpstr>
      <vt:lpstr>Unit 1. Leisure time</vt:lpstr>
      <vt:lpstr>OBJECTIVES</vt:lpstr>
      <vt:lpstr>What am I doing?</vt:lpstr>
      <vt:lpstr>What am I doing?</vt:lpstr>
      <vt:lpstr>What am I doing?</vt:lpstr>
      <vt:lpstr>Ex 1 (p 15). Answer these questions.</vt:lpstr>
      <vt:lpstr>Ex 2 (p 15). Listen to an interview with Mark about his leisure activities. Choose the correct answer.</vt:lpstr>
      <vt:lpstr>Ex 3 (p 15). Listen again. Fill in each blank in the table with no more than two words.</vt:lpstr>
      <vt:lpstr>Ex 4 (p 15). Work in pairs. Ask and answer the questions.  </vt:lpstr>
      <vt:lpstr>Ex 5 (p 15). Write an email (80 - 100 words) to a penfriend to tell him / her about what you usually do with your friends in your free time. Use your answers in Ex 4.  Start and end the email as follows:  </vt:lpstr>
      <vt:lpstr>What have you learnt today?</vt:lpstr>
      <vt:lpstr>What reason do you choose leisure activities in your free time? </vt:lpstr>
      <vt:lpstr>Reading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1. Leisure time</dc:title>
  <cp:lastModifiedBy>hoangmanh5102003@gmail.com</cp:lastModifiedBy>
  <cp:revision>5</cp:revision>
  <dcterms:modified xsi:type="dcterms:W3CDTF">2023-06-20T10:59:23Z</dcterms:modified>
</cp:coreProperties>
</file>